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894" r:id="rId1"/>
    <p:sldMasterId id="2147483906" r:id="rId2"/>
    <p:sldMasterId id="2147483956" r:id="rId3"/>
    <p:sldMasterId id="2147483968" r:id="rId4"/>
    <p:sldMasterId id="2147483980" r:id="rId5"/>
    <p:sldMasterId id="2147483992" r:id="rId6"/>
    <p:sldMasterId id="2147484004" r:id="rId7"/>
    <p:sldMasterId id="2147484031" r:id="rId8"/>
    <p:sldMasterId id="2147484043" r:id="rId9"/>
    <p:sldMasterId id="2147484067" r:id="rId10"/>
  </p:sldMasterIdLst>
  <p:notesMasterIdLst>
    <p:notesMasterId r:id="rId38"/>
  </p:notesMasterIdLst>
  <p:handoutMasterIdLst>
    <p:handoutMasterId r:id="rId39"/>
  </p:handoutMasterIdLst>
  <p:sldIdLst>
    <p:sldId id="1117" r:id="rId11"/>
    <p:sldId id="1157" r:id="rId12"/>
    <p:sldId id="1190" r:id="rId13"/>
    <p:sldId id="1214" r:id="rId14"/>
    <p:sldId id="1196" r:id="rId15"/>
    <p:sldId id="1197" r:id="rId16"/>
    <p:sldId id="1198" r:id="rId17"/>
    <p:sldId id="1191" r:id="rId18"/>
    <p:sldId id="1215" r:id="rId19"/>
    <p:sldId id="1216" r:id="rId20"/>
    <p:sldId id="1194" r:id="rId21"/>
    <p:sldId id="1193" r:id="rId22"/>
    <p:sldId id="1195" r:id="rId23"/>
    <p:sldId id="1205" r:id="rId24"/>
    <p:sldId id="1200" r:id="rId25"/>
    <p:sldId id="1201" r:id="rId26"/>
    <p:sldId id="1202" r:id="rId27"/>
    <p:sldId id="1203" r:id="rId28"/>
    <p:sldId id="1204" r:id="rId29"/>
    <p:sldId id="1213" r:id="rId30"/>
    <p:sldId id="1225" r:id="rId31"/>
    <p:sldId id="1226" r:id="rId32"/>
    <p:sldId id="1217" r:id="rId33"/>
    <p:sldId id="1218" r:id="rId34"/>
    <p:sldId id="1219" r:id="rId35"/>
    <p:sldId id="1220" r:id="rId36"/>
    <p:sldId id="1221" r:id="rId37"/>
  </p:sldIdLst>
  <p:sldSz cx="12801600" cy="9601200" type="A3"/>
  <p:notesSz cx="6858000" cy="9774238"/>
  <p:defaultTextStyle>
    <a:defPPr>
      <a:defRPr lang="pl-PL"/>
    </a:defPPr>
    <a:lvl1pPr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1pPr>
    <a:lvl2pPr marL="634999"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2pPr>
    <a:lvl3pPr marL="1270035"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3pPr>
    <a:lvl4pPr marL="1905079"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4pPr>
    <a:lvl5pPr marL="2540114" algn="l" rtl="0" eaLnBrk="0" fontAlgn="base" hangingPunct="0">
      <a:spcBef>
        <a:spcPct val="20000"/>
      </a:spcBef>
      <a:spcAft>
        <a:spcPct val="0"/>
      </a:spcAft>
      <a:buChar char="•"/>
      <a:defRPr sz="3100" kern="1200">
        <a:solidFill>
          <a:schemeClr val="tx1"/>
        </a:solidFill>
        <a:latin typeface="Times New Roman" pitchFamily="18" charset="0"/>
        <a:ea typeface="+mn-ea"/>
        <a:cs typeface="+mn-cs"/>
      </a:defRPr>
    </a:lvl5pPr>
    <a:lvl6pPr marL="3175152" algn="l" defTabSz="1270035" rtl="0" eaLnBrk="1" latinLnBrk="0" hangingPunct="1">
      <a:defRPr sz="3100" kern="1200">
        <a:solidFill>
          <a:schemeClr val="tx1"/>
        </a:solidFill>
        <a:latin typeface="Times New Roman" pitchFamily="18" charset="0"/>
        <a:ea typeface="+mn-ea"/>
        <a:cs typeface="+mn-cs"/>
      </a:defRPr>
    </a:lvl6pPr>
    <a:lvl7pPr marL="3810183" algn="l" defTabSz="1270035" rtl="0" eaLnBrk="1" latinLnBrk="0" hangingPunct="1">
      <a:defRPr sz="3100" kern="1200">
        <a:solidFill>
          <a:schemeClr val="tx1"/>
        </a:solidFill>
        <a:latin typeface="Times New Roman" pitchFamily="18" charset="0"/>
        <a:ea typeface="+mn-ea"/>
        <a:cs typeface="+mn-cs"/>
      </a:defRPr>
    </a:lvl7pPr>
    <a:lvl8pPr marL="4445214" algn="l" defTabSz="1270035" rtl="0" eaLnBrk="1" latinLnBrk="0" hangingPunct="1">
      <a:defRPr sz="3100" kern="1200">
        <a:solidFill>
          <a:schemeClr val="tx1"/>
        </a:solidFill>
        <a:latin typeface="Times New Roman" pitchFamily="18" charset="0"/>
        <a:ea typeface="+mn-ea"/>
        <a:cs typeface="+mn-cs"/>
      </a:defRPr>
    </a:lvl8pPr>
    <a:lvl9pPr marL="5080249" algn="l" defTabSz="1270035" rtl="0" eaLnBrk="1" latinLnBrk="0" hangingPunct="1">
      <a:defRPr sz="31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024">
          <p15:clr>
            <a:srgbClr val="A4A3A4"/>
          </p15:clr>
        </p15:guide>
        <p15:guide id="4" pos="4032">
          <p15:clr>
            <a:srgbClr val="A4A3A4"/>
          </p15:clr>
        </p15:guide>
      </p15:sldGuideLst>
    </p:ext>
    <p:ext uri="{2D200454-40CA-4A62-9FC3-DE9A4176ACB9}">
      <p15:notesGuideLst xmlns:p15="http://schemas.microsoft.com/office/powerpoint/2012/main" xmlns="">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6161"/>
    <a:srgbClr val="E4B4AA"/>
    <a:srgbClr val="000099"/>
    <a:srgbClr val="CCFFCC"/>
    <a:srgbClr val="0033CC"/>
    <a:srgbClr val="FF00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4737" autoAdjust="0"/>
  </p:normalViewPr>
  <p:slideViewPr>
    <p:cSldViewPr>
      <p:cViewPr varScale="1">
        <p:scale>
          <a:sx n="88" d="100"/>
          <a:sy n="88" d="100"/>
        </p:scale>
        <p:origin x="-924" y="-120"/>
      </p:cViewPr>
      <p:guideLst>
        <p:guide orient="horz" pos="2160"/>
        <p:guide orient="horz" pos="3024"/>
        <p:guide pos="2880"/>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60" y="-90"/>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b="1"/>
            </a:lvl1pPr>
          </a:lstStyle>
          <a:p>
            <a:pPr>
              <a:defRPr/>
            </a:pPr>
            <a:endParaRPr lang="pl-PL" altLang="pl-PL"/>
          </a:p>
        </p:txBody>
      </p:sp>
      <p:sp>
        <p:nvSpPr>
          <p:cNvPr id="10243"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b="1"/>
            </a:lvl1pPr>
          </a:lstStyle>
          <a:p>
            <a:pPr>
              <a:defRPr/>
            </a:pPr>
            <a:endParaRPr lang="pl-PL" altLang="pl-PL"/>
          </a:p>
        </p:txBody>
      </p:sp>
      <p:sp>
        <p:nvSpPr>
          <p:cNvPr id="10244" name="Rectangle 4"/>
          <p:cNvSpPr>
            <a:spLocks noGrp="1" noChangeArrowheads="1"/>
          </p:cNvSpPr>
          <p:nvPr>
            <p:ph type="ftr" sz="quarter" idx="2"/>
          </p:nvPr>
        </p:nvSpPr>
        <p:spPr bwMode="auto">
          <a:xfrm>
            <a:off x="0" y="92964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b="1"/>
            </a:lvl1pPr>
          </a:lstStyle>
          <a:p>
            <a:pPr>
              <a:defRPr/>
            </a:pPr>
            <a:endParaRPr lang="pl-PL" altLang="pl-PL"/>
          </a:p>
        </p:txBody>
      </p:sp>
      <p:sp>
        <p:nvSpPr>
          <p:cNvPr id="10245" name="Rectangle 5"/>
          <p:cNvSpPr>
            <a:spLocks noGrp="1" noChangeArrowheads="1"/>
          </p:cNvSpPr>
          <p:nvPr>
            <p:ph type="sldNum" sz="quarter" idx="3"/>
          </p:nvPr>
        </p:nvSpPr>
        <p:spPr bwMode="auto">
          <a:xfrm>
            <a:off x="3886200" y="92964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b="1"/>
            </a:lvl1pPr>
          </a:lstStyle>
          <a:p>
            <a:pPr>
              <a:defRPr/>
            </a:pPr>
            <a:fld id="{28EF9031-2071-4582-86F5-D87342B4F085}" type="slidenum">
              <a:rPr lang="pl-PL" altLang="pl-PL"/>
              <a:pPr>
                <a:defRPr/>
              </a:pPr>
              <a:t>‹#›</a:t>
            </a:fld>
            <a:endParaRPr lang="pl-PL" altLang="pl-PL"/>
          </a:p>
        </p:txBody>
      </p:sp>
    </p:spTree>
    <p:extLst>
      <p:ext uri="{BB962C8B-B14F-4D97-AF65-F5344CB8AC3E}">
        <p14:creationId xmlns:p14="http://schemas.microsoft.com/office/powerpoint/2010/main" val="364365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b="1"/>
            </a:lvl1pPr>
          </a:lstStyle>
          <a:p>
            <a:pPr>
              <a:defRPr/>
            </a:pPr>
            <a:endParaRPr lang="pl-PL" altLang="pl-PL"/>
          </a:p>
        </p:txBody>
      </p:sp>
      <p:sp>
        <p:nvSpPr>
          <p:cNvPr id="8195" name="Rectangle 3"/>
          <p:cNvSpPr>
            <a:spLocks noGrp="1" noChangeArrowheads="1"/>
          </p:cNvSpPr>
          <p:nvPr>
            <p:ph type="dt" idx="1"/>
          </p:nvPr>
        </p:nvSpPr>
        <p:spPr bwMode="auto">
          <a:xfrm>
            <a:off x="3886200" y="0"/>
            <a:ext cx="2971800" cy="488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b="1"/>
            </a:lvl1pPr>
          </a:lstStyle>
          <a:p>
            <a:pPr>
              <a:defRPr/>
            </a:pPr>
            <a:endParaRPr lang="pl-PL" altLang="pl-PL"/>
          </a:p>
        </p:txBody>
      </p:sp>
      <p:sp>
        <p:nvSpPr>
          <p:cNvPr id="198660" name="Rectangle 4"/>
          <p:cNvSpPr>
            <a:spLocks noGrp="1" noRot="1" noChangeAspect="1" noChangeArrowheads="1" noTextEdit="1"/>
          </p:cNvSpPr>
          <p:nvPr>
            <p:ph type="sldImg" idx="2"/>
          </p:nvPr>
        </p:nvSpPr>
        <p:spPr bwMode="auto">
          <a:xfrm>
            <a:off x="985838" y="733425"/>
            <a:ext cx="4886325" cy="3665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643438"/>
            <a:ext cx="5029200" cy="43973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8198" name="Rectangle 6"/>
          <p:cNvSpPr>
            <a:spLocks noGrp="1" noChangeArrowheads="1"/>
          </p:cNvSpPr>
          <p:nvPr>
            <p:ph type="ftr" sz="quarter" idx="4"/>
          </p:nvPr>
        </p:nvSpPr>
        <p:spPr bwMode="auto">
          <a:xfrm>
            <a:off x="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b="1"/>
            </a:lvl1pPr>
          </a:lstStyle>
          <a:p>
            <a:pPr>
              <a:defRPr/>
            </a:pPr>
            <a:endParaRPr lang="pl-PL" altLang="pl-PL"/>
          </a:p>
        </p:txBody>
      </p:sp>
      <p:sp>
        <p:nvSpPr>
          <p:cNvPr id="8199" name="Rectangle 7"/>
          <p:cNvSpPr>
            <a:spLocks noGrp="1" noChangeArrowheads="1"/>
          </p:cNvSpPr>
          <p:nvPr>
            <p:ph type="sldNum" sz="quarter" idx="5"/>
          </p:nvPr>
        </p:nvSpPr>
        <p:spPr bwMode="auto">
          <a:xfrm>
            <a:off x="3886200" y="9285288"/>
            <a:ext cx="2971800" cy="4889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b="1"/>
            </a:lvl1pPr>
          </a:lstStyle>
          <a:p>
            <a:pPr>
              <a:defRPr/>
            </a:pPr>
            <a:fld id="{7E92DBD5-5720-4925-A179-D3DF8BE78F18}" type="slidenum">
              <a:rPr lang="pl-PL" altLang="pl-PL"/>
              <a:pPr>
                <a:defRPr/>
              </a:pPr>
              <a:t>‹#›</a:t>
            </a:fld>
            <a:endParaRPr lang="pl-PL" altLang="pl-PL"/>
          </a:p>
        </p:txBody>
      </p:sp>
    </p:spTree>
    <p:extLst>
      <p:ext uri="{BB962C8B-B14F-4D97-AF65-F5344CB8AC3E}">
        <p14:creationId xmlns:p14="http://schemas.microsoft.com/office/powerpoint/2010/main" val="271690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Times New Roman" pitchFamily="18" charset="0"/>
        <a:ea typeface="+mn-ea"/>
        <a:cs typeface="+mn-cs"/>
      </a:defRPr>
    </a:lvl1pPr>
    <a:lvl2pPr marL="634999" algn="l" rtl="0" eaLnBrk="0" fontAlgn="base" hangingPunct="0">
      <a:spcBef>
        <a:spcPct val="30000"/>
      </a:spcBef>
      <a:spcAft>
        <a:spcPct val="0"/>
      </a:spcAft>
      <a:defRPr sz="1700" kern="1200">
        <a:solidFill>
          <a:schemeClr val="tx1"/>
        </a:solidFill>
        <a:latin typeface="Times New Roman" pitchFamily="18" charset="0"/>
        <a:ea typeface="+mn-ea"/>
        <a:cs typeface="+mn-cs"/>
      </a:defRPr>
    </a:lvl2pPr>
    <a:lvl3pPr marL="1270035" algn="l" rtl="0" eaLnBrk="0" fontAlgn="base" hangingPunct="0">
      <a:spcBef>
        <a:spcPct val="30000"/>
      </a:spcBef>
      <a:spcAft>
        <a:spcPct val="0"/>
      </a:spcAft>
      <a:defRPr sz="1700" kern="1200">
        <a:solidFill>
          <a:schemeClr val="tx1"/>
        </a:solidFill>
        <a:latin typeface="Times New Roman" pitchFamily="18" charset="0"/>
        <a:ea typeface="+mn-ea"/>
        <a:cs typeface="+mn-cs"/>
      </a:defRPr>
    </a:lvl3pPr>
    <a:lvl4pPr marL="1905079" algn="l" rtl="0" eaLnBrk="0" fontAlgn="base" hangingPunct="0">
      <a:spcBef>
        <a:spcPct val="30000"/>
      </a:spcBef>
      <a:spcAft>
        <a:spcPct val="0"/>
      </a:spcAft>
      <a:defRPr sz="1700" kern="1200">
        <a:solidFill>
          <a:schemeClr val="tx1"/>
        </a:solidFill>
        <a:latin typeface="Times New Roman" pitchFamily="18" charset="0"/>
        <a:ea typeface="+mn-ea"/>
        <a:cs typeface="+mn-cs"/>
      </a:defRPr>
    </a:lvl4pPr>
    <a:lvl5pPr marL="2540114" algn="l" rtl="0" eaLnBrk="0" fontAlgn="base" hangingPunct="0">
      <a:spcBef>
        <a:spcPct val="30000"/>
      </a:spcBef>
      <a:spcAft>
        <a:spcPct val="0"/>
      </a:spcAft>
      <a:defRPr sz="1700" kern="1200">
        <a:solidFill>
          <a:schemeClr val="tx1"/>
        </a:solidFill>
        <a:latin typeface="Times New Roman" pitchFamily="18" charset="0"/>
        <a:ea typeface="+mn-ea"/>
        <a:cs typeface="+mn-cs"/>
      </a:defRPr>
    </a:lvl5pPr>
    <a:lvl6pPr marL="3175152" algn="l" defTabSz="1270035" rtl="0" eaLnBrk="1" latinLnBrk="0" hangingPunct="1">
      <a:defRPr sz="1700" kern="1200">
        <a:solidFill>
          <a:schemeClr val="tx1"/>
        </a:solidFill>
        <a:latin typeface="+mn-lt"/>
        <a:ea typeface="+mn-ea"/>
        <a:cs typeface="+mn-cs"/>
      </a:defRPr>
    </a:lvl6pPr>
    <a:lvl7pPr marL="3810183" algn="l" defTabSz="1270035" rtl="0" eaLnBrk="1" latinLnBrk="0" hangingPunct="1">
      <a:defRPr sz="1700" kern="1200">
        <a:solidFill>
          <a:schemeClr val="tx1"/>
        </a:solidFill>
        <a:latin typeface="+mn-lt"/>
        <a:ea typeface="+mn-ea"/>
        <a:cs typeface="+mn-cs"/>
      </a:defRPr>
    </a:lvl7pPr>
    <a:lvl8pPr marL="4445214" algn="l" defTabSz="1270035" rtl="0" eaLnBrk="1" latinLnBrk="0" hangingPunct="1">
      <a:defRPr sz="1700" kern="1200">
        <a:solidFill>
          <a:schemeClr val="tx1"/>
        </a:solidFill>
        <a:latin typeface="+mn-lt"/>
        <a:ea typeface="+mn-ea"/>
        <a:cs typeface="+mn-cs"/>
      </a:defRPr>
    </a:lvl8pPr>
    <a:lvl9pPr marL="5080249" algn="l" defTabSz="1270035"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90"/>
            <a:ext cx="10881360" cy="2058035"/>
          </a:xfrm>
        </p:spPr>
        <p:txBody>
          <a:bodyPr/>
          <a:lstStyle/>
          <a:p>
            <a:r>
              <a:rPr lang="pl-PL"/>
              <a:t>Kliknij, aby edytować styl</a:t>
            </a:r>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4999" indent="0" algn="ctr">
              <a:buNone/>
              <a:defRPr/>
            </a:lvl2pPr>
            <a:lvl3pPr marL="1270035" indent="0" algn="ctr">
              <a:buNone/>
              <a:defRPr/>
            </a:lvl3pPr>
            <a:lvl4pPr marL="1905079" indent="0" algn="ctr">
              <a:buNone/>
              <a:defRPr/>
            </a:lvl4pPr>
            <a:lvl5pPr marL="2540114" indent="0" algn="ctr">
              <a:buNone/>
              <a:defRPr/>
            </a:lvl5pPr>
            <a:lvl6pPr marL="3175152" indent="0" algn="ctr">
              <a:buNone/>
              <a:defRPr/>
            </a:lvl6pPr>
            <a:lvl7pPr marL="3810183" indent="0" algn="ctr">
              <a:buNone/>
              <a:defRPr/>
            </a:lvl7pPr>
            <a:lvl8pPr marL="4445214" indent="0" algn="ctr">
              <a:buNone/>
              <a:defRPr/>
            </a:lvl8pPr>
            <a:lvl9pPr marL="5080249"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1421C7-D7BC-4817-A136-7C575DC428C1}"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736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901083-EEAD-4BA7-952F-45324D918BC3}"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2105650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2AE4E4-CBB3-4D73-84C6-D609FB368DD9}"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1480789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782F69-460B-4C20-B285-FE80832FB51D}"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720994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15"/>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9002" indent="0" algn="ctr">
              <a:buNone/>
              <a:defRPr/>
            </a:lvl2pPr>
            <a:lvl3pPr marL="1278004" indent="0" algn="ctr">
              <a:buNone/>
              <a:defRPr/>
            </a:lvl3pPr>
            <a:lvl4pPr marL="1917007" indent="0" algn="ctr">
              <a:buNone/>
              <a:defRPr/>
            </a:lvl4pPr>
            <a:lvl5pPr marL="2556015" indent="0" algn="ctr">
              <a:buNone/>
              <a:defRPr/>
            </a:lvl5pPr>
            <a:lvl6pPr marL="3195025" indent="0" algn="ctr">
              <a:buNone/>
              <a:defRPr/>
            </a:lvl6pPr>
            <a:lvl7pPr marL="3834032" indent="0" algn="ctr">
              <a:buNone/>
              <a:defRPr/>
            </a:lvl7pPr>
            <a:lvl8pPr marL="4473038" indent="0" algn="ctr">
              <a:buNone/>
              <a:defRPr/>
            </a:lvl8pPr>
            <a:lvl9pPr marL="5112045"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650E85-1393-4889-BD16-B631EA998D23}"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298075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A54983-13D2-4E9E-8493-16BDF386DD7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5015401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80"/>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9002" indent="0">
              <a:buNone/>
              <a:defRPr sz="2500"/>
            </a:lvl2pPr>
            <a:lvl3pPr marL="1278004" indent="0">
              <a:buNone/>
              <a:defRPr sz="2200"/>
            </a:lvl3pPr>
            <a:lvl4pPr marL="1917007" indent="0">
              <a:buNone/>
              <a:defRPr sz="2000"/>
            </a:lvl4pPr>
            <a:lvl5pPr marL="2556015" indent="0">
              <a:buNone/>
              <a:defRPr sz="2000"/>
            </a:lvl5pPr>
            <a:lvl6pPr marL="3195025" indent="0">
              <a:buNone/>
              <a:defRPr sz="2000"/>
            </a:lvl6pPr>
            <a:lvl7pPr marL="3834032" indent="0">
              <a:buNone/>
              <a:defRPr sz="2000"/>
            </a:lvl7pPr>
            <a:lvl8pPr marL="4473038" indent="0">
              <a:buNone/>
              <a:defRPr sz="2000"/>
            </a:lvl8pPr>
            <a:lvl9pPr marL="5112045"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AF13B-2027-49B4-99BB-4DC537CB7C88}"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473124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3AD77B-A8DC-4ABF-9D81-E91F58210053}"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77311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9002" indent="0">
              <a:buNone/>
              <a:defRPr sz="2800" b="1"/>
            </a:lvl2pPr>
            <a:lvl3pPr marL="1278004" indent="0">
              <a:buNone/>
              <a:defRPr sz="2500" b="1"/>
            </a:lvl3pPr>
            <a:lvl4pPr marL="1917007" indent="0">
              <a:buNone/>
              <a:defRPr sz="2200" b="1"/>
            </a:lvl4pPr>
            <a:lvl5pPr marL="2556015" indent="0">
              <a:buNone/>
              <a:defRPr sz="2200" b="1"/>
            </a:lvl5pPr>
            <a:lvl6pPr marL="3195025" indent="0">
              <a:buNone/>
              <a:defRPr sz="2200" b="1"/>
            </a:lvl6pPr>
            <a:lvl7pPr marL="3834032" indent="0">
              <a:buNone/>
              <a:defRPr sz="2200" b="1"/>
            </a:lvl7pPr>
            <a:lvl8pPr marL="4473038" indent="0">
              <a:buNone/>
              <a:defRPr sz="2200" b="1"/>
            </a:lvl8pPr>
            <a:lvl9pPr marL="5112045"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55" y="2149158"/>
            <a:ext cx="5658485" cy="895667"/>
          </a:xfrm>
        </p:spPr>
        <p:txBody>
          <a:bodyPr anchor="b"/>
          <a:lstStyle>
            <a:lvl1pPr marL="0" indent="0">
              <a:buNone/>
              <a:defRPr sz="3400" b="1"/>
            </a:lvl1pPr>
            <a:lvl2pPr marL="639002" indent="0">
              <a:buNone/>
              <a:defRPr sz="2800" b="1"/>
            </a:lvl2pPr>
            <a:lvl3pPr marL="1278004" indent="0">
              <a:buNone/>
              <a:defRPr sz="2500" b="1"/>
            </a:lvl3pPr>
            <a:lvl4pPr marL="1917007" indent="0">
              <a:buNone/>
              <a:defRPr sz="2200" b="1"/>
            </a:lvl4pPr>
            <a:lvl5pPr marL="2556015" indent="0">
              <a:buNone/>
              <a:defRPr sz="2200" b="1"/>
            </a:lvl5pPr>
            <a:lvl6pPr marL="3195025" indent="0">
              <a:buNone/>
              <a:defRPr sz="2200" b="1"/>
            </a:lvl6pPr>
            <a:lvl7pPr marL="3834032" indent="0">
              <a:buNone/>
              <a:defRPr sz="2200" b="1"/>
            </a:lvl7pPr>
            <a:lvl8pPr marL="4473038" indent="0">
              <a:buNone/>
              <a:defRPr sz="2200" b="1"/>
            </a:lvl8pPr>
            <a:lvl9pPr marL="5112045"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55"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494E56-ACEF-475D-9185-9DC3452326B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810750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6621F2-ACE2-4719-BBF4-73D537F87AE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26891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254806-D3D6-4E65-9198-1A2810F24CF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411218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9002" indent="0">
              <a:buNone/>
              <a:defRPr sz="1700"/>
            </a:lvl2pPr>
            <a:lvl3pPr marL="1278004" indent="0">
              <a:buNone/>
              <a:defRPr sz="1400"/>
            </a:lvl3pPr>
            <a:lvl4pPr marL="1917007" indent="0">
              <a:buNone/>
              <a:defRPr sz="1300"/>
            </a:lvl4pPr>
            <a:lvl5pPr marL="2556015" indent="0">
              <a:buNone/>
              <a:defRPr sz="1300"/>
            </a:lvl5pPr>
            <a:lvl6pPr marL="3195025" indent="0">
              <a:buNone/>
              <a:defRPr sz="1300"/>
            </a:lvl6pPr>
            <a:lvl7pPr marL="3834032" indent="0">
              <a:buNone/>
              <a:defRPr sz="1300"/>
            </a:lvl7pPr>
            <a:lvl8pPr marL="4473038" indent="0">
              <a:buNone/>
              <a:defRPr sz="1300"/>
            </a:lvl8pPr>
            <a:lvl9pPr marL="5112045"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F2F4A8-9408-46EF-AA1F-0BAC9DBC3FB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5290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F81F3-F478-495E-8977-8A7E98912C6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095057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9002" indent="0">
              <a:buNone/>
              <a:defRPr sz="3900"/>
            </a:lvl2pPr>
            <a:lvl3pPr marL="1278004" indent="0">
              <a:buNone/>
              <a:defRPr sz="3400"/>
            </a:lvl3pPr>
            <a:lvl4pPr marL="1917007" indent="0">
              <a:buNone/>
              <a:defRPr sz="2800"/>
            </a:lvl4pPr>
            <a:lvl5pPr marL="2556015" indent="0">
              <a:buNone/>
              <a:defRPr sz="2800"/>
            </a:lvl5pPr>
            <a:lvl6pPr marL="3195025" indent="0">
              <a:buNone/>
              <a:defRPr sz="2800"/>
            </a:lvl6pPr>
            <a:lvl7pPr marL="3834032" indent="0">
              <a:buNone/>
              <a:defRPr sz="2800"/>
            </a:lvl7pPr>
            <a:lvl8pPr marL="4473038" indent="0">
              <a:buNone/>
              <a:defRPr sz="2800"/>
            </a:lvl8pPr>
            <a:lvl9pPr marL="5112045"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9002" indent="0">
              <a:buNone/>
              <a:defRPr sz="1700"/>
            </a:lvl2pPr>
            <a:lvl3pPr marL="1278004" indent="0">
              <a:buNone/>
              <a:defRPr sz="1400"/>
            </a:lvl3pPr>
            <a:lvl4pPr marL="1917007" indent="0">
              <a:buNone/>
              <a:defRPr sz="1300"/>
            </a:lvl4pPr>
            <a:lvl5pPr marL="2556015" indent="0">
              <a:buNone/>
              <a:defRPr sz="1300"/>
            </a:lvl5pPr>
            <a:lvl6pPr marL="3195025" indent="0">
              <a:buNone/>
              <a:defRPr sz="1300"/>
            </a:lvl6pPr>
            <a:lvl7pPr marL="3834032" indent="0">
              <a:buNone/>
              <a:defRPr sz="1300"/>
            </a:lvl7pPr>
            <a:lvl8pPr marL="4473038" indent="0">
              <a:buNone/>
              <a:defRPr sz="1300"/>
            </a:lvl8pPr>
            <a:lvl9pPr marL="5112045"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648D01-49B0-4960-AA82-D7B3BDE6F38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99224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126FB-CD00-4EC7-97AE-F2D4D52CB61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175554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28581-C320-4D9F-B8F2-48923751F4B1}"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5381227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60120" y="853440"/>
            <a:ext cx="10881360" cy="16002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960120" y="2773680"/>
            <a:ext cx="10881360" cy="5760720"/>
          </a:xfrm>
        </p:spPr>
        <p:txBody>
          <a:bodyPr/>
          <a:lstStyle/>
          <a:p>
            <a:pPr lvl="0"/>
            <a:endParaRPr lang="pl-P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F12AD9-E4F7-4E4D-B0E1-5BA76D55B56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7497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88"/>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4999" indent="0" algn="ctr">
              <a:buNone/>
              <a:defRPr/>
            </a:lvl2pPr>
            <a:lvl3pPr marL="1270035" indent="0" algn="ctr">
              <a:buNone/>
              <a:defRPr/>
            </a:lvl3pPr>
            <a:lvl4pPr marL="1905079" indent="0" algn="ctr">
              <a:buNone/>
              <a:defRPr/>
            </a:lvl4pPr>
            <a:lvl5pPr marL="2540114" indent="0" algn="ctr">
              <a:buNone/>
              <a:defRPr/>
            </a:lvl5pPr>
            <a:lvl6pPr marL="3175152" indent="0" algn="ctr">
              <a:buNone/>
              <a:defRPr/>
            </a:lvl6pPr>
            <a:lvl7pPr marL="3810183" indent="0" algn="ctr">
              <a:buNone/>
              <a:defRPr/>
            </a:lvl7pPr>
            <a:lvl8pPr marL="4445214" indent="0" algn="ctr">
              <a:buNone/>
              <a:defRPr/>
            </a:lvl8pPr>
            <a:lvl9pPr marL="5080249"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a:lvl1pPr>
          </a:lstStyle>
          <a:p>
            <a:pPr>
              <a:defRPr/>
            </a:pPr>
            <a:fld id="{BF8967D7-D523-42E4-BEB9-124E193934EE}" type="slidenum">
              <a:rPr lang="pl-PL"/>
              <a:pPr>
                <a:defRPr/>
              </a:pPr>
              <a:t>‹#›</a:t>
            </a:fld>
            <a:endParaRPr lang="pl-PL"/>
          </a:p>
        </p:txBody>
      </p:sp>
    </p:spTree>
    <p:extLst>
      <p:ext uri="{BB962C8B-B14F-4D97-AF65-F5344CB8AC3E}">
        <p14:creationId xmlns:p14="http://schemas.microsoft.com/office/powerpoint/2010/main" val="421539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a:lvl1pPr>
          </a:lstStyle>
          <a:p>
            <a:pPr>
              <a:defRPr/>
            </a:pPr>
            <a:fld id="{E84760A8-BCDD-4BE3-B55C-CFE5181147EB}" type="slidenum">
              <a:rPr lang="pl-PL"/>
              <a:pPr>
                <a:defRPr/>
              </a:pPr>
              <a:t>‹#›</a:t>
            </a:fld>
            <a:endParaRPr lang="pl-PL"/>
          </a:p>
        </p:txBody>
      </p:sp>
    </p:spTree>
    <p:extLst>
      <p:ext uri="{BB962C8B-B14F-4D97-AF65-F5344CB8AC3E}">
        <p14:creationId xmlns:p14="http://schemas.microsoft.com/office/powerpoint/2010/main" val="218939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753"/>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4999" indent="0">
              <a:buNone/>
              <a:defRPr sz="2500"/>
            </a:lvl2pPr>
            <a:lvl3pPr marL="1270035" indent="0">
              <a:buNone/>
              <a:defRPr sz="2200"/>
            </a:lvl3pPr>
            <a:lvl4pPr marL="1905079" indent="0">
              <a:buNone/>
              <a:defRPr sz="2000"/>
            </a:lvl4pPr>
            <a:lvl5pPr marL="2540114" indent="0">
              <a:buNone/>
              <a:defRPr sz="2000"/>
            </a:lvl5pPr>
            <a:lvl6pPr marL="3175152" indent="0">
              <a:buNone/>
              <a:defRPr sz="2000"/>
            </a:lvl6pPr>
            <a:lvl7pPr marL="3810183" indent="0">
              <a:buNone/>
              <a:defRPr sz="2000"/>
            </a:lvl7pPr>
            <a:lvl8pPr marL="4445214" indent="0">
              <a:buNone/>
              <a:defRPr sz="2000"/>
            </a:lvl8pPr>
            <a:lvl9pPr marL="5080249"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a:lvl1pPr>
          </a:lstStyle>
          <a:p>
            <a:pPr>
              <a:defRPr/>
            </a:pPr>
            <a:fld id="{0049E3DD-5FBA-425D-97FC-34014A93D9EC}" type="slidenum">
              <a:rPr lang="pl-PL"/>
              <a:pPr>
                <a:defRPr/>
              </a:pPr>
              <a:t>‹#›</a:t>
            </a:fld>
            <a:endParaRPr lang="pl-PL"/>
          </a:p>
        </p:txBody>
      </p:sp>
    </p:spTree>
    <p:extLst>
      <p:ext uri="{BB962C8B-B14F-4D97-AF65-F5344CB8AC3E}">
        <p14:creationId xmlns:p14="http://schemas.microsoft.com/office/powerpoint/2010/main" val="34828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a:lvl1pPr>
          </a:lstStyle>
          <a:p>
            <a:pPr>
              <a:defRPr/>
            </a:pPr>
            <a:fld id="{B7BF7F25-4FF1-42A8-91B4-15FB9B28BD6A}" type="slidenum">
              <a:rPr lang="pl-PL"/>
              <a:pPr>
                <a:defRPr/>
              </a:pPr>
              <a:t>‹#›</a:t>
            </a:fld>
            <a:endParaRPr lang="pl-PL"/>
          </a:p>
        </p:txBody>
      </p:sp>
    </p:spTree>
    <p:extLst>
      <p:ext uri="{BB962C8B-B14F-4D97-AF65-F5344CB8AC3E}">
        <p14:creationId xmlns:p14="http://schemas.microsoft.com/office/powerpoint/2010/main" val="336417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4999" indent="0">
              <a:buNone/>
              <a:defRPr sz="2800" b="1"/>
            </a:lvl2pPr>
            <a:lvl3pPr marL="1270035" indent="0">
              <a:buNone/>
              <a:defRPr sz="2500" b="1"/>
            </a:lvl3pPr>
            <a:lvl4pPr marL="1905079" indent="0">
              <a:buNone/>
              <a:defRPr sz="2200" b="1"/>
            </a:lvl4pPr>
            <a:lvl5pPr marL="2540114" indent="0">
              <a:buNone/>
              <a:defRPr sz="2200" b="1"/>
            </a:lvl5pPr>
            <a:lvl6pPr marL="3175152" indent="0">
              <a:buNone/>
              <a:defRPr sz="2200" b="1"/>
            </a:lvl6pPr>
            <a:lvl7pPr marL="3810183" indent="0">
              <a:buNone/>
              <a:defRPr sz="2200" b="1"/>
            </a:lvl7pPr>
            <a:lvl8pPr marL="4445214" indent="0">
              <a:buNone/>
              <a:defRPr sz="2200" b="1"/>
            </a:lvl8pPr>
            <a:lvl9pPr marL="5080249"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128" y="2149158"/>
            <a:ext cx="5658485" cy="895667"/>
          </a:xfrm>
        </p:spPr>
        <p:txBody>
          <a:bodyPr anchor="b"/>
          <a:lstStyle>
            <a:lvl1pPr marL="0" indent="0">
              <a:buNone/>
              <a:defRPr sz="3400" b="1"/>
            </a:lvl1pPr>
            <a:lvl2pPr marL="634999" indent="0">
              <a:buNone/>
              <a:defRPr sz="2800" b="1"/>
            </a:lvl2pPr>
            <a:lvl3pPr marL="1270035" indent="0">
              <a:buNone/>
              <a:defRPr sz="2500" b="1"/>
            </a:lvl3pPr>
            <a:lvl4pPr marL="1905079" indent="0">
              <a:buNone/>
              <a:defRPr sz="2200" b="1"/>
            </a:lvl4pPr>
            <a:lvl5pPr marL="2540114" indent="0">
              <a:buNone/>
              <a:defRPr sz="2200" b="1"/>
            </a:lvl5pPr>
            <a:lvl6pPr marL="3175152" indent="0">
              <a:buNone/>
              <a:defRPr sz="2200" b="1"/>
            </a:lvl6pPr>
            <a:lvl7pPr marL="3810183" indent="0">
              <a:buNone/>
              <a:defRPr sz="2200" b="1"/>
            </a:lvl7pPr>
            <a:lvl8pPr marL="4445214" indent="0">
              <a:buNone/>
              <a:defRPr sz="2200" b="1"/>
            </a:lvl8pPr>
            <a:lvl9pPr marL="5080249"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128"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8"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9" name="Rectangle 6"/>
          <p:cNvSpPr>
            <a:spLocks noGrp="1" noChangeArrowheads="1"/>
          </p:cNvSpPr>
          <p:nvPr>
            <p:ph type="sldNum" sz="quarter" idx="12"/>
          </p:nvPr>
        </p:nvSpPr>
        <p:spPr/>
        <p:txBody>
          <a:bodyPr/>
          <a:lstStyle>
            <a:lvl1pPr>
              <a:spcBef>
                <a:spcPct val="20000"/>
              </a:spcBef>
              <a:buFontTx/>
              <a:buChar char="•"/>
              <a:defRPr/>
            </a:lvl1pPr>
          </a:lstStyle>
          <a:p>
            <a:pPr>
              <a:defRPr/>
            </a:pPr>
            <a:fld id="{E80D6EFB-CDC4-425A-9E8B-7697F7E509EF}" type="slidenum">
              <a:rPr lang="pl-PL"/>
              <a:pPr>
                <a:defRPr/>
              </a:pPr>
              <a:t>‹#›</a:t>
            </a:fld>
            <a:endParaRPr lang="pl-PL"/>
          </a:p>
        </p:txBody>
      </p:sp>
    </p:spTree>
    <p:extLst>
      <p:ext uri="{BB962C8B-B14F-4D97-AF65-F5344CB8AC3E}">
        <p14:creationId xmlns:p14="http://schemas.microsoft.com/office/powerpoint/2010/main" val="1352624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4"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5" name="Rectangle 6"/>
          <p:cNvSpPr>
            <a:spLocks noGrp="1" noChangeArrowheads="1"/>
          </p:cNvSpPr>
          <p:nvPr>
            <p:ph type="sldNum" sz="quarter" idx="12"/>
          </p:nvPr>
        </p:nvSpPr>
        <p:spPr/>
        <p:txBody>
          <a:bodyPr/>
          <a:lstStyle>
            <a:lvl1pPr>
              <a:spcBef>
                <a:spcPct val="20000"/>
              </a:spcBef>
              <a:buFontTx/>
              <a:buChar char="•"/>
              <a:defRPr/>
            </a:lvl1pPr>
          </a:lstStyle>
          <a:p>
            <a:pPr>
              <a:defRPr/>
            </a:pPr>
            <a:fld id="{9AB229D5-CBC6-4B7B-96D6-5F9F31F86ACB}" type="slidenum">
              <a:rPr lang="pl-PL"/>
              <a:pPr>
                <a:defRPr/>
              </a:pPr>
              <a:t>‹#›</a:t>
            </a:fld>
            <a:endParaRPr lang="pl-PL"/>
          </a:p>
        </p:txBody>
      </p:sp>
    </p:spTree>
    <p:extLst>
      <p:ext uri="{BB962C8B-B14F-4D97-AF65-F5344CB8AC3E}">
        <p14:creationId xmlns:p14="http://schemas.microsoft.com/office/powerpoint/2010/main" val="250541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3"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4" name="Rectangle 6"/>
          <p:cNvSpPr>
            <a:spLocks noGrp="1" noChangeArrowheads="1"/>
          </p:cNvSpPr>
          <p:nvPr>
            <p:ph type="sldNum" sz="quarter" idx="12"/>
          </p:nvPr>
        </p:nvSpPr>
        <p:spPr/>
        <p:txBody>
          <a:bodyPr/>
          <a:lstStyle>
            <a:lvl1pPr>
              <a:spcBef>
                <a:spcPct val="20000"/>
              </a:spcBef>
              <a:buFontTx/>
              <a:buChar char="•"/>
              <a:defRPr/>
            </a:lvl1pPr>
          </a:lstStyle>
          <a:p>
            <a:pPr>
              <a:defRPr/>
            </a:pPr>
            <a:fld id="{87F9D473-BDF8-4700-BD97-80719047F8EF}" type="slidenum">
              <a:rPr lang="pl-PL"/>
              <a:pPr>
                <a:defRPr/>
              </a:pPr>
              <a:t>‹#›</a:t>
            </a:fld>
            <a:endParaRPr lang="pl-PL"/>
          </a:p>
        </p:txBody>
      </p:sp>
    </p:spTree>
    <p:extLst>
      <p:ext uri="{BB962C8B-B14F-4D97-AF65-F5344CB8AC3E}">
        <p14:creationId xmlns:p14="http://schemas.microsoft.com/office/powerpoint/2010/main" val="420278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4999" indent="0">
              <a:buNone/>
              <a:defRPr sz="1700"/>
            </a:lvl2pPr>
            <a:lvl3pPr marL="1270035" indent="0">
              <a:buNone/>
              <a:defRPr sz="1400"/>
            </a:lvl3pPr>
            <a:lvl4pPr marL="1905079" indent="0">
              <a:buNone/>
              <a:defRPr sz="1300"/>
            </a:lvl4pPr>
            <a:lvl5pPr marL="2540114" indent="0">
              <a:buNone/>
              <a:defRPr sz="1300"/>
            </a:lvl5pPr>
            <a:lvl6pPr marL="3175152" indent="0">
              <a:buNone/>
              <a:defRPr sz="1300"/>
            </a:lvl6pPr>
            <a:lvl7pPr marL="3810183" indent="0">
              <a:buNone/>
              <a:defRPr sz="1300"/>
            </a:lvl7pPr>
            <a:lvl8pPr marL="4445214" indent="0">
              <a:buNone/>
              <a:defRPr sz="1300"/>
            </a:lvl8pPr>
            <a:lvl9pPr marL="5080249"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a:lvl1pPr>
          </a:lstStyle>
          <a:p>
            <a:pPr>
              <a:defRPr/>
            </a:pPr>
            <a:fld id="{10E6ED3C-0EE6-4B54-8D67-46D0C1F15487}" type="slidenum">
              <a:rPr lang="pl-PL"/>
              <a:pPr>
                <a:defRPr/>
              </a:pPr>
              <a:t>‹#›</a:t>
            </a:fld>
            <a:endParaRPr lang="pl-PL"/>
          </a:p>
        </p:txBody>
      </p:sp>
    </p:spTree>
    <p:extLst>
      <p:ext uri="{BB962C8B-B14F-4D97-AF65-F5344CB8AC3E}">
        <p14:creationId xmlns:p14="http://schemas.microsoft.com/office/powerpoint/2010/main" val="154602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9730EF-9EDF-4551-AEB4-96F7DAB34D60}"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74214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4999" indent="0">
              <a:buNone/>
              <a:defRPr sz="3900"/>
            </a:lvl2pPr>
            <a:lvl3pPr marL="1270035" indent="0">
              <a:buNone/>
              <a:defRPr sz="3400"/>
            </a:lvl3pPr>
            <a:lvl4pPr marL="1905079" indent="0">
              <a:buNone/>
              <a:defRPr sz="2800"/>
            </a:lvl4pPr>
            <a:lvl5pPr marL="2540114" indent="0">
              <a:buNone/>
              <a:defRPr sz="2800"/>
            </a:lvl5pPr>
            <a:lvl6pPr marL="3175152" indent="0">
              <a:buNone/>
              <a:defRPr sz="2800"/>
            </a:lvl6pPr>
            <a:lvl7pPr marL="3810183" indent="0">
              <a:buNone/>
              <a:defRPr sz="2800"/>
            </a:lvl7pPr>
            <a:lvl8pPr marL="4445214" indent="0">
              <a:buNone/>
              <a:defRPr sz="2800"/>
            </a:lvl8pPr>
            <a:lvl9pPr marL="5080249"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4999" indent="0">
              <a:buNone/>
              <a:defRPr sz="1700"/>
            </a:lvl2pPr>
            <a:lvl3pPr marL="1270035" indent="0">
              <a:buNone/>
              <a:defRPr sz="1400"/>
            </a:lvl3pPr>
            <a:lvl4pPr marL="1905079" indent="0">
              <a:buNone/>
              <a:defRPr sz="1300"/>
            </a:lvl4pPr>
            <a:lvl5pPr marL="2540114" indent="0">
              <a:buNone/>
              <a:defRPr sz="1300"/>
            </a:lvl5pPr>
            <a:lvl6pPr marL="3175152" indent="0">
              <a:buNone/>
              <a:defRPr sz="1300"/>
            </a:lvl6pPr>
            <a:lvl7pPr marL="3810183" indent="0">
              <a:buNone/>
              <a:defRPr sz="1300"/>
            </a:lvl7pPr>
            <a:lvl8pPr marL="4445214" indent="0">
              <a:buNone/>
              <a:defRPr sz="1300"/>
            </a:lvl8pPr>
            <a:lvl9pPr marL="5080249"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a:lvl1pPr>
          </a:lstStyle>
          <a:p>
            <a:pPr>
              <a:defRPr/>
            </a:pPr>
            <a:fld id="{EB401F3D-34E7-416A-A26C-EC420F15D6AB}" type="slidenum">
              <a:rPr lang="pl-PL"/>
              <a:pPr>
                <a:defRPr/>
              </a:pPr>
              <a:t>‹#›</a:t>
            </a:fld>
            <a:endParaRPr lang="pl-PL"/>
          </a:p>
        </p:txBody>
      </p:sp>
    </p:spTree>
    <p:extLst>
      <p:ext uri="{BB962C8B-B14F-4D97-AF65-F5344CB8AC3E}">
        <p14:creationId xmlns:p14="http://schemas.microsoft.com/office/powerpoint/2010/main" val="170997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a:lvl1pPr>
          </a:lstStyle>
          <a:p>
            <a:pPr>
              <a:defRPr/>
            </a:pPr>
            <a:fld id="{1202FAC9-C2CF-4140-B054-9B174873B255}" type="slidenum">
              <a:rPr lang="pl-PL"/>
              <a:pPr>
                <a:defRPr/>
              </a:pPr>
              <a:t>‹#›</a:t>
            </a:fld>
            <a:endParaRPr lang="pl-PL"/>
          </a:p>
        </p:txBody>
      </p:sp>
    </p:spTree>
    <p:extLst>
      <p:ext uri="{BB962C8B-B14F-4D97-AF65-F5344CB8AC3E}">
        <p14:creationId xmlns:p14="http://schemas.microsoft.com/office/powerpoint/2010/main" val="510501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a:lvl1pPr>
          </a:lstStyle>
          <a:p>
            <a:pPr>
              <a:defRPr/>
            </a:pPr>
            <a:fld id="{832F0911-21A6-4C01-8E22-5CDE0D3D6F86}" type="slidenum">
              <a:rPr lang="pl-PL"/>
              <a:pPr>
                <a:defRPr/>
              </a:pPr>
              <a:t>‹#›</a:t>
            </a:fld>
            <a:endParaRPr lang="pl-PL"/>
          </a:p>
        </p:txBody>
      </p:sp>
    </p:spTree>
    <p:extLst>
      <p:ext uri="{BB962C8B-B14F-4D97-AF65-F5344CB8AC3E}">
        <p14:creationId xmlns:p14="http://schemas.microsoft.com/office/powerpoint/2010/main" val="2356010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77"/>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5615" indent="0" algn="ctr">
              <a:buNone/>
              <a:defRPr/>
            </a:lvl2pPr>
            <a:lvl3pPr marL="1271256" indent="0" algn="ctr">
              <a:buNone/>
              <a:defRPr/>
            </a:lvl3pPr>
            <a:lvl4pPr marL="1906908" indent="0" algn="ctr">
              <a:buNone/>
              <a:defRPr/>
            </a:lvl4pPr>
            <a:lvl5pPr marL="2542555" indent="0" algn="ctr">
              <a:buNone/>
              <a:defRPr/>
            </a:lvl5pPr>
            <a:lvl6pPr marL="3178203" indent="0" algn="ctr">
              <a:buNone/>
              <a:defRPr/>
            </a:lvl6pPr>
            <a:lvl7pPr marL="3813844" indent="0" algn="ctr">
              <a:buNone/>
              <a:defRPr/>
            </a:lvl7pPr>
            <a:lvl8pPr marL="4449484" indent="0" algn="ctr">
              <a:buNone/>
              <a:defRPr/>
            </a:lvl8pPr>
            <a:lvl9pPr marL="5085123"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579D9C20-79A4-4B4B-A838-0A176B0094EE}" type="slidenum">
              <a:rPr lang="pl-PL" altLang="pl-PL"/>
              <a:pPr>
                <a:defRPr/>
              </a:pPr>
              <a:t>‹#›</a:t>
            </a:fld>
            <a:endParaRPr lang="pl-PL" altLang="pl-PL"/>
          </a:p>
        </p:txBody>
      </p:sp>
    </p:spTree>
    <p:extLst>
      <p:ext uri="{BB962C8B-B14F-4D97-AF65-F5344CB8AC3E}">
        <p14:creationId xmlns:p14="http://schemas.microsoft.com/office/powerpoint/2010/main" val="3031354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D2770B2D-7435-4131-BBC1-5AE0F4E65C0C}" type="slidenum">
              <a:rPr lang="pl-PL" altLang="pl-PL"/>
              <a:pPr>
                <a:defRPr/>
              </a:pPr>
              <a:t>‹#›</a:t>
            </a:fld>
            <a:endParaRPr lang="pl-PL" altLang="pl-PL"/>
          </a:p>
        </p:txBody>
      </p:sp>
    </p:spTree>
    <p:extLst>
      <p:ext uri="{BB962C8B-B14F-4D97-AF65-F5344CB8AC3E}">
        <p14:creationId xmlns:p14="http://schemas.microsoft.com/office/powerpoint/2010/main" val="64553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742"/>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5615" indent="0">
              <a:buNone/>
              <a:defRPr sz="2500"/>
            </a:lvl2pPr>
            <a:lvl3pPr marL="1271256" indent="0">
              <a:buNone/>
              <a:defRPr sz="2200"/>
            </a:lvl3pPr>
            <a:lvl4pPr marL="1906908" indent="0">
              <a:buNone/>
              <a:defRPr sz="2000"/>
            </a:lvl4pPr>
            <a:lvl5pPr marL="2542555" indent="0">
              <a:buNone/>
              <a:defRPr sz="2000"/>
            </a:lvl5pPr>
            <a:lvl6pPr marL="3178203" indent="0">
              <a:buNone/>
              <a:defRPr sz="2000"/>
            </a:lvl6pPr>
            <a:lvl7pPr marL="3813844" indent="0">
              <a:buNone/>
              <a:defRPr sz="2000"/>
            </a:lvl7pPr>
            <a:lvl8pPr marL="4449484" indent="0">
              <a:buNone/>
              <a:defRPr sz="2000"/>
            </a:lvl8pPr>
            <a:lvl9pPr marL="5085123"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9431920A-CE86-4105-BC8A-2DD3684264B5}" type="slidenum">
              <a:rPr lang="pl-PL" altLang="pl-PL"/>
              <a:pPr>
                <a:defRPr/>
              </a:pPr>
              <a:t>‹#›</a:t>
            </a:fld>
            <a:endParaRPr lang="pl-PL" altLang="pl-PL"/>
          </a:p>
        </p:txBody>
      </p:sp>
    </p:spTree>
    <p:extLst>
      <p:ext uri="{BB962C8B-B14F-4D97-AF65-F5344CB8AC3E}">
        <p14:creationId xmlns:p14="http://schemas.microsoft.com/office/powerpoint/2010/main" val="574658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pPr>
              <a:defRPr/>
            </a:pPr>
            <a:fld id="{2E0A6853-F537-4C9E-BFB3-1EBA0C3A16D0}" type="slidenum">
              <a:rPr lang="pl-PL" altLang="pl-PL"/>
              <a:pPr>
                <a:defRPr/>
              </a:pPr>
              <a:t>‹#›</a:t>
            </a:fld>
            <a:endParaRPr lang="pl-PL" altLang="pl-PL"/>
          </a:p>
        </p:txBody>
      </p:sp>
    </p:spTree>
    <p:extLst>
      <p:ext uri="{BB962C8B-B14F-4D97-AF65-F5344CB8AC3E}">
        <p14:creationId xmlns:p14="http://schemas.microsoft.com/office/powerpoint/2010/main" val="2166240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5615" indent="0">
              <a:buNone/>
              <a:defRPr sz="2800" b="1"/>
            </a:lvl2pPr>
            <a:lvl3pPr marL="1271256" indent="0">
              <a:buNone/>
              <a:defRPr sz="2500" b="1"/>
            </a:lvl3pPr>
            <a:lvl4pPr marL="1906908" indent="0">
              <a:buNone/>
              <a:defRPr sz="2200" b="1"/>
            </a:lvl4pPr>
            <a:lvl5pPr marL="2542555" indent="0">
              <a:buNone/>
              <a:defRPr sz="2200" b="1"/>
            </a:lvl5pPr>
            <a:lvl6pPr marL="3178203" indent="0">
              <a:buNone/>
              <a:defRPr sz="2200" b="1"/>
            </a:lvl6pPr>
            <a:lvl7pPr marL="3813844" indent="0">
              <a:buNone/>
              <a:defRPr sz="2200" b="1"/>
            </a:lvl7pPr>
            <a:lvl8pPr marL="4449484" indent="0">
              <a:buNone/>
              <a:defRPr sz="2200" b="1"/>
            </a:lvl8pPr>
            <a:lvl9pPr marL="5085123"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117" y="2149158"/>
            <a:ext cx="5658485" cy="895667"/>
          </a:xfrm>
        </p:spPr>
        <p:txBody>
          <a:bodyPr anchor="b"/>
          <a:lstStyle>
            <a:lvl1pPr marL="0" indent="0">
              <a:buNone/>
              <a:defRPr sz="3400" b="1"/>
            </a:lvl1pPr>
            <a:lvl2pPr marL="635615" indent="0">
              <a:buNone/>
              <a:defRPr sz="2800" b="1"/>
            </a:lvl2pPr>
            <a:lvl3pPr marL="1271256" indent="0">
              <a:buNone/>
              <a:defRPr sz="2500" b="1"/>
            </a:lvl3pPr>
            <a:lvl4pPr marL="1906908" indent="0">
              <a:buNone/>
              <a:defRPr sz="2200" b="1"/>
            </a:lvl4pPr>
            <a:lvl5pPr marL="2542555" indent="0">
              <a:buNone/>
              <a:defRPr sz="2200" b="1"/>
            </a:lvl5pPr>
            <a:lvl6pPr marL="3178203" indent="0">
              <a:buNone/>
              <a:defRPr sz="2200" b="1"/>
            </a:lvl6pPr>
            <a:lvl7pPr marL="3813844" indent="0">
              <a:buNone/>
              <a:defRPr sz="2200" b="1"/>
            </a:lvl7pPr>
            <a:lvl8pPr marL="4449484" indent="0">
              <a:buNone/>
              <a:defRPr sz="2200" b="1"/>
            </a:lvl8pPr>
            <a:lvl9pPr marL="5085123"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117"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9" name="Rectangle 6"/>
          <p:cNvSpPr>
            <a:spLocks noGrp="1" noChangeArrowheads="1"/>
          </p:cNvSpPr>
          <p:nvPr>
            <p:ph type="sldNum" sz="quarter" idx="12"/>
          </p:nvPr>
        </p:nvSpPr>
        <p:spPr>
          <a:ln/>
        </p:spPr>
        <p:txBody>
          <a:bodyPr/>
          <a:lstStyle>
            <a:lvl1pPr>
              <a:defRPr/>
            </a:lvl1pPr>
          </a:lstStyle>
          <a:p>
            <a:pPr>
              <a:defRPr/>
            </a:pPr>
            <a:fld id="{5E422638-71AA-4A09-A9DF-ADC996859035}" type="slidenum">
              <a:rPr lang="pl-PL" altLang="pl-PL"/>
              <a:pPr>
                <a:defRPr/>
              </a:pPr>
              <a:t>‹#›</a:t>
            </a:fld>
            <a:endParaRPr lang="pl-PL" altLang="pl-PL"/>
          </a:p>
        </p:txBody>
      </p:sp>
    </p:spTree>
    <p:extLst>
      <p:ext uri="{BB962C8B-B14F-4D97-AF65-F5344CB8AC3E}">
        <p14:creationId xmlns:p14="http://schemas.microsoft.com/office/powerpoint/2010/main" val="4229609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5" name="Rectangle 6"/>
          <p:cNvSpPr>
            <a:spLocks noGrp="1" noChangeArrowheads="1"/>
          </p:cNvSpPr>
          <p:nvPr>
            <p:ph type="sldNum" sz="quarter" idx="12"/>
          </p:nvPr>
        </p:nvSpPr>
        <p:spPr>
          <a:ln/>
        </p:spPr>
        <p:txBody>
          <a:bodyPr/>
          <a:lstStyle>
            <a:lvl1pPr>
              <a:defRPr/>
            </a:lvl1pPr>
          </a:lstStyle>
          <a:p>
            <a:pPr>
              <a:defRPr/>
            </a:pPr>
            <a:fld id="{639F9554-29B2-4E38-9EDE-1CD7204F33E1}" type="slidenum">
              <a:rPr lang="pl-PL" altLang="pl-PL"/>
              <a:pPr>
                <a:defRPr/>
              </a:pPr>
              <a:t>‹#›</a:t>
            </a:fld>
            <a:endParaRPr lang="pl-PL" altLang="pl-PL"/>
          </a:p>
        </p:txBody>
      </p:sp>
    </p:spTree>
    <p:extLst>
      <p:ext uri="{BB962C8B-B14F-4D97-AF65-F5344CB8AC3E}">
        <p14:creationId xmlns:p14="http://schemas.microsoft.com/office/powerpoint/2010/main" val="1148043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4" name="Rectangle 6"/>
          <p:cNvSpPr>
            <a:spLocks noGrp="1" noChangeArrowheads="1"/>
          </p:cNvSpPr>
          <p:nvPr>
            <p:ph type="sldNum" sz="quarter" idx="12"/>
          </p:nvPr>
        </p:nvSpPr>
        <p:spPr>
          <a:ln/>
        </p:spPr>
        <p:txBody>
          <a:bodyPr/>
          <a:lstStyle>
            <a:lvl1pPr>
              <a:defRPr/>
            </a:lvl1pPr>
          </a:lstStyle>
          <a:p>
            <a:pPr>
              <a:defRPr/>
            </a:pPr>
            <a:fld id="{5719BEB7-0A6D-4DB7-8A10-1255DFD165AE}" type="slidenum">
              <a:rPr lang="pl-PL" altLang="pl-PL"/>
              <a:pPr>
                <a:defRPr/>
              </a:pPr>
              <a:t>‹#›</a:t>
            </a:fld>
            <a:endParaRPr lang="pl-PL" altLang="pl-PL"/>
          </a:p>
        </p:txBody>
      </p:sp>
    </p:spTree>
    <p:extLst>
      <p:ext uri="{BB962C8B-B14F-4D97-AF65-F5344CB8AC3E}">
        <p14:creationId xmlns:p14="http://schemas.microsoft.com/office/powerpoint/2010/main" val="77251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755"/>
            <a:ext cx="10881360" cy="1906905"/>
          </a:xfrm>
        </p:spPr>
        <p:txBody>
          <a:bodyPr anchor="t"/>
          <a:lstStyle>
            <a:lvl1pPr algn="l">
              <a:defRPr sz="5600" b="1" cap="all"/>
            </a:lvl1pPr>
          </a:lstStyle>
          <a:p>
            <a:r>
              <a:rPr lang="pl-PL"/>
              <a:t>Kliknij, aby edytować styl</a:t>
            </a:r>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4999" indent="0">
              <a:buNone/>
              <a:defRPr sz="2500"/>
            </a:lvl2pPr>
            <a:lvl3pPr marL="1270035" indent="0">
              <a:buNone/>
              <a:defRPr sz="2200"/>
            </a:lvl3pPr>
            <a:lvl4pPr marL="1905079" indent="0">
              <a:buNone/>
              <a:defRPr sz="2000"/>
            </a:lvl4pPr>
            <a:lvl5pPr marL="2540114" indent="0">
              <a:buNone/>
              <a:defRPr sz="2000"/>
            </a:lvl5pPr>
            <a:lvl6pPr marL="3175152" indent="0">
              <a:buNone/>
              <a:defRPr sz="2000"/>
            </a:lvl6pPr>
            <a:lvl7pPr marL="3810183" indent="0">
              <a:buNone/>
              <a:defRPr sz="2000"/>
            </a:lvl7pPr>
            <a:lvl8pPr marL="4445214" indent="0">
              <a:buNone/>
              <a:defRPr sz="2000"/>
            </a:lvl8pPr>
            <a:lvl9pPr marL="5080249" indent="0">
              <a:buNone/>
              <a:defRPr sz="20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0C451E-4A28-45E0-A36F-68B3540BC2EE}"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986127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5615" indent="0">
              <a:buNone/>
              <a:defRPr sz="1700"/>
            </a:lvl2pPr>
            <a:lvl3pPr marL="1271256" indent="0">
              <a:buNone/>
              <a:defRPr sz="1400"/>
            </a:lvl3pPr>
            <a:lvl4pPr marL="1906908" indent="0">
              <a:buNone/>
              <a:defRPr sz="1300"/>
            </a:lvl4pPr>
            <a:lvl5pPr marL="2542555" indent="0">
              <a:buNone/>
              <a:defRPr sz="1300"/>
            </a:lvl5pPr>
            <a:lvl6pPr marL="3178203" indent="0">
              <a:buNone/>
              <a:defRPr sz="1300"/>
            </a:lvl6pPr>
            <a:lvl7pPr marL="3813844" indent="0">
              <a:buNone/>
              <a:defRPr sz="1300"/>
            </a:lvl7pPr>
            <a:lvl8pPr marL="4449484" indent="0">
              <a:buNone/>
              <a:defRPr sz="1300"/>
            </a:lvl8pPr>
            <a:lvl9pPr marL="508512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pPr>
              <a:defRPr/>
            </a:pPr>
            <a:fld id="{52CFBC18-D540-429B-B5E5-19D476389D52}" type="slidenum">
              <a:rPr lang="pl-PL" altLang="pl-PL"/>
              <a:pPr>
                <a:defRPr/>
              </a:pPr>
              <a:t>‹#›</a:t>
            </a:fld>
            <a:endParaRPr lang="pl-PL" altLang="pl-PL"/>
          </a:p>
        </p:txBody>
      </p:sp>
    </p:spTree>
    <p:extLst>
      <p:ext uri="{BB962C8B-B14F-4D97-AF65-F5344CB8AC3E}">
        <p14:creationId xmlns:p14="http://schemas.microsoft.com/office/powerpoint/2010/main" val="1503677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5615" indent="0">
              <a:buNone/>
              <a:defRPr sz="3900"/>
            </a:lvl2pPr>
            <a:lvl3pPr marL="1271256" indent="0">
              <a:buNone/>
              <a:defRPr sz="3400"/>
            </a:lvl3pPr>
            <a:lvl4pPr marL="1906908" indent="0">
              <a:buNone/>
              <a:defRPr sz="2800"/>
            </a:lvl4pPr>
            <a:lvl5pPr marL="2542555" indent="0">
              <a:buNone/>
              <a:defRPr sz="2800"/>
            </a:lvl5pPr>
            <a:lvl6pPr marL="3178203" indent="0">
              <a:buNone/>
              <a:defRPr sz="2800"/>
            </a:lvl6pPr>
            <a:lvl7pPr marL="3813844" indent="0">
              <a:buNone/>
              <a:defRPr sz="2800"/>
            </a:lvl7pPr>
            <a:lvl8pPr marL="4449484" indent="0">
              <a:buNone/>
              <a:defRPr sz="2800"/>
            </a:lvl8pPr>
            <a:lvl9pPr marL="5085123"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5615" indent="0">
              <a:buNone/>
              <a:defRPr sz="1700"/>
            </a:lvl2pPr>
            <a:lvl3pPr marL="1271256" indent="0">
              <a:buNone/>
              <a:defRPr sz="1400"/>
            </a:lvl3pPr>
            <a:lvl4pPr marL="1906908" indent="0">
              <a:buNone/>
              <a:defRPr sz="1300"/>
            </a:lvl4pPr>
            <a:lvl5pPr marL="2542555" indent="0">
              <a:buNone/>
              <a:defRPr sz="1300"/>
            </a:lvl5pPr>
            <a:lvl6pPr marL="3178203" indent="0">
              <a:buNone/>
              <a:defRPr sz="1300"/>
            </a:lvl6pPr>
            <a:lvl7pPr marL="3813844" indent="0">
              <a:buNone/>
              <a:defRPr sz="1300"/>
            </a:lvl7pPr>
            <a:lvl8pPr marL="4449484" indent="0">
              <a:buNone/>
              <a:defRPr sz="1300"/>
            </a:lvl8pPr>
            <a:lvl9pPr marL="508512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7" name="Rectangle 6"/>
          <p:cNvSpPr>
            <a:spLocks noGrp="1" noChangeArrowheads="1"/>
          </p:cNvSpPr>
          <p:nvPr>
            <p:ph type="sldNum" sz="quarter" idx="12"/>
          </p:nvPr>
        </p:nvSpPr>
        <p:spPr>
          <a:ln/>
        </p:spPr>
        <p:txBody>
          <a:bodyPr/>
          <a:lstStyle>
            <a:lvl1pPr>
              <a:defRPr/>
            </a:lvl1pPr>
          </a:lstStyle>
          <a:p>
            <a:pPr>
              <a:defRPr/>
            </a:pPr>
            <a:fld id="{0FAD2459-A92F-4669-8D91-8CD1EB44E088}" type="slidenum">
              <a:rPr lang="pl-PL" altLang="pl-PL"/>
              <a:pPr>
                <a:defRPr/>
              </a:pPr>
              <a:t>‹#›</a:t>
            </a:fld>
            <a:endParaRPr lang="pl-PL" altLang="pl-PL"/>
          </a:p>
        </p:txBody>
      </p:sp>
    </p:spTree>
    <p:extLst>
      <p:ext uri="{BB962C8B-B14F-4D97-AF65-F5344CB8AC3E}">
        <p14:creationId xmlns:p14="http://schemas.microsoft.com/office/powerpoint/2010/main" val="4060721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17F382AF-43A3-49D3-9FE6-D4733C7B260B}" type="slidenum">
              <a:rPr lang="pl-PL" altLang="pl-PL"/>
              <a:pPr>
                <a:defRPr/>
              </a:pPr>
              <a:t>‹#›</a:t>
            </a:fld>
            <a:endParaRPr lang="pl-PL" altLang="pl-PL"/>
          </a:p>
        </p:txBody>
      </p:sp>
    </p:spTree>
    <p:extLst>
      <p:ext uri="{BB962C8B-B14F-4D97-AF65-F5344CB8AC3E}">
        <p14:creationId xmlns:p14="http://schemas.microsoft.com/office/powerpoint/2010/main" val="328564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p>
        </p:txBody>
      </p:sp>
      <p:sp>
        <p:nvSpPr>
          <p:cNvPr id="6" name="Rectangle 6"/>
          <p:cNvSpPr>
            <a:spLocks noGrp="1" noChangeArrowheads="1"/>
          </p:cNvSpPr>
          <p:nvPr>
            <p:ph type="sldNum" sz="quarter" idx="12"/>
          </p:nvPr>
        </p:nvSpPr>
        <p:spPr>
          <a:ln/>
        </p:spPr>
        <p:txBody>
          <a:bodyPr/>
          <a:lstStyle>
            <a:lvl1pPr>
              <a:defRPr/>
            </a:lvl1pPr>
          </a:lstStyle>
          <a:p>
            <a:pPr>
              <a:defRPr/>
            </a:pPr>
            <a:fld id="{8F4BBD15-34E7-40B7-AE42-59B3D21D3D3A}" type="slidenum">
              <a:rPr lang="pl-PL" altLang="pl-PL"/>
              <a:pPr>
                <a:defRPr/>
              </a:pPr>
              <a:t>‹#›</a:t>
            </a:fld>
            <a:endParaRPr lang="pl-PL" altLang="pl-PL"/>
          </a:p>
        </p:txBody>
      </p:sp>
    </p:spTree>
    <p:extLst>
      <p:ext uri="{BB962C8B-B14F-4D97-AF65-F5344CB8AC3E}">
        <p14:creationId xmlns:p14="http://schemas.microsoft.com/office/powerpoint/2010/main" val="2723177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21"/>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8694" indent="0" algn="ctr">
              <a:buNone/>
              <a:defRPr/>
            </a:lvl2pPr>
            <a:lvl3pPr marL="1277388" indent="0" algn="ctr">
              <a:buNone/>
              <a:defRPr/>
            </a:lvl3pPr>
            <a:lvl4pPr marL="1916083" indent="0" algn="ctr">
              <a:buNone/>
              <a:defRPr/>
            </a:lvl4pPr>
            <a:lvl5pPr marL="2554789" indent="0" algn="ctr">
              <a:buNone/>
              <a:defRPr/>
            </a:lvl5pPr>
            <a:lvl6pPr marL="3193492" indent="0" algn="ctr">
              <a:buNone/>
              <a:defRPr/>
            </a:lvl6pPr>
            <a:lvl7pPr marL="3832193" indent="0" algn="ctr">
              <a:buNone/>
              <a:defRPr/>
            </a:lvl7pPr>
            <a:lvl8pPr marL="4470892" indent="0" algn="ctr">
              <a:buNone/>
              <a:defRPr/>
            </a:lvl8pPr>
            <a:lvl9pPr marL="5109593"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B1608-0657-4E7F-935B-2D51653F746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190540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2EA1AE-55FD-4F22-9530-5063C64557F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05885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86"/>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8694" indent="0">
              <a:buNone/>
              <a:defRPr sz="2500"/>
            </a:lvl2pPr>
            <a:lvl3pPr marL="1277388" indent="0">
              <a:buNone/>
              <a:defRPr sz="2200"/>
            </a:lvl3pPr>
            <a:lvl4pPr marL="1916083" indent="0">
              <a:buNone/>
              <a:defRPr sz="2000"/>
            </a:lvl4pPr>
            <a:lvl5pPr marL="2554789" indent="0">
              <a:buNone/>
              <a:defRPr sz="2000"/>
            </a:lvl5pPr>
            <a:lvl6pPr marL="3193492" indent="0">
              <a:buNone/>
              <a:defRPr sz="2000"/>
            </a:lvl6pPr>
            <a:lvl7pPr marL="3832193" indent="0">
              <a:buNone/>
              <a:defRPr sz="2000"/>
            </a:lvl7pPr>
            <a:lvl8pPr marL="4470892" indent="0">
              <a:buNone/>
              <a:defRPr sz="2000"/>
            </a:lvl8pPr>
            <a:lvl9pPr marL="5109593"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BBA98-B2E5-47F6-97D8-6E76B151504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448331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A27076-D767-4267-A353-E933D71C15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71791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8694" indent="0">
              <a:buNone/>
              <a:defRPr sz="2800" b="1"/>
            </a:lvl2pPr>
            <a:lvl3pPr marL="1277388" indent="0">
              <a:buNone/>
              <a:defRPr sz="2500" b="1"/>
            </a:lvl3pPr>
            <a:lvl4pPr marL="1916083" indent="0">
              <a:buNone/>
              <a:defRPr sz="2200" b="1"/>
            </a:lvl4pPr>
            <a:lvl5pPr marL="2554789" indent="0">
              <a:buNone/>
              <a:defRPr sz="2200" b="1"/>
            </a:lvl5pPr>
            <a:lvl6pPr marL="3193492" indent="0">
              <a:buNone/>
              <a:defRPr sz="2200" b="1"/>
            </a:lvl6pPr>
            <a:lvl7pPr marL="3832193" indent="0">
              <a:buNone/>
              <a:defRPr sz="2200" b="1"/>
            </a:lvl7pPr>
            <a:lvl8pPr marL="4470892" indent="0">
              <a:buNone/>
              <a:defRPr sz="2200" b="1"/>
            </a:lvl8pPr>
            <a:lvl9pPr marL="5109593"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61" y="2149158"/>
            <a:ext cx="5658485" cy="895667"/>
          </a:xfrm>
        </p:spPr>
        <p:txBody>
          <a:bodyPr anchor="b"/>
          <a:lstStyle>
            <a:lvl1pPr marL="0" indent="0">
              <a:buNone/>
              <a:defRPr sz="3400" b="1"/>
            </a:lvl1pPr>
            <a:lvl2pPr marL="638694" indent="0">
              <a:buNone/>
              <a:defRPr sz="2800" b="1"/>
            </a:lvl2pPr>
            <a:lvl3pPr marL="1277388" indent="0">
              <a:buNone/>
              <a:defRPr sz="2500" b="1"/>
            </a:lvl3pPr>
            <a:lvl4pPr marL="1916083" indent="0">
              <a:buNone/>
              <a:defRPr sz="2200" b="1"/>
            </a:lvl4pPr>
            <a:lvl5pPr marL="2554789" indent="0">
              <a:buNone/>
              <a:defRPr sz="2200" b="1"/>
            </a:lvl5pPr>
            <a:lvl6pPr marL="3193492" indent="0">
              <a:buNone/>
              <a:defRPr sz="2200" b="1"/>
            </a:lvl6pPr>
            <a:lvl7pPr marL="3832193" indent="0">
              <a:buNone/>
              <a:defRPr sz="2200" b="1"/>
            </a:lvl7pPr>
            <a:lvl8pPr marL="4470892" indent="0">
              <a:buNone/>
              <a:defRPr sz="2200" b="1"/>
            </a:lvl8pPr>
            <a:lvl9pPr marL="5109593"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61"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9D604-2558-442C-A6E7-BCFB72A5F50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002622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E5ED62-E230-4DDD-B395-F5E51458F71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66604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A2A5EA-5224-4158-9527-BC179697150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038656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DDD1D7-1402-4CDE-B236-C6CEE86879A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36586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8694" indent="0">
              <a:buNone/>
              <a:defRPr sz="1700"/>
            </a:lvl2pPr>
            <a:lvl3pPr marL="1277388" indent="0">
              <a:buNone/>
              <a:defRPr sz="1400"/>
            </a:lvl3pPr>
            <a:lvl4pPr marL="1916083" indent="0">
              <a:buNone/>
              <a:defRPr sz="1300"/>
            </a:lvl4pPr>
            <a:lvl5pPr marL="2554789" indent="0">
              <a:buNone/>
              <a:defRPr sz="1300"/>
            </a:lvl5pPr>
            <a:lvl6pPr marL="3193492" indent="0">
              <a:buNone/>
              <a:defRPr sz="1300"/>
            </a:lvl6pPr>
            <a:lvl7pPr marL="3832193" indent="0">
              <a:buNone/>
              <a:defRPr sz="1300"/>
            </a:lvl7pPr>
            <a:lvl8pPr marL="4470892" indent="0">
              <a:buNone/>
              <a:defRPr sz="1300"/>
            </a:lvl8pPr>
            <a:lvl9pPr marL="510959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AC1DD-751B-459A-BB36-6C57039206C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331082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8694" indent="0">
              <a:buNone/>
              <a:defRPr sz="3900"/>
            </a:lvl2pPr>
            <a:lvl3pPr marL="1277388" indent="0">
              <a:buNone/>
              <a:defRPr sz="3400"/>
            </a:lvl3pPr>
            <a:lvl4pPr marL="1916083" indent="0">
              <a:buNone/>
              <a:defRPr sz="2800"/>
            </a:lvl4pPr>
            <a:lvl5pPr marL="2554789" indent="0">
              <a:buNone/>
              <a:defRPr sz="2800"/>
            </a:lvl5pPr>
            <a:lvl6pPr marL="3193492" indent="0">
              <a:buNone/>
              <a:defRPr sz="2800"/>
            </a:lvl6pPr>
            <a:lvl7pPr marL="3832193" indent="0">
              <a:buNone/>
              <a:defRPr sz="2800"/>
            </a:lvl7pPr>
            <a:lvl8pPr marL="4470892" indent="0">
              <a:buNone/>
              <a:defRPr sz="2800"/>
            </a:lvl8pPr>
            <a:lvl9pPr marL="5109593"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8694" indent="0">
              <a:buNone/>
              <a:defRPr sz="1700"/>
            </a:lvl2pPr>
            <a:lvl3pPr marL="1277388" indent="0">
              <a:buNone/>
              <a:defRPr sz="1400"/>
            </a:lvl3pPr>
            <a:lvl4pPr marL="1916083" indent="0">
              <a:buNone/>
              <a:defRPr sz="1300"/>
            </a:lvl4pPr>
            <a:lvl5pPr marL="2554789" indent="0">
              <a:buNone/>
              <a:defRPr sz="1300"/>
            </a:lvl5pPr>
            <a:lvl6pPr marL="3193492" indent="0">
              <a:buNone/>
              <a:defRPr sz="1300"/>
            </a:lvl6pPr>
            <a:lvl7pPr marL="3832193" indent="0">
              <a:buNone/>
              <a:defRPr sz="1300"/>
            </a:lvl7pPr>
            <a:lvl8pPr marL="4470892" indent="0">
              <a:buNone/>
              <a:defRPr sz="1300"/>
            </a:lvl8pPr>
            <a:lvl9pPr marL="510959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DC4DA-94AF-49F9-AA81-9ABEC4A3D30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249509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D55826-8D9F-43F9-8D21-8CFB0AB9C0F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7760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27DD68-8CE5-4885-8583-B78F183D4E83}"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35460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18"/>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8848" indent="0" algn="ctr">
              <a:buNone/>
              <a:defRPr/>
            </a:lvl2pPr>
            <a:lvl3pPr marL="1277696" indent="0" algn="ctr">
              <a:buNone/>
              <a:defRPr/>
            </a:lvl3pPr>
            <a:lvl4pPr marL="1916545" indent="0" algn="ctr">
              <a:buNone/>
              <a:defRPr/>
            </a:lvl4pPr>
            <a:lvl5pPr marL="2555402" indent="0" algn="ctr">
              <a:buNone/>
              <a:defRPr/>
            </a:lvl5pPr>
            <a:lvl6pPr marL="3194258" indent="0" algn="ctr">
              <a:buNone/>
              <a:defRPr/>
            </a:lvl6pPr>
            <a:lvl7pPr marL="3833112" indent="0" algn="ctr">
              <a:buNone/>
              <a:defRPr/>
            </a:lvl7pPr>
            <a:lvl8pPr marL="4471965" indent="0" algn="ctr">
              <a:buNone/>
              <a:defRPr/>
            </a:lvl8pPr>
            <a:lvl9pPr marL="5110819"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B1608-0657-4E7F-935B-2D51653F746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853225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2EA1AE-55FD-4F22-9530-5063C64557F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28767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83"/>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8848" indent="0">
              <a:buNone/>
              <a:defRPr sz="2500"/>
            </a:lvl2pPr>
            <a:lvl3pPr marL="1277696" indent="0">
              <a:buNone/>
              <a:defRPr sz="2200"/>
            </a:lvl3pPr>
            <a:lvl4pPr marL="1916545" indent="0">
              <a:buNone/>
              <a:defRPr sz="2000"/>
            </a:lvl4pPr>
            <a:lvl5pPr marL="2555402" indent="0">
              <a:buNone/>
              <a:defRPr sz="2000"/>
            </a:lvl5pPr>
            <a:lvl6pPr marL="3194258" indent="0">
              <a:buNone/>
              <a:defRPr sz="2000"/>
            </a:lvl6pPr>
            <a:lvl7pPr marL="3833112" indent="0">
              <a:buNone/>
              <a:defRPr sz="2000"/>
            </a:lvl7pPr>
            <a:lvl8pPr marL="4471965" indent="0">
              <a:buNone/>
              <a:defRPr sz="2000"/>
            </a:lvl8pPr>
            <a:lvl9pPr marL="5110819"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BBA98-B2E5-47F6-97D8-6E76B151504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988938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A27076-D767-4267-A353-E933D71C15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706848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8848" indent="0">
              <a:buNone/>
              <a:defRPr sz="2800" b="1"/>
            </a:lvl2pPr>
            <a:lvl3pPr marL="1277696" indent="0">
              <a:buNone/>
              <a:defRPr sz="2500" b="1"/>
            </a:lvl3pPr>
            <a:lvl4pPr marL="1916545" indent="0">
              <a:buNone/>
              <a:defRPr sz="2200" b="1"/>
            </a:lvl4pPr>
            <a:lvl5pPr marL="2555402" indent="0">
              <a:buNone/>
              <a:defRPr sz="2200" b="1"/>
            </a:lvl5pPr>
            <a:lvl6pPr marL="3194258" indent="0">
              <a:buNone/>
              <a:defRPr sz="2200" b="1"/>
            </a:lvl6pPr>
            <a:lvl7pPr marL="3833112" indent="0">
              <a:buNone/>
              <a:defRPr sz="2200" b="1"/>
            </a:lvl7pPr>
            <a:lvl8pPr marL="4471965" indent="0">
              <a:buNone/>
              <a:defRPr sz="2200" b="1"/>
            </a:lvl8pPr>
            <a:lvl9pPr marL="5110819"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58" y="2149158"/>
            <a:ext cx="5658485" cy="895667"/>
          </a:xfrm>
        </p:spPr>
        <p:txBody>
          <a:bodyPr anchor="b"/>
          <a:lstStyle>
            <a:lvl1pPr marL="0" indent="0">
              <a:buNone/>
              <a:defRPr sz="3400" b="1"/>
            </a:lvl1pPr>
            <a:lvl2pPr marL="638848" indent="0">
              <a:buNone/>
              <a:defRPr sz="2800" b="1"/>
            </a:lvl2pPr>
            <a:lvl3pPr marL="1277696" indent="0">
              <a:buNone/>
              <a:defRPr sz="2500" b="1"/>
            </a:lvl3pPr>
            <a:lvl4pPr marL="1916545" indent="0">
              <a:buNone/>
              <a:defRPr sz="2200" b="1"/>
            </a:lvl4pPr>
            <a:lvl5pPr marL="2555402" indent="0">
              <a:buNone/>
              <a:defRPr sz="2200" b="1"/>
            </a:lvl5pPr>
            <a:lvl6pPr marL="3194258" indent="0">
              <a:buNone/>
              <a:defRPr sz="2200" b="1"/>
            </a:lvl6pPr>
            <a:lvl7pPr marL="3833112" indent="0">
              <a:buNone/>
              <a:defRPr sz="2200" b="1"/>
            </a:lvl7pPr>
            <a:lvl8pPr marL="4471965" indent="0">
              <a:buNone/>
              <a:defRPr sz="2200" b="1"/>
            </a:lvl8pPr>
            <a:lvl9pPr marL="5110819"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58"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9D604-2558-442C-A6E7-BCFB72A5F50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72999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2"/>
            <a:ext cx="11521440" cy="16002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40080" y="2149160"/>
            <a:ext cx="5656263" cy="895668"/>
          </a:xfrm>
        </p:spPr>
        <p:txBody>
          <a:bodyPr anchor="b"/>
          <a:lstStyle>
            <a:lvl1pPr marL="0" indent="0">
              <a:buNone/>
              <a:defRPr sz="3400" b="1"/>
            </a:lvl1pPr>
            <a:lvl2pPr marL="634999" indent="0">
              <a:buNone/>
              <a:defRPr sz="2800" b="1"/>
            </a:lvl2pPr>
            <a:lvl3pPr marL="1270035" indent="0">
              <a:buNone/>
              <a:defRPr sz="2500" b="1"/>
            </a:lvl3pPr>
            <a:lvl4pPr marL="1905079" indent="0">
              <a:buNone/>
              <a:defRPr sz="2200" b="1"/>
            </a:lvl4pPr>
            <a:lvl5pPr marL="2540114" indent="0">
              <a:buNone/>
              <a:defRPr sz="2200" b="1"/>
            </a:lvl5pPr>
            <a:lvl6pPr marL="3175152" indent="0">
              <a:buNone/>
              <a:defRPr sz="2200" b="1"/>
            </a:lvl6pPr>
            <a:lvl7pPr marL="3810183" indent="0">
              <a:buNone/>
              <a:defRPr sz="2200" b="1"/>
            </a:lvl7pPr>
            <a:lvl8pPr marL="4445214" indent="0">
              <a:buNone/>
              <a:defRPr sz="2200" b="1"/>
            </a:lvl8pPr>
            <a:lvl9pPr marL="5080249" indent="0">
              <a:buNone/>
              <a:defRPr sz="2200" b="1"/>
            </a:lvl9pPr>
          </a:lstStyle>
          <a:p>
            <a:pPr lvl="0"/>
            <a:r>
              <a:rPr lang="pl-PL"/>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503131" y="2149160"/>
            <a:ext cx="5658485" cy="895668"/>
          </a:xfrm>
        </p:spPr>
        <p:txBody>
          <a:bodyPr anchor="b"/>
          <a:lstStyle>
            <a:lvl1pPr marL="0" indent="0">
              <a:buNone/>
              <a:defRPr sz="3400" b="1"/>
            </a:lvl1pPr>
            <a:lvl2pPr marL="634999" indent="0">
              <a:buNone/>
              <a:defRPr sz="2800" b="1"/>
            </a:lvl2pPr>
            <a:lvl3pPr marL="1270035" indent="0">
              <a:buNone/>
              <a:defRPr sz="2500" b="1"/>
            </a:lvl3pPr>
            <a:lvl4pPr marL="1905079" indent="0">
              <a:buNone/>
              <a:defRPr sz="2200" b="1"/>
            </a:lvl4pPr>
            <a:lvl5pPr marL="2540114" indent="0">
              <a:buNone/>
              <a:defRPr sz="2200" b="1"/>
            </a:lvl5pPr>
            <a:lvl6pPr marL="3175152" indent="0">
              <a:buNone/>
              <a:defRPr sz="2200" b="1"/>
            </a:lvl6pPr>
            <a:lvl7pPr marL="3810183" indent="0">
              <a:buNone/>
              <a:defRPr sz="2200" b="1"/>
            </a:lvl7pPr>
            <a:lvl8pPr marL="4445214" indent="0">
              <a:buNone/>
              <a:defRPr sz="2200" b="1"/>
            </a:lvl8pPr>
            <a:lvl9pPr marL="5080249" indent="0">
              <a:buNone/>
              <a:defRPr sz="2200" b="1"/>
            </a:lvl9pPr>
          </a:lstStyle>
          <a:p>
            <a:pPr lvl="0"/>
            <a:r>
              <a:rPr lang="pl-PL"/>
              <a:t>Kliknij, aby edytować style wzorca tekstu</a:t>
            </a:r>
          </a:p>
        </p:txBody>
      </p:sp>
      <p:sp>
        <p:nvSpPr>
          <p:cNvPr id="6" name="Symbol zastępczy zawartości 5"/>
          <p:cNvSpPr>
            <a:spLocks noGrp="1"/>
          </p:cNvSpPr>
          <p:nvPr>
            <p:ph sz="quarter" idx="4"/>
          </p:nvPr>
        </p:nvSpPr>
        <p:spPr>
          <a:xfrm>
            <a:off x="6503131"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548A525-D529-43BF-B1D6-0290DFC360F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571503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E5ED62-E230-4DDD-B395-F5E51458F71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70830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DDD1D7-1402-4CDE-B236-C6CEE86879A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72289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8848" indent="0">
              <a:buNone/>
              <a:defRPr sz="1700"/>
            </a:lvl2pPr>
            <a:lvl3pPr marL="1277696" indent="0">
              <a:buNone/>
              <a:defRPr sz="1400"/>
            </a:lvl3pPr>
            <a:lvl4pPr marL="1916545" indent="0">
              <a:buNone/>
              <a:defRPr sz="1300"/>
            </a:lvl4pPr>
            <a:lvl5pPr marL="2555402" indent="0">
              <a:buNone/>
              <a:defRPr sz="1300"/>
            </a:lvl5pPr>
            <a:lvl6pPr marL="3194258" indent="0">
              <a:buNone/>
              <a:defRPr sz="1300"/>
            </a:lvl6pPr>
            <a:lvl7pPr marL="3833112" indent="0">
              <a:buNone/>
              <a:defRPr sz="1300"/>
            </a:lvl7pPr>
            <a:lvl8pPr marL="4471965" indent="0">
              <a:buNone/>
              <a:defRPr sz="1300"/>
            </a:lvl8pPr>
            <a:lvl9pPr marL="5110819"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AC1DD-751B-459A-BB36-6C57039206C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618701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8848" indent="0">
              <a:buNone/>
              <a:defRPr sz="3900"/>
            </a:lvl2pPr>
            <a:lvl3pPr marL="1277696" indent="0">
              <a:buNone/>
              <a:defRPr sz="3400"/>
            </a:lvl3pPr>
            <a:lvl4pPr marL="1916545" indent="0">
              <a:buNone/>
              <a:defRPr sz="2800"/>
            </a:lvl4pPr>
            <a:lvl5pPr marL="2555402" indent="0">
              <a:buNone/>
              <a:defRPr sz="2800"/>
            </a:lvl5pPr>
            <a:lvl6pPr marL="3194258" indent="0">
              <a:buNone/>
              <a:defRPr sz="2800"/>
            </a:lvl6pPr>
            <a:lvl7pPr marL="3833112" indent="0">
              <a:buNone/>
              <a:defRPr sz="2800"/>
            </a:lvl7pPr>
            <a:lvl8pPr marL="4471965" indent="0">
              <a:buNone/>
              <a:defRPr sz="2800"/>
            </a:lvl8pPr>
            <a:lvl9pPr marL="5110819"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8848" indent="0">
              <a:buNone/>
              <a:defRPr sz="1700"/>
            </a:lvl2pPr>
            <a:lvl3pPr marL="1277696" indent="0">
              <a:buNone/>
              <a:defRPr sz="1400"/>
            </a:lvl3pPr>
            <a:lvl4pPr marL="1916545" indent="0">
              <a:buNone/>
              <a:defRPr sz="1300"/>
            </a:lvl4pPr>
            <a:lvl5pPr marL="2555402" indent="0">
              <a:buNone/>
              <a:defRPr sz="1300"/>
            </a:lvl5pPr>
            <a:lvl6pPr marL="3194258" indent="0">
              <a:buNone/>
              <a:defRPr sz="1300"/>
            </a:lvl6pPr>
            <a:lvl7pPr marL="3833112" indent="0">
              <a:buNone/>
              <a:defRPr sz="1300"/>
            </a:lvl7pPr>
            <a:lvl8pPr marL="4471965" indent="0">
              <a:buNone/>
              <a:defRPr sz="1300"/>
            </a:lvl8pPr>
            <a:lvl9pPr marL="5110819"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DC4DA-94AF-49F9-AA81-9ABEC4A3D30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2722176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D55826-8D9F-43F9-8D21-8CFB0AB9C0F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1243998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27DD68-8CE5-4885-8583-B78F183D4E83}"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567663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13"/>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9156" indent="0" algn="ctr">
              <a:buNone/>
              <a:defRPr/>
            </a:lvl2pPr>
            <a:lvl3pPr marL="1278312" indent="0" algn="ctr">
              <a:buNone/>
              <a:defRPr/>
            </a:lvl3pPr>
            <a:lvl4pPr marL="1917469" indent="0" algn="ctr">
              <a:buNone/>
              <a:defRPr/>
            </a:lvl4pPr>
            <a:lvl5pPr marL="2556628" indent="0" algn="ctr">
              <a:buNone/>
              <a:defRPr/>
            </a:lvl5pPr>
            <a:lvl6pPr marL="3195793" indent="0" algn="ctr">
              <a:buNone/>
              <a:defRPr/>
            </a:lvl6pPr>
            <a:lvl7pPr marL="3834953" indent="0" algn="ctr">
              <a:buNone/>
              <a:defRPr/>
            </a:lvl7pPr>
            <a:lvl8pPr marL="4474112" indent="0" algn="ctr">
              <a:buNone/>
              <a:defRPr/>
            </a:lvl8pPr>
            <a:lvl9pPr marL="5113272"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5B1608-0657-4E7F-935B-2D51653F746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35909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2EA1AE-55FD-4F22-9530-5063C64557F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7377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78"/>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9156" indent="0">
              <a:buNone/>
              <a:defRPr sz="2500"/>
            </a:lvl2pPr>
            <a:lvl3pPr marL="1278312" indent="0">
              <a:buNone/>
              <a:defRPr sz="2200"/>
            </a:lvl3pPr>
            <a:lvl4pPr marL="1917469" indent="0">
              <a:buNone/>
              <a:defRPr sz="2000"/>
            </a:lvl4pPr>
            <a:lvl5pPr marL="2556628" indent="0">
              <a:buNone/>
              <a:defRPr sz="2000"/>
            </a:lvl5pPr>
            <a:lvl6pPr marL="3195793" indent="0">
              <a:buNone/>
              <a:defRPr sz="2000"/>
            </a:lvl6pPr>
            <a:lvl7pPr marL="3834953" indent="0">
              <a:buNone/>
              <a:defRPr sz="2000"/>
            </a:lvl7pPr>
            <a:lvl8pPr marL="4474112" indent="0">
              <a:buNone/>
              <a:defRPr sz="2000"/>
            </a:lvl8pPr>
            <a:lvl9pPr marL="5113272"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BBA98-B2E5-47F6-97D8-6E76B1515046}"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577596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A27076-D767-4267-A353-E933D71C159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3797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D24E37-A393-4B9D-8D09-7D267AF27C18}"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256775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9156" indent="0">
              <a:buNone/>
              <a:defRPr sz="2800" b="1"/>
            </a:lvl2pPr>
            <a:lvl3pPr marL="1278312" indent="0">
              <a:buNone/>
              <a:defRPr sz="2500" b="1"/>
            </a:lvl3pPr>
            <a:lvl4pPr marL="1917469" indent="0">
              <a:buNone/>
              <a:defRPr sz="2200" b="1"/>
            </a:lvl4pPr>
            <a:lvl5pPr marL="2556628" indent="0">
              <a:buNone/>
              <a:defRPr sz="2200" b="1"/>
            </a:lvl5pPr>
            <a:lvl6pPr marL="3195793" indent="0">
              <a:buNone/>
              <a:defRPr sz="2200" b="1"/>
            </a:lvl6pPr>
            <a:lvl7pPr marL="3834953" indent="0">
              <a:buNone/>
              <a:defRPr sz="2200" b="1"/>
            </a:lvl7pPr>
            <a:lvl8pPr marL="4474112" indent="0">
              <a:buNone/>
              <a:defRPr sz="2200" b="1"/>
            </a:lvl8pPr>
            <a:lvl9pPr marL="5113272"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53" y="2149158"/>
            <a:ext cx="5658485" cy="895667"/>
          </a:xfrm>
        </p:spPr>
        <p:txBody>
          <a:bodyPr anchor="b"/>
          <a:lstStyle>
            <a:lvl1pPr marL="0" indent="0">
              <a:buNone/>
              <a:defRPr sz="3400" b="1"/>
            </a:lvl1pPr>
            <a:lvl2pPr marL="639156" indent="0">
              <a:buNone/>
              <a:defRPr sz="2800" b="1"/>
            </a:lvl2pPr>
            <a:lvl3pPr marL="1278312" indent="0">
              <a:buNone/>
              <a:defRPr sz="2500" b="1"/>
            </a:lvl3pPr>
            <a:lvl4pPr marL="1917469" indent="0">
              <a:buNone/>
              <a:defRPr sz="2200" b="1"/>
            </a:lvl4pPr>
            <a:lvl5pPr marL="2556628" indent="0">
              <a:buNone/>
              <a:defRPr sz="2200" b="1"/>
            </a:lvl5pPr>
            <a:lvl6pPr marL="3195793" indent="0">
              <a:buNone/>
              <a:defRPr sz="2200" b="1"/>
            </a:lvl6pPr>
            <a:lvl7pPr marL="3834953" indent="0">
              <a:buNone/>
              <a:defRPr sz="2200" b="1"/>
            </a:lvl7pPr>
            <a:lvl8pPr marL="4474112" indent="0">
              <a:buNone/>
              <a:defRPr sz="2200" b="1"/>
            </a:lvl8pPr>
            <a:lvl9pPr marL="5113272"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53"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9D604-2558-442C-A6E7-BCFB72A5F50E}"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0152501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E5ED62-E230-4DDD-B395-F5E51458F71D}"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799171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2DDD1D7-1402-4CDE-B236-C6CEE86879AA}"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3493493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9156" indent="0">
              <a:buNone/>
              <a:defRPr sz="1700"/>
            </a:lvl2pPr>
            <a:lvl3pPr marL="1278312" indent="0">
              <a:buNone/>
              <a:defRPr sz="1400"/>
            </a:lvl3pPr>
            <a:lvl4pPr marL="1917469" indent="0">
              <a:buNone/>
              <a:defRPr sz="1300"/>
            </a:lvl4pPr>
            <a:lvl5pPr marL="2556628" indent="0">
              <a:buNone/>
              <a:defRPr sz="1300"/>
            </a:lvl5pPr>
            <a:lvl6pPr marL="3195793" indent="0">
              <a:buNone/>
              <a:defRPr sz="1300"/>
            </a:lvl6pPr>
            <a:lvl7pPr marL="3834953" indent="0">
              <a:buNone/>
              <a:defRPr sz="1300"/>
            </a:lvl7pPr>
            <a:lvl8pPr marL="4474112" indent="0">
              <a:buNone/>
              <a:defRPr sz="1300"/>
            </a:lvl8pPr>
            <a:lvl9pPr marL="5113272"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AC1DD-751B-459A-BB36-6C57039206CC}"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58856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9156" indent="0">
              <a:buNone/>
              <a:defRPr sz="3900"/>
            </a:lvl2pPr>
            <a:lvl3pPr marL="1278312" indent="0">
              <a:buNone/>
              <a:defRPr sz="3400"/>
            </a:lvl3pPr>
            <a:lvl4pPr marL="1917469" indent="0">
              <a:buNone/>
              <a:defRPr sz="2800"/>
            </a:lvl4pPr>
            <a:lvl5pPr marL="2556628" indent="0">
              <a:buNone/>
              <a:defRPr sz="2800"/>
            </a:lvl5pPr>
            <a:lvl6pPr marL="3195793" indent="0">
              <a:buNone/>
              <a:defRPr sz="2800"/>
            </a:lvl6pPr>
            <a:lvl7pPr marL="3834953" indent="0">
              <a:buNone/>
              <a:defRPr sz="2800"/>
            </a:lvl7pPr>
            <a:lvl8pPr marL="4474112" indent="0">
              <a:buNone/>
              <a:defRPr sz="2800"/>
            </a:lvl8pPr>
            <a:lvl9pPr marL="5113272"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9156" indent="0">
              <a:buNone/>
              <a:defRPr sz="1700"/>
            </a:lvl2pPr>
            <a:lvl3pPr marL="1278312" indent="0">
              <a:buNone/>
              <a:defRPr sz="1400"/>
            </a:lvl3pPr>
            <a:lvl4pPr marL="1917469" indent="0">
              <a:buNone/>
              <a:defRPr sz="1300"/>
            </a:lvl4pPr>
            <a:lvl5pPr marL="2556628" indent="0">
              <a:buNone/>
              <a:defRPr sz="1300"/>
            </a:lvl5pPr>
            <a:lvl6pPr marL="3195793" indent="0">
              <a:buNone/>
              <a:defRPr sz="1300"/>
            </a:lvl6pPr>
            <a:lvl7pPr marL="3834953" indent="0">
              <a:buNone/>
              <a:defRPr sz="1300"/>
            </a:lvl7pPr>
            <a:lvl8pPr marL="4474112" indent="0">
              <a:buNone/>
              <a:defRPr sz="1300"/>
            </a:lvl8pPr>
            <a:lvl9pPr marL="5113272"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4DC4DA-94AF-49F9-AA81-9ABEC4A3D309}"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81581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D55826-8D9F-43F9-8D21-8CFB0AB9C0F4}"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3852970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27DD68-8CE5-4885-8583-B78F183D4E83}"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4025625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08"/>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9387" indent="0" algn="ctr">
              <a:buNone/>
              <a:defRPr/>
            </a:lvl2pPr>
            <a:lvl3pPr marL="1278774" indent="0" algn="ctr">
              <a:buNone/>
              <a:defRPr/>
            </a:lvl3pPr>
            <a:lvl4pPr marL="1918162" indent="0" algn="ctr">
              <a:buNone/>
              <a:defRPr/>
            </a:lvl4pPr>
            <a:lvl5pPr marL="2557549" indent="0" algn="ctr">
              <a:buNone/>
              <a:defRPr/>
            </a:lvl5pPr>
            <a:lvl6pPr marL="3196943" indent="0" algn="ctr">
              <a:buNone/>
              <a:defRPr/>
            </a:lvl6pPr>
            <a:lvl7pPr marL="3836335" indent="0" algn="ctr">
              <a:buNone/>
              <a:defRPr/>
            </a:lvl7pPr>
            <a:lvl8pPr marL="4475722" indent="0" algn="ctr">
              <a:buNone/>
              <a:defRPr/>
            </a:lvl8pPr>
            <a:lvl9pPr marL="5115113"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3990BD5C-5117-4ED0-B77C-D1FEFA26B513}" type="slidenum">
              <a:rPr lang="pl-PL" altLang="pl-PL"/>
              <a:pPr>
                <a:defRPr/>
              </a:pPr>
              <a:t>‹#›</a:t>
            </a:fld>
            <a:endParaRPr lang="pl-PL" altLang="pl-PL"/>
          </a:p>
        </p:txBody>
      </p:sp>
    </p:spTree>
    <p:extLst>
      <p:ext uri="{BB962C8B-B14F-4D97-AF65-F5344CB8AC3E}">
        <p14:creationId xmlns:p14="http://schemas.microsoft.com/office/powerpoint/2010/main" val="39585400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12A867B2-3A14-4519-9956-CDF6C090A3F1}" type="slidenum">
              <a:rPr lang="pl-PL" altLang="pl-PL"/>
              <a:pPr>
                <a:defRPr/>
              </a:pPr>
              <a:t>‹#›</a:t>
            </a:fld>
            <a:endParaRPr lang="pl-PL" altLang="pl-PL"/>
          </a:p>
        </p:txBody>
      </p:sp>
    </p:spTree>
    <p:extLst>
      <p:ext uri="{BB962C8B-B14F-4D97-AF65-F5344CB8AC3E}">
        <p14:creationId xmlns:p14="http://schemas.microsoft.com/office/powerpoint/2010/main" val="33917215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73"/>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9387" indent="0">
              <a:buNone/>
              <a:defRPr sz="2500"/>
            </a:lvl2pPr>
            <a:lvl3pPr marL="1278774" indent="0">
              <a:buNone/>
              <a:defRPr sz="2200"/>
            </a:lvl3pPr>
            <a:lvl4pPr marL="1918162" indent="0">
              <a:buNone/>
              <a:defRPr sz="2000"/>
            </a:lvl4pPr>
            <a:lvl5pPr marL="2557549" indent="0">
              <a:buNone/>
              <a:defRPr sz="2000"/>
            </a:lvl5pPr>
            <a:lvl6pPr marL="3196943" indent="0">
              <a:buNone/>
              <a:defRPr sz="2000"/>
            </a:lvl6pPr>
            <a:lvl7pPr marL="3836335" indent="0">
              <a:buNone/>
              <a:defRPr sz="2000"/>
            </a:lvl7pPr>
            <a:lvl8pPr marL="4475722" indent="0">
              <a:buNone/>
              <a:defRPr sz="2000"/>
            </a:lvl8pPr>
            <a:lvl9pPr marL="5115113"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4373E760-5EDE-4FDC-9059-22B6F5F13143}" type="slidenum">
              <a:rPr lang="pl-PL" altLang="pl-PL"/>
              <a:pPr>
                <a:defRPr/>
              </a:pPr>
              <a:t>‹#›</a:t>
            </a:fld>
            <a:endParaRPr lang="pl-PL" altLang="pl-PL"/>
          </a:p>
        </p:txBody>
      </p:sp>
    </p:spTree>
    <p:extLst>
      <p:ext uri="{BB962C8B-B14F-4D97-AF65-F5344CB8AC3E}">
        <p14:creationId xmlns:p14="http://schemas.microsoft.com/office/powerpoint/2010/main" val="199484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68CBBF-4E43-41D1-A4CD-B3D5807BB149}"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7829652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13F7A7FC-E32B-4370-9AAA-D907EFA5D0C9}" type="slidenum">
              <a:rPr lang="pl-PL" altLang="pl-PL"/>
              <a:pPr>
                <a:defRPr/>
              </a:pPr>
              <a:t>‹#›</a:t>
            </a:fld>
            <a:endParaRPr lang="pl-PL" altLang="pl-PL"/>
          </a:p>
        </p:txBody>
      </p:sp>
    </p:spTree>
    <p:extLst>
      <p:ext uri="{BB962C8B-B14F-4D97-AF65-F5344CB8AC3E}">
        <p14:creationId xmlns:p14="http://schemas.microsoft.com/office/powerpoint/2010/main" val="24363670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9387" indent="0">
              <a:buNone/>
              <a:defRPr sz="2800" b="1"/>
            </a:lvl2pPr>
            <a:lvl3pPr marL="1278774" indent="0">
              <a:buNone/>
              <a:defRPr sz="2500" b="1"/>
            </a:lvl3pPr>
            <a:lvl4pPr marL="1918162" indent="0">
              <a:buNone/>
              <a:defRPr sz="2200" b="1"/>
            </a:lvl4pPr>
            <a:lvl5pPr marL="2557549" indent="0">
              <a:buNone/>
              <a:defRPr sz="2200" b="1"/>
            </a:lvl5pPr>
            <a:lvl6pPr marL="3196943" indent="0">
              <a:buNone/>
              <a:defRPr sz="2200" b="1"/>
            </a:lvl6pPr>
            <a:lvl7pPr marL="3836335" indent="0">
              <a:buNone/>
              <a:defRPr sz="2200" b="1"/>
            </a:lvl7pPr>
            <a:lvl8pPr marL="4475722" indent="0">
              <a:buNone/>
              <a:defRPr sz="2200" b="1"/>
            </a:lvl8pPr>
            <a:lvl9pPr marL="5115113"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48" y="2149158"/>
            <a:ext cx="5658485" cy="895667"/>
          </a:xfrm>
        </p:spPr>
        <p:txBody>
          <a:bodyPr anchor="b"/>
          <a:lstStyle>
            <a:lvl1pPr marL="0" indent="0">
              <a:buNone/>
              <a:defRPr sz="3400" b="1"/>
            </a:lvl1pPr>
            <a:lvl2pPr marL="639387" indent="0">
              <a:buNone/>
              <a:defRPr sz="2800" b="1"/>
            </a:lvl2pPr>
            <a:lvl3pPr marL="1278774" indent="0">
              <a:buNone/>
              <a:defRPr sz="2500" b="1"/>
            </a:lvl3pPr>
            <a:lvl4pPr marL="1918162" indent="0">
              <a:buNone/>
              <a:defRPr sz="2200" b="1"/>
            </a:lvl4pPr>
            <a:lvl5pPr marL="2557549" indent="0">
              <a:buNone/>
              <a:defRPr sz="2200" b="1"/>
            </a:lvl5pPr>
            <a:lvl6pPr marL="3196943" indent="0">
              <a:buNone/>
              <a:defRPr sz="2200" b="1"/>
            </a:lvl6pPr>
            <a:lvl7pPr marL="3836335" indent="0">
              <a:buNone/>
              <a:defRPr sz="2200" b="1"/>
            </a:lvl7pPr>
            <a:lvl8pPr marL="4475722" indent="0">
              <a:buNone/>
              <a:defRPr sz="2200" b="1"/>
            </a:lvl8pPr>
            <a:lvl9pPr marL="5115113"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48"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8"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9"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D127AF48-6F5B-4F64-8BDF-895BD69A164C}" type="slidenum">
              <a:rPr lang="pl-PL" altLang="pl-PL"/>
              <a:pPr>
                <a:defRPr/>
              </a:pPr>
              <a:t>‹#›</a:t>
            </a:fld>
            <a:endParaRPr lang="pl-PL" altLang="pl-PL"/>
          </a:p>
        </p:txBody>
      </p:sp>
    </p:spTree>
    <p:extLst>
      <p:ext uri="{BB962C8B-B14F-4D97-AF65-F5344CB8AC3E}">
        <p14:creationId xmlns:p14="http://schemas.microsoft.com/office/powerpoint/2010/main" val="36481116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4"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5"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2E1E6D59-4AAC-4D35-8F2F-EFA31566424C}" type="slidenum">
              <a:rPr lang="pl-PL" altLang="pl-PL"/>
              <a:pPr>
                <a:defRPr/>
              </a:pPr>
              <a:t>‹#›</a:t>
            </a:fld>
            <a:endParaRPr lang="pl-PL" altLang="pl-PL"/>
          </a:p>
        </p:txBody>
      </p:sp>
    </p:spTree>
    <p:extLst>
      <p:ext uri="{BB962C8B-B14F-4D97-AF65-F5344CB8AC3E}">
        <p14:creationId xmlns:p14="http://schemas.microsoft.com/office/powerpoint/2010/main" val="362226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3"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4"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497EA748-4E57-46BC-BD32-EEF5AFF4718D}" type="slidenum">
              <a:rPr lang="pl-PL" altLang="pl-PL"/>
              <a:pPr>
                <a:defRPr/>
              </a:pPr>
              <a:t>‹#›</a:t>
            </a:fld>
            <a:endParaRPr lang="pl-PL" altLang="pl-PL"/>
          </a:p>
        </p:txBody>
      </p:sp>
    </p:spTree>
    <p:extLst>
      <p:ext uri="{BB962C8B-B14F-4D97-AF65-F5344CB8AC3E}">
        <p14:creationId xmlns:p14="http://schemas.microsoft.com/office/powerpoint/2010/main" val="2541902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9387" indent="0">
              <a:buNone/>
              <a:defRPr sz="1700"/>
            </a:lvl2pPr>
            <a:lvl3pPr marL="1278774" indent="0">
              <a:buNone/>
              <a:defRPr sz="1400"/>
            </a:lvl3pPr>
            <a:lvl4pPr marL="1918162" indent="0">
              <a:buNone/>
              <a:defRPr sz="1300"/>
            </a:lvl4pPr>
            <a:lvl5pPr marL="2557549" indent="0">
              <a:buNone/>
              <a:defRPr sz="1300"/>
            </a:lvl5pPr>
            <a:lvl6pPr marL="3196943" indent="0">
              <a:buNone/>
              <a:defRPr sz="1300"/>
            </a:lvl6pPr>
            <a:lvl7pPr marL="3836335" indent="0">
              <a:buNone/>
              <a:defRPr sz="1300"/>
            </a:lvl7pPr>
            <a:lvl8pPr marL="4475722" indent="0">
              <a:buNone/>
              <a:defRPr sz="1300"/>
            </a:lvl8pPr>
            <a:lvl9pPr marL="511511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A3C15588-F114-4E05-8431-724FD9E578C8}" type="slidenum">
              <a:rPr lang="pl-PL" altLang="pl-PL"/>
              <a:pPr>
                <a:defRPr/>
              </a:pPr>
              <a:t>‹#›</a:t>
            </a:fld>
            <a:endParaRPr lang="pl-PL" altLang="pl-PL"/>
          </a:p>
        </p:txBody>
      </p:sp>
    </p:spTree>
    <p:extLst>
      <p:ext uri="{BB962C8B-B14F-4D97-AF65-F5344CB8AC3E}">
        <p14:creationId xmlns:p14="http://schemas.microsoft.com/office/powerpoint/2010/main" val="82005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9387" indent="0">
              <a:buNone/>
              <a:defRPr sz="3900"/>
            </a:lvl2pPr>
            <a:lvl3pPr marL="1278774" indent="0">
              <a:buNone/>
              <a:defRPr sz="3400"/>
            </a:lvl3pPr>
            <a:lvl4pPr marL="1918162" indent="0">
              <a:buNone/>
              <a:defRPr sz="2800"/>
            </a:lvl4pPr>
            <a:lvl5pPr marL="2557549" indent="0">
              <a:buNone/>
              <a:defRPr sz="2800"/>
            </a:lvl5pPr>
            <a:lvl6pPr marL="3196943" indent="0">
              <a:buNone/>
              <a:defRPr sz="2800"/>
            </a:lvl6pPr>
            <a:lvl7pPr marL="3836335" indent="0">
              <a:buNone/>
              <a:defRPr sz="2800"/>
            </a:lvl7pPr>
            <a:lvl8pPr marL="4475722" indent="0">
              <a:buNone/>
              <a:defRPr sz="2800"/>
            </a:lvl8pPr>
            <a:lvl9pPr marL="5115113"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9387" indent="0">
              <a:buNone/>
              <a:defRPr sz="1700"/>
            </a:lvl2pPr>
            <a:lvl3pPr marL="1278774" indent="0">
              <a:buNone/>
              <a:defRPr sz="1400"/>
            </a:lvl3pPr>
            <a:lvl4pPr marL="1918162" indent="0">
              <a:buNone/>
              <a:defRPr sz="1300"/>
            </a:lvl4pPr>
            <a:lvl5pPr marL="2557549" indent="0">
              <a:buNone/>
              <a:defRPr sz="1300"/>
            </a:lvl5pPr>
            <a:lvl6pPr marL="3196943" indent="0">
              <a:buNone/>
              <a:defRPr sz="1300"/>
            </a:lvl6pPr>
            <a:lvl7pPr marL="3836335" indent="0">
              <a:buNone/>
              <a:defRPr sz="1300"/>
            </a:lvl7pPr>
            <a:lvl8pPr marL="4475722" indent="0">
              <a:buNone/>
              <a:defRPr sz="1300"/>
            </a:lvl8pPr>
            <a:lvl9pPr marL="5115113"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4958C268-FE8B-4D41-A638-F7E83E86C7A5}" type="slidenum">
              <a:rPr lang="pl-PL" altLang="pl-PL"/>
              <a:pPr>
                <a:defRPr/>
              </a:pPr>
              <a:t>‹#›</a:t>
            </a:fld>
            <a:endParaRPr lang="pl-PL" altLang="pl-PL"/>
          </a:p>
        </p:txBody>
      </p:sp>
    </p:spTree>
    <p:extLst>
      <p:ext uri="{BB962C8B-B14F-4D97-AF65-F5344CB8AC3E}">
        <p14:creationId xmlns:p14="http://schemas.microsoft.com/office/powerpoint/2010/main" val="27366793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A54FA640-70E8-41E2-B6D6-3F1AE7E6E00A}" type="slidenum">
              <a:rPr lang="pl-PL" altLang="pl-PL"/>
              <a:pPr>
                <a:defRPr/>
              </a:pPr>
              <a:t>‹#›</a:t>
            </a:fld>
            <a:endParaRPr lang="pl-PL" altLang="pl-PL"/>
          </a:p>
        </p:txBody>
      </p:sp>
    </p:spTree>
    <p:extLst>
      <p:ext uri="{BB962C8B-B14F-4D97-AF65-F5344CB8AC3E}">
        <p14:creationId xmlns:p14="http://schemas.microsoft.com/office/powerpoint/2010/main" val="41046780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lgn="l">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9158FE40-73CE-4126-8899-E528DDD240F1}" type="slidenum">
              <a:rPr lang="pl-PL" altLang="pl-PL"/>
              <a:pPr>
                <a:defRPr/>
              </a:pPr>
              <a:t>‹#›</a:t>
            </a:fld>
            <a:endParaRPr lang="pl-PL" altLang="pl-PL"/>
          </a:p>
        </p:txBody>
      </p:sp>
    </p:spTree>
    <p:extLst>
      <p:ext uri="{BB962C8B-B14F-4D97-AF65-F5344CB8AC3E}">
        <p14:creationId xmlns:p14="http://schemas.microsoft.com/office/powerpoint/2010/main" val="41754444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60120" y="853440"/>
            <a:ext cx="10881360" cy="1600200"/>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960120" y="2773680"/>
            <a:ext cx="5334000" cy="5760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spcBef>
                <a:spcPct val="20000"/>
              </a:spcBef>
              <a:buFontTx/>
              <a:buChar char="•"/>
              <a:defRPr/>
            </a:lvl1pPr>
          </a:lstStyle>
          <a:p>
            <a:pPr>
              <a:defRPr/>
            </a:pPr>
            <a:endParaRPr lang="pl-PL"/>
          </a:p>
        </p:txBody>
      </p:sp>
      <p:sp>
        <p:nvSpPr>
          <p:cNvPr id="6" name="Symbol zastępczy stopki 5"/>
          <p:cNvSpPr>
            <a:spLocks noGrp="1"/>
          </p:cNvSpPr>
          <p:nvPr>
            <p:ph type="ftr" sz="quarter" idx="11"/>
          </p:nvPr>
        </p:nvSpPr>
        <p:spPr/>
        <p:txBody>
          <a:bodyPr/>
          <a:lstStyle>
            <a:lvl1pPr algn="l">
              <a:spcBef>
                <a:spcPct val="20000"/>
              </a:spcBef>
              <a:buFontTx/>
              <a:buChar char="•"/>
              <a:defRPr/>
            </a:lvl1pPr>
          </a:lstStyle>
          <a:p>
            <a:pPr>
              <a:defRPr/>
            </a:pPr>
            <a:endParaRPr lang="pl-PL"/>
          </a:p>
        </p:txBody>
      </p:sp>
      <p:sp>
        <p:nvSpPr>
          <p:cNvPr id="7" name="Symbol zastępczy numeru slajdu 6"/>
          <p:cNvSpPr>
            <a:spLocks noGrp="1"/>
          </p:cNvSpPr>
          <p:nvPr>
            <p:ph type="sldNum" sz="quarter" idx="12"/>
          </p:nvPr>
        </p:nvSpPr>
        <p:spPr/>
        <p:txBody>
          <a:bodyPr/>
          <a:lstStyle>
            <a:lvl1pPr>
              <a:spcBef>
                <a:spcPct val="20000"/>
              </a:spcBef>
              <a:buFontTx/>
              <a:buChar char="•"/>
              <a:defRPr smtClean="0"/>
            </a:lvl1pPr>
          </a:lstStyle>
          <a:p>
            <a:pPr>
              <a:defRPr/>
            </a:pPr>
            <a:fld id="{CAEB1C39-FB07-4839-951A-6A5CC7718D10}" type="slidenum">
              <a:rPr lang="pl-PL" altLang="pl-PL"/>
              <a:pPr>
                <a:defRPr/>
              </a:pPr>
              <a:t>‹#›</a:t>
            </a:fld>
            <a:endParaRPr lang="pl-PL" altLang="pl-PL"/>
          </a:p>
        </p:txBody>
      </p:sp>
    </p:spTree>
    <p:extLst>
      <p:ext uri="{BB962C8B-B14F-4D97-AF65-F5344CB8AC3E}">
        <p14:creationId xmlns:p14="http://schemas.microsoft.com/office/powerpoint/2010/main" val="663343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60120" y="853440"/>
            <a:ext cx="10881360" cy="1600200"/>
          </a:xfrm>
        </p:spPr>
        <p:txBody>
          <a:bodyPr/>
          <a:lstStyle/>
          <a:p>
            <a:r>
              <a:rPr lang="pl-PL" smtClean="0"/>
              <a:t>Kliknij, aby edytować styl</a:t>
            </a:r>
            <a:endParaRPr lang="pl-PL"/>
          </a:p>
        </p:txBody>
      </p:sp>
      <p:sp>
        <p:nvSpPr>
          <p:cNvPr id="3" name="Symbol zastępczy tabeli 2"/>
          <p:cNvSpPr>
            <a:spLocks noGrp="1"/>
          </p:cNvSpPr>
          <p:nvPr>
            <p:ph type="tbl" idx="1"/>
          </p:nvPr>
        </p:nvSpPr>
        <p:spPr>
          <a:xfrm>
            <a:off x="960120" y="2773680"/>
            <a:ext cx="10881360" cy="5760720"/>
          </a:xfrm>
        </p:spPr>
        <p:txBody>
          <a:bodyPr/>
          <a:lstStyle/>
          <a:p>
            <a:pPr lvl="0"/>
            <a:endParaRPr lang="pl-PL" noProof="0"/>
          </a:p>
        </p:txBody>
      </p:sp>
      <p:sp>
        <p:nvSpPr>
          <p:cNvPr id="4" name="Symbol zastępczy daty 3"/>
          <p:cNvSpPr>
            <a:spLocks noGrp="1"/>
          </p:cNvSpPr>
          <p:nvPr>
            <p:ph type="dt" sz="half" idx="10"/>
          </p:nvPr>
        </p:nvSpPr>
        <p:spPr/>
        <p:txBody>
          <a:bodyPr/>
          <a:lstStyle>
            <a:lvl1pPr>
              <a:spcBef>
                <a:spcPct val="20000"/>
              </a:spcBef>
              <a:buFontTx/>
              <a:buChar char="•"/>
              <a:defRPr/>
            </a:lvl1pPr>
          </a:lstStyle>
          <a:p>
            <a:pPr>
              <a:defRPr/>
            </a:pPr>
            <a:endParaRPr lang="pl-PL"/>
          </a:p>
        </p:txBody>
      </p:sp>
      <p:sp>
        <p:nvSpPr>
          <p:cNvPr id="5" name="Symbol zastępczy stopki 4"/>
          <p:cNvSpPr>
            <a:spLocks noGrp="1"/>
          </p:cNvSpPr>
          <p:nvPr>
            <p:ph type="ftr" sz="quarter" idx="11"/>
          </p:nvPr>
        </p:nvSpPr>
        <p:spPr/>
        <p:txBody>
          <a:bodyPr/>
          <a:lstStyle>
            <a:lvl1pPr algn="l">
              <a:spcBef>
                <a:spcPct val="20000"/>
              </a:spcBef>
              <a:buFontTx/>
              <a:buChar char="•"/>
              <a:defRPr/>
            </a:lvl1pPr>
          </a:lstStyle>
          <a:p>
            <a:pPr>
              <a:defRPr/>
            </a:pPr>
            <a:endParaRPr lang="pl-PL"/>
          </a:p>
        </p:txBody>
      </p:sp>
      <p:sp>
        <p:nvSpPr>
          <p:cNvPr id="6" name="Symbol zastępczy numeru slajdu 5"/>
          <p:cNvSpPr>
            <a:spLocks noGrp="1"/>
          </p:cNvSpPr>
          <p:nvPr>
            <p:ph type="sldNum" sz="quarter" idx="12"/>
          </p:nvPr>
        </p:nvSpPr>
        <p:spPr/>
        <p:txBody>
          <a:bodyPr/>
          <a:lstStyle>
            <a:lvl1pPr>
              <a:spcBef>
                <a:spcPct val="20000"/>
              </a:spcBef>
              <a:buFontTx/>
              <a:buChar char="•"/>
              <a:defRPr smtClean="0"/>
            </a:lvl1pPr>
          </a:lstStyle>
          <a:p>
            <a:pPr>
              <a:defRPr/>
            </a:pPr>
            <a:fld id="{73FD9C89-CB89-4A1A-A78A-441C8677957A}" type="slidenum">
              <a:rPr lang="pl-PL" altLang="pl-PL"/>
              <a:pPr>
                <a:defRPr/>
              </a:pPr>
              <a:t>‹#›</a:t>
            </a:fld>
            <a:endParaRPr lang="pl-PL" altLang="pl-PL"/>
          </a:p>
        </p:txBody>
      </p:sp>
    </p:spTree>
    <p:extLst>
      <p:ext uri="{BB962C8B-B14F-4D97-AF65-F5344CB8AC3E}">
        <p14:creationId xmlns:p14="http://schemas.microsoft.com/office/powerpoint/2010/main" val="162732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6" y="382362"/>
            <a:ext cx="4211638" cy="1626871"/>
          </a:xfrm>
        </p:spPr>
        <p:txBody>
          <a:bodyPr anchor="b"/>
          <a:lstStyle>
            <a:lvl1pPr algn="l">
              <a:defRPr sz="2800" b="1"/>
            </a:lvl1pPr>
          </a:lstStyle>
          <a:p>
            <a:r>
              <a:rPr lang="pl-PL"/>
              <a:t>Kliknij, aby edytować styl</a:t>
            </a:r>
          </a:p>
        </p:txBody>
      </p:sp>
      <p:sp>
        <p:nvSpPr>
          <p:cNvPr id="3" name="Symbol zastępczy zawartości 2"/>
          <p:cNvSpPr>
            <a:spLocks noGrp="1"/>
          </p:cNvSpPr>
          <p:nvPr>
            <p:ph idx="1"/>
          </p:nvPr>
        </p:nvSpPr>
        <p:spPr>
          <a:xfrm>
            <a:off x="5005070" y="382276"/>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40086" y="2009145"/>
            <a:ext cx="4211638" cy="6567488"/>
          </a:xfrm>
        </p:spPr>
        <p:txBody>
          <a:bodyPr/>
          <a:lstStyle>
            <a:lvl1pPr marL="0" indent="0">
              <a:buNone/>
              <a:defRPr sz="2000"/>
            </a:lvl1pPr>
            <a:lvl2pPr marL="634999" indent="0">
              <a:buNone/>
              <a:defRPr sz="1700"/>
            </a:lvl2pPr>
            <a:lvl3pPr marL="1270035" indent="0">
              <a:buNone/>
              <a:defRPr sz="1400"/>
            </a:lvl3pPr>
            <a:lvl4pPr marL="1905079" indent="0">
              <a:buNone/>
              <a:defRPr sz="1300"/>
            </a:lvl4pPr>
            <a:lvl5pPr marL="2540114" indent="0">
              <a:buNone/>
              <a:defRPr sz="1300"/>
            </a:lvl5pPr>
            <a:lvl6pPr marL="3175152" indent="0">
              <a:buNone/>
              <a:defRPr sz="1300"/>
            </a:lvl6pPr>
            <a:lvl7pPr marL="3810183" indent="0">
              <a:buNone/>
              <a:defRPr sz="1300"/>
            </a:lvl7pPr>
            <a:lvl8pPr marL="4445214" indent="0">
              <a:buNone/>
              <a:defRPr sz="1300"/>
            </a:lvl8pPr>
            <a:lvl9pPr marL="5080249"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E969-DBB6-4B10-A623-0CDB800F9447}"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8525760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596"/>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40080" indent="0" algn="ctr">
              <a:buNone/>
              <a:defRPr/>
            </a:lvl2pPr>
            <a:lvl3pPr marL="1280160" indent="0" algn="ctr">
              <a:buNone/>
              <a:defRPr/>
            </a:lvl3pPr>
            <a:lvl4pPr marL="1920240" indent="0" algn="ctr">
              <a:buNone/>
              <a:defRPr/>
            </a:lvl4pPr>
            <a:lvl5pPr marL="2560320" indent="0" algn="ctr">
              <a:buNone/>
              <a:defRPr/>
            </a:lvl5pPr>
            <a:lvl6pPr marL="3200400" indent="0" algn="ctr">
              <a:buNone/>
              <a:defRPr/>
            </a:lvl6pPr>
            <a:lvl7pPr marL="3840480" indent="0" algn="ctr">
              <a:buNone/>
              <a:defRPr/>
            </a:lvl7pPr>
            <a:lvl8pPr marL="4480560" indent="0" algn="ctr">
              <a:buNone/>
              <a:defRPr/>
            </a:lvl8pPr>
            <a:lvl9pPr marL="512064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B9926798-FD27-4138-833D-4C67EC4B6AB2}" type="slidenum">
              <a:rPr lang="pl-PL" altLang="pl-PL"/>
              <a:pPr>
                <a:defRPr/>
              </a:pPr>
              <a:t>‹#›</a:t>
            </a:fld>
            <a:endParaRPr lang="pl-PL" altLang="pl-PL"/>
          </a:p>
        </p:txBody>
      </p:sp>
    </p:spTree>
    <p:extLst>
      <p:ext uri="{BB962C8B-B14F-4D97-AF65-F5344CB8AC3E}">
        <p14:creationId xmlns:p14="http://schemas.microsoft.com/office/powerpoint/2010/main" val="6659698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B2BAC787-E147-4846-879D-6682C45F4492}" type="slidenum">
              <a:rPr lang="pl-PL" altLang="pl-PL"/>
              <a:pPr>
                <a:defRPr/>
              </a:pPr>
              <a:t>‹#›</a:t>
            </a:fld>
            <a:endParaRPr lang="pl-PL" altLang="pl-PL"/>
          </a:p>
        </p:txBody>
      </p:sp>
    </p:spTree>
    <p:extLst>
      <p:ext uri="{BB962C8B-B14F-4D97-AF65-F5344CB8AC3E}">
        <p14:creationId xmlns:p14="http://schemas.microsoft.com/office/powerpoint/2010/main" val="32949866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61"/>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399"/>
            <a:ext cx="10881360" cy="2100262"/>
          </a:xfrm>
        </p:spPr>
        <p:txBody>
          <a:bodyPr anchor="b"/>
          <a:lstStyle>
            <a:lvl1pPr marL="0" indent="0">
              <a:buNone/>
              <a:defRPr sz="2800"/>
            </a:lvl1pPr>
            <a:lvl2pPr marL="640080" indent="0">
              <a:buNone/>
              <a:defRPr sz="2500"/>
            </a:lvl2pPr>
            <a:lvl3pPr marL="1280160" indent="0">
              <a:buNone/>
              <a:defRPr sz="2200"/>
            </a:lvl3pPr>
            <a:lvl4pPr marL="1920240" indent="0">
              <a:buNone/>
              <a:defRPr sz="2000"/>
            </a:lvl4pPr>
            <a:lvl5pPr marL="2560320" indent="0">
              <a:buNone/>
              <a:defRPr sz="2000"/>
            </a:lvl5pPr>
            <a:lvl6pPr marL="3200400" indent="0">
              <a:buNone/>
              <a:defRPr sz="2000"/>
            </a:lvl6pPr>
            <a:lvl7pPr marL="3840480" indent="0">
              <a:buNone/>
              <a:defRPr sz="2000"/>
            </a:lvl7pPr>
            <a:lvl8pPr marL="4480560" indent="0">
              <a:buNone/>
              <a:defRPr sz="2000"/>
            </a:lvl8pPr>
            <a:lvl9pPr marL="5120640"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E9E21808-B12C-466F-9C42-5B6A76FFEAAD}" type="slidenum">
              <a:rPr lang="pl-PL" altLang="pl-PL"/>
              <a:pPr>
                <a:defRPr/>
              </a:pPr>
              <a:t>‹#›</a:t>
            </a:fld>
            <a:endParaRPr lang="pl-PL" altLang="pl-PL"/>
          </a:p>
        </p:txBody>
      </p:sp>
    </p:spTree>
    <p:extLst>
      <p:ext uri="{BB962C8B-B14F-4D97-AF65-F5344CB8AC3E}">
        <p14:creationId xmlns:p14="http://schemas.microsoft.com/office/powerpoint/2010/main" val="1358183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3DD8CFDF-E870-4396-8B3B-14E5ACDA5D09}" type="slidenum">
              <a:rPr lang="pl-PL" altLang="pl-PL"/>
              <a:pPr>
                <a:defRPr/>
              </a:pPr>
              <a:t>‹#›</a:t>
            </a:fld>
            <a:endParaRPr lang="pl-PL" altLang="pl-PL"/>
          </a:p>
        </p:txBody>
      </p:sp>
    </p:spTree>
    <p:extLst>
      <p:ext uri="{BB962C8B-B14F-4D97-AF65-F5344CB8AC3E}">
        <p14:creationId xmlns:p14="http://schemas.microsoft.com/office/powerpoint/2010/main" val="30936843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8"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9"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0CC4004E-A0F4-472A-B573-4DB387AC800B}" type="slidenum">
              <a:rPr lang="pl-PL" altLang="pl-PL"/>
              <a:pPr>
                <a:defRPr/>
              </a:pPr>
              <a:t>‹#›</a:t>
            </a:fld>
            <a:endParaRPr lang="pl-PL" altLang="pl-PL"/>
          </a:p>
        </p:txBody>
      </p:sp>
    </p:spTree>
    <p:extLst>
      <p:ext uri="{BB962C8B-B14F-4D97-AF65-F5344CB8AC3E}">
        <p14:creationId xmlns:p14="http://schemas.microsoft.com/office/powerpoint/2010/main" val="32929149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4"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5"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9560B56A-ABDD-4825-91C2-D72C44B9B6E8}" type="slidenum">
              <a:rPr lang="pl-PL" altLang="pl-PL"/>
              <a:pPr>
                <a:defRPr/>
              </a:pPr>
              <a:t>‹#›</a:t>
            </a:fld>
            <a:endParaRPr lang="pl-PL" altLang="pl-PL"/>
          </a:p>
        </p:txBody>
      </p:sp>
    </p:spTree>
    <p:extLst>
      <p:ext uri="{BB962C8B-B14F-4D97-AF65-F5344CB8AC3E}">
        <p14:creationId xmlns:p14="http://schemas.microsoft.com/office/powerpoint/2010/main" val="2612539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3"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4"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DCA38C8D-609F-463C-8D8A-BA70C4249867}" type="slidenum">
              <a:rPr lang="pl-PL" altLang="pl-PL"/>
              <a:pPr>
                <a:defRPr/>
              </a:pPr>
              <a:t>‹#›</a:t>
            </a:fld>
            <a:endParaRPr lang="pl-PL" altLang="pl-PL"/>
          </a:p>
        </p:txBody>
      </p:sp>
    </p:spTree>
    <p:extLst>
      <p:ext uri="{BB962C8B-B14F-4D97-AF65-F5344CB8AC3E}">
        <p14:creationId xmlns:p14="http://schemas.microsoft.com/office/powerpoint/2010/main" val="25063154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1"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5BEE4C7D-CB7D-4A86-AF46-664295FAD65C}" type="slidenum">
              <a:rPr lang="pl-PL" altLang="pl-PL"/>
              <a:pPr>
                <a:defRPr/>
              </a:pPr>
              <a:t>‹#›</a:t>
            </a:fld>
            <a:endParaRPr lang="pl-PL" altLang="pl-PL"/>
          </a:p>
        </p:txBody>
      </p:sp>
    </p:spTree>
    <p:extLst>
      <p:ext uri="{BB962C8B-B14F-4D97-AF65-F5344CB8AC3E}">
        <p14:creationId xmlns:p14="http://schemas.microsoft.com/office/powerpoint/2010/main" val="3990880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6"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7"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476556A8-F4EF-4A30-B3F2-D84370339D3E}" type="slidenum">
              <a:rPr lang="pl-PL" altLang="pl-PL"/>
              <a:pPr>
                <a:defRPr/>
              </a:pPr>
              <a:t>‹#›</a:t>
            </a:fld>
            <a:endParaRPr lang="pl-PL" altLang="pl-PL"/>
          </a:p>
        </p:txBody>
      </p:sp>
    </p:spTree>
    <p:extLst>
      <p:ext uri="{BB962C8B-B14F-4D97-AF65-F5344CB8AC3E}">
        <p14:creationId xmlns:p14="http://schemas.microsoft.com/office/powerpoint/2010/main" val="23882116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1BB32ED8-E935-4E57-BCAA-D90E029BE68A}" type="slidenum">
              <a:rPr lang="pl-PL" altLang="pl-PL"/>
              <a:pPr>
                <a:defRPr/>
              </a:pPr>
              <a:t>‹#›</a:t>
            </a:fld>
            <a:endParaRPr lang="pl-PL" altLang="pl-PL"/>
          </a:p>
        </p:txBody>
      </p:sp>
    </p:spTree>
    <p:extLst>
      <p:ext uri="{BB962C8B-B14F-4D97-AF65-F5344CB8AC3E}">
        <p14:creationId xmlns:p14="http://schemas.microsoft.com/office/powerpoint/2010/main" val="4059809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933"/>
            <a:ext cx="7680960" cy="793435"/>
          </a:xfrm>
        </p:spPr>
        <p:txBody>
          <a:bodyPr anchor="b"/>
          <a:lstStyle>
            <a:lvl1pPr algn="l">
              <a:defRPr sz="2800" b="1"/>
            </a:lvl1pPr>
          </a:lstStyle>
          <a:p>
            <a:r>
              <a:rPr lang="pl-PL"/>
              <a:t>Kliknij, aby edytować styl</a:t>
            </a:r>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4999" indent="0">
              <a:buNone/>
              <a:defRPr sz="3900"/>
            </a:lvl2pPr>
            <a:lvl3pPr marL="1270035" indent="0">
              <a:buNone/>
              <a:defRPr sz="3400"/>
            </a:lvl3pPr>
            <a:lvl4pPr marL="1905079" indent="0">
              <a:buNone/>
              <a:defRPr sz="2800"/>
            </a:lvl4pPr>
            <a:lvl5pPr marL="2540114" indent="0">
              <a:buNone/>
              <a:defRPr sz="2800"/>
            </a:lvl5pPr>
            <a:lvl6pPr marL="3175152" indent="0">
              <a:buNone/>
              <a:defRPr sz="2800"/>
            </a:lvl6pPr>
            <a:lvl7pPr marL="3810183" indent="0">
              <a:buNone/>
              <a:defRPr sz="2800"/>
            </a:lvl7pPr>
            <a:lvl8pPr marL="4445214" indent="0">
              <a:buNone/>
              <a:defRPr sz="2800"/>
            </a:lvl8pPr>
            <a:lvl9pPr marL="5080249" indent="0">
              <a:buNone/>
              <a:defRPr sz="2800"/>
            </a:lvl9pPr>
          </a:lstStyle>
          <a:p>
            <a:pPr lvl="0"/>
            <a:endParaRPr lang="pl-PL" noProof="0"/>
          </a:p>
        </p:txBody>
      </p:sp>
      <p:sp>
        <p:nvSpPr>
          <p:cNvPr id="4" name="Symbol zastępczy tekstu 3"/>
          <p:cNvSpPr>
            <a:spLocks noGrp="1"/>
          </p:cNvSpPr>
          <p:nvPr>
            <p:ph type="body" sz="half" idx="2"/>
          </p:nvPr>
        </p:nvSpPr>
        <p:spPr>
          <a:xfrm>
            <a:off x="2509203" y="7514275"/>
            <a:ext cx="7680960" cy="1126808"/>
          </a:xfrm>
        </p:spPr>
        <p:txBody>
          <a:bodyPr/>
          <a:lstStyle>
            <a:lvl1pPr marL="0" indent="0">
              <a:buNone/>
              <a:defRPr sz="2000"/>
            </a:lvl1pPr>
            <a:lvl2pPr marL="634999" indent="0">
              <a:buNone/>
              <a:defRPr sz="1700"/>
            </a:lvl2pPr>
            <a:lvl3pPr marL="1270035" indent="0">
              <a:buNone/>
              <a:defRPr sz="1400"/>
            </a:lvl3pPr>
            <a:lvl4pPr marL="1905079" indent="0">
              <a:buNone/>
              <a:defRPr sz="1300"/>
            </a:lvl4pPr>
            <a:lvl5pPr marL="2540114" indent="0">
              <a:buNone/>
              <a:defRPr sz="1300"/>
            </a:lvl5pPr>
            <a:lvl6pPr marL="3175152" indent="0">
              <a:buNone/>
              <a:defRPr sz="1300"/>
            </a:lvl6pPr>
            <a:lvl7pPr marL="3810183" indent="0">
              <a:buNone/>
              <a:defRPr sz="1300"/>
            </a:lvl7pPr>
            <a:lvl8pPr marL="4445214" indent="0">
              <a:buNone/>
              <a:defRPr sz="1300"/>
            </a:lvl8pPr>
            <a:lvl9pPr marL="5080249" indent="0">
              <a:buNone/>
              <a:defRPr sz="13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A8F0DD-F40C-440E-A920-01C359CC8F2A}"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230066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1140" y="853440"/>
            <a:ext cx="2720340" cy="768096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960120" y="853440"/>
            <a:ext cx="7947660" cy="768096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p:txBody>
          <a:bodyPr/>
          <a:lstStyle>
            <a:lvl1pPr>
              <a:spcBef>
                <a:spcPct val="20000"/>
              </a:spcBef>
              <a:buFontTx/>
              <a:buChar char="•"/>
              <a:defRPr/>
            </a:lvl1pPr>
          </a:lstStyle>
          <a:p>
            <a:pPr>
              <a:defRPr/>
            </a:pPr>
            <a:endParaRPr lang="pl-PL"/>
          </a:p>
        </p:txBody>
      </p:sp>
      <p:sp>
        <p:nvSpPr>
          <p:cNvPr id="5" name="Rectangle 5"/>
          <p:cNvSpPr>
            <a:spLocks noGrp="1" noChangeArrowheads="1"/>
          </p:cNvSpPr>
          <p:nvPr>
            <p:ph type="ftr" sz="quarter" idx="11"/>
          </p:nvPr>
        </p:nvSpPr>
        <p:spPr/>
        <p:txBody>
          <a:bodyPr/>
          <a:lstStyle>
            <a:lvl1pPr>
              <a:spcBef>
                <a:spcPct val="20000"/>
              </a:spcBef>
              <a:buFontTx/>
              <a:buChar char="•"/>
              <a:defRPr/>
            </a:lvl1pPr>
          </a:lstStyle>
          <a:p>
            <a:pPr>
              <a:defRPr/>
            </a:pPr>
            <a:endParaRPr lang="pl-PL"/>
          </a:p>
        </p:txBody>
      </p:sp>
      <p:sp>
        <p:nvSpPr>
          <p:cNvPr id="6" name="Rectangle 6"/>
          <p:cNvSpPr>
            <a:spLocks noGrp="1" noChangeArrowheads="1"/>
          </p:cNvSpPr>
          <p:nvPr>
            <p:ph type="sldNum" sz="quarter" idx="12"/>
          </p:nvPr>
        </p:nvSpPr>
        <p:spPr/>
        <p:txBody>
          <a:bodyPr/>
          <a:lstStyle>
            <a:lvl1pPr>
              <a:spcBef>
                <a:spcPct val="20000"/>
              </a:spcBef>
              <a:buFontTx/>
              <a:buChar char="•"/>
              <a:defRPr smtClean="0"/>
            </a:lvl1pPr>
          </a:lstStyle>
          <a:p>
            <a:pPr>
              <a:defRPr/>
            </a:pPr>
            <a:fld id="{997C4B78-7A7A-4A7B-B898-4EFDA0E82AC6}" type="slidenum">
              <a:rPr lang="pl-PL" altLang="pl-PL"/>
              <a:pPr>
                <a:defRPr/>
              </a:pPr>
              <a:t>‹#›</a:t>
            </a:fld>
            <a:endParaRPr lang="pl-PL" altLang="pl-PL"/>
          </a:p>
        </p:txBody>
      </p:sp>
    </p:spTree>
    <p:extLst>
      <p:ext uri="{BB962C8B-B14F-4D97-AF65-F5344CB8AC3E}">
        <p14:creationId xmlns:p14="http://schemas.microsoft.com/office/powerpoint/2010/main" val="2161462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960120" y="2982631"/>
            <a:ext cx="10881360" cy="2058035"/>
          </a:xfrm>
        </p:spPr>
        <p:txBody>
          <a:bodyPr/>
          <a:lstStyle/>
          <a:p>
            <a:r>
              <a:rPr lang="pl-PL" smtClean="0"/>
              <a:t>Kliknij, aby edytować styl</a:t>
            </a:r>
            <a:endParaRPr lang="pl-PL"/>
          </a:p>
        </p:txBody>
      </p:sp>
      <p:sp>
        <p:nvSpPr>
          <p:cNvPr id="3" name="Podtytuł 2"/>
          <p:cNvSpPr>
            <a:spLocks noGrp="1"/>
          </p:cNvSpPr>
          <p:nvPr>
            <p:ph type="subTitle" idx="1"/>
          </p:nvPr>
        </p:nvSpPr>
        <p:spPr>
          <a:xfrm>
            <a:off x="1920240" y="5440680"/>
            <a:ext cx="8961120" cy="2453640"/>
          </a:xfrm>
        </p:spPr>
        <p:txBody>
          <a:bodyPr/>
          <a:lstStyle>
            <a:lvl1pPr marL="0" indent="0" algn="ctr">
              <a:buNone/>
              <a:defRPr/>
            </a:lvl1pPr>
            <a:lvl2pPr marL="638155" indent="0" algn="ctr">
              <a:buNone/>
              <a:defRPr/>
            </a:lvl2pPr>
            <a:lvl3pPr marL="1276311" indent="0" algn="ctr">
              <a:buNone/>
              <a:defRPr/>
            </a:lvl3pPr>
            <a:lvl4pPr marL="1914473" indent="0" algn="ctr">
              <a:buNone/>
              <a:defRPr/>
            </a:lvl4pPr>
            <a:lvl5pPr marL="2552642" indent="0" algn="ctr">
              <a:buNone/>
              <a:defRPr/>
            </a:lvl5pPr>
            <a:lvl6pPr marL="3190811" indent="0" algn="ctr">
              <a:buNone/>
              <a:defRPr/>
            </a:lvl6pPr>
            <a:lvl7pPr marL="3828975" indent="0" algn="ctr">
              <a:buNone/>
              <a:defRPr/>
            </a:lvl7pPr>
            <a:lvl8pPr marL="4467138" indent="0" algn="ctr">
              <a:buNone/>
              <a:defRPr/>
            </a:lvl8pPr>
            <a:lvl9pPr marL="5105302"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96CB7F-D17A-48D6-8DF2-8728EAE384B8}"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374575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DDE790-3B34-4F6E-9569-877AEB9B5773}"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3954978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011238" y="6169696"/>
            <a:ext cx="10881360" cy="1906905"/>
          </a:xfrm>
        </p:spPr>
        <p:txBody>
          <a:bodyPr anchor="t"/>
          <a:lstStyle>
            <a:lvl1pPr algn="l">
              <a:defRPr sz="5600" b="1" cap="all"/>
            </a:lvl1pPr>
          </a:lstStyle>
          <a:p>
            <a:r>
              <a:rPr lang="pl-PL" smtClean="0"/>
              <a:t>Kliknij, aby edytować styl</a:t>
            </a:r>
            <a:endParaRPr lang="pl-PL"/>
          </a:p>
        </p:txBody>
      </p:sp>
      <p:sp>
        <p:nvSpPr>
          <p:cNvPr id="3" name="Symbol zastępczy tekstu 2"/>
          <p:cNvSpPr>
            <a:spLocks noGrp="1"/>
          </p:cNvSpPr>
          <p:nvPr>
            <p:ph type="body" idx="1"/>
          </p:nvPr>
        </p:nvSpPr>
        <p:spPr>
          <a:xfrm>
            <a:off x="1011238" y="4069400"/>
            <a:ext cx="10881360" cy="2100262"/>
          </a:xfrm>
        </p:spPr>
        <p:txBody>
          <a:bodyPr anchor="b"/>
          <a:lstStyle>
            <a:lvl1pPr marL="0" indent="0">
              <a:buNone/>
              <a:defRPr sz="2800"/>
            </a:lvl1pPr>
            <a:lvl2pPr marL="638155" indent="0">
              <a:buNone/>
              <a:defRPr sz="2500"/>
            </a:lvl2pPr>
            <a:lvl3pPr marL="1276311" indent="0">
              <a:buNone/>
              <a:defRPr sz="2200"/>
            </a:lvl3pPr>
            <a:lvl4pPr marL="1914473" indent="0">
              <a:buNone/>
              <a:defRPr sz="2000"/>
            </a:lvl4pPr>
            <a:lvl5pPr marL="2552642" indent="0">
              <a:buNone/>
              <a:defRPr sz="2000"/>
            </a:lvl5pPr>
            <a:lvl6pPr marL="3190811" indent="0">
              <a:buNone/>
              <a:defRPr sz="2000"/>
            </a:lvl6pPr>
            <a:lvl7pPr marL="3828975" indent="0">
              <a:buNone/>
              <a:defRPr sz="2000"/>
            </a:lvl7pPr>
            <a:lvl8pPr marL="4467138" indent="0">
              <a:buNone/>
              <a:defRPr sz="2000"/>
            </a:lvl8pPr>
            <a:lvl9pPr marL="5105302" indent="0">
              <a:buNone/>
              <a:defRPr sz="20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E5831E-777B-46C6-A14B-D2856052EE2A}"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7908498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96012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507480" y="2773680"/>
            <a:ext cx="5334000" cy="57607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77D944-29B7-4692-AC18-B66084835453}"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2654147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40080" y="384493"/>
            <a:ext cx="11521440" cy="16002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640080" y="2149158"/>
            <a:ext cx="5656263" cy="895667"/>
          </a:xfrm>
        </p:spPr>
        <p:txBody>
          <a:bodyPr anchor="b"/>
          <a:lstStyle>
            <a:lvl1pPr marL="0" indent="0">
              <a:buNone/>
              <a:defRPr sz="3400" b="1"/>
            </a:lvl1pPr>
            <a:lvl2pPr marL="638155" indent="0">
              <a:buNone/>
              <a:defRPr sz="2800" b="1"/>
            </a:lvl2pPr>
            <a:lvl3pPr marL="1276311" indent="0">
              <a:buNone/>
              <a:defRPr sz="2500" b="1"/>
            </a:lvl3pPr>
            <a:lvl4pPr marL="1914473" indent="0">
              <a:buNone/>
              <a:defRPr sz="2200" b="1"/>
            </a:lvl4pPr>
            <a:lvl5pPr marL="2552642" indent="0">
              <a:buNone/>
              <a:defRPr sz="2200" b="1"/>
            </a:lvl5pPr>
            <a:lvl6pPr marL="3190811" indent="0">
              <a:buNone/>
              <a:defRPr sz="2200" b="1"/>
            </a:lvl6pPr>
            <a:lvl7pPr marL="3828975" indent="0">
              <a:buNone/>
              <a:defRPr sz="2200" b="1"/>
            </a:lvl7pPr>
            <a:lvl8pPr marL="4467138" indent="0">
              <a:buNone/>
              <a:defRPr sz="2200" b="1"/>
            </a:lvl8pPr>
            <a:lvl9pPr marL="5105302" indent="0">
              <a:buNone/>
              <a:defRPr sz="2200" b="1"/>
            </a:lvl9pPr>
          </a:lstStyle>
          <a:p>
            <a:pPr lvl="0"/>
            <a:r>
              <a:rPr lang="pl-PL" smtClean="0"/>
              <a:t>Kliknij, aby edytować style wzorca tekstu</a:t>
            </a:r>
          </a:p>
        </p:txBody>
      </p:sp>
      <p:sp>
        <p:nvSpPr>
          <p:cNvPr id="4" name="Symbol zastępczy zawartości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503071" y="2149158"/>
            <a:ext cx="5658485" cy="895667"/>
          </a:xfrm>
        </p:spPr>
        <p:txBody>
          <a:bodyPr anchor="b"/>
          <a:lstStyle>
            <a:lvl1pPr marL="0" indent="0">
              <a:buNone/>
              <a:defRPr sz="3400" b="1"/>
            </a:lvl1pPr>
            <a:lvl2pPr marL="638155" indent="0">
              <a:buNone/>
              <a:defRPr sz="2800" b="1"/>
            </a:lvl2pPr>
            <a:lvl3pPr marL="1276311" indent="0">
              <a:buNone/>
              <a:defRPr sz="2500" b="1"/>
            </a:lvl3pPr>
            <a:lvl4pPr marL="1914473" indent="0">
              <a:buNone/>
              <a:defRPr sz="2200" b="1"/>
            </a:lvl4pPr>
            <a:lvl5pPr marL="2552642" indent="0">
              <a:buNone/>
              <a:defRPr sz="2200" b="1"/>
            </a:lvl5pPr>
            <a:lvl6pPr marL="3190811" indent="0">
              <a:buNone/>
              <a:defRPr sz="2200" b="1"/>
            </a:lvl6pPr>
            <a:lvl7pPr marL="3828975" indent="0">
              <a:buNone/>
              <a:defRPr sz="2200" b="1"/>
            </a:lvl7pPr>
            <a:lvl8pPr marL="4467138" indent="0">
              <a:buNone/>
              <a:defRPr sz="2200" b="1"/>
            </a:lvl8pPr>
            <a:lvl9pPr marL="5105302" indent="0">
              <a:buNone/>
              <a:defRPr sz="22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503071"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FDF6CF-8494-4816-B0DB-167B7395D64D}"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7552546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2BD819-2C19-4136-B0CE-79E34E604209}"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143747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9E5A65-7DE5-4755-9F4D-D74D75149CC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101128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40082" y="382270"/>
            <a:ext cx="4211638" cy="1626870"/>
          </a:xfrm>
        </p:spPr>
        <p:txBody>
          <a:bodyPr anchor="b"/>
          <a:lstStyle>
            <a:lvl1pPr algn="l">
              <a:defRPr sz="2800" b="1"/>
            </a:lvl1pPr>
          </a:lstStyle>
          <a:p>
            <a:r>
              <a:rPr lang="pl-PL" smtClean="0"/>
              <a:t>Kliknij, aby edytować styl</a:t>
            </a:r>
            <a:endParaRPr lang="pl-PL"/>
          </a:p>
        </p:txBody>
      </p:sp>
      <p:sp>
        <p:nvSpPr>
          <p:cNvPr id="3" name="Symbol zastępczy zawartości 2"/>
          <p:cNvSpPr>
            <a:spLocks noGrp="1"/>
          </p:cNvSpPr>
          <p:nvPr>
            <p:ph idx="1"/>
          </p:nvPr>
        </p:nvSpPr>
        <p:spPr>
          <a:xfrm>
            <a:off x="5005070" y="382272"/>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40082" y="2009142"/>
            <a:ext cx="4211638" cy="6567488"/>
          </a:xfrm>
        </p:spPr>
        <p:txBody>
          <a:bodyPr/>
          <a:lstStyle>
            <a:lvl1pPr marL="0" indent="0">
              <a:buNone/>
              <a:defRPr sz="2000"/>
            </a:lvl1pPr>
            <a:lvl2pPr marL="638155" indent="0">
              <a:buNone/>
              <a:defRPr sz="1700"/>
            </a:lvl2pPr>
            <a:lvl3pPr marL="1276311" indent="0">
              <a:buNone/>
              <a:defRPr sz="1400"/>
            </a:lvl3pPr>
            <a:lvl4pPr marL="1914473" indent="0">
              <a:buNone/>
              <a:defRPr sz="1300"/>
            </a:lvl4pPr>
            <a:lvl5pPr marL="2552642" indent="0">
              <a:buNone/>
              <a:defRPr sz="1300"/>
            </a:lvl5pPr>
            <a:lvl6pPr marL="3190811" indent="0">
              <a:buNone/>
              <a:defRPr sz="1300"/>
            </a:lvl6pPr>
            <a:lvl7pPr marL="3828975" indent="0">
              <a:buNone/>
              <a:defRPr sz="1300"/>
            </a:lvl7pPr>
            <a:lvl8pPr marL="4467138" indent="0">
              <a:buNone/>
              <a:defRPr sz="1300"/>
            </a:lvl8pPr>
            <a:lvl9pPr marL="5105302"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32B4A4-AC9E-449A-A342-0F03ED32EB0C}"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42883924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509203" y="6720840"/>
            <a:ext cx="7680960" cy="793433"/>
          </a:xfrm>
        </p:spPr>
        <p:txBody>
          <a:bodyPr anchor="b"/>
          <a:lstStyle>
            <a:lvl1pPr algn="l">
              <a:defRPr sz="2800" b="1"/>
            </a:lvl1pPr>
          </a:lstStyle>
          <a:p>
            <a:r>
              <a:rPr lang="pl-PL" smtClean="0"/>
              <a:t>Kliknij, aby edytować styl</a:t>
            </a:r>
            <a:endParaRPr lang="pl-PL"/>
          </a:p>
        </p:txBody>
      </p:sp>
      <p:sp>
        <p:nvSpPr>
          <p:cNvPr id="3" name="Symbol zastępczy obrazu 2"/>
          <p:cNvSpPr>
            <a:spLocks noGrp="1"/>
          </p:cNvSpPr>
          <p:nvPr>
            <p:ph type="pic" idx="1"/>
          </p:nvPr>
        </p:nvSpPr>
        <p:spPr>
          <a:xfrm>
            <a:off x="2509203" y="857885"/>
            <a:ext cx="7680960" cy="5760720"/>
          </a:xfrm>
        </p:spPr>
        <p:txBody>
          <a:bodyPr/>
          <a:lstStyle>
            <a:lvl1pPr marL="0" indent="0">
              <a:buNone/>
              <a:defRPr sz="4500"/>
            </a:lvl1pPr>
            <a:lvl2pPr marL="638155" indent="0">
              <a:buNone/>
              <a:defRPr sz="3900"/>
            </a:lvl2pPr>
            <a:lvl3pPr marL="1276311" indent="0">
              <a:buNone/>
              <a:defRPr sz="3400"/>
            </a:lvl3pPr>
            <a:lvl4pPr marL="1914473" indent="0">
              <a:buNone/>
              <a:defRPr sz="2800"/>
            </a:lvl4pPr>
            <a:lvl5pPr marL="2552642" indent="0">
              <a:buNone/>
              <a:defRPr sz="2800"/>
            </a:lvl5pPr>
            <a:lvl6pPr marL="3190811" indent="0">
              <a:buNone/>
              <a:defRPr sz="2800"/>
            </a:lvl6pPr>
            <a:lvl7pPr marL="3828975" indent="0">
              <a:buNone/>
              <a:defRPr sz="2800"/>
            </a:lvl7pPr>
            <a:lvl8pPr marL="4467138" indent="0">
              <a:buNone/>
              <a:defRPr sz="2800"/>
            </a:lvl8pPr>
            <a:lvl9pPr marL="5105302" indent="0">
              <a:buNone/>
              <a:defRPr sz="2800"/>
            </a:lvl9pPr>
          </a:lstStyle>
          <a:p>
            <a:pPr lvl="0"/>
            <a:endParaRPr lang="pl-PL" noProof="0" smtClean="0"/>
          </a:p>
        </p:txBody>
      </p:sp>
      <p:sp>
        <p:nvSpPr>
          <p:cNvPr id="4" name="Symbol zastępczy tekstu 3"/>
          <p:cNvSpPr>
            <a:spLocks noGrp="1"/>
          </p:cNvSpPr>
          <p:nvPr>
            <p:ph type="body" sz="half" idx="2"/>
          </p:nvPr>
        </p:nvSpPr>
        <p:spPr>
          <a:xfrm>
            <a:off x="2509203" y="7514273"/>
            <a:ext cx="7680960" cy="1126807"/>
          </a:xfrm>
        </p:spPr>
        <p:txBody>
          <a:bodyPr/>
          <a:lstStyle>
            <a:lvl1pPr marL="0" indent="0">
              <a:buNone/>
              <a:defRPr sz="2000"/>
            </a:lvl1pPr>
            <a:lvl2pPr marL="638155" indent="0">
              <a:buNone/>
              <a:defRPr sz="1700"/>
            </a:lvl2pPr>
            <a:lvl3pPr marL="1276311" indent="0">
              <a:buNone/>
              <a:defRPr sz="1400"/>
            </a:lvl3pPr>
            <a:lvl4pPr marL="1914473" indent="0">
              <a:buNone/>
              <a:defRPr sz="1300"/>
            </a:lvl4pPr>
            <a:lvl5pPr marL="2552642" indent="0">
              <a:buNone/>
              <a:defRPr sz="1300"/>
            </a:lvl5pPr>
            <a:lvl6pPr marL="3190811" indent="0">
              <a:buNone/>
              <a:defRPr sz="1300"/>
            </a:lvl6pPr>
            <a:lvl7pPr marL="3828975" indent="0">
              <a:buNone/>
              <a:defRPr sz="1300"/>
            </a:lvl7pPr>
            <a:lvl8pPr marL="4467138" indent="0">
              <a:buNone/>
              <a:defRPr sz="1300"/>
            </a:lvl8pPr>
            <a:lvl9pPr marL="5105302" indent="0">
              <a:buNone/>
              <a:defRPr sz="13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ltLang="pl-P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l-PL" altLang="pl-P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9D662A-7524-4E3A-BA30-3F9CFDDDE44B}"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146405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0" tIns="63546" rIns="127000" bIns="63546" numCol="1" anchor="ctr" anchorCtr="0" compatLnSpc="1">
            <a:prstTxWarp prst="textNoShape">
              <a:avLst/>
            </a:prstTxWarp>
          </a:bodyPr>
          <a:lstStyle/>
          <a:p>
            <a:pPr lvl="0"/>
            <a:r>
              <a:rPr lang="pl-PL" altLang="pl-PL"/>
              <a:t>Kliknij, aby edytować styl wzorca tytułu</a:t>
            </a:r>
          </a:p>
        </p:txBody>
      </p:sp>
      <p:sp>
        <p:nvSpPr>
          <p:cNvPr id="102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0" tIns="63546" rIns="127000" bIns="63546"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7000" tIns="63546" rIns="127000" bIns="63546" numCol="1" anchor="t" anchorCtr="0" compatLnSpc="1">
            <a:prstTxWarp prst="textNoShape">
              <a:avLst/>
            </a:prstTxWarp>
          </a:bodyPr>
          <a:lstStyle>
            <a:lvl1pPr>
              <a:spcBef>
                <a:spcPct val="0"/>
              </a:spcBef>
              <a:buFontTx/>
              <a:buNone/>
              <a:defRPr sz="2000"/>
            </a:lvl1pPr>
          </a:lstStyle>
          <a:p>
            <a:pPr>
              <a:defRPr/>
            </a:pPr>
            <a:endParaRPr lang="pl-PL" alt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7000" tIns="63546" rIns="127000" bIns="63546" numCol="1" anchor="t" anchorCtr="0" compatLnSpc="1">
            <a:prstTxWarp prst="textNoShape">
              <a:avLst/>
            </a:prstTxWarp>
          </a:bodyPr>
          <a:lstStyle>
            <a:lvl1pPr algn="ctr">
              <a:spcBef>
                <a:spcPct val="0"/>
              </a:spcBef>
              <a:buFontTx/>
              <a:buNone/>
              <a:defRPr sz="2000"/>
            </a:lvl1pPr>
          </a:lstStyle>
          <a:p>
            <a:pPr>
              <a:defRPr/>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7000" tIns="63546" rIns="127000" bIns="63546" numCol="1" anchor="t" anchorCtr="0" compatLnSpc="1">
            <a:prstTxWarp prst="textNoShape">
              <a:avLst/>
            </a:prstTxWarp>
          </a:bodyPr>
          <a:lstStyle>
            <a:lvl1pPr algn="r">
              <a:spcBef>
                <a:spcPct val="0"/>
              </a:spcBef>
              <a:buFontTx/>
              <a:buNone/>
              <a:defRPr sz="2000"/>
            </a:lvl1pPr>
          </a:lstStyle>
          <a:p>
            <a:pPr>
              <a:defRPr/>
            </a:pPr>
            <a:fld id="{BB6AA81F-84E9-4CFA-AD60-A7C3FEA3F5A2}"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356497224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4999" algn="ctr" rtl="0" eaLnBrk="0" fontAlgn="base" hangingPunct="0">
        <a:spcBef>
          <a:spcPct val="0"/>
        </a:spcBef>
        <a:spcAft>
          <a:spcPct val="0"/>
        </a:spcAft>
        <a:defRPr sz="6200">
          <a:solidFill>
            <a:schemeClr val="tx2"/>
          </a:solidFill>
          <a:latin typeface="Times New Roman" pitchFamily="18" charset="0"/>
        </a:defRPr>
      </a:lvl6pPr>
      <a:lvl7pPr marL="1270035" algn="ctr" rtl="0" eaLnBrk="0" fontAlgn="base" hangingPunct="0">
        <a:spcBef>
          <a:spcPct val="0"/>
        </a:spcBef>
        <a:spcAft>
          <a:spcPct val="0"/>
        </a:spcAft>
        <a:defRPr sz="6200">
          <a:solidFill>
            <a:schemeClr val="tx2"/>
          </a:solidFill>
          <a:latin typeface="Times New Roman" pitchFamily="18" charset="0"/>
        </a:defRPr>
      </a:lvl7pPr>
      <a:lvl8pPr marL="1905079" algn="ctr" rtl="0" eaLnBrk="0" fontAlgn="base" hangingPunct="0">
        <a:spcBef>
          <a:spcPct val="0"/>
        </a:spcBef>
        <a:spcAft>
          <a:spcPct val="0"/>
        </a:spcAft>
        <a:defRPr sz="6200">
          <a:solidFill>
            <a:schemeClr val="tx2"/>
          </a:solidFill>
          <a:latin typeface="Times New Roman" pitchFamily="18" charset="0"/>
        </a:defRPr>
      </a:lvl8pPr>
      <a:lvl9pPr marL="2540114" algn="ctr" rtl="0" eaLnBrk="0" fontAlgn="base" hangingPunct="0">
        <a:spcBef>
          <a:spcPct val="0"/>
        </a:spcBef>
        <a:spcAft>
          <a:spcPct val="0"/>
        </a:spcAft>
        <a:defRPr sz="6200">
          <a:solidFill>
            <a:schemeClr val="tx2"/>
          </a:solidFill>
          <a:latin typeface="Times New Roman" pitchFamily="18" charset="0"/>
        </a:defRPr>
      </a:lvl9pPr>
    </p:titleStyle>
    <p:bodyStyle>
      <a:lvl1pPr marL="476272" indent="-476272" algn="l" rtl="0" eaLnBrk="0" fontAlgn="base" hangingPunct="0">
        <a:spcBef>
          <a:spcPct val="20000"/>
        </a:spcBef>
        <a:spcAft>
          <a:spcPct val="0"/>
        </a:spcAft>
        <a:buChar char="•"/>
        <a:defRPr sz="4500">
          <a:solidFill>
            <a:schemeClr val="tx1"/>
          </a:solidFill>
          <a:latin typeface="+mn-lt"/>
          <a:ea typeface="+mn-ea"/>
          <a:cs typeface="+mn-cs"/>
        </a:defRPr>
      </a:lvl1pPr>
      <a:lvl2pPr marL="1031927" indent="-396883" algn="l" rtl="0" eaLnBrk="0" fontAlgn="base" hangingPunct="0">
        <a:spcBef>
          <a:spcPct val="20000"/>
        </a:spcBef>
        <a:spcAft>
          <a:spcPct val="0"/>
        </a:spcAft>
        <a:buChar char="–"/>
        <a:defRPr sz="3900">
          <a:solidFill>
            <a:schemeClr val="tx1"/>
          </a:solidFill>
          <a:latin typeface="+mn-lt"/>
        </a:defRPr>
      </a:lvl2pPr>
      <a:lvl3pPr marL="1587573" indent="-317500" algn="l" rtl="0" eaLnBrk="0" fontAlgn="base" hangingPunct="0">
        <a:spcBef>
          <a:spcPct val="20000"/>
        </a:spcBef>
        <a:spcAft>
          <a:spcPct val="0"/>
        </a:spcAft>
        <a:buChar char="•"/>
        <a:defRPr sz="3400">
          <a:solidFill>
            <a:schemeClr val="tx1"/>
          </a:solidFill>
          <a:latin typeface="+mn-lt"/>
        </a:defRPr>
      </a:lvl3pPr>
      <a:lvl4pPr marL="2222611" indent="-317500" algn="l" rtl="0" eaLnBrk="0" fontAlgn="base" hangingPunct="0">
        <a:spcBef>
          <a:spcPct val="20000"/>
        </a:spcBef>
        <a:spcAft>
          <a:spcPct val="0"/>
        </a:spcAft>
        <a:buChar char="–"/>
        <a:defRPr sz="2800">
          <a:solidFill>
            <a:schemeClr val="tx1"/>
          </a:solidFill>
          <a:latin typeface="+mn-lt"/>
        </a:defRPr>
      </a:lvl4pPr>
      <a:lvl5pPr marL="2857644" indent="-317500" algn="l" rtl="0" eaLnBrk="0" fontAlgn="base" hangingPunct="0">
        <a:spcBef>
          <a:spcPct val="20000"/>
        </a:spcBef>
        <a:spcAft>
          <a:spcPct val="0"/>
        </a:spcAft>
        <a:buChar char="»"/>
        <a:defRPr sz="2800">
          <a:solidFill>
            <a:schemeClr val="tx1"/>
          </a:solidFill>
          <a:latin typeface="+mn-lt"/>
        </a:defRPr>
      </a:lvl5pPr>
      <a:lvl6pPr marL="3492672" indent="-317500" algn="l" rtl="0" eaLnBrk="0" fontAlgn="base" hangingPunct="0">
        <a:spcBef>
          <a:spcPct val="20000"/>
        </a:spcBef>
        <a:spcAft>
          <a:spcPct val="0"/>
        </a:spcAft>
        <a:buChar char="»"/>
        <a:defRPr sz="2800">
          <a:solidFill>
            <a:schemeClr val="tx1"/>
          </a:solidFill>
          <a:latin typeface="+mn-lt"/>
        </a:defRPr>
      </a:lvl6pPr>
      <a:lvl7pPr marL="4127697" indent="-317500" algn="l" rtl="0" eaLnBrk="0" fontAlgn="base" hangingPunct="0">
        <a:spcBef>
          <a:spcPct val="20000"/>
        </a:spcBef>
        <a:spcAft>
          <a:spcPct val="0"/>
        </a:spcAft>
        <a:buChar char="»"/>
        <a:defRPr sz="2800">
          <a:solidFill>
            <a:schemeClr val="tx1"/>
          </a:solidFill>
          <a:latin typeface="+mn-lt"/>
        </a:defRPr>
      </a:lvl7pPr>
      <a:lvl8pPr marL="4762724" indent="-317500" algn="l" rtl="0" eaLnBrk="0" fontAlgn="base" hangingPunct="0">
        <a:spcBef>
          <a:spcPct val="20000"/>
        </a:spcBef>
        <a:spcAft>
          <a:spcPct val="0"/>
        </a:spcAft>
        <a:buChar char="»"/>
        <a:defRPr sz="2800">
          <a:solidFill>
            <a:schemeClr val="tx1"/>
          </a:solidFill>
          <a:latin typeface="+mn-lt"/>
        </a:defRPr>
      </a:lvl8pPr>
      <a:lvl9pPr marL="5397762" indent="-317500"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0035" rtl="0" eaLnBrk="1" latinLnBrk="0" hangingPunct="1">
        <a:defRPr sz="2500" kern="1200">
          <a:solidFill>
            <a:schemeClr val="tx1"/>
          </a:solidFill>
          <a:latin typeface="+mn-lt"/>
          <a:ea typeface="+mn-ea"/>
          <a:cs typeface="+mn-cs"/>
        </a:defRPr>
      </a:lvl1pPr>
      <a:lvl2pPr marL="634999" algn="l" defTabSz="1270035" rtl="0" eaLnBrk="1" latinLnBrk="0" hangingPunct="1">
        <a:defRPr sz="2500" kern="1200">
          <a:solidFill>
            <a:schemeClr val="tx1"/>
          </a:solidFill>
          <a:latin typeface="+mn-lt"/>
          <a:ea typeface="+mn-ea"/>
          <a:cs typeface="+mn-cs"/>
        </a:defRPr>
      </a:lvl2pPr>
      <a:lvl3pPr marL="1270035" algn="l" defTabSz="1270035" rtl="0" eaLnBrk="1" latinLnBrk="0" hangingPunct="1">
        <a:defRPr sz="2500" kern="1200">
          <a:solidFill>
            <a:schemeClr val="tx1"/>
          </a:solidFill>
          <a:latin typeface="+mn-lt"/>
          <a:ea typeface="+mn-ea"/>
          <a:cs typeface="+mn-cs"/>
        </a:defRPr>
      </a:lvl3pPr>
      <a:lvl4pPr marL="1905079" algn="l" defTabSz="1270035" rtl="0" eaLnBrk="1" latinLnBrk="0" hangingPunct="1">
        <a:defRPr sz="2500" kern="1200">
          <a:solidFill>
            <a:schemeClr val="tx1"/>
          </a:solidFill>
          <a:latin typeface="+mn-lt"/>
          <a:ea typeface="+mn-ea"/>
          <a:cs typeface="+mn-cs"/>
        </a:defRPr>
      </a:lvl4pPr>
      <a:lvl5pPr marL="2540114" algn="l" defTabSz="1270035" rtl="0" eaLnBrk="1" latinLnBrk="0" hangingPunct="1">
        <a:defRPr sz="2500" kern="1200">
          <a:solidFill>
            <a:schemeClr val="tx1"/>
          </a:solidFill>
          <a:latin typeface="+mn-lt"/>
          <a:ea typeface="+mn-ea"/>
          <a:cs typeface="+mn-cs"/>
        </a:defRPr>
      </a:lvl5pPr>
      <a:lvl6pPr marL="3175152" algn="l" defTabSz="1270035" rtl="0" eaLnBrk="1" latinLnBrk="0" hangingPunct="1">
        <a:defRPr sz="2500" kern="1200">
          <a:solidFill>
            <a:schemeClr val="tx1"/>
          </a:solidFill>
          <a:latin typeface="+mn-lt"/>
          <a:ea typeface="+mn-ea"/>
          <a:cs typeface="+mn-cs"/>
        </a:defRPr>
      </a:lvl6pPr>
      <a:lvl7pPr marL="3810183" algn="l" defTabSz="1270035" rtl="0" eaLnBrk="1" latinLnBrk="0" hangingPunct="1">
        <a:defRPr sz="2500" kern="1200">
          <a:solidFill>
            <a:schemeClr val="tx1"/>
          </a:solidFill>
          <a:latin typeface="+mn-lt"/>
          <a:ea typeface="+mn-ea"/>
          <a:cs typeface="+mn-cs"/>
        </a:defRPr>
      </a:lvl7pPr>
      <a:lvl8pPr marL="4445214" algn="l" defTabSz="1270035" rtl="0" eaLnBrk="1" latinLnBrk="0" hangingPunct="1">
        <a:defRPr sz="2500" kern="1200">
          <a:solidFill>
            <a:schemeClr val="tx1"/>
          </a:solidFill>
          <a:latin typeface="+mn-lt"/>
          <a:ea typeface="+mn-ea"/>
          <a:cs typeface="+mn-cs"/>
        </a:defRPr>
      </a:lvl8pPr>
      <a:lvl9pPr marL="5080249" algn="l" defTabSz="1270035" rtl="0" eaLnBrk="1" latinLnBrk="0" hangingPunct="1">
        <a:defRPr sz="25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800" tIns="63910" rIns="127800" bIns="63910" numCol="1" anchor="ctr" anchorCtr="0" compatLnSpc="1">
            <a:prstTxWarp prst="textNoShape">
              <a:avLst/>
            </a:prstTxWarp>
          </a:bodyPr>
          <a:lstStyle/>
          <a:p>
            <a:pPr lvl="0"/>
            <a:r>
              <a:rPr lang="pl-PL" altLang="en-US" smtClean="0"/>
              <a:t>Kliknij, aby edytować styl wzorca tytułu</a:t>
            </a:r>
          </a:p>
        </p:txBody>
      </p:sp>
      <p:sp>
        <p:nvSpPr>
          <p:cNvPr id="18435"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800" tIns="63910" rIns="127800" bIns="6391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800" tIns="63910" rIns="127800" bIns="63910" numCol="1" anchor="t" anchorCtr="0" compatLnSpc="1">
            <a:prstTxWarp prst="textNoShape">
              <a:avLst/>
            </a:prstTxWarp>
          </a:bodyPr>
          <a:lstStyle>
            <a:lvl1pPr>
              <a:spcBef>
                <a:spcPct val="0"/>
              </a:spcBef>
              <a:buFontTx/>
              <a:buNone/>
              <a:defRPr sz="2000" smtClean="0"/>
            </a:lvl1pPr>
          </a:lstStyle>
          <a:p>
            <a:pPr>
              <a:defRPr/>
            </a:pPr>
            <a:endParaRPr 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800" tIns="63910" rIns="127800" bIns="63910" numCol="1" anchor="t" anchorCtr="0" compatLnSpc="1">
            <a:prstTxWarp prst="textNoShape">
              <a:avLst/>
            </a:prstTxWarp>
          </a:bodyPr>
          <a:lstStyle>
            <a:lvl1pPr algn="ctr">
              <a:spcBef>
                <a:spcPct val="0"/>
              </a:spcBef>
              <a:buFontTx/>
              <a:buNone/>
              <a:defRPr sz="2000" smtClean="0"/>
            </a:lvl1pPr>
          </a:lstStyle>
          <a:p>
            <a:pPr>
              <a:defRPr/>
            </a:pPr>
            <a:endParaRPr 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800" tIns="63910" rIns="127800" bIns="63910" numCol="1" anchor="t" anchorCtr="0" compatLnSpc="1">
            <a:prstTxWarp prst="textNoShape">
              <a:avLst/>
            </a:prstTxWarp>
          </a:bodyPr>
          <a:lstStyle>
            <a:lvl1pPr algn="r">
              <a:spcBef>
                <a:spcPct val="0"/>
              </a:spcBef>
              <a:buFontTx/>
              <a:buNone/>
              <a:defRPr sz="2000" smtClean="0"/>
            </a:lvl1pPr>
          </a:lstStyle>
          <a:p>
            <a:pPr>
              <a:defRPr/>
            </a:pPr>
            <a:fld id="{EF51ABC4-8E1B-446B-97F7-B720D105D7EB}"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2182571893"/>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9002" algn="ctr" rtl="0" eaLnBrk="0" fontAlgn="base" hangingPunct="0">
        <a:spcBef>
          <a:spcPct val="0"/>
        </a:spcBef>
        <a:spcAft>
          <a:spcPct val="0"/>
        </a:spcAft>
        <a:defRPr sz="6200">
          <a:solidFill>
            <a:schemeClr val="tx2"/>
          </a:solidFill>
          <a:latin typeface="Times New Roman" pitchFamily="18" charset="0"/>
        </a:defRPr>
      </a:lvl6pPr>
      <a:lvl7pPr marL="1278004" algn="ctr" rtl="0" eaLnBrk="0" fontAlgn="base" hangingPunct="0">
        <a:spcBef>
          <a:spcPct val="0"/>
        </a:spcBef>
        <a:spcAft>
          <a:spcPct val="0"/>
        </a:spcAft>
        <a:defRPr sz="6200">
          <a:solidFill>
            <a:schemeClr val="tx2"/>
          </a:solidFill>
          <a:latin typeface="Times New Roman" pitchFamily="18" charset="0"/>
        </a:defRPr>
      </a:lvl7pPr>
      <a:lvl8pPr marL="1917007" algn="ctr" rtl="0" eaLnBrk="0" fontAlgn="base" hangingPunct="0">
        <a:spcBef>
          <a:spcPct val="0"/>
        </a:spcBef>
        <a:spcAft>
          <a:spcPct val="0"/>
        </a:spcAft>
        <a:defRPr sz="6200">
          <a:solidFill>
            <a:schemeClr val="tx2"/>
          </a:solidFill>
          <a:latin typeface="Times New Roman" pitchFamily="18" charset="0"/>
        </a:defRPr>
      </a:lvl8pPr>
      <a:lvl9pPr marL="2556015" algn="ctr" rtl="0" eaLnBrk="0" fontAlgn="base" hangingPunct="0">
        <a:spcBef>
          <a:spcPct val="0"/>
        </a:spcBef>
        <a:spcAft>
          <a:spcPct val="0"/>
        </a:spcAft>
        <a:defRPr sz="6200">
          <a:solidFill>
            <a:schemeClr val="tx2"/>
          </a:solidFill>
          <a:latin typeface="Times New Roman" pitchFamily="18" charset="0"/>
        </a:defRPr>
      </a:lvl9pPr>
    </p:titleStyle>
    <p:bodyStyle>
      <a:lvl1pPr marL="479256" indent="-479256" algn="l" rtl="0" eaLnBrk="0" fontAlgn="base" hangingPunct="0">
        <a:spcBef>
          <a:spcPct val="20000"/>
        </a:spcBef>
        <a:spcAft>
          <a:spcPct val="0"/>
        </a:spcAft>
        <a:buChar char="•"/>
        <a:defRPr sz="4500">
          <a:solidFill>
            <a:schemeClr val="tx1"/>
          </a:solidFill>
          <a:latin typeface="+mn-lt"/>
          <a:ea typeface="+mn-ea"/>
          <a:cs typeface="+mn-cs"/>
        </a:defRPr>
      </a:lvl1pPr>
      <a:lvl2pPr marL="1038386" indent="-399365" algn="l" rtl="0" eaLnBrk="0" fontAlgn="base" hangingPunct="0">
        <a:spcBef>
          <a:spcPct val="20000"/>
        </a:spcBef>
        <a:spcAft>
          <a:spcPct val="0"/>
        </a:spcAft>
        <a:buChar char="–"/>
        <a:defRPr sz="3900">
          <a:solidFill>
            <a:schemeClr val="tx1"/>
          </a:solidFill>
          <a:latin typeface="+mn-lt"/>
        </a:defRPr>
      </a:lvl2pPr>
      <a:lvl3pPr marL="1597515" indent="-319501" algn="l" rtl="0" eaLnBrk="0" fontAlgn="base" hangingPunct="0">
        <a:spcBef>
          <a:spcPct val="20000"/>
        </a:spcBef>
        <a:spcAft>
          <a:spcPct val="0"/>
        </a:spcAft>
        <a:buChar char="•"/>
        <a:defRPr sz="3400">
          <a:solidFill>
            <a:schemeClr val="tx1"/>
          </a:solidFill>
          <a:latin typeface="+mn-lt"/>
        </a:defRPr>
      </a:lvl3pPr>
      <a:lvl4pPr marL="2236518" indent="-319501" algn="l" rtl="0" eaLnBrk="0" fontAlgn="base" hangingPunct="0">
        <a:spcBef>
          <a:spcPct val="20000"/>
        </a:spcBef>
        <a:spcAft>
          <a:spcPct val="0"/>
        </a:spcAft>
        <a:buChar char="–"/>
        <a:defRPr sz="2800">
          <a:solidFill>
            <a:schemeClr val="tx1"/>
          </a:solidFill>
          <a:latin typeface="+mn-lt"/>
        </a:defRPr>
      </a:lvl4pPr>
      <a:lvl5pPr marL="2875522" indent="-319501" algn="l" rtl="0" eaLnBrk="0" fontAlgn="base" hangingPunct="0">
        <a:spcBef>
          <a:spcPct val="20000"/>
        </a:spcBef>
        <a:spcAft>
          <a:spcPct val="0"/>
        </a:spcAft>
        <a:buChar char="»"/>
        <a:defRPr sz="2800">
          <a:solidFill>
            <a:schemeClr val="tx1"/>
          </a:solidFill>
          <a:latin typeface="+mn-lt"/>
        </a:defRPr>
      </a:lvl5pPr>
      <a:lvl6pPr marL="3514528" indent="-319501" algn="l" rtl="0" eaLnBrk="0" fontAlgn="base" hangingPunct="0">
        <a:spcBef>
          <a:spcPct val="20000"/>
        </a:spcBef>
        <a:spcAft>
          <a:spcPct val="0"/>
        </a:spcAft>
        <a:buChar char="»"/>
        <a:defRPr sz="2800">
          <a:solidFill>
            <a:schemeClr val="tx1"/>
          </a:solidFill>
          <a:latin typeface="+mn-lt"/>
        </a:defRPr>
      </a:lvl6pPr>
      <a:lvl7pPr marL="4153534" indent="-319501" algn="l" rtl="0" eaLnBrk="0" fontAlgn="base" hangingPunct="0">
        <a:spcBef>
          <a:spcPct val="20000"/>
        </a:spcBef>
        <a:spcAft>
          <a:spcPct val="0"/>
        </a:spcAft>
        <a:buChar char="»"/>
        <a:defRPr sz="2800">
          <a:solidFill>
            <a:schemeClr val="tx1"/>
          </a:solidFill>
          <a:latin typeface="+mn-lt"/>
        </a:defRPr>
      </a:lvl7pPr>
      <a:lvl8pPr marL="4792542" indent="-319501" algn="l" rtl="0" eaLnBrk="0" fontAlgn="base" hangingPunct="0">
        <a:spcBef>
          <a:spcPct val="20000"/>
        </a:spcBef>
        <a:spcAft>
          <a:spcPct val="0"/>
        </a:spcAft>
        <a:buChar char="»"/>
        <a:defRPr sz="2800">
          <a:solidFill>
            <a:schemeClr val="tx1"/>
          </a:solidFill>
          <a:latin typeface="+mn-lt"/>
        </a:defRPr>
      </a:lvl8pPr>
      <a:lvl9pPr marL="5431551" indent="-319501"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8004" rtl="0" eaLnBrk="1" latinLnBrk="0" hangingPunct="1">
        <a:defRPr sz="2500" kern="1200">
          <a:solidFill>
            <a:schemeClr val="tx1"/>
          </a:solidFill>
          <a:latin typeface="+mn-lt"/>
          <a:ea typeface="+mn-ea"/>
          <a:cs typeface="+mn-cs"/>
        </a:defRPr>
      </a:lvl1pPr>
      <a:lvl2pPr marL="639002" algn="l" defTabSz="1278004" rtl="0" eaLnBrk="1" latinLnBrk="0" hangingPunct="1">
        <a:defRPr sz="2500" kern="1200">
          <a:solidFill>
            <a:schemeClr val="tx1"/>
          </a:solidFill>
          <a:latin typeface="+mn-lt"/>
          <a:ea typeface="+mn-ea"/>
          <a:cs typeface="+mn-cs"/>
        </a:defRPr>
      </a:lvl2pPr>
      <a:lvl3pPr marL="1278004" algn="l" defTabSz="1278004" rtl="0" eaLnBrk="1" latinLnBrk="0" hangingPunct="1">
        <a:defRPr sz="2500" kern="1200">
          <a:solidFill>
            <a:schemeClr val="tx1"/>
          </a:solidFill>
          <a:latin typeface="+mn-lt"/>
          <a:ea typeface="+mn-ea"/>
          <a:cs typeface="+mn-cs"/>
        </a:defRPr>
      </a:lvl3pPr>
      <a:lvl4pPr marL="1917007" algn="l" defTabSz="1278004" rtl="0" eaLnBrk="1" latinLnBrk="0" hangingPunct="1">
        <a:defRPr sz="2500" kern="1200">
          <a:solidFill>
            <a:schemeClr val="tx1"/>
          </a:solidFill>
          <a:latin typeface="+mn-lt"/>
          <a:ea typeface="+mn-ea"/>
          <a:cs typeface="+mn-cs"/>
        </a:defRPr>
      </a:lvl4pPr>
      <a:lvl5pPr marL="2556015" algn="l" defTabSz="1278004" rtl="0" eaLnBrk="1" latinLnBrk="0" hangingPunct="1">
        <a:defRPr sz="2500" kern="1200">
          <a:solidFill>
            <a:schemeClr val="tx1"/>
          </a:solidFill>
          <a:latin typeface="+mn-lt"/>
          <a:ea typeface="+mn-ea"/>
          <a:cs typeface="+mn-cs"/>
        </a:defRPr>
      </a:lvl5pPr>
      <a:lvl6pPr marL="3195025" algn="l" defTabSz="1278004" rtl="0" eaLnBrk="1" latinLnBrk="0" hangingPunct="1">
        <a:defRPr sz="2500" kern="1200">
          <a:solidFill>
            <a:schemeClr val="tx1"/>
          </a:solidFill>
          <a:latin typeface="+mn-lt"/>
          <a:ea typeface="+mn-ea"/>
          <a:cs typeface="+mn-cs"/>
        </a:defRPr>
      </a:lvl6pPr>
      <a:lvl7pPr marL="3834032" algn="l" defTabSz="1278004" rtl="0" eaLnBrk="1" latinLnBrk="0" hangingPunct="1">
        <a:defRPr sz="2500" kern="1200">
          <a:solidFill>
            <a:schemeClr val="tx1"/>
          </a:solidFill>
          <a:latin typeface="+mn-lt"/>
          <a:ea typeface="+mn-ea"/>
          <a:cs typeface="+mn-cs"/>
        </a:defRPr>
      </a:lvl7pPr>
      <a:lvl8pPr marL="4473038" algn="l" defTabSz="1278004" rtl="0" eaLnBrk="1" latinLnBrk="0" hangingPunct="1">
        <a:defRPr sz="2500" kern="1200">
          <a:solidFill>
            <a:schemeClr val="tx1"/>
          </a:solidFill>
          <a:latin typeface="+mn-lt"/>
          <a:ea typeface="+mn-ea"/>
          <a:cs typeface="+mn-cs"/>
        </a:defRPr>
      </a:lvl8pPr>
      <a:lvl9pPr marL="5112045" algn="l" defTabSz="1278004"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0" tIns="63546" rIns="127000" bIns="63546" numCol="1" anchor="ctr" anchorCtr="0" compatLnSpc="1">
            <a:prstTxWarp prst="textNoShape">
              <a:avLst/>
            </a:prstTxWarp>
          </a:bodyPr>
          <a:lstStyle/>
          <a:p>
            <a:pPr lvl="0"/>
            <a:r>
              <a:rPr lang="pl-PL" altLang="pl-PL" smtClean="0"/>
              <a:t>Kliknij, aby edytować styl wzorca tytułu</a:t>
            </a:r>
          </a:p>
        </p:txBody>
      </p:sp>
      <p:sp>
        <p:nvSpPr>
          <p:cNvPr id="614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000" tIns="63546" rIns="127000" bIns="63546"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000" tIns="63546" rIns="127000" bIns="63546" numCol="1" anchor="t" anchorCtr="0" compatLnSpc="1">
            <a:prstTxWarp prst="textNoShape">
              <a:avLst/>
            </a:prstTxWarp>
          </a:bodyPr>
          <a:lstStyle>
            <a:lvl1pPr algn="l">
              <a:spcBef>
                <a:spcPct val="0"/>
              </a:spcBef>
              <a:buFontTx/>
              <a:buNone/>
              <a:defRPr sz="2000" b="0">
                <a:solidFill>
                  <a:srgbClr val="000000"/>
                </a:solidFill>
              </a:defRPr>
            </a:lvl1pPr>
          </a:lstStyle>
          <a:p>
            <a:pPr>
              <a:defRPr/>
            </a:pPr>
            <a:endParaRPr lang="pl-PL"/>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000" tIns="63546" rIns="127000" bIns="63546" numCol="1" anchor="t" anchorCtr="0" compatLnSpc="1">
            <a:prstTxWarp prst="textNoShape">
              <a:avLst/>
            </a:prstTxWarp>
          </a:bodyPr>
          <a:lstStyle>
            <a:lvl1pPr algn="ctr">
              <a:spcBef>
                <a:spcPct val="0"/>
              </a:spcBef>
              <a:buFontTx/>
              <a:buNone/>
              <a:defRPr sz="2000" b="0">
                <a:solidFill>
                  <a:srgbClr val="000000"/>
                </a:solidFill>
              </a:defRPr>
            </a:lvl1pPr>
          </a:lstStyle>
          <a:p>
            <a:pPr>
              <a:defRPr/>
            </a:pPr>
            <a:endParaRPr lang="pl-PL"/>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000" tIns="63546" rIns="127000" bIns="63546" numCol="1" anchor="t" anchorCtr="0" compatLnSpc="1">
            <a:prstTxWarp prst="textNoShape">
              <a:avLst/>
            </a:prstTxWarp>
          </a:bodyPr>
          <a:lstStyle>
            <a:lvl1pPr algn="r">
              <a:spcBef>
                <a:spcPct val="0"/>
              </a:spcBef>
              <a:buFontTx/>
              <a:buNone/>
              <a:defRPr sz="2000" b="0">
                <a:solidFill>
                  <a:srgbClr val="000000"/>
                </a:solidFill>
              </a:defRPr>
            </a:lvl1pPr>
          </a:lstStyle>
          <a:p>
            <a:pPr>
              <a:defRPr/>
            </a:pPr>
            <a:fld id="{89FB86DE-2EC6-4B4E-A572-58BFA75AB119}" type="slidenum">
              <a:rPr lang="pl-PL"/>
              <a:pPr>
                <a:defRPr/>
              </a:pPr>
              <a:t>‹#›</a:t>
            </a:fld>
            <a:endParaRPr lang="pl-PL"/>
          </a:p>
        </p:txBody>
      </p:sp>
    </p:spTree>
    <p:extLst>
      <p:ext uri="{BB962C8B-B14F-4D97-AF65-F5344CB8AC3E}">
        <p14:creationId xmlns:p14="http://schemas.microsoft.com/office/powerpoint/2010/main" val="357541442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4999" algn="ctr" rtl="0" eaLnBrk="0" fontAlgn="base" hangingPunct="0">
        <a:spcBef>
          <a:spcPct val="0"/>
        </a:spcBef>
        <a:spcAft>
          <a:spcPct val="0"/>
        </a:spcAft>
        <a:defRPr sz="6200">
          <a:solidFill>
            <a:schemeClr val="tx2"/>
          </a:solidFill>
          <a:latin typeface="Times New Roman" pitchFamily="18" charset="0"/>
        </a:defRPr>
      </a:lvl6pPr>
      <a:lvl7pPr marL="1270035" algn="ctr" rtl="0" eaLnBrk="0" fontAlgn="base" hangingPunct="0">
        <a:spcBef>
          <a:spcPct val="0"/>
        </a:spcBef>
        <a:spcAft>
          <a:spcPct val="0"/>
        </a:spcAft>
        <a:defRPr sz="6200">
          <a:solidFill>
            <a:schemeClr val="tx2"/>
          </a:solidFill>
          <a:latin typeface="Times New Roman" pitchFamily="18" charset="0"/>
        </a:defRPr>
      </a:lvl7pPr>
      <a:lvl8pPr marL="1905079" algn="ctr" rtl="0" eaLnBrk="0" fontAlgn="base" hangingPunct="0">
        <a:spcBef>
          <a:spcPct val="0"/>
        </a:spcBef>
        <a:spcAft>
          <a:spcPct val="0"/>
        </a:spcAft>
        <a:defRPr sz="6200">
          <a:solidFill>
            <a:schemeClr val="tx2"/>
          </a:solidFill>
          <a:latin typeface="Times New Roman" pitchFamily="18" charset="0"/>
        </a:defRPr>
      </a:lvl8pPr>
      <a:lvl9pPr marL="2540114" algn="ctr" rtl="0" eaLnBrk="0" fontAlgn="base" hangingPunct="0">
        <a:spcBef>
          <a:spcPct val="0"/>
        </a:spcBef>
        <a:spcAft>
          <a:spcPct val="0"/>
        </a:spcAft>
        <a:defRPr sz="6200">
          <a:solidFill>
            <a:schemeClr val="tx2"/>
          </a:solidFill>
          <a:latin typeface="Times New Roman" pitchFamily="18" charset="0"/>
        </a:defRPr>
      </a:lvl9pPr>
    </p:titleStyle>
    <p:bodyStyle>
      <a:lvl1pPr marL="476272" indent="-476272" algn="l" rtl="0" eaLnBrk="0" fontAlgn="base" hangingPunct="0">
        <a:spcBef>
          <a:spcPct val="20000"/>
        </a:spcBef>
        <a:spcAft>
          <a:spcPct val="0"/>
        </a:spcAft>
        <a:buChar char="•"/>
        <a:defRPr sz="4500">
          <a:solidFill>
            <a:schemeClr val="tx1"/>
          </a:solidFill>
          <a:latin typeface="+mn-lt"/>
          <a:ea typeface="+mn-ea"/>
          <a:cs typeface="+mn-cs"/>
        </a:defRPr>
      </a:lvl1pPr>
      <a:lvl2pPr marL="1031927" indent="-396883" algn="l" rtl="0" eaLnBrk="0" fontAlgn="base" hangingPunct="0">
        <a:spcBef>
          <a:spcPct val="20000"/>
        </a:spcBef>
        <a:spcAft>
          <a:spcPct val="0"/>
        </a:spcAft>
        <a:buChar char="–"/>
        <a:defRPr sz="3900">
          <a:solidFill>
            <a:schemeClr val="tx1"/>
          </a:solidFill>
          <a:latin typeface="+mn-lt"/>
        </a:defRPr>
      </a:lvl2pPr>
      <a:lvl3pPr marL="1587573" indent="-317500" algn="l" rtl="0" eaLnBrk="0" fontAlgn="base" hangingPunct="0">
        <a:spcBef>
          <a:spcPct val="20000"/>
        </a:spcBef>
        <a:spcAft>
          <a:spcPct val="0"/>
        </a:spcAft>
        <a:buChar char="•"/>
        <a:defRPr sz="3400">
          <a:solidFill>
            <a:schemeClr val="tx1"/>
          </a:solidFill>
          <a:latin typeface="+mn-lt"/>
        </a:defRPr>
      </a:lvl3pPr>
      <a:lvl4pPr marL="2222611" indent="-317500" algn="l" rtl="0" eaLnBrk="0" fontAlgn="base" hangingPunct="0">
        <a:spcBef>
          <a:spcPct val="20000"/>
        </a:spcBef>
        <a:spcAft>
          <a:spcPct val="0"/>
        </a:spcAft>
        <a:buChar char="–"/>
        <a:defRPr sz="2800">
          <a:solidFill>
            <a:schemeClr val="tx1"/>
          </a:solidFill>
          <a:latin typeface="+mn-lt"/>
        </a:defRPr>
      </a:lvl4pPr>
      <a:lvl5pPr marL="2857644" indent="-317500" algn="l" rtl="0" eaLnBrk="0" fontAlgn="base" hangingPunct="0">
        <a:spcBef>
          <a:spcPct val="20000"/>
        </a:spcBef>
        <a:spcAft>
          <a:spcPct val="0"/>
        </a:spcAft>
        <a:buChar char="»"/>
        <a:defRPr sz="2800">
          <a:solidFill>
            <a:schemeClr val="tx1"/>
          </a:solidFill>
          <a:latin typeface="+mn-lt"/>
        </a:defRPr>
      </a:lvl5pPr>
      <a:lvl6pPr marL="3492672" indent="-317500" algn="l" rtl="0" eaLnBrk="0" fontAlgn="base" hangingPunct="0">
        <a:spcBef>
          <a:spcPct val="20000"/>
        </a:spcBef>
        <a:spcAft>
          <a:spcPct val="0"/>
        </a:spcAft>
        <a:buChar char="»"/>
        <a:defRPr sz="2800">
          <a:solidFill>
            <a:schemeClr val="tx1"/>
          </a:solidFill>
          <a:latin typeface="+mn-lt"/>
        </a:defRPr>
      </a:lvl6pPr>
      <a:lvl7pPr marL="4127697" indent="-317500" algn="l" rtl="0" eaLnBrk="0" fontAlgn="base" hangingPunct="0">
        <a:spcBef>
          <a:spcPct val="20000"/>
        </a:spcBef>
        <a:spcAft>
          <a:spcPct val="0"/>
        </a:spcAft>
        <a:buChar char="»"/>
        <a:defRPr sz="2800">
          <a:solidFill>
            <a:schemeClr val="tx1"/>
          </a:solidFill>
          <a:latin typeface="+mn-lt"/>
        </a:defRPr>
      </a:lvl7pPr>
      <a:lvl8pPr marL="4762724" indent="-317500" algn="l" rtl="0" eaLnBrk="0" fontAlgn="base" hangingPunct="0">
        <a:spcBef>
          <a:spcPct val="20000"/>
        </a:spcBef>
        <a:spcAft>
          <a:spcPct val="0"/>
        </a:spcAft>
        <a:buChar char="»"/>
        <a:defRPr sz="2800">
          <a:solidFill>
            <a:schemeClr val="tx1"/>
          </a:solidFill>
          <a:latin typeface="+mn-lt"/>
        </a:defRPr>
      </a:lvl8pPr>
      <a:lvl9pPr marL="5397762" indent="-317500"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0035" rtl="0" eaLnBrk="1" latinLnBrk="0" hangingPunct="1">
        <a:defRPr sz="2500" kern="1200">
          <a:solidFill>
            <a:schemeClr val="tx1"/>
          </a:solidFill>
          <a:latin typeface="+mn-lt"/>
          <a:ea typeface="+mn-ea"/>
          <a:cs typeface="+mn-cs"/>
        </a:defRPr>
      </a:lvl1pPr>
      <a:lvl2pPr marL="634999" algn="l" defTabSz="1270035" rtl="0" eaLnBrk="1" latinLnBrk="0" hangingPunct="1">
        <a:defRPr sz="2500" kern="1200">
          <a:solidFill>
            <a:schemeClr val="tx1"/>
          </a:solidFill>
          <a:latin typeface="+mn-lt"/>
          <a:ea typeface="+mn-ea"/>
          <a:cs typeface="+mn-cs"/>
        </a:defRPr>
      </a:lvl2pPr>
      <a:lvl3pPr marL="1270035" algn="l" defTabSz="1270035" rtl="0" eaLnBrk="1" latinLnBrk="0" hangingPunct="1">
        <a:defRPr sz="2500" kern="1200">
          <a:solidFill>
            <a:schemeClr val="tx1"/>
          </a:solidFill>
          <a:latin typeface="+mn-lt"/>
          <a:ea typeface="+mn-ea"/>
          <a:cs typeface="+mn-cs"/>
        </a:defRPr>
      </a:lvl3pPr>
      <a:lvl4pPr marL="1905079" algn="l" defTabSz="1270035" rtl="0" eaLnBrk="1" latinLnBrk="0" hangingPunct="1">
        <a:defRPr sz="2500" kern="1200">
          <a:solidFill>
            <a:schemeClr val="tx1"/>
          </a:solidFill>
          <a:latin typeface="+mn-lt"/>
          <a:ea typeface="+mn-ea"/>
          <a:cs typeface="+mn-cs"/>
        </a:defRPr>
      </a:lvl4pPr>
      <a:lvl5pPr marL="2540114" algn="l" defTabSz="1270035" rtl="0" eaLnBrk="1" latinLnBrk="0" hangingPunct="1">
        <a:defRPr sz="2500" kern="1200">
          <a:solidFill>
            <a:schemeClr val="tx1"/>
          </a:solidFill>
          <a:latin typeface="+mn-lt"/>
          <a:ea typeface="+mn-ea"/>
          <a:cs typeface="+mn-cs"/>
        </a:defRPr>
      </a:lvl5pPr>
      <a:lvl6pPr marL="3175152" algn="l" defTabSz="1270035" rtl="0" eaLnBrk="1" latinLnBrk="0" hangingPunct="1">
        <a:defRPr sz="2500" kern="1200">
          <a:solidFill>
            <a:schemeClr val="tx1"/>
          </a:solidFill>
          <a:latin typeface="+mn-lt"/>
          <a:ea typeface="+mn-ea"/>
          <a:cs typeface="+mn-cs"/>
        </a:defRPr>
      </a:lvl6pPr>
      <a:lvl7pPr marL="3810183" algn="l" defTabSz="1270035" rtl="0" eaLnBrk="1" latinLnBrk="0" hangingPunct="1">
        <a:defRPr sz="2500" kern="1200">
          <a:solidFill>
            <a:schemeClr val="tx1"/>
          </a:solidFill>
          <a:latin typeface="+mn-lt"/>
          <a:ea typeface="+mn-ea"/>
          <a:cs typeface="+mn-cs"/>
        </a:defRPr>
      </a:lvl7pPr>
      <a:lvl8pPr marL="4445214" algn="l" defTabSz="1270035" rtl="0" eaLnBrk="1" latinLnBrk="0" hangingPunct="1">
        <a:defRPr sz="2500" kern="1200">
          <a:solidFill>
            <a:schemeClr val="tx1"/>
          </a:solidFill>
          <a:latin typeface="+mn-lt"/>
          <a:ea typeface="+mn-ea"/>
          <a:cs typeface="+mn-cs"/>
        </a:defRPr>
      </a:lvl8pPr>
      <a:lvl9pPr marL="5080249" algn="l" defTabSz="1270035" rtl="0" eaLnBrk="1" latinLnBrk="0" hangingPunct="1">
        <a:defRPr sz="2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ctr" anchorCtr="0" compatLnSpc="1">
            <a:prstTxWarp prst="textNoShape">
              <a:avLst/>
            </a:prstTxWarp>
          </a:bodyPr>
          <a:lstStyle/>
          <a:p>
            <a:pPr lvl="0"/>
            <a:r>
              <a:rPr lang="pl-PL" altLang="pl-PL" smtClean="0"/>
              <a:t>Kliknij, aby edytować styl wzorca tytułu</a:t>
            </a:r>
          </a:p>
        </p:txBody>
      </p:sp>
      <p:sp>
        <p:nvSpPr>
          <p:cNvPr id="4099"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7123" tIns="63602" rIns="127123" bIns="63602" numCol="1" anchor="t" anchorCtr="0" compatLnSpc="1">
            <a:prstTxWarp prst="textNoShape">
              <a:avLst/>
            </a:prstTxWarp>
          </a:bodyPr>
          <a:lstStyle>
            <a:lvl1pPr>
              <a:spcBef>
                <a:spcPct val="0"/>
              </a:spcBef>
              <a:buFontTx/>
              <a:buNone/>
              <a:defRPr sz="2000">
                <a:solidFill>
                  <a:srgbClr val="000000"/>
                </a:solidFill>
              </a:defRPr>
            </a:lvl1pPr>
          </a:lstStyle>
          <a:p>
            <a:pPr>
              <a:defRPr/>
            </a:pPr>
            <a:endParaRPr lang="pl-PL" altLang="pl-PL"/>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7123" tIns="63602" rIns="127123" bIns="63602" numCol="1" anchor="t" anchorCtr="0" compatLnSpc="1">
            <a:prstTxWarp prst="textNoShape">
              <a:avLst/>
            </a:prstTxWarp>
          </a:bodyPr>
          <a:lstStyle>
            <a:lvl1pPr algn="ctr">
              <a:spcBef>
                <a:spcPct val="0"/>
              </a:spcBef>
              <a:buFontTx/>
              <a:buNone/>
              <a:defRPr sz="2000">
                <a:solidFill>
                  <a:srgbClr val="000000"/>
                </a:solidFill>
              </a:defRPr>
            </a:lvl1pPr>
          </a:lstStyle>
          <a:p>
            <a:pPr>
              <a:defRPr/>
            </a:pPr>
            <a:endParaRPr lang="pl-PL" altLang="pl-PL"/>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7123" tIns="63602" rIns="127123" bIns="63602" numCol="1" anchor="t" anchorCtr="0" compatLnSpc="1">
            <a:prstTxWarp prst="textNoShape">
              <a:avLst/>
            </a:prstTxWarp>
          </a:bodyPr>
          <a:lstStyle>
            <a:lvl1pPr algn="r">
              <a:spcBef>
                <a:spcPct val="0"/>
              </a:spcBef>
              <a:buFontTx/>
              <a:buNone/>
              <a:defRPr sz="2000">
                <a:solidFill>
                  <a:srgbClr val="000000"/>
                </a:solidFill>
              </a:defRPr>
            </a:lvl1pPr>
          </a:lstStyle>
          <a:p>
            <a:pPr>
              <a:defRPr/>
            </a:pPr>
            <a:fld id="{1F575E5C-DBB4-4864-80C3-077B84807DAF}" type="slidenum">
              <a:rPr lang="pl-PL" altLang="pl-PL"/>
              <a:pPr>
                <a:defRPr/>
              </a:pPr>
              <a:t>‹#›</a:t>
            </a:fld>
            <a:endParaRPr lang="pl-PL" altLang="pl-PL"/>
          </a:p>
        </p:txBody>
      </p:sp>
    </p:spTree>
    <p:extLst>
      <p:ext uri="{BB962C8B-B14F-4D97-AF65-F5344CB8AC3E}">
        <p14:creationId xmlns:p14="http://schemas.microsoft.com/office/powerpoint/2010/main" val="236532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5615" algn="ctr" rtl="0" eaLnBrk="0" fontAlgn="base" hangingPunct="0">
        <a:spcBef>
          <a:spcPct val="0"/>
        </a:spcBef>
        <a:spcAft>
          <a:spcPct val="0"/>
        </a:spcAft>
        <a:defRPr sz="6200">
          <a:solidFill>
            <a:schemeClr val="tx2"/>
          </a:solidFill>
          <a:latin typeface="Times New Roman" pitchFamily="18" charset="0"/>
        </a:defRPr>
      </a:lvl6pPr>
      <a:lvl7pPr marL="1271256" algn="ctr" rtl="0" eaLnBrk="0" fontAlgn="base" hangingPunct="0">
        <a:spcBef>
          <a:spcPct val="0"/>
        </a:spcBef>
        <a:spcAft>
          <a:spcPct val="0"/>
        </a:spcAft>
        <a:defRPr sz="6200">
          <a:solidFill>
            <a:schemeClr val="tx2"/>
          </a:solidFill>
          <a:latin typeface="Times New Roman" pitchFamily="18" charset="0"/>
        </a:defRPr>
      </a:lvl7pPr>
      <a:lvl8pPr marL="1906908" algn="ctr" rtl="0" eaLnBrk="0" fontAlgn="base" hangingPunct="0">
        <a:spcBef>
          <a:spcPct val="0"/>
        </a:spcBef>
        <a:spcAft>
          <a:spcPct val="0"/>
        </a:spcAft>
        <a:defRPr sz="6200">
          <a:solidFill>
            <a:schemeClr val="tx2"/>
          </a:solidFill>
          <a:latin typeface="Times New Roman" pitchFamily="18" charset="0"/>
        </a:defRPr>
      </a:lvl8pPr>
      <a:lvl9pPr marL="2542555" algn="ctr" rtl="0" eaLnBrk="0" fontAlgn="base" hangingPunct="0">
        <a:spcBef>
          <a:spcPct val="0"/>
        </a:spcBef>
        <a:spcAft>
          <a:spcPct val="0"/>
        </a:spcAft>
        <a:defRPr sz="6200">
          <a:solidFill>
            <a:schemeClr val="tx2"/>
          </a:solidFill>
          <a:latin typeface="Times New Roman" pitchFamily="18" charset="0"/>
        </a:defRPr>
      </a:lvl9pPr>
    </p:titleStyle>
    <p:bodyStyle>
      <a:lvl1pPr marL="476731" indent="-476731" algn="l" rtl="0" eaLnBrk="0" fontAlgn="base" hangingPunct="0">
        <a:spcBef>
          <a:spcPct val="20000"/>
        </a:spcBef>
        <a:spcAft>
          <a:spcPct val="0"/>
        </a:spcAft>
        <a:buChar char="•"/>
        <a:defRPr sz="4500">
          <a:solidFill>
            <a:schemeClr val="tx1"/>
          </a:solidFill>
          <a:latin typeface="+mn-lt"/>
          <a:ea typeface="+mn-ea"/>
          <a:cs typeface="+mn-cs"/>
        </a:defRPr>
      </a:lvl1pPr>
      <a:lvl2pPr marL="1032916" indent="-397264" algn="l" rtl="0" eaLnBrk="0" fontAlgn="base" hangingPunct="0">
        <a:spcBef>
          <a:spcPct val="20000"/>
        </a:spcBef>
        <a:spcAft>
          <a:spcPct val="0"/>
        </a:spcAft>
        <a:buChar char="–"/>
        <a:defRPr sz="3900">
          <a:solidFill>
            <a:schemeClr val="tx1"/>
          </a:solidFill>
          <a:latin typeface="+mn-lt"/>
        </a:defRPr>
      </a:lvl2pPr>
      <a:lvl3pPr marL="1589097" indent="-317808" algn="l" rtl="0" eaLnBrk="0" fontAlgn="base" hangingPunct="0">
        <a:spcBef>
          <a:spcPct val="20000"/>
        </a:spcBef>
        <a:spcAft>
          <a:spcPct val="0"/>
        </a:spcAft>
        <a:buChar char="•"/>
        <a:defRPr sz="3400">
          <a:solidFill>
            <a:schemeClr val="tx1"/>
          </a:solidFill>
          <a:latin typeface="+mn-lt"/>
        </a:defRPr>
      </a:lvl3pPr>
      <a:lvl4pPr marL="2224739" indent="-317808" algn="l" rtl="0" eaLnBrk="0" fontAlgn="base" hangingPunct="0">
        <a:spcBef>
          <a:spcPct val="20000"/>
        </a:spcBef>
        <a:spcAft>
          <a:spcPct val="0"/>
        </a:spcAft>
        <a:buChar char="–"/>
        <a:defRPr sz="2800">
          <a:solidFill>
            <a:schemeClr val="tx1"/>
          </a:solidFill>
          <a:latin typeface="+mn-lt"/>
        </a:defRPr>
      </a:lvl4pPr>
      <a:lvl5pPr marL="2860388" indent="-317808" algn="l" rtl="0" eaLnBrk="0" fontAlgn="base" hangingPunct="0">
        <a:spcBef>
          <a:spcPct val="20000"/>
        </a:spcBef>
        <a:spcAft>
          <a:spcPct val="0"/>
        </a:spcAft>
        <a:buChar char="»"/>
        <a:defRPr sz="2800">
          <a:solidFill>
            <a:schemeClr val="tx1"/>
          </a:solidFill>
          <a:latin typeface="+mn-lt"/>
        </a:defRPr>
      </a:lvl5pPr>
      <a:lvl6pPr marL="3496031" indent="-317808" algn="l" rtl="0" eaLnBrk="0" fontAlgn="base" hangingPunct="0">
        <a:spcBef>
          <a:spcPct val="20000"/>
        </a:spcBef>
        <a:spcAft>
          <a:spcPct val="0"/>
        </a:spcAft>
        <a:buChar char="»"/>
        <a:defRPr sz="2800">
          <a:solidFill>
            <a:schemeClr val="tx1"/>
          </a:solidFill>
          <a:latin typeface="+mn-lt"/>
        </a:defRPr>
      </a:lvl6pPr>
      <a:lvl7pPr marL="4131662" indent="-317808" algn="l" rtl="0" eaLnBrk="0" fontAlgn="base" hangingPunct="0">
        <a:spcBef>
          <a:spcPct val="20000"/>
        </a:spcBef>
        <a:spcAft>
          <a:spcPct val="0"/>
        </a:spcAft>
        <a:buChar char="»"/>
        <a:defRPr sz="2800">
          <a:solidFill>
            <a:schemeClr val="tx1"/>
          </a:solidFill>
          <a:latin typeface="+mn-lt"/>
        </a:defRPr>
      </a:lvl7pPr>
      <a:lvl8pPr marL="4767298" indent="-317808" algn="l" rtl="0" eaLnBrk="0" fontAlgn="base" hangingPunct="0">
        <a:spcBef>
          <a:spcPct val="20000"/>
        </a:spcBef>
        <a:spcAft>
          <a:spcPct val="0"/>
        </a:spcAft>
        <a:buChar char="»"/>
        <a:defRPr sz="2800">
          <a:solidFill>
            <a:schemeClr val="tx1"/>
          </a:solidFill>
          <a:latin typeface="+mn-lt"/>
        </a:defRPr>
      </a:lvl8pPr>
      <a:lvl9pPr marL="5402947" indent="-317808"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1256" rtl="0" eaLnBrk="1" latinLnBrk="0" hangingPunct="1">
        <a:defRPr sz="2500" kern="1200">
          <a:solidFill>
            <a:schemeClr val="tx1"/>
          </a:solidFill>
          <a:latin typeface="+mn-lt"/>
          <a:ea typeface="+mn-ea"/>
          <a:cs typeface="+mn-cs"/>
        </a:defRPr>
      </a:lvl1pPr>
      <a:lvl2pPr marL="635615" algn="l" defTabSz="1271256" rtl="0" eaLnBrk="1" latinLnBrk="0" hangingPunct="1">
        <a:defRPr sz="2500" kern="1200">
          <a:solidFill>
            <a:schemeClr val="tx1"/>
          </a:solidFill>
          <a:latin typeface="+mn-lt"/>
          <a:ea typeface="+mn-ea"/>
          <a:cs typeface="+mn-cs"/>
        </a:defRPr>
      </a:lvl2pPr>
      <a:lvl3pPr marL="1271256" algn="l" defTabSz="1271256" rtl="0" eaLnBrk="1" latinLnBrk="0" hangingPunct="1">
        <a:defRPr sz="2500" kern="1200">
          <a:solidFill>
            <a:schemeClr val="tx1"/>
          </a:solidFill>
          <a:latin typeface="+mn-lt"/>
          <a:ea typeface="+mn-ea"/>
          <a:cs typeface="+mn-cs"/>
        </a:defRPr>
      </a:lvl3pPr>
      <a:lvl4pPr marL="1906908" algn="l" defTabSz="1271256" rtl="0" eaLnBrk="1" latinLnBrk="0" hangingPunct="1">
        <a:defRPr sz="2500" kern="1200">
          <a:solidFill>
            <a:schemeClr val="tx1"/>
          </a:solidFill>
          <a:latin typeface="+mn-lt"/>
          <a:ea typeface="+mn-ea"/>
          <a:cs typeface="+mn-cs"/>
        </a:defRPr>
      </a:lvl4pPr>
      <a:lvl5pPr marL="2542555" algn="l" defTabSz="1271256" rtl="0" eaLnBrk="1" latinLnBrk="0" hangingPunct="1">
        <a:defRPr sz="2500" kern="1200">
          <a:solidFill>
            <a:schemeClr val="tx1"/>
          </a:solidFill>
          <a:latin typeface="+mn-lt"/>
          <a:ea typeface="+mn-ea"/>
          <a:cs typeface="+mn-cs"/>
        </a:defRPr>
      </a:lvl5pPr>
      <a:lvl6pPr marL="3178203" algn="l" defTabSz="1271256" rtl="0" eaLnBrk="1" latinLnBrk="0" hangingPunct="1">
        <a:defRPr sz="2500" kern="1200">
          <a:solidFill>
            <a:schemeClr val="tx1"/>
          </a:solidFill>
          <a:latin typeface="+mn-lt"/>
          <a:ea typeface="+mn-ea"/>
          <a:cs typeface="+mn-cs"/>
        </a:defRPr>
      </a:lvl6pPr>
      <a:lvl7pPr marL="3813844" algn="l" defTabSz="1271256" rtl="0" eaLnBrk="1" latinLnBrk="0" hangingPunct="1">
        <a:defRPr sz="2500" kern="1200">
          <a:solidFill>
            <a:schemeClr val="tx1"/>
          </a:solidFill>
          <a:latin typeface="+mn-lt"/>
          <a:ea typeface="+mn-ea"/>
          <a:cs typeface="+mn-cs"/>
        </a:defRPr>
      </a:lvl7pPr>
      <a:lvl8pPr marL="4449484" algn="l" defTabSz="1271256" rtl="0" eaLnBrk="1" latinLnBrk="0" hangingPunct="1">
        <a:defRPr sz="2500" kern="1200">
          <a:solidFill>
            <a:schemeClr val="tx1"/>
          </a:solidFill>
          <a:latin typeface="+mn-lt"/>
          <a:ea typeface="+mn-ea"/>
          <a:cs typeface="+mn-cs"/>
        </a:defRPr>
      </a:lvl8pPr>
      <a:lvl9pPr marL="5085123" algn="l" defTabSz="1271256" rtl="0" eaLnBrk="1" latinLnBrk="0" hangingPunct="1">
        <a:defRPr sz="2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39" tIns="63882" rIns="127739" bIns="63882" numCol="1" anchor="ctr" anchorCtr="0" compatLnSpc="1">
            <a:prstTxWarp prst="textNoShape">
              <a:avLst/>
            </a:prstTxWarp>
          </a:bodyPr>
          <a:lstStyle/>
          <a:p>
            <a:pPr lvl="0"/>
            <a:r>
              <a:rPr lang="pl-PL" altLang="en-US" smtClean="0"/>
              <a:t>Kliknij, aby edytować styl wzorca tytułu</a:t>
            </a:r>
          </a:p>
        </p:txBody>
      </p:sp>
      <p:sp>
        <p:nvSpPr>
          <p:cNvPr id="32771"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39" tIns="63882" rIns="127739" bIns="63882"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739" tIns="63882" rIns="127739" bIns="63882" numCol="1" anchor="t" anchorCtr="0" compatLnSpc="1">
            <a:prstTxWarp prst="textNoShape">
              <a:avLst/>
            </a:prstTxWarp>
          </a:bodyPr>
          <a:lstStyle>
            <a:lvl1pPr algn="l">
              <a:defRPr sz="2000" b="0" smtClean="0"/>
            </a:lvl1pPr>
          </a:lstStyle>
          <a:p>
            <a:pPr>
              <a:spcBef>
                <a:spcPct val="0"/>
              </a:spcBef>
              <a:buFontTx/>
              <a:buNone/>
              <a:defRPr/>
            </a:pPr>
            <a:endParaRPr 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739" tIns="63882" rIns="127739" bIns="63882" numCol="1" anchor="t" anchorCtr="0" compatLnSpc="1">
            <a:prstTxWarp prst="textNoShape">
              <a:avLst/>
            </a:prstTxWarp>
          </a:bodyPr>
          <a:lstStyle>
            <a:lvl1pPr>
              <a:defRPr sz="2000" b="0" smtClean="0"/>
            </a:lvl1pPr>
          </a:lstStyle>
          <a:p>
            <a:pPr algn="ctr">
              <a:spcBef>
                <a:spcPct val="0"/>
              </a:spcBef>
              <a:buFontTx/>
              <a:buNone/>
              <a:defRPr/>
            </a:pPr>
            <a:endParaRPr 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739" tIns="63882" rIns="127739" bIns="63882" numCol="1" anchor="t" anchorCtr="0" compatLnSpc="1">
            <a:prstTxWarp prst="textNoShape">
              <a:avLst/>
            </a:prstTxWarp>
          </a:bodyPr>
          <a:lstStyle>
            <a:lvl1pPr algn="r">
              <a:defRPr sz="2000" b="0" smtClean="0"/>
            </a:lvl1pPr>
          </a:lstStyle>
          <a:p>
            <a:pPr>
              <a:spcBef>
                <a:spcPct val="0"/>
              </a:spcBef>
              <a:buFontTx/>
              <a:buNone/>
              <a:defRPr/>
            </a:pPr>
            <a:fld id="{0E1882CF-EE20-4F25-B45C-8E347A2074EA}" type="slidenum">
              <a:rPr lang="pl-PL">
                <a:solidFill>
                  <a:srgbClr val="000000"/>
                </a:solidFill>
              </a:rPr>
              <a:pPr>
                <a:spcBef>
                  <a:spcPct val="0"/>
                </a:spcBef>
                <a:buFontTx/>
                <a:buNone/>
                <a:defRPr/>
              </a:pPr>
              <a:t>‹#›</a:t>
            </a:fld>
            <a:endParaRPr lang="pl-PL">
              <a:solidFill>
                <a:srgbClr val="000000"/>
              </a:solidFill>
            </a:endParaRPr>
          </a:p>
        </p:txBody>
      </p:sp>
    </p:spTree>
    <p:extLst>
      <p:ext uri="{BB962C8B-B14F-4D97-AF65-F5344CB8AC3E}">
        <p14:creationId xmlns:p14="http://schemas.microsoft.com/office/powerpoint/2010/main" val="3809169331"/>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8694" algn="ctr" rtl="0" eaLnBrk="0" fontAlgn="base" hangingPunct="0">
        <a:spcBef>
          <a:spcPct val="0"/>
        </a:spcBef>
        <a:spcAft>
          <a:spcPct val="0"/>
        </a:spcAft>
        <a:defRPr sz="6200">
          <a:solidFill>
            <a:schemeClr val="tx2"/>
          </a:solidFill>
          <a:latin typeface="Times New Roman" pitchFamily="18" charset="0"/>
        </a:defRPr>
      </a:lvl6pPr>
      <a:lvl7pPr marL="1277388" algn="ctr" rtl="0" eaLnBrk="0" fontAlgn="base" hangingPunct="0">
        <a:spcBef>
          <a:spcPct val="0"/>
        </a:spcBef>
        <a:spcAft>
          <a:spcPct val="0"/>
        </a:spcAft>
        <a:defRPr sz="6200">
          <a:solidFill>
            <a:schemeClr val="tx2"/>
          </a:solidFill>
          <a:latin typeface="Times New Roman" pitchFamily="18" charset="0"/>
        </a:defRPr>
      </a:lvl7pPr>
      <a:lvl8pPr marL="1916083" algn="ctr" rtl="0" eaLnBrk="0" fontAlgn="base" hangingPunct="0">
        <a:spcBef>
          <a:spcPct val="0"/>
        </a:spcBef>
        <a:spcAft>
          <a:spcPct val="0"/>
        </a:spcAft>
        <a:defRPr sz="6200">
          <a:solidFill>
            <a:schemeClr val="tx2"/>
          </a:solidFill>
          <a:latin typeface="Times New Roman" pitchFamily="18" charset="0"/>
        </a:defRPr>
      </a:lvl8pPr>
      <a:lvl9pPr marL="2554789" algn="ctr" rtl="0" eaLnBrk="0" fontAlgn="base" hangingPunct="0">
        <a:spcBef>
          <a:spcPct val="0"/>
        </a:spcBef>
        <a:spcAft>
          <a:spcPct val="0"/>
        </a:spcAft>
        <a:defRPr sz="6200">
          <a:solidFill>
            <a:schemeClr val="tx2"/>
          </a:solidFill>
          <a:latin typeface="Times New Roman" pitchFamily="18" charset="0"/>
        </a:defRPr>
      </a:lvl9pPr>
    </p:titleStyle>
    <p:bodyStyle>
      <a:lvl1pPr marL="479027" indent="-479027" algn="l" rtl="0" eaLnBrk="0" fontAlgn="base" hangingPunct="0">
        <a:spcBef>
          <a:spcPct val="20000"/>
        </a:spcBef>
        <a:spcAft>
          <a:spcPct val="0"/>
        </a:spcAft>
        <a:buChar char="•"/>
        <a:defRPr sz="4500">
          <a:solidFill>
            <a:schemeClr val="tx1"/>
          </a:solidFill>
          <a:latin typeface="+mn-lt"/>
          <a:ea typeface="+mn-ea"/>
          <a:cs typeface="+mn-cs"/>
        </a:defRPr>
      </a:lvl1pPr>
      <a:lvl2pPr marL="1037887" indent="-399169" algn="l" rtl="0" eaLnBrk="0" fontAlgn="base" hangingPunct="0">
        <a:spcBef>
          <a:spcPct val="20000"/>
        </a:spcBef>
        <a:spcAft>
          <a:spcPct val="0"/>
        </a:spcAft>
        <a:buChar char="–"/>
        <a:defRPr sz="3900">
          <a:solidFill>
            <a:schemeClr val="tx1"/>
          </a:solidFill>
          <a:latin typeface="+mn-lt"/>
        </a:defRPr>
      </a:lvl2pPr>
      <a:lvl3pPr marL="1596748" indent="-319347" algn="l" rtl="0" eaLnBrk="0" fontAlgn="base" hangingPunct="0">
        <a:spcBef>
          <a:spcPct val="20000"/>
        </a:spcBef>
        <a:spcAft>
          <a:spcPct val="0"/>
        </a:spcAft>
        <a:buChar char="•"/>
        <a:defRPr sz="3400">
          <a:solidFill>
            <a:schemeClr val="tx1"/>
          </a:solidFill>
          <a:latin typeface="+mn-lt"/>
        </a:defRPr>
      </a:lvl3pPr>
      <a:lvl4pPr marL="2235444" indent="-319347" algn="l" rtl="0" eaLnBrk="0" fontAlgn="base" hangingPunct="0">
        <a:spcBef>
          <a:spcPct val="20000"/>
        </a:spcBef>
        <a:spcAft>
          <a:spcPct val="0"/>
        </a:spcAft>
        <a:buChar char="–"/>
        <a:defRPr sz="2800">
          <a:solidFill>
            <a:schemeClr val="tx1"/>
          </a:solidFill>
          <a:latin typeface="+mn-lt"/>
        </a:defRPr>
      </a:lvl4pPr>
      <a:lvl5pPr marL="2874141" indent="-319347" algn="l" rtl="0" eaLnBrk="0" fontAlgn="base" hangingPunct="0">
        <a:spcBef>
          <a:spcPct val="20000"/>
        </a:spcBef>
        <a:spcAft>
          <a:spcPct val="0"/>
        </a:spcAft>
        <a:buChar char="»"/>
        <a:defRPr sz="2800">
          <a:solidFill>
            <a:schemeClr val="tx1"/>
          </a:solidFill>
          <a:latin typeface="+mn-lt"/>
        </a:defRPr>
      </a:lvl5pPr>
      <a:lvl6pPr marL="3512842" indent="-319347" algn="l" rtl="0" eaLnBrk="0" fontAlgn="base" hangingPunct="0">
        <a:spcBef>
          <a:spcPct val="20000"/>
        </a:spcBef>
        <a:spcAft>
          <a:spcPct val="0"/>
        </a:spcAft>
        <a:buChar char="»"/>
        <a:defRPr sz="2800">
          <a:solidFill>
            <a:schemeClr val="tx1"/>
          </a:solidFill>
          <a:latin typeface="+mn-lt"/>
        </a:defRPr>
      </a:lvl6pPr>
      <a:lvl7pPr marL="4151540" indent="-319347" algn="l" rtl="0" eaLnBrk="0" fontAlgn="base" hangingPunct="0">
        <a:spcBef>
          <a:spcPct val="20000"/>
        </a:spcBef>
        <a:spcAft>
          <a:spcPct val="0"/>
        </a:spcAft>
        <a:buChar char="»"/>
        <a:defRPr sz="2800">
          <a:solidFill>
            <a:schemeClr val="tx1"/>
          </a:solidFill>
          <a:latin typeface="+mn-lt"/>
        </a:defRPr>
      </a:lvl7pPr>
      <a:lvl8pPr marL="4790240" indent="-319347" algn="l" rtl="0" eaLnBrk="0" fontAlgn="base" hangingPunct="0">
        <a:spcBef>
          <a:spcPct val="20000"/>
        </a:spcBef>
        <a:spcAft>
          <a:spcPct val="0"/>
        </a:spcAft>
        <a:buChar char="»"/>
        <a:defRPr sz="2800">
          <a:solidFill>
            <a:schemeClr val="tx1"/>
          </a:solidFill>
          <a:latin typeface="+mn-lt"/>
        </a:defRPr>
      </a:lvl8pPr>
      <a:lvl9pPr marL="5428947" indent="-319347"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7388" rtl="0" eaLnBrk="1" latinLnBrk="0" hangingPunct="1">
        <a:defRPr sz="2500" kern="1200">
          <a:solidFill>
            <a:schemeClr val="tx1"/>
          </a:solidFill>
          <a:latin typeface="+mn-lt"/>
          <a:ea typeface="+mn-ea"/>
          <a:cs typeface="+mn-cs"/>
        </a:defRPr>
      </a:lvl1pPr>
      <a:lvl2pPr marL="638694" algn="l" defTabSz="1277388" rtl="0" eaLnBrk="1" latinLnBrk="0" hangingPunct="1">
        <a:defRPr sz="2500" kern="1200">
          <a:solidFill>
            <a:schemeClr val="tx1"/>
          </a:solidFill>
          <a:latin typeface="+mn-lt"/>
          <a:ea typeface="+mn-ea"/>
          <a:cs typeface="+mn-cs"/>
        </a:defRPr>
      </a:lvl2pPr>
      <a:lvl3pPr marL="1277388" algn="l" defTabSz="1277388" rtl="0" eaLnBrk="1" latinLnBrk="0" hangingPunct="1">
        <a:defRPr sz="2500" kern="1200">
          <a:solidFill>
            <a:schemeClr val="tx1"/>
          </a:solidFill>
          <a:latin typeface="+mn-lt"/>
          <a:ea typeface="+mn-ea"/>
          <a:cs typeface="+mn-cs"/>
        </a:defRPr>
      </a:lvl3pPr>
      <a:lvl4pPr marL="1916083" algn="l" defTabSz="1277388" rtl="0" eaLnBrk="1" latinLnBrk="0" hangingPunct="1">
        <a:defRPr sz="2500" kern="1200">
          <a:solidFill>
            <a:schemeClr val="tx1"/>
          </a:solidFill>
          <a:latin typeface="+mn-lt"/>
          <a:ea typeface="+mn-ea"/>
          <a:cs typeface="+mn-cs"/>
        </a:defRPr>
      </a:lvl4pPr>
      <a:lvl5pPr marL="2554789" algn="l" defTabSz="1277388" rtl="0" eaLnBrk="1" latinLnBrk="0" hangingPunct="1">
        <a:defRPr sz="2500" kern="1200">
          <a:solidFill>
            <a:schemeClr val="tx1"/>
          </a:solidFill>
          <a:latin typeface="+mn-lt"/>
          <a:ea typeface="+mn-ea"/>
          <a:cs typeface="+mn-cs"/>
        </a:defRPr>
      </a:lvl5pPr>
      <a:lvl6pPr marL="3193492" algn="l" defTabSz="1277388" rtl="0" eaLnBrk="1" latinLnBrk="0" hangingPunct="1">
        <a:defRPr sz="2500" kern="1200">
          <a:solidFill>
            <a:schemeClr val="tx1"/>
          </a:solidFill>
          <a:latin typeface="+mn-lt"/>
          <a:ea typeface="+mn-ea"/>
          <a:cs typeface="+mn-cs"/>
        </a:defRPr>
      </a:lvl6pPr>
      <a:lvl7pPr marL="3832193" algn="l" defTabSz="1277388" rtl="0" eaLnBrk="1" latinLnBrk="0" hangingPunct="1">
        <a:defRPr sz="2500" kern="1200">
          <a:solidFill>
            <a:schemeClr val="tx1"/>
          </a:solidFill>
          <a:latin typeface="+mn-lt"/>
          <a:ea typeface="+mn-ea"/>
          <a:cs typeface="+mn-cs"/>
        </a:defRPr>
      </a:lvl7pPr>
      <a:lvl8pPr marL="4470892" algn="l" defTabSz="1277388" rtl="0" eaLnBrk="1" latinLnBrk="0" hangingPunct="1">
        <a:defRPr sz="2500" kern="1200">
          <a:solidFill>
            <a:schemeClr val="tx1"/>
          </a:solidFill>
          <a:latin typeface="+mn-lt"/>
          <a:ea typeface="+mn-ea"/>
          <a:cs typeface="+mn-cs"/>
        </a:defRPr>
      </a:lvl8pPr>
      <a:lvl9pPr marL="5109593" algn="l" defTabSz="1277388" rtl="0" eaLnBrk="1" latinLnBrk="0" hangingPunct="1">
        <a:defRPr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70" tIns="63896" rIns="127770" bIns="63896" numCol="1" anchor="ctr" anchorCtr="0" compatLnSpc="1">
            <a:prstTxWarp prst="textNoShape">
              <a:avLst/>
            </a:prstTxWarp>
          </a:bodyPr>
          <a:lstStyle/>
          <a:p>
            <a:pPr lvl="0"/>
            <a:r>
              <a:rPr lang="pl-PL" altLang="en-US" smtClean="0"/>
              <a:t>Kliknij, aby edytować styl wzorca tytułu</a:t>
            </a:r>
          </a:p>
        </p:txBody>
      </p:sp>
      <p:sp>
        <p:nvSpPr>
          <p:cNvPr id="32771"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770" tIns="63896" rIns="127770" bIns="63896"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770" tIns="63896" rIns="127770" bIns="63896" numCol="1" anchor="t" anchorCtr="0" compatLnSpc="1">
            <a:prstTxWarp prst="textNoShape">
              <a:avLst/>
            </a:prstTxWarp>
          </a:bodyPr>
          <a:lstStyle>
            <a:lvl1pPr algn="l">
              <a:defRPr sz="2000" b="0" smtClean="0"/>
            </a:lvl1pPr>
          </a:lstStyle>
          <a:p>
            <a:pPr>
              <a:spcBef>
                <a:spcPct val="0"/>
              </a:spcBef>
              <a:buFontTx/>
              <a:buNone/>
              <a:defRPr/>
            </a:pPr>
            <a:endParaRPr 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770" tIns="63896" rIns="127770" bIns="63896" numCol="1" anchor="t" anchorCtr="0" compatLnSpc="1">
            <a:prstTxWarp prst="textNoShape">
              <a:avLst/>
            </a:prstTxWarp>
          </a:bodyPr>
          <a:lstStyle>
            <a:lvl1pPr>
              <a:defRPr sz="2000" b="0" smtClean="0"/>
            </a:lvl1pPr>
          </a:lstStyle>
          <a:p>
            <a:pPr algn="ctr">
              <a:spcBef>
                <a:spcPct val="0"/>
              </a:spcBef>
              <a:buFontTx/>
              <a:buNone/>
              <a:defRPr/>
            </a:pPr>
            <a:endParaRPr 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770" tIns="63896" rIns="127770" bIns="63896" numCol="1" anchor="t" anchorCtr="0" compatLnSpc="1">
            <a:prstTxWarp prst="textNoShape">
              <a:avLst/>
            </a:prstTxWarp>
          </a:bodyPr>
          <a:lstStyle>
            <a:lvl1pPr algn="r">
              <a:defRPr sz="2000" b="0" smtClean="0"/>
            </a:lvl1pPr>
          </a:lstStyle>
          <a:p>
            <a:pPr>
              <a:spcBef>
                <a:spcPct val="0"/>
              </a:spcBef>
              <a:buFontTx/>
              <a:buNone/>
              <a:defRPr/>
            </a:pPr>
            <a:fld id="{0E1882CF-EE20-4F25-B45C-8E347A2074EA}" type="slidenum">
              <a:rPr lang="pl-PL">
                <a:solidFill>
                  <a:srgbClr val="000000"/>
                </a:solidFill>
              </a:rPr>
              <a:pPr>
                <a:spcBef>
                  <a:spcPct val="0"/>
                </a:spcBef>
                <a:buFontTx/>
                <a:buNone/>
                <a:defRPr/>
              </a:pPr>
              <a:t>‹#›</a:t>
            </a:fld>
            <a:endParaRPr lang="pl-PL">
              <a:solidFill>
                <a:srgbClr val="000000"/>
              </a:solidFill>
            </a:endParaRPr>
          </a:p>
        </p:txBody>
      </p:sp>
    </p:spTree>
    <p:extLst>
      <p:ext uri="{BB962C8B-B14F-4D97-AF65-F5344CB8AC3E}">
        <p14:creationId xmlns:p14="http://schemas.microsoft.com/office/powerpoint/2010/main" val="403792801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8848" algn="ctr" rtl="0" eaLnBrk="0" fontAlgn="base" hangingPunct="0">
        <a:spcBef>
          <a:spcPct val="0"/>
        </a:spcBef>
        <a:spcAft>
          <a:spcPct val="0"/>
        </a:spcAft>
        <a:defRPr sz="6200">
          <a:solidFill>
            <a:schemeClr val="tx2"/>
          </a:solidFill>
          <a:latin typeface="Times New Roman" pitchFamily="18" charset="0"/>
        </a:defRPr>
      </a:lvl6pPr>
      <a:lvl7pPr marL="1277696" algn="ctr" rtl="0" eaLnBrk="0" fontAlgn="base" hangingPunct="0">
        <a:spcBef>
          <a:spcPct val="0"/>
        </a:spcBef>
        <a:spcAft>
          <a:spcPct val="0"/>
        </a:spcAft>
        <a:defRPr sz="6200">
          <a:solidFill>
            <a:schemeClr val="tx2"/>
          </a:solidFill>
          <a:latin typeface="Times New Roman" pitchFamily="18" charset="0"/>
        </a:defRPr>
      </a:lvl7pPr>
      <a:lvl8pPr marL="1916545" algn="ctr" rtl="0" eaLnBrk="0" fontAlgn="base" hangingPunct="0">
        <a:spcBef>
          <a:spcPct val="0"/>
        </a:spcBef>
        <a:spcAft>
          <a:spcPct val="0"/>
        </a:spcAft>
        <a:defRPr sz="6200">
          <a:solidFill>
            <a:schemeClr val="tx2"/>
          </a:solidFill>
          <a:latin typeface="Times New Roman" pitchFamily="18" charset="0"/>
        </a:defRPr>
      </a:lvl8pPr>
      <a:lvl9pPr marL="2555402" algn="ctr" rtl="0" eaLnBrk="0" fontAlgn="base" hangingPunct="0">
        <a:spcBef>
          <a:spcPct val="0"/>
        </a:spcBef>
        <a:spcAft>
          <a:spcPct val="0"/>
        </a:spcAft>
        <a:defRPr sz="6200">
          <a:solidFill>
            <a:schemeClr val="tx2"/>
          </a:solidFill>
          <a:latin typeface="Times New Roman" pitchFamily="18" charset="0"/>
        </a:defRPr>
      </a:lvl9pPr>
    </p:titleStyle>
    <p:bodyStyle>
      <a:lvl1pPr marL="479142" indent="-479142" algn="l" rtl="0" eaLnBrk="0" fontAlgn="base" hangingPunct="0">
        <a:spcBef>
          <a:spcPct val="20000"/>
        </a:spcBef>
        <a:spcAft>
          <a:spcPct val="0"/>
        </a:spcAft>
        <a:buChar char="•"/>
        <a:defRPr sz="4500">
          <a:solidFill>
            <a:schemeClr val="tx1"/>
          </a:solidFill>
          <a:latin typeface="+mn-lt"/>
          <a:ea typeface="+mn-ea"/>
          <a:cs typeface="+mn-cs"/>
        </a:defRPr>
      </a:lvl1pPr>
      <a:lvl2pPr marL="1038136" indent="-399267" algn="l" rtl="0" eaLnBrk="0" fontAlgn="base" hangingPunct="0">
        <a:spcBef>
          <a:spcPct val="20000"/>
        </a:spcBef>
        <a:spcAft>
          <a:spcPct val="0"/>
        </a:spcAft>
        <a:buChar char="–"/>
        <a:defRPr sz="3900">
          <a:solidFill>
            <a:schemeClr val="tx1"/>
          </a:solidFill>
          <a:latin typeface="+mn-lt"/>
        </a:defRPr>
      </a:lvl2pPr>
      <a:lvl3pPr marL="1597131" indent="-319424" algn="l" rtl="0" eaLnBrk="0" fontAlgn="base" hangingPunct="0">
        <a:spcBef>
          <a:spcPct val="20000"/>
        </a:spcBef>
        <a:spcAft>
          <a:spcPct val="0"/>
        </a:spcAft>
        <a:buChar char="•"/>
        <a:defRPr sz="3400">
          <a:solidFill>
            <a:schemeClr val="tx1"/>
          </a:solidFill>
          <a:latin typeface="+mn-lt"/>
        </a:defRPr>
      </a:lvl3pPr>
      <a:lvl4pPr marL="2235981" indent="-319424" algn="l" rtl="0" eaLnBrk="0" fontAlgn="base" hangingPunct="0">
        <a:spcBef>
          <a:spcPct val="20000"/>
        </a:spcBef>
        <a:spcAft>
          <a:spcPct val="0"/>
        </a:spcAft>
        <a:buChar char="–"/>
        <a:defRPr sz="2800">
          <a:solidFill>
            <a:schemeClr val="tx1"/>
          </a:solidFill>
          <a:latin typeface="+mn-lt"/>
        </a:defRPr>
      </a:lvl4pPr>
      <a:lvl5pPr marL="2874831" indent="-319424" algn="l" rtl="0" eaLnBrk="0" fontAlgn="base" hangingPunct="0">
        <a:spcBef>
          <a:spcPct val="20000"/>
        </a:spcBef>
        <a:spcAft>
          <a:spcPct val="0"/>
        </a:spcAft>
        <a:buChar char="»"/>
        <a:defRPr sz="2800">
          <a:solidFill>
            <a:schemeClr val="tx1"/>
          </a:solidFill>
          <a:latin typeface="+mn-lt"/>
        </a:defRPr>
      </a:lvl5pPr>
      <a:lvl6pPr marL="3513685" indent="-319424" algn="l" rtl="0" eaLnBrk="0" fontAlgn="base" hangingPunct="0">
        <a:spcBef>
          <a:spcPct val="20000"/>
        </a:spcBef>
        <a:spcAft>
          <a:spcPct val="0"/>
        </a:spcAft>
        <a:buChar char="»"/>
        <a:defRPr sz="2800">
          <a:solidFill>
            <a:schemeClr val="tx1"/>
          </a:solidFill>
          <a:latin typeface="+mn-lt"/>
        </a:defRPr>
      </a:lvl6pPr>
      <a:lvl7pPr marL="4152537" indent="-319424" algn="l" rtl="0" eaLnBrk="0" fontAlgn="base" hangingPunct="0">
        <a:spcBef>
          <a:spcPct val="20000"/>
        </a:spcBef>
        <a:spcAft>
          <a:spcPct val="0"/>
        </a:spcAft>
        <a:buChar char="»"/>
        <a:defRPr sz="2800">
          <a:solidFill>
            <a:schemeClr val="tx1"/>
          </a:solidFill>
          <a:latin typeface="+mn-lt"/>
        </a:defRPr>
      </a:lvl7pPr>
      <a:lvl8pPr marL="4791391" indent="-319424" algn="l" rtl="0" eaLnBrk="0" fontAlgn="base" hangingPunct="0">
        <a:spcBef>
          <a:spcPct val="20000"/>
        </a:spcBef>
        <a:spcAft>
          <a:spcPct val="0"/>
        </a:spcAft>
        <a:buChar char="»"/>
        <a:defRPr sz="2800">
          <a:solidFill>
            <a:schemeClr val="tx1"/>
          </a:solidFill>
          <a:latin typeface="+mn-lt"/>
        </a:defRPr>
      </a:lvl8pPr>
      <a:lvl9pPr marL="5430249" indent="-319424"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7696" rtl="0" eaLnBrk="1" latinLnBrk="0" hangingPunct="1">
        <a:defRPr sz="2500" kern="1200">
          <a:solidFill>
            <a:schemeClr val="tx1"/>
          </a:solidFill>
          <a:latin typeface="+mn-lt"/>
          <a:ea typeface="+mn-ea"/>
          <a:cs typeface="+mn-cs"/>
        </a:defRPr>
      </a:lvl1pPr>
      <a:lvl2pPr marL="638848" algn="l" defTabSz="1277696" rtl="0" eaLnBrk="1" latinLnBrk="0" hangingPunct="1">
        <a:defRPr sz="2500" kern="1200">
          <a:solidFill>
            <a:schemeClr val="tx1"/>
          </a:solidFill>
          <a:latin typeface="+mn-lt"/>
          <a:ea typeface="+mn-ea"/>
          <a:cs typeface="+mn-cs"/>
        </a:defRPr>
      </a:lvl2pPr>
      <a:lvl3pPr marL="1277696" algn="l" defTabSz="1277696" rtl="0" eaLnBrk="1" latinLnBrk="0" hangingPunct="1">
        <a:defRPr sz="2500" kern="1200">
          <a:solidFill>
            <a:schemeClr val="tx1"/>
          </a:solidFill>
          <a:latin typeface="+mn-lt"/>
          <a:ea typeface="+mn-ea"/>
          <a:cs typeface="+mn-cs"/>
        </a:defRPr>
      </a:lvl3pPr>
      <a:lvl4pPr marL="1916545" algn="l" defTabSz="1277696" rtl="0" eaLnBrk="1" latinLnBrk="0" hangingPunct="1">
        <a:defRPr sz="2500" kern="1200">
          <a:solidFill>
            <a:schemeClr val="tx1"/>
          </a:solidFill>
          <a:latin typeface="+mn-lt"/>
          <a:ea typeface="+mn-ea"/>
          <a:cs typeface="+mn-cs"/>
        </a:defRPr>
      </a:lvl4pPr>
      <a:lvl5pPr marL="2555402" algn="l" defTabSz="1277696" rtl="0" eaLnBrk="1" latinLnBrk="0" hangingPunct="1">
        <a:defRPr sz="2500" kern="1200">
          <a:solidFill>
            <a:schemeClr val="tx1"/>
          </a:solidFill>
          <a:latin typeface="+mn-lt"/>
          <a:ea typeface="+mn-ea"/>
          <a:cs typeface="+mn-cs"/>
        </a:defRPr>
      </a:lvl5pPr>
      <a:lvl6pPr marL="3194258" algn="l" defTabSz="1277696" rtl="0" eaLnBrk="1" latinLnBrk="0" hangingPunct="1">
        <a:defRPr sz="2500" kern="1200">
          <a:solidFill>
            <a:schemeClr val="tx1"/>
          </a:solidFill>
          <a:latin typeface="+mn-lt"/>
          <a:ea typeface="+mn-ea"/>
          <a:cs typeface="+mn-cs"/>
        </a:defRPr>
      </a:lvl6pPr>
      <a:lvl7pPr marL="3833112" algn="l" defTabSz="1277696" rtl="0" eaLnBrk="1" latinLnBrk="0" hangingPunct="1">
        <a:defRPr sz="2500" kern="1200">
          <a:solidFill>
            <a:schemeClr val="tx1"/>
          </a:solidFill>
          <a:latin typeface="+mn-lt"/>
          <a:ea typeface="+mn-ea"/>
          <a:cs typeface="+mn-cs"/>
        </a:defRPr>
      </a:lvl7pPr>
      <a:lvl8pPr marL="4471965" algn="l" defTabSz="1277696" rtl="0" eaLnBrk="1" latinLnBrk="0" hangingPunct="1">
        <a:defRPr sz="2500" kern="1200">
          <a:solidFill>
            <a:schemeClr val="tx1"/>
          </a:solidFill>
          <a:latin typeface="+mn-lt"/>
          <a:ea typeface="+mn-ea"/>
          <a:cs typeface="+mn-cs"/>
        </a:defRPr>
      </a:lvl8pPr>
      <a:lvl9pPr marL="5110819" algn="l" defTabSz="1277696" rtl="0" eaLnBrk="1" latinLnBrk="0" hangingPunct="1">
        <a:defRPr sz="2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831" tIns="63924" rIns="127831" bIns="63924" numCol="1" anchor="ctr" anchorCtr="0" compatLnSpc="1">
            <a:prstTxWarp prst="textNoShape">
              <a:avLst/>
            </a:prstTxWarp>
          </a:bodyPr>
          <a:lstStyle/>
          <a:p>
            <a:pPr lvl="0"/>
            <a:r>
              <a:rPr lang="pl-PL" altLang="en-US" smtClean="0"/>
              <a:t>Kliknij, aby edytować styl wzorca tytułu</a:t>
            </a:r>
          </a:p>
        </p:txBody>
      </p:sp>
      <p:sp>
        <p:nvSpPr>
          <p:cNvPr id="32771"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831" tIns="63924" rIns="127831" bIns="63924"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831" tIns="63924" rIns="127831" bIns="63924" numCol="1" anchor="t" anchorCtr="0" compatLnSpc="1">
            <a:prstTxWarp prst="textNoShape">
              <a:avLst/>
            </a:prstTxWarp>
          </a:bodyPr>
          <a:lstStyle>
            <a:lvl1pPr algn="l">
              <a:defRPr sz="2000" b="0" smtClean="0"/>
            </a:lvl1pPr>
          </a:lstStyle>
          <a:p>
            <a:pPr>
              <a:spcBef>
                <a:spcPct val="0"/>
              </a:spcBef>
              <a:buFontTx/>
              <a:buNone/>
              <a:defRPr/>
            </a:pPr>
            <a:endParaRPr 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831" tIns="63924" rIns="127831" bIns="63924" numCol="1" anchor="t" anchorCtr="0" compatLnSpc="1">
            <a:prstTxWarp prst="textNoShape">
              <a:avLst/>
            </a:prstTxWarp>
          </a:bodyPr>
          <a:lstStyle>
            <a:lvl1pPr>
              <a:defRPr sz="2000" b="0" smtClean="0"/>
            </a:lvl1pPr>
          </a:lstStyle>
          <a:p>
            <a:pPr algn="ctr">
              <a:spcBef>
                <a:spcPct val="0"/>
              </a:spcBef>
              <a:buFontTx/>
              <a:buNone/>
              <a:defRPr/>
            </a:pPr>
            <a:endParaRPr 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831" tIns="63924" rIns="127831" bIns="63924" numCol="1" anchor="t" anchorCtr="0" compatLnSpc="1">
            <a:prstTxWarp prst="textNoShape">
              <a:avLst/>
            </a:prstTxWarp>
          </a:bodyPr>
          <a:lstStyle>
            <a:lvl1pPr algn="r">
              <a:defRPr sz="2000" b="0" smtClean="0"/>
            </a:lvl1pPr>
          </a:lstStyle>
          <a:p>
            <a:pPr>
              <a:spcBef>
                <a:spcPct val="0"/>
              </a:spcBef>
              <a:buFontTx/>
              <a:buNone/>
              <a:defRPr/>
            </a:pPr>
            <a:fld id="{0E1882CF-EE20-4F25-B45C-8E347A2074EA}" type="slidenum">
              <a:rPr lang="pl-PL">
                <a:solidFill>
                  <a:srgbClr val="000000"/>
                </a:solidFill>
              </a:rPr>
              <a:pPr>
                <a:spcBef>
                  <a:spcPct val="0"/>
                </a:spcBef>
                <a:buFontTx/>
                <a:buNone/>
                <a:defRPr/>
              </a:pPr>
              <a:t>‹#›</a:t>
            </a:fld>
            <a:endParaRPr lang="pl-PL">
              <a:solidFill>
                <a:srgbClr val="000000"/>
              </a:solidFill>
            </a:endParaRPr>
          </a:p>
        </p:txBody>
      </p:sp>
    </p:spTree>
    <p:extLst>
      <p:ext uri="{BB962C8B-B14F-4D97-AF65-F5344CB8AC3E}">
        <p14:creationId xmlns:p14="http://schemas.microsoft.com/office/powerpoint/2010/main" val="312552865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9156" algn="ctr" rtl="0" eaLnBrk="0" fontAlgn="base" hangingPunct="0">
        <a:spcBef>
          <a:spcPct val="0"/>
        </a:spcBef>
        <a:spcAft>
          <a:spcPct val="0"/>
        </a:spcAft>
        <a:defRPr sz="6200">
          <a:solidFill>
            <a:schemeClr val="tx2"/>
          </a:solidFill>
          <a:latin typeface="Times New Roman" pitchFamily="18" charset="0"/>
        </a:defRPr>
      </a:lvl6pPr>
      <a:lvl7pPr marL="1278312" algn="ctr" rtl="0" eaLnBrk="0" fontAlgn="base" hangingPunct="0">
        <a:spcBef>
          <a:spcPct val="0"/>
        </a:spcBef>
        <a:spcAft>
          <a:spcPct val="0"/>
        </a:spcAft>
        <a:defRPr sz="6200">
          <a:solidFill>
            <a:schemeClr val="tx2"/>
          </a:solidFill>
          <a:latin typeface="Times New Roman" pitchFamily="18" charset="0"/>
        </a:defRPr>
      </a:lvl7pPr>
      <a:lvl8pPr marL="1917469" algn="ctr" rtl="0" eaLnBrk="0" fontAlgn="base" hangingPunct="0">
        <a:spcBef>
          <a:spcPct val="0"/>
        </a:spcBef>
        <a:spcAft>
          <a:spcPct val="0"/>
        </a:spcAft>
        <a:defRPr sz="6200">
          <a:solidFill>
            <a:schemeClr val="tx2"/>
          </a:solidFill>
          <a:latin typeface="Times New Roman" pitchFamily="18" charset="0"/>
        </a:defRPr>
      </a:lvl8pPr>
      <a:lvl9pPr marL="2556628" algn="ctr" rtl="0" eaLnBrk="0" fontAlgn="base" hangingPunct="0">
        <a:spcBef>
          <a:spcPct val="0"/>
        </a:spcBef>
        <a:spcAft>
          <a:spcPct val="0"/>
        </a:spcAft>
        <a:defRPr sz="6200">
          <a:solidFill>
            <a:schemeClr val="tx2"/>
          </a:solidFill>
          <a:latin typeface="Times New Roman" pitchFamily="18" charset="0"/>
        </a:defRPr>
      </a:lvl9pPr>
    </p:titleStyle>
    <p:bodyStyle>
      <a:lvl1pPr marL="479371" indent="-479371" algn="l" rtl="0" eaLnBrk="0" fontAlgn="base" hangingPunct="0">
        <a:spcBef>
          <a:spcPct val="20000"/>
        </a:spcBef>
        <a:spcAft>
          <a:spcPct val="0"/>
        </a:spcAft>
        <a:buChar char="•"/>
        <a:defRPr sz="4500">
          <a:solidFill>
            <a:schemeClr val="tx1"/>
          </a:solidFill>
          <a:latin typeface="+mn-lt"/>
          <a:ea typeface="+mn-ea"/>
          <a:cs typeface="+mn-cs"/>
        </a:defRPr>
      </a:lvl1pPr>
      <a:lvl2pPr marL="1038635" indent="-399463" algn="l" rtl="0" eaLnBrk="0" fontAlgn="base" hangingPunct="0">
        <a:spcBef>
          <a:spcPct val="20000"/>
        </a:spcBef>
        <a:spcAft>
          <a:spcPct val="0"/>
        </a:spcAft>
        <a:buChar char="–"/>
        <a:defRPr sz="3900">
          <a:solidFill>
            <a:schemeClr val="tx1"/>
          </a:solidFill>
          <a:latin typeface="+mn-lt"/>
        </a:defRPr>
      </a:lvl2pPr>
      <a:lvl3pPr marL="1597898" indent="-319578" algn="l" rtl="0" eaLnBrk="0" fontAlgn="base" hangingPunct="0">
        <a:spcBef>
          <a:spcPct val="20000"/>
        </a:spcBef>
        <a:spcAft>
          <a:spcPct val="0"/>
        </a:spcAft>
        <a:buChar char="•"/>
        <a:defRPr sz="3400">
          <a:solidFill>
            <a:schemeClr val="tx1"/>
          </a:solidFill>
          <a:latin typeface="+mn-lt"/>
        </a:defRPr>
      </a:lvl3pPr>
      <a:lvl4pPr marL="2237054" indent="-319578" algn="l" rtl="0" eaLnBrk="0" fontAlgn="base" hangingPunct="0">
        <a:spcBef>
          <a:spcPct val="20000"/>
        </a:spcBef>
        <a:spcAft>
          <a:spcPct val="0"/>
        </a:spcAft>
        <a:buChar char="–"/>
        <a:defRPr sz="2800">
          <a:solidFill>
            <a:schemeClr val="tx1"/>
          </a:solidFill>
          <a:latin typeface="+mn-lt"/>
        </a:defRPr>
      </a:lvl4pPr>
      <a:lvl5pPr marL="2876213" indent="-319578" algn="l" rtl="0" eaLnBrk="0" fontAlgn="base" hangingPunct="0">
        <a:spcBef>
          <a:spcPct val="20000"/>
        </a:spcBef>
        <a:spcAft>
          <a:spcPct val="0"/>
        </a:spcAft>
        <a:buChar char="»"/>
        <a:defRPr sz="2800">
          <a:solidFill>
            <a:schemeClr val="tx1"/>
          </a:solidFill>
          <a:latin typeface="+mn-lt"/>
        </a:defRPr>
      </a:lvl5pPr>
      <a:lvl6pPr marL="3515371" indent="-319578" algn="l" rtl="0" eaLnBrk="0" fontAlgn="base" hangingPunct="0">
        <a:spcBef>
          <a:spcPct val="20000"/>
        </a:spcBef>
        <a:spcAft>
          <a:spcPct val="0"/>
        </a:spcAft>
        <a:buChar char="»"/>
        <a:defRPr sz="2800">
          <a:solidFill>
            <a:schemeClr val="tx1"/>
          </a:solidFill>
          <a:latin typeface="+mn-lt"/>
        </a:defRPr>
      </a:lvl6pPr>
      <a:lvl7pPr marL="4154531" indent="-319578" algn="l" rtl="0" eaLnBrk="0" fontAlgn="base" hangingPunct="0">
        <a:spcBef>
          <a:spcPct val="20000"/>
        </a:spcBef>
        <a:spcAft>
          <a:spcPct val="0"/>
        </a:spcAft>
        <a:buChar char="»"/>
        <a:defRPr sz="2800">
          <a:solidFill>
            <a:schemeClr val="tx1"/>
          </a:solidFill>
          <a:latin typeface="+mn-lt"/>
        </a:defRPr>
      </a:lvl7pPr>
      <a:lvl8pPr marL="4793692" indent="-319578" algn="l" rtl="0" eaLnBrk="0" fontAlgn="base" hangingPunct="0">
        <a:spcBef>
          <a:spcPct val="20000"/>
        </a:spcBef>
        <a:spcAft>
          <a:spcPct val="0"/>
        </a:spcAft>
        <a:buChar char="»"/>
        <a:defRPr sz="2800">
          <a:solidFill>
            <a:schemeClr val="tx1"/>
          </a:solidFill>
          <a:latin typeface="+mn-lt"/>
        </a:defRPr>
      </a:lvl8pPr>
      <a:lvl9pPr marL="5432853" indent="-319578"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8312" rtl="0" eaLnBrk="1" latinLnBrk="0" hangingPunct="1">
        <a:defRPr sz="2500" kern="1200">
          <a:solidFill>
            <a:schemeClr val="tx1"/>
          </a:solidFill>
          <a:latin typeface="+mn-lt"/>
          <a:ea typeface="+mn-ea"/>
          <a:cs typeface="+mn-cs"/>
        </a:defRPr>
      </a:lvl1pPr>
      <a:lvl2pPr marL="639156" algn="l" defTabSz="1278312" rtl="0" eaLnBrk="1" latinLnBrk="0" hangingPunct="1">
        <a:defRPr sz="2500" kern="1200">
          <a:solidFill>
            <a:schemeClr val="tx1"/>
          </a:solidFill>
          <a:latin typeface="+mn-lt"/>
          <a:ea typeface="+mn-ea"/>
          <a:cs typeface="+mn-cs"/>
        </a:defRPr>
      </a:lvl2pPr>
      <a:lvl3pPr marL="1278312" algn="l" defTabSz="1278312" rtl="0" eaLnBrk="1" latinLnBrk="0" hangingPunct="1">
        <a:defRPr sz="2500" kern="1200">
          <a:solidFill>
            <a:schemeClr val="tx1"/>
          </a:solidFill>
          <a:latin typeface="+mn-lt"/>
          <a:ea typeface="+mn-ea"/>
          <a:cs typeface="+mn-cs"/>
        </a:defRPr>
      </a:lvl3pPr>
      <a:lvl4pPr marL="1917469" algn="l" defTabSz="1278312" rtl="0" eaLnBrk="1" latinLnBrk="0" hangingPunct="1">
        <a:defRPr sz="2500" kern="1200">
          <a:solidFill>
            <a:schemeClr val="tx1"/>
          </a:solidFill>
          <a:latin typeface="+mn-lt"/>
          <a:ea typeface="+mn-ea"/>
          <a:cs typeface="+mn-cs"/>
        </a:defRPr>
      </a:lvl4pPr>
      <a:lvl5pPr marL="2556628" algn="l" defTabSz="1278312" rtl="0" eaLnBrk="1" latinLnBrk="0" hangingPunct="1">
        <a:defRPr sz="2500" kern="1200">
          <a:solidFill>
            <a:schemeClr val="tx1"/>
          </a:solidFill>
          <a:latin typeface="+mn-lt"/>
          <a:ea typeface="+mn-ea"/>
          <a:cs typeface="+mn-cs"/>
        </a:defRPr>
      </a:lvl5pPr>
      <a:lvl6pPr marL="3195793" algn="l" defTabSz="1278312" rtl="0" eaLnBrk="1" latinLnBrk="0" hangingPunct="1">
        <a:defRPr sz="2500" kern="1200">
          <a:solidFill>
            <a:schemeClr val="tx1"/>
          </a:solidFill>
          <a:latin typeface="+mn-lt"/>
          <a:ea typeface="+mn-ea"/>
          <a:cs typeface="+mn-cs"/>
        </a:defRPr>
      </a:lvl6pPr>
      <a:lvl7pPr marL="3834953" algn="l" defTabSz="1278312" rtl="0" eaLnBrk="1" latinLnBrk="0" hangingPunct="1">
        <a:defRPr sz="2500" kern="1200">
          <a:solidFill>
            <a:schemeClr val="tx1"/>
          </a:solidFill>
          <a:latin typeface="+mn-lt"/>
          <a:ea typeface="+mn-ea"/>
          <a:cs typeface="+mn-cs"/>
        </a:defRPr>
      </a:lvl7pPr>
      <a:lvl8pPr marL="4474112" algn="l" defTabSz="1278312" rtl="0" eaLnBrk="1" latinLnBrk="0" hangingPunct="1">
        <a:defRPr sz="2500" kern="1200">
          <a:solidFill>
            <a:schemeClr val="tx1"/>
          </a:solidFill>
          <a:latin typeface="+mn-lt"/>
          <a:ea typeface="+mn-ea"/>
          <a:cs typeface="+mn-cs"/>
        </a:defRPr>
      </a:lvl8pPr>
      <a:lvl9pPr marL="5113272" algn="l" defTabSz="1278312" rtl="0" eaLnBrk="1" latinLnBrk="0" hangingPunct="1">
        <a:defRPr sz="2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877" tIns="63945" rIns="127877" bIns="63945" numCol="1" anchor="ctr" anchorCtr="0" compatLnSpc="1">
            <a:prstTxWarp prst="textNoShape">
              <a:avLst/>
            </a:prstTxWarp>
          </a:bodyPr>
          <a:lstStyle/>
          <a:p>
            <a:pPr lvl="0"/>
            <a:r>
              <a:rPr lang="pl-PL" altLang="pl-PL" smtClean="0"/>
              <a:t>Kliknij, aby edytować styl wzorca tytułu</a:t>
            </a:r>
          </a:p>
        </p:txBody>
      </p:sp>
      <p:sp>
        <p:nvSpPr>
          <p:cNvPr id="6147"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877" tIns="63945" rIns="127877" bIns="63945"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7877" tIns="63945" rIns="127877" bIns="63945" numCol="1" anchor="t" anchorCtr="0" compatLnSpc="1">
            <a:prstTxWarp prst="textNoShape">
              <a:avLst/>
            </a:prstTxWarp>
          </a:bodyPr>
          <a:lstStyle>
            <a:lvl1pPr algn="l">
              <a:spcBef>
                <a:spcPct val="0"/>
              </a:spcBef>
              <a:buFontTx/>
              <a:buNone/>
              <a:defRPr sz="2000" b="0">
                <a:solidFill>
                  <a:srgbClr val="000000"/>
                </a:solidFill>
              </a:defRPr>
            </a:lvl1pPr>
          </a:lstStyle>
          <a:p>
            <a:pPr>
              <a:defRPr/>
            </a:pPr>
            <a:endParaRPr lang="pl-PL"/>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7877" tIns="63945" rIns="127877" bIns="63945" numCol="1" anchor="t" anchorCtr="0" compatLnSpc="1">
            <a:prstTxWarp prst="textNoShape">
              <a:avLst/>
            </a:prstTxWarp>
          </a:bodyPr>
          <a:lstStyle>
            <a:lvl1pPr algn="ctr">
              <a:spcBef>
                <a:spcPct val="0"/>
              </a:spcBef>
              <a:buFontTx/>
              <a:buNone/>
              <a:defRPr sz="2000" b="0">
                <a:solidFill>
                  <a:srgbClr val="000000"/>
                </a:solidFill>
              </a:defRPr>
            </a:lvl1pPr>
          </a:lstStyle>
          <a:p>
            <a:pPr>
              <a:defRPr/>
            </a:pPr>
            <a:endParaRPr lang="pl-PL"/>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7877" tIns="63945" rIns="127877" bIns="63945" numCol="1" anchor="t" anchorCtr="0" compatLnSpc="1">
            <a:prstTxWarp prst="textNoShape">
              <a:avLst/>
            </a:prstTxWarp>
          </a:bodyPr>
          <a:lstStyle>
            <a:lvl1pPr algn="r">
              <a:spcBef>
                <a:spcPct val="0"/>
              </a:spcBef>
              <a:buFontTx/>
              <a:buNone/>
              <a:defRPr sz="2000" smtClean="0">
                <a:solidFill>
                  <a:srgbClr val="000000"/>
                </a:solidFill>
              </a:defRPr>
            </a:lvl1pPr>
          </a:lstStyle>
          <a:p>
            <a:pPr>
              <a:defRPr/>
            </a:pPr>
            <a:fld id="{5A572803-5F6F-4FDC-B477-460DF29EA55D}" type="slidenum">
              <a:rPr lang="pl-PL" altLang="pl-PL"/>
              <a:pPr>
                <a:defRPr/>
              </a:pPr>
              <a:t>‹#›</a:t>
            </a:fld>
            <a:endParaRPr lang="pl-PL" altLang="pl-PL"/>
          </a:p>
        </p:txBody>
      </p:sp>
    </p:spTree>
    <p:extLst>
      <p:ext uri="{BB962C8B-B14F-4D97-AF65-F5344CB8AC3E}">
        <p14:creationId xmlns:p14="http://schemas.microsoft.com/office/powerpoint/2010/main" val="214230433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9387" algn="ctr" rtl="0" eaLnBrk="0" fontAlgn="base" hangingPunct="0">
        <a:spcBef>
          <a:spcPct val="0"/>
        </a:spcBef>
        <a:spcAft>
          <a:spcPct val="0"/>
        </a:spcAft>
        <a:defRPr sz="6200">
          <a:solidFill>
            <a:schemeClr val="tx2"/>
          </a:solidFill>
          <a:latin typeface="Times New Roman" pitchFamily="18" charset="0"/>
        </a:defRPr>
      </a:lvl6pPr>
      <a:lvl7pPr marL="1278774" algn="ctr" rtl="0" eaLnBrk="0" fontAlgn="base" hangingPunct="0">
        <a:spcBef>
          <a:spcPct val="0"/>
        </a:spcBef>
        <a:spcAft>
          <a:spcPct val="0"/>
        </a:spcAft>
        <a:defRPr sz="6200">
          <a:solidFill>
            <a:schemeClr val="tx2"/>
          </a:solidFill>
          <a:latin typeface="Times New Roman" pitchFamily="18" charset="0"/>
        </a:defRPr>
      </a:lvl7pPr>
      <a:lvl8pPr marL="1918162" algn="ctr" rtl="0" eaLnBrk="0" fontAlgn="base" hangingPunct="0">
        <a:spcBef>
          <a:spcPct val="0"/>
        </a:spcBef>
        <a:spcAft>
          <a:spcPct val="0"/>
        </a:spcAft>
        <a:defRPr sz="6200">
          <a:solidFill>
            <a:schemeClr val="tx2"/>
          </a:solidFill>
          <a:latin typeface="Times New Roman" pitchFamily="18" charset="0"/>
        </a:defRPr>
      </a:lvl8pPr>
      <a:lvl9pPr marL="2557549" algn="ctr" rtl="0" eaLnBrk="0" fontAlgn="base" hangingPunct="0">
        <a:spcBef>
          <a:spcPct val="0"/>
        </a:spcBef>
        <a:spcAft>
          <a:spcPct val="0"/>
        </a:spcAft>
        <a:defRPr sz="6200">
          <a:solidFill>
            <a:schemeClr val="tx2"/>
          </a:solidFill>
          <a:latin typeface="Times New Roman" pitchFamily="18" charset="0"/>
        </a:defRPr>
      </a:lvl9pPr>
    </p:titleStyle>
    <p:bodyStyle>
      <a:lvl1pPr marL="479543" indent="-479543" algn="l" rtl="0" eaLnBrk="0" fontAlgn="base" hangingPunct="0">
        <a:spcBef>
          <a:spcPct val="20000"/>
        </a:spcBef>
        <a:spcAft>
          <a:spcPct val="0"/>
        </a:spcAft>
        <a:buChar char="•"/>
        <a:defRPr sz="4500">
          <a:solidFill>
            <a:schemeClr val="tx1"/>
          </a:solidFill>
          <a:latin typeface="+mn-lt"/>
          <a:ea typeface="+mn-ea"/>
          <a:cs typeface="+mn-cs"/>
        </a:defRPr>
      </a:lvl1pPr>
      <a:lvl2pPr marL="1039009" indent="-399610" algn="l" rtl="0" eaLnBrk="0" fontAlgn="base" hangingPunct="0">
        <a:spcBef>
          <a:spcPct val="20000"/>
        </a:spcBef>
        <a:spcAft>
          <a:spcPct val="0"/>
        </a:spcAft>
        <a:buChar char="–"/>
        <a:defRPr sz="3900">
          <a:solidFill>
            <a:schemeClr val="tx1"/>
          </a:solidFill>
          <a:latin typeface="+mn-lt"/>
        </a:defRPr>
      </a:lvl2pPr>
      <a:lvl3pPr marL="1598474" indent="-319694" algn="l" rtl="0" eaLnBrk="0" fontAlgn="base" hangingPunct="0">
        <a:spcBef>
          <a:spcPct val="20000"/>
        </a:spcBef>
        <a:spcAft>
          <a:spcPct val="0"/>
        </a:spcAft>
        <a:buChar char="•"/>
        <a:defRPr sz="3400">
          <a:solidFill>
            <a:schemeClr val="tx1"/>
          </a:solidFill>
          <a:latin typeface="+mn-lt"/>
        </a:defRPr>
      </a:lvl3pPr>
      <a:lvl4pPr marL="2237861" indent="-319694" algn="l" rtl="0" eaLnBrk="0" fontAlgn="base" hangingPunct="0">
        <a:spcBef>
          <a:spcPct val="20000"/>
        </a:spcBef>
        <a:spcAft>
          <a:spcPct val="0"/>
        </a:spcAft>
        <a:buChar char="–"/>
        <a:defRPr sz="2800">
          <a:solidFill>
            <a:schemeClr val="tx1"/>
          </a:solidFill>
          <a:latin typeface="+mn-lt"/>
        </a:defRPr>
      </a:lvl4pPr>
      <a:lvl5pPr marL="2877249" indent="-319694" algn="l" rtl="0" eaLnBrk="0" fontAlgn="base" hangingPunct="0">
        <a:spcBef>
          <a:spcPct val="20000"/>
        </a:spcBef>
        <a:spcAft>
          <a:spcPct val="0"/>
        </a:spcAft>
        <a:buChar char="»"/>
        <a:defRPr sz="2800">
          <a:solidFill>
            <a:schemeClr val="tx1"/>
          </a:solidFill>
          <a:latin typeface="+mn-lt"/>
        </a:defRPr>
      </a:lvl5pPr>
      <a:lvl6pPr marL="3516638" indent="-319694" algn="l" rtl="0" eaLnBrk="0" fontAlgn="base" hangingPunct="0">
        <a:spcBef>
          <a:spcPct val="20000"/>
        </a:spcBef>
        <a:spcAft>
          <a:spcPct val="0"/>
        </a:spcAft>
        <a:buChar char="»"/>
        <a:defRPr sz="2800">
          <a:solidFill>
            <a:schemeClr val="tx1"/>
          </a:solidFill>
          <a:latin typeface="+mn-lt"/>
        </a:defRPr>
      </a:lvl6pPr>
      <a:lvl7pPr marL="4156027" indent="-319694" algn="l" rtl="0" eaLnBrk="0" fontAlgn="base" hangingPunct="0">
        <a:spcBef>
          <a:spcPct val="20000"/>
        </a:spcBef>
        <a:spcAft>
          <a:spcPct val="0"/>
        </a:spcAft>
        <a:buChar char="»"/>
        <a:defRPr sz="2800">
          <a:solidFill>
            <a:schemeClr val="tx1"/>
          </a:solidFill>
          <a:latin typeface="+mn-lt"/>
        </a:defRPr>
      </a:lvl7pPr>
      <a:lvl8pPr marL="4795419" indent="-319694" algn="l" rtl="0" eaLnBrk="0" fontAlgn="base" hangingPunct="0">
        <a:spcBef>
          <a:spcPct val="20000"/>
        </a:spcBef>
        <a:spcAft>
          <a:spcPct val="0"/>
        </a:spcAft>
        <a:buChar char="»"/>
        <a:defRPr sz="2800">
          <a:solidFill>
            <a:schemeClr val="tx1"/>
          </a:solidFill>
          <a:latin typeface="+mn-lt"/>
        </a:defRPr>
      </a:lvl8pPr>
      <a:lvl9pPr marL="5434808" indent="-319694"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8774" rtl="0" eaLnBrk="1" latinLnBrk="0" hangingPunct="1">
        <a:defRPr sz="2500" kern="1200">
          <a:solidFill>
            <a:schemeClr val="tx1"/>
          </a:solidFill>
          <a:latin typeface="+mn-lt"/>
          <a:ea typeface="+mn-ea"/>
          <a:cs typeface="+mn-cs"/>
        </a:defRPr>
      </a:lvl1pPr>
      <a:lvl2pPr marL="639387" algn="l" defTabSz="1278774" rtl="0" eaLnBrk="1" latinLnBrk="0" hangingPunct="1">
        <a:defRPr sz="2500" kern="1200">
          <a:solidFill>
            <a:schemeClr val="tx1"/>
          </a:solidFill>
          <a:latin typeface="+mn-lt"/>
          <a:ea typeface="+mn-ea"/>
          <a:cs typeface="+mn-cs"/>
        </a:defRPr>
      </a:lvl2pPr>
      <a:lvl3pPr marL="1278774" algn="l" defTabSz="1278774" rtl="0" eaLnBrk="1" latinLnBrk="0" hangingPunct="1">
        <a:defRPr sz="2500" kern="1200">
          <a:solidFill>
            <a:schemeClr val="tx1"/>
          </a:solidFill>
          <a:latin typeface="+mn-lt"/>
          <a:ea typeface="+mn-ea"/>
          <a:cs typeface="+mn-cs"/>
        </a:defRPr>
      </a:lvl3pPr>
      <a:lvl4pPr marL="1918162" algn="l" defTabSz="1278774" rtl="0" eaLnBrk="1" latinLnBrk="0" hangingPunct="1">
        <a:defRPr sz="2500" kern="1200">
          <a:solidFill>
            <a:schemeClr val="tx1"/>
          </a:solidFill>
          <a:latin typeface="+mn-lt"/>
          <a:ea typeface="+mn-ea"/>
          <a:cs typeface="+mn-cs"/>
        </a:defRPr>
      </a:lvl4pPr>
      <a:lvl5pPr marL="2557549" algn="l" defTabSz="1278774" rtl="0" eaLnBrk="1" latinLnBrk="0" hangingPunct="1">
        <a:defRPr sz="2500" kern="1200">
          <a:solidFill>
            <a:schemeClr val="tx1"/>
          </a:solidFill>
          <a:latin typeface="+mn-lt"/>
          <a:ea typeface="+mn-ea"/>
          <a:cs typeface="+mn-cs"/>
        </a:defRPr>
      </a:lvl5pPr>
      <a:lvl6pPr marL="3196943" algn="l" defTabSz="1278774" rtl="0" eaLnBrk="1" latinLnBrk="0" hangingPunct="1">
        <a:defRPr sz="2500" kern="1200">
          <a:solidFill>
            <a:schemeClr val="tx1"/>
          </a:solidFill>
          <a:latin typeface="+mn-lt"/>
          <a:ea typeface="+mn-ea"/>
          <a:cs typeface="+mn-cs"/>
        </a:defRPr>
      </a:lvl6pPr>
      <a:lvl7pPr marL="3836335" algn="l" defTabSz="1278774" rtl="0" eaLnBrk="1" latinLnBrk="0" hangingPunct="1">
        <a:defRPr sz="2500" kern="1200">
          <a:solidFill>
            <a:schemeClr val="tx1"/>
          </a:solidFill>
          <a:latin typeface="+mn-lt"/>
          <a:ea typeface="+mn-ea"/>
          <a:cs typeface="+mn-cs"/>
        </a:defRPr>
      </a:lvl7pPr>
      <a:lvl8pPr marL="4475722" algn="l" defTabSz="1278774" rtl="0" eaLnBrk="1" latinLnBrk="0" hangingPunct="1">
        <a:defRPr sz="2500" kern="1200">
          <a:solidFill>
            <a:schemeClr val="tx1"/>
          </a:solidFill>
          <a:latin typeface="+mn-lt"/>
          <a:ea typeface="+mn-ea"/>
          <a:cs typeface="+mn-cs"/>
        </a:defRPr>
      </a:lvl8pPr>
      <a:lvl9pPr marL="5115113" algn="l" defTabSz="1278774" rtl="0" eaLnBrk="1" latinLnBrk="0" hangingPunct="1">
        <a:defRPr sz="2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pl-PL" altLang="pl-PL" smtClean="0"/>
              <a:t>Kliknij, aby edytować styl wzorca tytułu</a:t>
            </a:r>
          </a:p>
        </p:txBody>
      </p:sp>
      <p:sp>
        <p:nvSpPr>
          <p:cNvPr id="7171"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spcBef>
                <a:spcPct val="0"/>
              </a:spcBef>
              <a:buFontTx/>
              <a:buNone/>
              <a:defRPr sz="2000" b="0">
                <a:solidFill>
                  <a:srgbClr val="000000"/>
                </a:solidFill>
              </a:defRPr>
            </a:lvl1pPr>
          </a:lstStyle>
          <a:p>
            <a:pPr>
              <a:defRPr/>
            </a:pPr>
            <a:endParaRPr lang="pl-PL"/>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ctr">
              <a:spcBef>
                <a:spcPct val="0"/>
              </a:spcBef>
              <a:buFontTx/>
              <a:buNone/>
              <a:defRPr sz="2000" b="0">
                <a:solidFill>
                  <a:srgbClr val="000000"/>
                </a:solidFill>
              </a:defRPr>
            </a:lvl1pPr>
          </a:lstStyle>
          <a:p>
            <a:pPr>
              <a:defRPr/>
            </a:pPr>
            <a:endParaRPr lang="pl-PL"/>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w="9525">
            <a:noFill/>
            <a:miter lim="800000"/>
            <a:headEnd/>
            <a:tailEnd/>
          </a:ln>
          <a:effectLst/>
        </p:spPr>
        <p:txBody>
          <a:bodyPr vert="horz" wrap="square" lIns="128016" tIns="64008" rIns="128016" bIns="64008" numCol="1" anchor="t" anchorCtr="0" compatLnSpc="1">
            <a:prstTxWarp prst="textNoShape">
              <a:avLst/>
            </a:prstTxWarp>
          </a:bodyPr>
          <a:lstStyle>
            <a:lvl1pPr algn="r">
              <a:spcBef>
                <a:spcPct val="0"/>
              </a:spcBef>
              <a:buFontTx/>
              <a:buNone/>
              <a:defRPr sz="2000" smtClean="0">
                <a:solidFill>
                  <a:srgbClr val="000000"/>
                </a:solidFill>
              </a:defRPr>
            </a:lvl1pPr>
          </a:lstStyle>
          <a:p>
            <a:pPr>
              <a:defRPr/>
            </a:pPr>
            <a:fld id="{19AD48AA-85A4-4672-8D23-026D0C4DB3B5}" type="slidenum">
              <a:rPr lang="pl-PL" altLang="pl-PL"/>
              <a:pPr>
                <a:defRPr/>
              </a:pPr>
              <a:t>‹#›</a:t>
            </a:fld>
            <a:endParaRPr lang="pl-PL" altLang="pl-PL"/>
          </a:p>
        </p:txBody>
      </p:sp>
    </p:spTree>
    <p:extLst>
      <p:ext uri="{BB962C8B-B14F-4D97-AF65-F5344CB8AC3E}">
        <p14:creationId xmlns:p14="http://schemas.microsoft.com/office/powerpoint/2010/main" val="1634657566"/>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40080" algn="ctr" rtl="0" eaLnBrk="0" fontAlgn="base" hangingPunct="0">
        <a:spcBef>
          <a:spcPct val="0"/>
        </a:spcBef>
        <a:spcAft>
          <a:spcPct val="0"/>
        </a:spcAft>
        <a:defRPr sz="6200">
          <a:solidFill>
            <a:schemeClr val="tx2"/>
          </a:solidFill>
          <a:latin typeface="Times New Roman" pitchFamily="18" charset="0"/>
        </a:defRPr>
      </a:lvl6pPr>
      <a:lvl7pPr marL="1280160" algn="ctr" rtl="0" eaLnBrk="0" fontAlgn="base" hangingPunct="0">
        <a:spcBef>
          <a:spcPct val="0"/>
        </a:spcBef>
        <a:spcAft>
          <a:spcPct val="0"/>
        </a:spcAft>
        <a:defRPr sz="6200">
          <a:solidFill>
            <a:schemeClr val="tx2"/>
          </a:solidFill>
          <a:latin typeface="Times New Roman" pitchFamily="18" charset="0"/>
        </a:defRPr>
      </a:lvl7pPr>
      <a:lvl8pPr marL="1920240" algn="ctr" rtl="0" eaLnBrk="0" fontAlgn="base" hangingPunct="0">
        <a:spcBef>
          <a:spcPct val="0"/>
        </a:spcBef>
        <a:spcAft>
          <a:spcPct val="0"/>
        </a:spcAft>
        <a:defRPr sz="6200">
          <a:solidFill>
            <a:schemeClr val="tx2"/>
          </a:solidFill>
          <a:latin typeface="Times New Roman" pitchFamily="18" charset="0"/>
        </a:defRPr>
      </a:lvl8pPr>
      <a:lvl9pPr marL="2560320" algn="ctr" rtl="0" eaLnBrk="0" fontAlgn="base" hangingPunct="0">
        <a:spcBef>
          <a:spcPct val="0"/>
        </a:spcBef>
        <a:spcAft>
          <a:spcPct val="0"/>
        </a:spcAft>
        <a:defRPr sz="6200">
          <a:solidFill>
            <a:schemeClr val="tx2"/>
          </a:solidFill>
          <a:latin typeface="Times New Roman" pitchFamily="18" charset="0"/>
        </a:defRPr>
      </a:lvl9pPr>
    </p:titleStyle>
    <p:bodyStyle>
      <a:lvl1pPr marL="480060" indent="-480060" algn="l" rtl="0" eaLnBrk="0" fontAlgn="base" hangingPunct="0">
        <a:spcBef>
          <a:spcPct val="20000"/>
        </a:spcBef>
        <a:spcAft>
          <a:spcPct val="0"/>
        </a:spcAft>
        <a:buChar char="•"/>
        <a:defRPr sz="4500">
          <a:solidFill>
            <a:schemeClr val="tx1"/>
          </a:solidFill>
          <a:latin typeface="+mn-lt"/>
          <a:ea typeface="+mn-ea"/>
          <a:cs typeface="+mn-cs"/>
        </a:defRPr>
      </a:lvl1pPr>
      <a:lvl2pPr marL="1040130" indent="-400050" algn="l" rtl="0" eaLnBrk="0" fontAlgn="base" hangingPunct="0">
        <a:spcBef>
          <a:spcPct val="20000"/>
        </a:spcBef>
        <a:spcAft>
          <a:spcPct val="0"/>
        </a:spcAft>
        <a:buChar char="–"/>
        <a:defRPr sz="3900">
          <a:solidFill>
            <a:schemeClr val="tx1"/>
          </a:solidFill>
          <a:latin typeface="+mn-lt"/>
        </a:defRPr>
      </a:lvl2pPr>
      <a:lvl3pPr marL="1600200" indent="-320040" algn="l" rtl="0" eaLnBrk="0" fontAlgn="base" hangingPunct="0">
        <a:spcBef>
          <a:spcPct val="20000"/>
        </a:spcBef>
        <a:spcAft>
          <a:spcPct val="0"/>
        </a:spcAft>
        <a:buChar char="•"/>
        <a:defRPr sz="3400">
          <a:solidFill>
            <a:schemeClr val="tx1"/>
          </a:solidFill>
          <a:latin typeface="+mn-lt"/>
        </a:defRPr>
      </a:lvl3pPr>
      <a:lvl4pPr marL="2240280" indent="-320040" algn="l" rtl="0" eaLnBrk="0" fontAlgn="base" hangingPunct="0">
        <a:spcBef>
          <a:spcPct val="20000"/>
        </a:spcBef>
        <a:spcAft>
          <a:spcPct val="0"/>
        </a:spcAft>
        <a:buChar char="–"/>
        <a:defRPr sz="2800">
          <a:solidFill>
            <a:schemeClr val="tx1"/>
          </a:solidFill>
          <a:latin typeface="+mn-lt"/>
        </a:defRPr>
      </a:lvl4pPr>
      <a:lvl5pPr marL="2880360" indent="-320040" algn="l" rtl="0" eaLnBrk="0" fontAlgn="base" hangingPunct="0">
        <a:spcBef>
          <a:spcPct val="20000"/>
        </a:spcBef>
        <a:spcAft>
          <a:spcPct val="0"/>
        </a:spcAft>
        <a:buChar char="»"/>
        <a:defRPr sz="2800">
          <a:solidFill>
            <a:schemeClr val="tx1"/>
          </a:solidFill>
          <a:latin typeface="+mn-lt"/>
        </a:defRPr>
      </a:lvl5pPr>
      <a:lvl6pPr marL="3520440" indent="-320040" algn="l" rtl="0" eaLnBrk="0" fontAlgn="base" hangingPunct="0">
        <a:spcBef>
          <a:spcPct val="20000"/>
        </a:spcBef>
        <a:spcAft>
          <a:spcPct val="0"/>
        </a:spcAft>
        <a:buChar char="»"/>
        <a:defRPr sz="2800">
          <a:solidFill>
            <a:schemeClr val="tx1"/>
          </a:solidFill>
          <a:latin typeface="+mn-lt"/>
        </a:defRPr>
      </a:lvl6pPr>
      <a:lvl7pPr marL="4160520" indent="-320040" algn="l" rtl="0" eaLnBrk="0" fontAlgn="base" hangingPunct="0">
        <a:spcBef>
          <a:spcPct val="20000"/>
        </a:spcBef>
        <a:spcAft>
          <a:spcPct val="0"/>
        </a:spcAft>
        <a:buChar char="»"/>
        <a:defRPr sz="2800">
          <a:solidFill>
            <a:schemeClr val="tx1"/>
          </a:solidFill>
          <a:latin typeface="+mn-lt"/>
        </a:defRPr>
      </a:lvl7pPr>
      <a:lvl8pPr marL="4800600" indent="-320040" algn="l" rtl="0" eaLnBrk="0" fontAlgn="base" hangingPunct="0">
        <a:spcBef>
          <a:spcPct val="20000"/>
        </a:spcBef>
        <a:spcAft>
          <a:spcPct val="0"/>
        </a:spcAft>
        <a:buChar char="»"/>
        <a:defRPr sz="2800">
          <a:solidFill>
            <a:schemeClr val="tx1"/>
          </a:solidFill>
          <a:latin typeface="+mn-lt"/>
        </a:defRPr>
      </a:lvl8pPr>
      <a:lvl9pPr marL="5440680" indent="-320040"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60120" y="853440"/>
            <a:ext cx="1088136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631" tIns="63833" rIns="127631" bIns="63833" numCol="1" anchor="ctr" anchorCtr="0" compatLnSpc="1">
            <a:prstTxWarp prst="textNoShape">
              <a:avLst/>
            </a:prstTxWarp>
          </a:bodyPr>
          <a:lstStyle/>
          <a:p>
            <a:pPr lvl="0"/>
            <a:r>
              <a:rPr lang="pl-PL" altLang="pl-PL" smtClean="0"/>
              <a:t>Kliknij, aby edytować styl wzorca tytułu</a:t>
            </a:r>
          </a:p>
        </p:txBody>
      </p:sp>
      <p:sp>
        <p:nvSpPr>
          <p:cNvPr id="3075" name="Rectangle 3"/>
          <p:cNvSpPr>
            <a:spLocks noGrp="1" noChangeArrowheads="1"/>
          </p:cNvSpPr>
          <p:nvPr>
            <p:ph type="body" idx="1"/>
          </p:nvPr>
        </p:nvSpPr>
        <p:spPr bwMode="auto">
          <a:xfrm>
            <a:off x="960120" y="2773680"/>
            <a:ext cx="10881360"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631" tIns="63833" rIns="127631" bIns="63833"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960120" y="8747760"/>
            <a:ext cx="2667000" cy="640080"/>
          </a:xfrm>
          <a:prstGeom prst="rect">
            <a:avLst/>
          </a:prstGeom>
          <a:noFill/>
          <a:ln>
            <a:noFill/>
          </a:ln>
          <a:effectLst/>
          <a:extLst/>
        </p:spPr>
        <p:txBody>
          <a:bodyPr vert="horz" wrap="square" lIns="127631" tIns="63833" rIns="127631" bIns="63833" numCol="1" anchor="t" anchorCtr="0" compatLnSpc="1">
            <a:prstTxWarp prst="textNoShape">
              <a:avLst/>
            </a:prstTxWarp>
          </a:bodyPr>
          <a:lstStyle>
            <a:lvl1pPr>
              <a:spcBef>
                <a:spcPct val="0"/>
              </a:spcBef>
              <a:buFontTx/>
              <a:buNone/>
              <a:defRPr sz="2000"/>
            </a:lvl1pPr>
          </a:lstStyle>
          <a:p>
            <a:pPr>
              <a:defRPr/>
            </a:pPr>
            <a:endParaRPr lang="pl-PL" altLang="pl-PL">
              <a:solidFill>
                <a:srgbClr val="000000"/>
              </a:solidFill>
            </a:endParaRPr>
          </a:p>
        </p:txBody>
      </p:sp>
      <p:sp>
        <p:nvSpPr>
          <p:cNvPr id="1029" name="Rectangle 5"/>
          <p:cNvSpPr>
            <a:spLocks noGrp="1" noChangeArrowheads="1"/>
          </p:cNvSpPr>
          <p:nvPr>
            <p:ph type="ftr" sz="quarter" idx="3"/>
          </p:nvPr>
        </p:nvSpPr>
        <p:spPr bwMode="auto">
          <a:xfrm>
            <a:off x="4373880" y="8747760"/>
            <a:ext cx="4053840" cy="640080"/>
          </a:xfrm>
          <a:prstGeom prst="rect">
            <a:avLst/>
          </a:prstGeom>
          <a:noFill/>
          <a:ln>
            <a:noFill/>
          </a:ln>
          <a:effectLst/>
          <a:extLst/>
        </p:spPr>
        <p:txBody>
          <a:bodyPr vert="horz" wrap="square" lIns="127631" tIns="63833" rIns="127631" bIns="63833" numCol="1" anchor="t" anchorCtr="0" compatLnSpc="1">
            <a:prstTxWarp prst="textNoShape">
              <a:avLst/>
            </a:prstTxWarp>
          </a:bodyPr>
          <a:lstStyle>
            <a:lvl1pPr algn="ctr">
              <a:spcBef>
                <a:spcPct val="0"/>
              </a:spcBef>
              <a:buFontTx/>
              <a:buNone/>
              <a:defRPr sz="2000"/>
            </a:lvl1pPr>
          </a:lstStyle>
          <a:p>
            <a:pPr>
              <a:defRPr/>
            </a:pPr>
            <a:endParaRPr lang="pl-PL" altLang="pl-PL">
              <a:solidFill>
                <a:srgbClr val="000000"/>
              </a:solidFill>
            </a:endParaRPr>
          </a:p>
        </p:txBody>
      </p:sp>
      <p:sp>
        <p:nvSpPr>
          <p:cNvPr id="1030" name="Rectangle 6"/>
          <p:cNvSpPr>
            <a:spLocks noGrp="1" noChangeArrowheads="1"/>
          </p:cNvSpPr>
          <p:nvPr>
            <p:ph type="sldNum" sz="quarter" idx="4"/>
          </p:nvPr>
        </p:nvSpPr>
        <p:spPr bwMode="auto">
          <a:xfrm>
            <a:off x="9174480" y="8747760"/>
            <a:ext cx="2667000" cy="640080"/>
          </a:xfrm>
          <a:prstGeom prst="rect">
            <a:avLst/>
          </a:prstGeom>
          <a:noFill/>
          <a:ln>
            <a:noFill/>
          </a:ln>
          <a:effectLst/>
          <a:extLst/>
        </p:spPr>
        <p:txBody>
          <a:bodyPr vert="horz" wrap="square" lIns="127631" tIns="63833" rIns="127631" bIns="63833" numCol="1" anchor="t" anchorCtr="0" compatLnSpc="1">
            <a:prstTxWarp prst="textNoShape">
              <a:avLst/>
            </a:prstTxWarp>
          </a:bodyPr>
          <a:lstStyle>
            <a:lvl1pPr algn="r">
              <a:spcBef>
                <a:spcPct val="0"/>
              </a:spcBef>
              <a:buFontTx/>
              <a:buNone/>
              <a:defRPr sz="2000"/>
            </a:lvl1pPr>
          </a:lstStyle>
          <a:p>
            <a:pPr>
              <a:defRPr/>
            </a:pPr>
            <a:fld id="{1D49E030-A4E4-474D-8637-82BEA7C7D8B6}" type="slidenum">
              <a:rPr lang="pl-PL" altLang="pl-PL">
                <a:solidFill>
                  <a:srgbClr val="000000"/>
                </a:solidFill>
              </a:rPr>
              <a:pPr>
                <a:defRPr/>
              </a:pPr>
              <a:t>‹#›</a:t>
            </a:fld>
            <a:endParaRPr lang="pl-PL" altLang="pl-PL">
              <a:solidFill>
                <a:srgbClr val="000000"/>
              </a:solidFill>
            </a:endParaRPr>
          </a:p>
        </p:txBody>
      </p:sp>
    </p:spTree>
    <p:extLst>
      <p:ext uri="{BB962C8B-B14F-4D97-AF65-F5344CB8AC3E}">
        <p14:creationId xmlns:p14="http://schemas.microsoft.com/office/powerpoint/2010/main" val="249121604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6200">
          <a:solidFill>
            <a:schemeClr val="tx2"/>
          </a:solidFill>
          <a:latin typeface="+mj-lt"/>
          <a:ea typeface="+mj-ea"/>
          <a:cs typeface="+mj-cs"/>
        </a:defRPr>
      </a:lvl1pPr>
      <a:lvl2pPr algn="ctr" rtl="0" eaLnBrk="0" fontAlgn="base" hangingPunct="0">
        <a:spcBef>
          <a:spcPct val="0"/>
        </a:spcBef>
        <a:spcAft>
          <a:spcPct val="0"/>
        </a:spcAft>
        <a:defRPr sz="6200">
          <a:solidFill>
            <a:schemeClr val="tx2"/>
          </a:solidFill>
          <a:latin typeface="Times New Roman" pitchFamily="18" charset="0"/>
        </a:defRPr>
      </a:lvl2pPr>
      <a:lvl3pPr algn="ctr" rtl="0" eaLnBrk="0" fontAlgn="base" hangingPunct="0">
        <a:spcBef>
          <a:spcPct val="0"/>
        </a:spcBef>
        <a:spcAft>
          <a:spcPct val="0"/>
        </a:spcAft>
        <a:defRPr sz="6200">
          <a:solidFill>
            <a:schemeClr val="tx2"/>
          </a:solidFill>
          <a:latin typeface="Times New Roman" pitchFamily="18" charset="0"/>
        </a:defRPr>
      </a:lvl3pPr>
      <a:lvl4pPr algn="ctr" rtl="0" eaLnBrk="0" fontAlgn="base" hangingPunct="0">
        <a:spcBef>
          <a:spcPct val="0"/>
        </a:spcBef>
        <a:spcAft>
          <a:spcPct val="0"/>
        </a:spcAft>
        <a:defRPr sz="6200">
          <a:solidFill>
            <a:schemeClr val="tx2"/>
          </a:solidFill>
          <a:latin typeface="Times New Roman" pitchFamily="18" charset="0"/>
        </a:defRPr>
      </a:lvl4pPr>
      <a:lvl5pPr algn="ctr" rtl="0" eaLnBrk="0" fontAlgn="base" hangingPunct="0">
        <a:spcBef>
          <a:spcPct val="0"/>
        </a:spcBef>
        <a:spcAft>
          <a:spcPct val="0"/>
        </a:spcAft>
        <a:defRPr sz="6200">
          <a:solidFill>
            <a:schemeClr val="tx2"/>
          </a:solidFill>
          <a:latin typeface="Times New Roman" pitchFamily="18" charset="0"/>
        </a:defRPr>
      </a:lvl5pPr>
      <a:lvl6pPr marL="638155" algn="ctr" rtl="0" eaLnBrk="0" fontAlgn="base" hangingPunct="0">
        <a:spcBef>
          <a:spcPct val="0"/>
        </a:spcBef>
        <a:spcAft>
          <a:spcPct val="0"/>
        </a:spcAft>
        <a:defRPr sz="6200">
          <a:solidFill>
            <a:schemeClr val="tx2"/>
          </a:solidFill>
          <a:latin typeface="Times New Roman" pitchFamily="18" charset="0"/>
        </a:defRPr>
      </a:lvl6pPr>
      <a:lvl7pPr marL="1276311" algn="ctr" rtl="0" eaLnBrk="0" fontAlgn="base" hangingPunct="0">
        <a:spcBef>
          <a:spcPct val="0"/>
        </a:spcBef>
        <a:spcAft>
          <a:spcPct val="0"/>
        </a:spcAft>
        <a:defRPr sz="6200">
          <a:solidFill>
            <a:schemeClr val="tx2"/>
          </a:solidFill>
          <a:latin typeface="Times New Roman" pitchFamily="18" charset="0"/>
        </a:defRPr>
      </a:lvl7pPr>
      <a:lvl8pPr marL="1914473" algn="ctr" rtl="0" eaLnBrk="0" fontAlgn="base" hangingPunct="0">
        <a:spcBef>
          <a:spcPct val="0"/>
        </a:spcBef>
        <a:spcAft>
          <a:spcPct val="0"/>
        </a:spcAft>
        <a:defRPr sz="6200">
          <a:solidFill>
            <a:schemeClr val="tx2"/>
          </a:solidFill>
          <a:latin typeface="Times New Roman" pitchFamily="18" charset="0"/>
        </a:defRPr>
      </a:lvl8pPr>
      <a:lvl9pPr marL="2552642" algn="ctr" rtl="0" eaLnBrk="0" fontAlgn="base" hangingPunct="0">
        <a:spcBef>
          <a:spcPct val="0"/>
        </a:spcBef>
        <a:spcAft>
          <a:spcPct val="0"/>
        </a:spcAft>
        <a:defRPr sz="6200">
          <a:solidFill>
            <a:schemeClr val="tx2"/>
          </a:solidFill>
          <a:latin typeface="Times New Roman" pitchFamily="18" charset="0"/>
        </a:defRPr>
      </a:lvl9pPr>
    </p:titleStyle>
    <p:bodyStyle>
      <a:lvl1pPr marL="478625" indent="-478625" algn="l" rtl="0" eaLnBrk="0" fontAlgn="base" hangingPunct="0">
        <a:spcBef>
          <a:spcPct val="20000"/>
        </a:spcBef>
        <a:spcAft>
          <a:spcPct val="0"/>
        </a:spcAft>
        <a:buChar char="•"/>
        <a:defRPr sz="4500">
          <a:solidFill>
            <a:schemeClr val="tx1"/>
          </a:solidFill>
          <a:latin typeface="+mn-lt"/>
          <a:ea typeface="+mn-ea"/>
          <a:cs typeface="+mn-cs"/>
        </a:defRPr>
      </a:lvl1pPr>
      <a:lvl2pPr marL="1037015" indent="-398835" algn="l" rtl="0" eaLnBrk="0" fontAlgn="base" hangingPunct="0">
        <a:spcBef>
          <a:spcPct val="20000"/>
        </a:spcBef>
        <a:spcAft>
          <a:spcPct val="0"/>
        </a:spcAft>
        <a:buChar char="–"/>
        <a:defRPr sz="3900">
          <a:solidFill>
            <a:schemeClr val="tx1"/>
          </a:solidFill>
          <a:latin typeface="+mn-lt"/>
        </a:defRPr>
      </a:lvl2pPr>
      <a:lvl3pPr marL="1595406" indent="-319078" algn="l" rtl="0" eaLnBrk="0" fontAlgn="base" hangingPunct="0">
        <a:spcBef>
          <a:spcPct val="20000"/>
        </a:spcBef>
        <a:spcAft>
          <a:spcPct val="0"/>
        </a:spcAft>
        <a:buChar char="•"/>
        <a:defRPr sz="3400">
          <a:solidFill>
            <a:schemeClr val="tx1"/>
          </a:solidFill>
          <a:latin typeface="+mn-lt"/>
        </a:defRPr>
      </a:lvl3pPr>
      <a:lvl4pPr marL="2233566" indent="-319078" algn="l" rtl="0" eaLnBrk="0" fontAlgn="base" hangingPunct="0">
        <a:spcBef>
          <a:spcPct val="20000"/>
        </a:spcBef>
        <a:spcAft>
          <a:spcPct val="0"/>
        </a:spcAft>
        <a:buChar char="–"/>
        <a:defRPr sz="2800">
          <a:solidFill>
            <a:schemeClr val="tx1"/>
          </a:solidFill>
          <a:latin typeface="+mn-lt"/>
        </a:defRPr>
      </a:lvl4pPr>
      <a:lvl5pPr marL="2871729" indent="-319078" algn="l" rtl="0" eaLnBrk="0" fontAlgn="base" hangingPunct="0">
        <a:spcBef>
          <a:spcPct val="20000"/>
        </a:spcBef>
        <a:spcAft>
          <a:spcPct val="0"/>
        </a:spcAft>
        <a:buChar char="»"/>
        <a:defRPr sz="2800">
          <a:solidFill>
            <a:schemeClr val="tx1"/>
          </a:solidFill>
          <a:latin typeface="+mn-lt"/>
        </a:defRPr>
      </a:lvl5pPr>
      <a:lvl6pPr marL="3509892" indent="-319078" algn="l" rtl="0" eaLnBrk="0" fontAlgn="base" hangingPunct="0">
        <a:spcBef>
          <a:spcPct val="20000"/>
        </a:spcBef>
        <a:spcAft>
          <a:spcPct val="0"/>
        </a:spcAft>
        <a:buChar char="»"/>
        <a:defRPr sz="2800">
          <a:solidFill>
            <a:schemeClr val="tx1"/>
          </a:solidFill>
          <a:latin typeface="+mn-lt"/>
        </a:defRPr>
      </a:lvl6pPr>
      <a:lvl7pPr marL="4148059" indent="-319078" algn="l" rtl="0" eaLnBrk="0" fontAlgn="base" hangingPunct="0">
        <a:spcBef>
          <a:spcPct val="20000"/>
        </a:spcBef>
        <a:spcAft>
          <a:spcPct val="0"/>
        </a:spcAft>
        <a:buChar char="»"/>
        <a:defRPr sz="2800">
          <a:solidFill>
            <a:schemeClr val="tx1"/>
          </a:solidFill>
          <a:latin typeface="+mn-lt"/>
        </a:defRPr>
      </a:lvl7pPr>
      <a:lvl8pPr marL="4786221" indent="-319078" algn="l" rtl="0" eaLnBrk="0" fontAlgn="base" hangingPunct="0">
        <a:spcBef>
          <a:spcPct val="20000"/>
        </a:spcBef>
        <a:spcAft>
          <a:spcPct val="0"/>
        </a:spcAft>
        <a:buChar char="»"/>
        <a:defRPr sz="2800">
          <a:solidFill>
            <a:schemeClr val="tx1"/>
          </a:solidFill>
          <a:latin typeface="+mn-lt"/>
        </a:defRPr>
      </a:lvl8pPr>
      <a:lvl9pPr marL="5424390" indent="-319078" algn="l" rtl="0" eaLnBrk="0" fontAlgn="base" hangingPunct="0">
        <a:spcBef>
          <a:spcPct val="20000"/>
        </a:spcBef>
        <a:spcAft>
          <a:spcPct val="0"/>
        </a:spcAft>
        <a:buChar char="»"/>
        <a:defRPr sz="2800">
          <a:solidFill>
            <a:schemeClr val="tx1"/>
          </a:solidFill>
          <a:latin typeface="+mn-lt"/>
        </a:defRPr>
      </a:lvl9pPr>
    </p:bodyStyle>
    <p:otherStyle>
      <a:defPPr>
        <a:defRPr lang="pl-PL"/>
      </a:defPPr>
      <a:lvl1pPr marL="0" algn="l" defTabSz="1276311" rtl="0" eaLnBrk="1" latinLnBrk="0" hangingPunct="1">
        <a:defRPr sz="2500" kern="1200">
          <a:solidFill>
            <a:schemeClr val="tx1"/>
          </a:solidFill>
          <a:latin typeface="+mn-lt"/>
          <a:ea typeface="+mn-ea"/>
          <a:cs typeface="+mn-cs"/>
        </a:defRPr>
      </a:lvl1pPr>
      <a:lvl2pPr marL="638155" algn="l" defTabSz="1276311" rtl="0" eaLnBrk="1" latinLnBrk="0" hangingPunct="1">
        <a:defRPr sz="2500" kern="1200">
          <a:solidFill>
            <a:schemeClr val="tx1"/>
          </a:solidFill>
          <a:latin typeface="+mn-lt"/>
          <a:ea typeface="+mn-ea"/>
          <a:cs typeface="+mn-cs"/>
        </a:defRPr>
      </a:lvl2pPr>
      <a:lvl3pPr marL="1276311" algn="l" defTabSz="1276311" rtl="0" eaLnBrk="1" latinLnBrk="0" hangingPunct="1">
        <a:defRPr sz="2500" kern="1200">
          <a:solidFill>
            <a:schemeClr val="tx1"/>
          </a:solidFill>
          <a:latin typeface="+mn-lt"/>
          <a:ea typeface="+mn-ea"/>
          <a:cs typeface="+mn-cs"/>
        </a:defRPr>
      </a:lvl3pPr>
      <a:lvl4pPr marL="1914473" algn="l" defTabSz="1276311" rtl="0" eaLnBrk="1" latinLnBrk="0" hangingPunct="1">
        <a:defRPr sz="2500" kern="1200">
          <a:solidFill>
            <a:schemeClr val="tx1"/>
          </a:solidFill>
          <a:latin typeface="+mn-lt"/>
          <a:ea typeface="+mn-ea"/>
          <a:cs typeface="+mn-cs"/>
        </a:defRPr>
      </a:lvl4pPr>
      <a:lvl5pPr marL="2552642" algn="l" defTabSz="1276311" rtl="0" eaLnBrk="1" latinLnBrk="0" hangingPunct="1">
        <a:defRPr sz="2500" kern="1200">
          <a:solidFill>
            <a:schemeClr val="tx1"/>
          </a:solidFill>
          <a:latin typeface="+mn-lt"/>
          <a:ea typeface="+mn-ea"/>
          <a:cs typeface="+mn-cs"/>
        </a:defRPr>
      </a:lvl5pPr>
      <a:lvl6pPr marL="3190811" algn="l" defTabSz="1276311" rtl="0" eaLnBrk="1" latinLnBrk="0" hangingPunct="1">
        <a:defRPr sz="2500" kern="1200">
          <a:solidFill>
            <a:schemeClr val="tx1"/>
          </a:solidFill>
          <a:latin typeface="+mn-lt"/>
          <a:ea typeface="+mn-ea"/>
          <a:cs typeface="+mn-cs"/>
        </a:defRPr>
      </a:lvl6pPr>
      <a:lvl7pPr marL="3828975" algn="l" defTabSz="1276311" rtl="0" eaLnBrk="1" latinLnBrk="0" hangingPunct="1">
        <a:defRPr sz="2500" kern="1200">
          <a:solidFill>
            <a:schemeClr val="tx1"/>
          </a:solidFill>
          <a:latin typeface="+mn-lt"/>
          <a:ea typeface="+mn-ea"/>
          <a:cs typeface="+mn-cs"/>
        </a:defRPr>
      </a:lvl7pPr>
      <a:lvl8pPr marL="4467138" algn="l" defTabSz="1276311" rtl="0" eaLnBrk="1" latinLnBrk="0" hangingPunct="1">
        <a:defRPr sz="2500" kern="1200">
          <a:solidFill>
            <a:schemeClr val="tx1"/>
          </a:solidFill>
          <a:latin typeface="+mn-lt"/>
          <a:ea typeface="+mn-ea"/>
          <a:cs typeface="+mn-cs"/>
        </a:defRPr>
      </a:lvl8pPr>
      <a:lvl9pPr marL="5105302" algn="l" defTabSz="1276311"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tejun.pl/"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funkcje_szczebel_ok.jpg" TargetMode="External"/><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3.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hyperlink" Target="mailto:marek.matejun@uni.lodz.pl" TargetMode="External"/><Relationship Id="rId2" Type="http://schemas.openxmlformats.org/officeDocument/2006/relationships/hyperlink" Target="http://www.matejun.pl/"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organizationalpsychologydegrees.com/wp-content/uploads/2022/01/shutterstock_261757220-sca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2" y="0"/>
            <a:ext cx="12843912" cy="96012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17"/>
          <p:cNvSpPr>
            <a:spLocks noChangeArrowheads="1"/>
          </p:cNvSpPr>
          <p:nvPr/>
        </p:nvSpPr>
        <p:spPr bwMode="auto">
          <a:xfrm>
            <a:off x="496236" y="3576464"/>
            <a:ext cx="11694795" cy="1821104"/>
          </a:xfrm>
          <a:prstGeom prst="rect">
            <a:avLst/>
          </a:prstGeom>
          <a:solidFill>
            <a:schemeClr val="bg1">
              <a:lumMod val="95000"/>
              <a:alpha val="85000"/>
            </a:schemeClr>
          </a:solidFill>
          <a:ln>
            <a:noFill/>
          </a:ln>
          <a:extLst/>
        </p:spPr>
        <p:txBody>
          <a:bodyPr lIns="127000" tIns="63546" rIns="127000" bIns="63546">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7000" b="1" dirty="0">
                <a:solidFill>
                  <a:srgbClr val="000099"/>
                </a:solidFill>
              </a:rPr>
              <a:t>Ekonomia </a:t>
            </a:r>
            <a:r>
              <a:rPr lang="pl-PL" altLang="pl-PL" sz="7000" b="1" dirty="0" smtClean="0">
                <a:solidFill>
                  <a:srgbClr val="000099"/>
                </a:solidFill>
              </a:rPr>
              <a:t>menedżerska</a:t>
            </a:r>
          </a:p>
          <a:p>
            <a:pPr algn="ctr">
              <a:spcBef>
                <a:spcPct val="0"/>
              </a:spcBef>
              <a:buFontTx/>
              <a:buNone/>
            </a:pPr>
            <a:r>
              <a:rPr lang="pl-PL" altLang="pl-PL" sz="4000" b="1" dirty="0" smtClean="0">
                <a:solidFill>
                  <a:srgbClr val="000099"/>
                </a:solidFill>
              </a:rPr>
              <a:t>studia niestacjonarne</a:t>
            </a:r>
            <a:endParaRPr lang="pl-PL" altLang="pl-PL" sz="4000" dirty="0">
              <a:solidFill>
                <a:srgbClr val="000099"/>
              </a:solidFill>
            </a:endParaRPr>
          </a:p>
        </p:txBody>
      </p:sp>
      <p:sp>
        <p:nvSpPr>
          <p:cNvPr id="8" name="Rectangle 1"/>
          <p:cNvSpPr>
            <a:spLocks noChangeArrowheads="1"/>
          </p:cNvSpPr>
          <p:nvPr/>
        </p:nvSpPr>
        <p:spPr bwMode="auto">
          <a:xfrm>
            <a:off x="1408589" y="6557277"/>
            <a:ext cx="7296467" cy="2635812"/>
          </a:xfrm>
          <a:prstGeom prst="rect">
            <a:avLst/>
          </a:prstGeom>
          <a:solidFill>
            <a:schemeClr val="bg1">
              <a:lumMod val="95000"/>
              <a:alpha val="85000"/>
            </a:schemeClr>
          </a:solidFill>
          <a:ln>
            <a:noFill/>
          </a:ln>
          <a:extLst/>
        </p:spPr>
        <p:txBody>
          <a:bodyPr lIns="125061" tIns="65057" rIns="125061" bIns="65057"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a:lnSpc>
                <a:spcPct val="120000"/>
              </a:lnSpc>
              <a:buClrTx/>
              <a:buFontTx/>
              <a:buNone/>
            </a:pPr>
            <a:r>
              <a:rPr lang="pl-PL" altLang="pl-PL" sz="3500" dirty="0">
                <a:solidFill>
                  <a:schemeClr val="tx1"/>
                </a:solidFill>
              </a:rPr>
              <a:t>Dr hab. </a:t>
            </a:r>
            <a:r>
              <a:rPr lang="es-AR" altLang="pl-PL" sz="3500" dirty="0">
                <a:solidFill>
                  <a:schemeClr val="tx1"/>
                </a:solidFill>
              </a:rPr>
              <a:t>Marek Matejun</a:t>
            </a:r>
            <a:r>
              <a:rPr lang="pl-PL" altLang="pl-PL" sz="3500" dirty="0">
                <a:solidFill>
                  <a:schemeClr val="tx1"/>
                </a:solidFill>
              </a:rPr>
              <a:t>, Prof. UŁ</a:t>
            </a:r>
          </a:p>
          <a:p>
            <a:pPr algn="ctr" eaLnBrk="1">
              <a:lnSpc>
                <a:spcPct val="120000"/>
              </a:lnSpc>
              <a:buClrTx/>
              <a:buFontTx/>
              <a:buNone/>
            </a:pPr>
            <a:r>
              <a:rPr lang="pl-PL" altLang="pl-PL" sz="3100" b="0" dirty="0">
                <a:solidFill>
                  <a:schemeClr val="tx1"/>
                </a:solidFill>
              </a:rPr>
              <a:t>Katedra Przedsiębiorczości</a:t>
            </a:r>
            <a:br>
              <a:rPr lang="pl-PL" altLang="pl-PL" sz="3100" b="0" dirty="0">
                <a:solidFill>
                  <a:schemeClr val="tx1"/>
                </a:solidFill>
              </a:rPr>
            </a:br>
            <a:r>
              <a:rPr lang="pl-PL" altLang="pl-PL" sz="3100" b="0" dirty="0">
                <a:solidFill>
                  <a:schemeClr val="tx1"/>
                </a:solidFill>
              </a:rPr>
              <a:t>i Polityki Przemysłowej</a:t>
            </a:r>
          </a:p>
          <a:p>
            <a:pPr algn="ctr" eaLnBrk="1">
              <a:lnSpc>
                <a:spcPct val="120000"/>
              </a:lnSpc>
              <a:buClrTx/>
              <a:buFontTx/>
              <a:buNone/>
            </a:pPr>
            <a:r>
              <a:rPr lang="pl-PL" altLang="pl-PL" sz="3100" b="0" dirty="0">
                <a:solidFill>
                  <a:schemeClr val="tx1"/>
                </a:solidFill>
                <a:hlinkClick r:id="rId3"/>
              </a:rPr>
              <a:t>www.matejun.pl</a:t>
            </a:r>
            <a:r>
              <a:rPr lang="pl-PL" altLang="pl-PL" sz="3100" b="0" dirty="0">
                <a:solidFill>
                  <a:schemeClr val="tx1"/>
                </a:solidFill>
              </a:rPr>
              <a:t> </a:t>
            </a:r>
            <a:endParaRPr lang="es-AR" altLang="pl-PL" sz="3100" b="0" dirty="0">
              <a:solidFill>
                <a:schemeClr val="tx1"/>
              </a:solidFill>
            </a:endParaRPr>
          </a:p>
        </p:txBody>
      </p:sp>
      <p:pic>
        <p:nvPicPr>
          <p:cNvPr id="1032" name="Picture 8" descr="J:\loga_pap_firmowe\UL\logotypy_katedr_wydzialu_zarzadzania\Logotypy katedr Wydziału Zarządzania\katedra_przedsiebiorczosci_i_polityki_przemyslowej\logo\rastrowe\logo_katedra_przedsiebiorczosci_i_polityki_przemyslowej_ul_v_pl_rgb_ap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5223" y="6557277"/>
            <a:ext cx="2444249" cy="26358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loga_pap_firmowe\UL\logo_ul\logotypy\pl\rastrowe\logo_ul_v_pl_rgb_apl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9018" y="408113"/>
            <a:ext cx="277045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loga_pap_firmowe\UL\logotypy_wz\logotypy_wz\pl\rastrowe\logo_wz_ul_v_pl_rgb_ap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223" y="408113"/>
            <a:ext cx="2482178" cy="25065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p:cNvSpPr>
            <a:spLocks noChangeArrowheads="1"/>
          </p:cNvSpPr>
          <p:nvPr/>
        </p:nvSpPr>
        <p:spPr bwMode="auto">
          <a:xfrm>
            <a:off x="3178629" y="1027335"/>
            <a:ext cx="6150428" cy="1108968"/>
          </a:xfrm>
          <a:prstGeom prst="rect">
            <a:avLst/>
          </a:prstGeom>
          <a:solidFill>
            <a:schemeClr val="bg1">
              <a:lumMod val="95000"/>
              <a:alpha val="85000"/>
            </a:schemeClr>
          </a:solidFill>
          <a:ln>
            <a:noFill/>
          </a:ln>
          <a:extLst/>
        </p:spPr>
        <p:txBody>
          <a:bodyPr lIns="125005" tIns="65029" rIns="125005" bIns="65029"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5pPr>
            <a:lvl6pPr marL="25146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6pPr>
            <a:lvl7pPr marL="29718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7pPr>
            <a:lvl8pPr marL="34290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8pPr>
            <a:lvl9pPr marL="3886200" indent="-228600" algn="ctr"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Times New Roman" panose="02020603050405020304" pitchFamily="18" charset="0"/>
                <a:ea typeface="Lucida Sans Unicode" panose="020B0602030504020204" pitchFamily="34" charset="0"/>
                <a:cs typeface="Lucida Sans Unicode" panose="020B0602030504020204" pitchFamily="34" charset="0"/>
              </a:defRPr>
            </a:lvl9pPr>
          </a:lstStyle>
          <a:p>
            <a:pPr algn="ctr" eaLnBrk="1">
              <a:lnSpc>
                <a:spcPct val="120000"/>
              </a:lnSpc>
              <a:spcBef>
                <a:spcPts val="1000"/>
              </a:spcBef>
              <a:buNone/>
            </a:pPr>
            <a:r>
              <a:rPr lang="pl-PL" altLang="pl-PL" sz="2500" dirty="0">
                <a:solidFill>
                  <a:schemeClr val="tx1"/>
                </a:solidFill>
              </a:rPr>
              <a:t>Uniwersytet Łódzki, Wydział Zarządzania</a:t>
            </a:r>
          </a:p>
        </p:txBody>
      </p:sp>
    </p:spTree>
    <p:extLst>
      <p:ext uri="{BB962C8B-B14F-4D97-AF65-F5344CB8AC3E}">
        <p14:creationId xmlns:p14="http://schemas.microsoft.com/office/powerpoint/2010/main" val="32406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a:xfrm>
            <a:off x="0" y="120079"/>
            <a:ext cx="12801600" cy="640080"/>
          </a:xfrm>
        </p:spPr>
        <p:txBody>
          <a:bodyPr/>
          <a:lstStyle/>
          <a:p>
            <a:r>
              <a:rPr lang="pl-PL" altLang="en-US" sz="4500" b="1" dirty="0" smtClean="0">
                <a:solidFill>
                  <a:srgbClr val="000099"/>
                </a:solidFill>
              </a:rPr>
              <a:t>Wyzwania podejmowania decyzji menedżerskich</a:t>
            </a:r>
            <a:endParaRPr lang="pl-PL" altLang="en-US" sz="4500" b="1" dirty="0">
              <a:solidFill>
                <a:srgbClr val="000099"/>
              </a:solidFill>
            </a:endParaRPr>
          </a:p>
        </p:txBody>
      </p:sp>
      <p:sp>
        <p:nvSpPr>
          <p:cNvPr id="381955" name="Rectangle 1027"/>
          <p:cNvSpPr>
            <a:spLocks noGrp="1" noChangeArrowheads="1"/>
          </p:cNvSpPr>
          <p:nvPr>
            <p:ph type="body" idx="1"/>
          </p:nvPr>
        </p:nvSpPr>
        <p:spPr>
          <a:xfrm>
            <a:off x="208111" y="840166"/>
            <a:ext cx="12420128" cy="8208913"/>
          </a:xfrm>
        </p:spPr>
        <p:txBody>
          <a:bodyPr/>
          <a:lstStyle/>
          <a:p>
            <a:r>
              <a:rPr lang="pl-PL" altLang="en-US" sz="2400" b="1" dirty="0" smtClean="0"/>
              <a:t>Słabości informacji </a:t>
            </a:r>
            <a:r>
              <a:rPr lang="pl-PL" altLang="en-US" sz="2400" dirty="0"/>
              <a:t>(brak informacji, </a:t>
            </a:r>
            <a:r>
              <a:rPr lang="pl-PL" altLang="en-US" sz="2400" dirty="0" smtClean="0"/>
              <a:t>niepewne informacje): większość </a:t>
            </a:r>
            <a:r>
              <a:rPr lang="pl-PL" altLang="en-US" sz="2400" dirty="0"/>
              <a:t>decyzji </a:t>
            </a:r>
            <a:r>
              <a:rPr lang="pl-PL" altLang="en-US" sz="2400" dirty="0" smtClean="0"/>
              <a:t>wymaga uwzględnienia wielu </a:t>
            </a:r>
            <a:r>
              <a:rPr lang="pl-PL" altLang="en-US" sz="2400" dirty="0"/>
              <a:t>złożonych zmiennych - konieczne jest analizowanie </a:t>
            </a:r>
            <a:r>
              <a:rPr lang="pl-PL" altLang="en-US" sz="2400" dirty="0" smtClean="0"/>
              <a:t>różnych aspektów sytuacji na </a:t>
            </a:r>
            <a:r>
              <a:rPr lang="pl-PL" altLang="en-US" sz="2400" dirty="0"/>
              <a:t>podstawie różnych </a:t>
            </a:r>
            <a:r>
              <a:rPr lang="pl-PL" altLang="en-US" sz="2400" dirty="0" smtClean="0"/>
              <a:t>informacji</a:t>
            </a:r>
            <a:r>
              <a:rPr lang="pl-PL" altLang="en-US" sz="2400" dirty="0"/>
              <a:t>. </a:t>
            </a:r>
            <a:r>
              <a:rPr lang="pl-PL" altLang="en-US" sz="2400" dirty="0" smtClean="0"/>
              <a:t>„Brak </a:t>
            </a:r>
            <a:r>
              <a:rPr lang="pl-PL" altLang="en-US" sz="2400" dirty="0"/>
              <a:t>informacji pozostawia menedżera dryfującego w morzu </a:t>
            </a:r>
            <a:r>
              <a:rPr lang="pl-PL" altLang="en-US" sz="2400" dirty="0" smtClean="0"/>
              <a:t>niepewności”. </a:t>
            </a:r>
          </a:p>
          <a:p>
            <a:r>
              <a:rPr lang="pl-PL" altLang="en-US" sz="2400" b="1" dirty="0" smtClean="0"/>
              <a:t>Zbyt </a:t>
            </a:r>
            <a:r>
              <a:rPr lang="pl-PL" altLang="en-US" sz="2400" b="1" dirty="0"/>
              <a:t>wiele informacji </a:t>
            </a:r>
            <a:r>
              <a:rPr lang="pl-PL" altLang="en-US" sz="2400" dirty="0"/>
              <a:t>(wyzwanie </a:t>
            </a:r>
            <a:r>
              <a:rPr lang="pl-PL" altLang="en-US" sz="2400" dirty="0" smtClean="0"/>
              <a:t>wyboru </a:t>
            </a:r>
            <a:r>
              <a:rPr lang="pl-PL" altLang="en-US" sz="2400" dirty="0"/>
              <a:t>informacji): kiedy menedżer ma zbyt wiele informacji, może to osłabić jego zdolność do podjęcia najlepszej decyzji</a:t>
            </a:r>
            <a:r>
              <a:rPr lang="pl-PL" altLang="en-US" sz="2400" dirty="0" smtClean="0"/>
              <a:t>.</a:t>
            </a:r>
          </a:p>
          <a:p>
            <a:r>
              <a:rPr lang="pl-PL" altLang="en-US" sz="2400" b="1" dirty="0" smtClean="0"/>
              <a:t>Brak </a:t>
            </a:r>
            <a:r>
              <a:rPr lang="pl-PL" altLang="en-US" sz="2400" b="1" dirty="0"/>
              <a:t>czasu na podjęcie decyzji: </a:t>
            </a:r>
            <a:r>
              <a:rPr lang="pl-PL" altLang="en-US" sz="2400" dirty="0"/>
              <a:t>menedżerowie często pracują i podejmują decyzje pod silną presją czasu</a:t>
            </a:r>
            <a:r>
              <a:rPr lang="pl-PL" altLang="en-US" sz="2400" dirty="0" smtClean="0"/>
              <a:t>.</a:t>
            </a:r>
          </a:p>
          <a:p>
            <a:r>
              <a:rPr lang="pl-PL" altLang="en-US" sz="2400" b="1" dirty="0" smtClean="0"/>
              <a:t>Niewłaściwy „timing”: </a:t>
            </a:r>
            <a:r>
              <a:rPr lang="pl-PL" altLang="en-US" sz="2400" dirty="0" smtClean="0"/>
              <a:t>wyzwanie </a:t>
            </a:r>
            <a:r>
              <a:rPr lang="pl-PL" altLang="en-US" sz="2400" dirty="0"/>
              <a:t>związane z wyborem odpowiedniego </a:t>
            </a:r>
            <a:r>
              <a:rPr lang="pl-PL" altLang="en-US" sz="2400" dirty="0" smtClean="0"/>
              <a:t>momentu na </a:t>
            </a:r>
            <a:r>
              <a:rPr lang="pl-PL" altLang="en-US" sz="2400" dirty="0"/>
              <a:t>podjęcie decyzji. Jeśli decyzja jest prawidłowa, ale </a:t>
            </a:r>
            <a:r>
              <a:rPr lang="pl-PL" altLang="en-US" sz="2400" dirty="0" smtClean="0"/>
              <a:t>będzie podjęta w niewłaściwym momencie okaże się nieskuteczna.</a:t>
            </a:r>
          </a:p>
          <a:p>
            <a:r>
              <a:rPr lang="pl-PL" altLang="en-US" sz="2400" b="1" dirty="0" smtClean="0"/>
              <a:t>Brak uprawomocnienia do </a:t>
            </a:r>
            <a:r>
              <a:rPr lang="pl-PL" altLang="en-US" sz="2400" b="1" dirty="0"/>
              <a:t>podejmowania decyzji</a:t>
            </a:r>
            <a:r>
              <a:rPr lang="pl-PL" altLang="en-US" sz="2400" dirty="0"/>
              <a:t>: związany z hierarchią podejmowania decyzji. Czasami </a:t>
            </a:r>
            <a:r>
              <a:rPr lang="pl-PL" altLang="en-US" sz="2400" dirty="0" smtClean="0"/>
              <a:t>ktoś ma świetny </a:t>
            </a:r>
            <a:r>
              <a:rPr lang="pl-PL" altLang="en-US" sz="2400" dirty="0"/>
              <a:t>pomysł, ale nie </a:t>
            </a:r>
            <a:r>
              <a:rPr lang="pl-PL" altLang="en-US" sz="2400" dirty="0" smtClean="0"/>
              <a:t>ma </a:t>
            </a:r>
            <a:r>
              <a:rPr lang="pl-PL" altLang="en-US" sz="2400" dirty="0"/>
              <a:t>formalnych uprawnień do podjęcia decyzji</a:t>
            </a:r>
            <a:r>
              <a:rPr lang="pl-PL" altLang="en-US" sz="2400" dirty="0" smtClean="0"/>
              <a:t>.</a:t>
            </a:r>
          </a:p>
          <a:p>
            <a:r>
              <a:rPr lang="pl-PL" altLang="en-US" sz="2400" b="1" dirty="0" smtClean="0"/>
              <a:t>Niewspierające </a:t>
            </a:r>
            <a:r>
              <a:rPr lang="pl-PL" altLang="en-US" sz="2400" b="1" dirty="0"/>
              <a:t>środowisko</a:t>
            </a:r>
            <a:r>
              <a:rPr lang="pl-PL" altLang="en-US" sz="2400" dirty="0"/>
              <a:t>: jeśli w organizacji/zespole panuje dobra wola i zaufanie, menedżer jest zachęcany do podejmowania decyzji. Z drugiej strony unika podejmowania decyzji. Czasami ludzie z firmy wręcz utrudniają podejmowanie decyzji, proponując np. nieodpowiednie rozwiązania</a:t>
            </a:r>
            <a:r>
              <a:rPr lang="pl-PL" altLang="en-US" sz="2400" dirty="0" smtClean="0"/>
              <a:t>.</a:t>
            </a:r>
          </a:p>
          <a:p>
            <a:r>
              <a:rPr lang="pl-PL" altLang="en-US" sz="2400" b="1" dirty="0" smtClean="0"/>
              <a:t>Nieskuteczne </a:t>
            </a:r>
            <a:r>
              <a:rPr lang="pl-PL" altLang="en-US" sz="2400" b="1" dirty="0"/>
              <a:t>komunikowanie decyzji</a:t>
            </a:r>
            <a:r>
              <a:rPr lang="pl-PL" altLang="en-US" sz="2400" dirty="0"/>
              <a:t>: menedżer powinien zadbać o to, aby wszystkie decyzje przekazywać pracownikom jasnym, precyzyjnym i prostym językiem</a:t>
            </a:r>
            <a:r>
              <a:rPr lang="pl-PL" altLang="en-US" sz="2400" dirty="0" smtClean="0"/>
              <a:t>.</a:t>
            </a:r>
          </a:p>
          <a:p>
            <a:r>
              <a:rPr lang="pl-PL" altLang="en-US" sz="2400" b="1" dirty="0" smtClean="0"/>
              <a:t>Brak </a:t>
            </a:r>
            <a:r>
              <a:rPr lang="pl-PL" altLang="en-US" sz="2400" b="1" dirty="0"/>
              <a:t>kontroli nad realizacją decyzji</a:t>
            </a:r>
            <a:r>
              <a:rPr lang="pl-PL" altLang="en-US" sz="2400" dirty="0"/>
              <a:t>: kierownicy czasami zapominają o kontroli realizacji </a:t>
            </a:r>
            <a:r>
              <a:rPr lang="pl-PL" altLang="en-US" sz="2400" dirty="0" smtClean="0"/>
              <a:t>decyzji.</a:t>
            </a:r>
            <a:endParaRPr lang="pl-PL" altLang="en-US" sz="2400" dirty="0"/>
          </a:p>
        </p:txBody>
      </p:sp>
    </p:spTree>
    <p:extLst>
      <p:ext uri="{BB962C8B-B14F-4D97-AF65-F5344CB8AC3E}">
        <p14:creationId xmlns:p14="http://schemas.microsoft.com/office/powerpoint/2010/main" val="3777179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533400" y="1173480"/>
            <a:ext cx="11841480" cy="1034832"/>
          </a:xfrm>
        </p:spPr>
        <p:txBody>
          <a:bodyPr/>
          <a:lstStyle/>
          <a:p>
            <a:pPr>
              <a:spcAft>
                <a:spcPct val="20000"/>
              </a:spcAft>
            </a:pPr>
            <a:r>
              <a:rPr lang="pl-PL" altLang="pl-PL" sz="3600" dirty="0">
                <a:solidFill>
                  <a:schemeClr val="tx2"/>
                </a:solidFill>
              </a:rPr>
              <a:t>Wynikają z hierarchii menedżerskiej w organizacji</a:t>
            </a:r>
          </a:p>
          <a:p>
            <a:pPr>
              <a:spcAft>
                <a:spcPct val="20000"/>
              </a:spcAft>
            </a:pPr>
            <a:endParaRPr lang="pl-PL" altLang="pl-PL" sz="3100" dirty="0"/>
          </a:p>
        </p:txBody>
      </p:sp>
      <p:sp>
        <p:nvSpPr>
          <p:cNvPr id="72707" name="Rectangle 3"/>
          <p:cNvSpPr>
            <a:spLocks noChangeArrowheads="1"/>
          </p:cNvSpPr>
          <p:nvPr/>
        </p:nvSpPr>
        <p:spPr bwMode="auto">
          <a:xfrm>
            <a:off x="0" y="106680"/>
            <a:ext cx="128016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07" tIns="63595" rIns="127107" bIns="63595"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500" b="1" dirty="0">
                <a:solidFill>
                  <a:srgbClr val="000099"/>
                </a:solidFill>
              </a:rPr>
              <a:t>Modele hierarchiczne podejmowania decyzji</a:t>
            </a:r>
            <a:endParaRPr lang="pl-PL" altLang="pl-PL" sz="4500" dirty="0">
              <a:solidFill>
                <a:srgbClr val="000000"/>
              </a:solidFill>
            </a:endParaRPr>
          </a:p>
        </p:txBody>
      </p:sp>
      <p:grpSp>
        <p:nvGrpSpPr>
          <p:cNvPr id="4" name="Group 4"/>
          <p:cNvGrpSpPr>
            <a:grpSpLocks/>
          </p:cNvGrpSpPr>
          <p:nvPr/>
        </p:nvGrpSpPr>
        <p:grpSpPr bwMode="auto">
          <a:xfrm>
            <a:off x="640080" y="2365649"/>
            <a:ext cx="11414760" cy="5440680"/>
            <a:chOff x="288" y="1152"/>
            <a:chExt cx="5136" cy="2448"/>
          </a:xfrm>
        </p:grpSpPr>
        <p:sp>
          <p:nvSpPr>
            <p:cNvPr id="5" name="Rectangle 5"/>
            <p:cNvSpPr>
              <a:spLocks noChangeArrowheads="1"/>
            </p:cNvSpPr>
            <p:nvPr/>
          </p:nvSpPr>
          <p:spPr bwMode="auto">
            <a:xfrm>
              <a:off x="288" y="1156"/>
              <a:ext cx="3182" cy="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3400" b="1" dirty="0">
                  <a:solidFill>
                    <a:srgbClr val="000000"/>
                  </a:solidFill>
                </a:rPr>
                <a:t>Menedżerowie najwyższego szczebla</a:t>
              </a:r>
              <a:r>
                <a:rPr lang="pl-PL" altLang="pl-PL" sz="3400" dirty="0">
                  <a:solidFill>
                    <a:srgbClr val="000000"/>
                  </a:solidFill>
                </a:rPr>
                <a:t> </a:t>
              </a:r>
            </a:p>
            <a:p>
              <a:pPr>
                <a:spcBef>
                  <a:spcPct val="0"/>
                </a:spcBef>
                <a:buFontTx/>
                <a:buNone/>
              </a:pPr>
              <a:r>
                <a:rPr lang="pl-PL" altLang="pl-PL" sz="3400" dirty="0">
                  <a:solidFill>
                    <a:srgbClr val="000000"/>
                  </a:solidFill>
                </a:rPr>
                <a:t>(naczelne kierownictwo)</a:t>
              </a:r>
            </a:p>
            <a:p>
              <a:pPr>
                <a:spcBef>
                  <a:spcPct val="0"/>
                </a:spcBef>
                <a:buFontTx/>
                <a:buNone/>
              </a:pPr>
              <a:endParaRPr lang="pl-PL" altLang="pl-PL" sz="3400" dirty="0">
                <a:solidFill>
                  <a:srgbClr val="000000"/>
                </a:solidFill>
              </a:endParaRPr>
            </a:p>
            <a:p>
              <a:pPr>
                <a:spcBef>
                  <a:spcPct val="0"/>
                </a:spcBef>
                <a:buFontTx/>
                <a:buNone/>
              </a:pPr>
              <a:endParaRPr lang="pl-PL" altLang="pl-PL" sz="3400" dirty="0">
                <a:solidFill>
                  <a:srgbClr val="000000"/>
                </a:solidFill>
              </a:endParaRPr>
            </a:p>
            <a:p>
              <a:pPr>
                <a:spcBef>
                  <a:spcPct val="0"/>
                </a:spcBef>
                <a:buFontTx/>
                <a:buNone/>
              </a:pPr>
              <a:r>
                <a:rPr lang="pl-PL" altLang="pl-PL" sz="3400" b="1" dirty="0">
                  <a:solidFill>
                    <a:srgbClr val="000000"/>
                  </a:solidFill>
                </a:rPr>
                <a:t>Menedżerowie średniego szczebla</a:t>
              </a:r>
              <a:endParaRPr lang="pl-PL" altLang="pl-PL" sz="3400" dirty="0">
                <a:solidFill>
                  <a:srgbClr val="000000"/>
                </a:solidFill>
              </a:endParaRPr>
            </a:p>
            <a:p>
              <a:pPr>
                <a:spcBef>
                  <a:spcPct val="0"/>
                </a:spcBef>
                <a:buFontTx/>
                <a:buNone/>
              </a:pPr>
              <a:endParaRPr lang="pl-PL" altLang="pl-PL" sz="3400" dirty="0">
                <a:solidFill>
                  <a:srgbClr val="000000"/>
                </a:solidFill>
              </a:endParaRPr>
            </a:p>
            <a:p>
              <a:pPr>
                <a:spcBef>
                  <a:spcPct val="0"/>
                </a:spcBef>
                <a:buFontTx/>
                <a:buNone/>
              </a:pPr>
              <a:endParaRPr lang="pl-PL" altLang="pl-PL" sz="2900" dirty="0">
                <a:solidFill>
                  <a:srgbClr val="000000"/>
                </a:solidFill>
              </a:endParaRPr>
            </a:p>
            <a:p>
              <a:pPr>
                <a:spcBef>
                  <a:spcPct val="0"/>
                </a:spcBef>
                <a:buFontTx/>
                <a:buNone/>
              </a:pPr>
              <a:r>
                <a:rPr lang="pl-PL" altLang="pl-PL" sz="3400" b="1" dirty="0">
                  <a:solidFill>
                    <a:srgbClr val="000000"/>
                  </a:solidFill>
                </a:rPr>
                <a:t>Menedżerowie niższego szczebla</a:t>
              </a:r>
              <a:endParaRPr lang="pl-PL" altLang="pl-PL" sz="3400" dirty="0">
                <a:solidFill>
                  <a:srgbClr val="000000"/>
                </a:solidFill>
              </a:endParaRPr>
            </a:p>
            <a:p>
              <a:pPr>
                <a:spcBef>
                  <a:spcPct val="0"/>
                </a:spcBef>
                <a:buFontTx/>
                <a:buNone/>
              </a:pPr>
              <a:r>
                <a:rPr lang="pl-PL" altLang="pl-PL" sz="3400" dirty="0">
                  <a:solidFill>
                    <a:srgbClr val="000000"/>
                  </a:solidFill>
                </a:rPr>
                <a:t>(kierownicy pierwszej linii)</a:t>
              </a:r>
            </a:p>
          </p:txBody>
        </p:sp>
        <p:sp>
          <p:nvSpPr>
            <p:cNvPr id="6" name="Line 6"/>
            <p:cNvSpPr>
              <a:spLocks noChangeShapeType="1"/>
            </p:cNvSpPr>
            <p:nvPr/>
          </p:nvSpPr>
          <p:spPr bwMode="auto">
            <a:xfrm flipH="1">
              <a:off x="2880" y="1152"/>
              <a:ext cx="1344" cy="244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 name="Line 7"/>
            <p:cNvSpPr>
              <a:spLocks noChangeShapeType="1"/>
            </p:cNvSpPr>
            <p:nvPr/>
          </p:nvSpPr>
          <p:spPr bwMode="auto">
            <a:xfrm>
              <a:off x="4224" y="1152"/>
              <a:ext cx="1200" cy="244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 name="Line 8"/>
            <p:cNvSpPr>
              <a:spLocks noChangeShapeType="1"/>
            </p:cNvSpPr>
            <p:nvPr/>
          </p:nvSpPr>
          <p:spPr bwMode="auto">
            <a:xfrm>
              <a:off x="2880" y="3600"/>
              <a:ext cx="2544"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 name="Line 9"/>
            <p:cNvSpPr>
              <a:spLocks noChangeShapeType="1"/>
            </p:cNvSpPr>
            <p:nvPr/>
          </p:nvSpPr>
          <p:spPr bwMode="auto">
            <a:xfrm>
              <a:off x="912" y="1919"/>
              <a:ext cx="4416"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0" name="Line 10"/>
            <p:cNvSpPr>
              <a:spLocks noChangeShapeType="1"/>
            </p:cNvSpPr>
            <p:nvPr/>
          </p:nvSpPr>
          <p:spPr bwMode="auto">
            <a:xfrm>
              <a:off x="912" y="2639"/>
              <a:ext cx="4416"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pl-PL"/>
            </a:p>
          </p:txBody>
        </p:sp>
      </p:grpSp>
    </p:spTree>
    <p:extLst>
      <p:ext uri="{BB962C8B-B14F-4D97-AF65-F5344CB8AC3E}">
        <p14:creationId xmlns:p14="http://schemas.microsoft.com/office/powerpoint/2010/main" val="8340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48072"/>
            <a:ext cx="12801600" cy="1600200"/>
          </a:xfrm>
        </p:spPr>
        <p:txBody>
          <a:bodyPr/>
          <a:lstStyle/>
          <a:p>
            <a:r>
              <a:rPr lang="pl-PL" altLang="en-US" sz="4500" b="1" dirty="0">
                <a:solidFill>
                  <a:srgbClr val="000099"/>
                </a:solidFill>
              </a:rPr>
              <a:t>Zakres podejmowania decyzji w zależności </a:t>
            </a:r>
            <a:br>
              <a:rPr lang="pl-PL" altLang="en-US" sz="4500" b="1" dirty="0">
                <a:solidFill>
                  <a:srgbClr val="000099"/>
                </a:solidFill>
              </a:rPr>
            </a:br>
            <a:r>
              <a:rPr lang="pl-PL" altLang="en-US" sz="4500" b="1" dirty="0">
                <a:solidFill>
                  <a:srgbClr val="000099"/>
                </a:solidFill>
              </a:rPr>
              <a:t>od poziomu hierarchii zarządzania:</a:t>
            </a:r>
          </a:p>
        </p:txBody>
      </p:sp>
      <p:pic>
        <p:nvPicPr>
          <p:cNvPr id="108547" name="Picture 3" descr="funkcje_szczebel_ok.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4110" y="1746425"/>
            <a:ext cx="9433047" cy="694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208113" y="8761041"/>
            <a:ext cx="9865096" cy="103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a:spcAft>
                <a:spcPct val="20000"/>
              </a:spcAft>
            </a:pPr>
            <a:r>
              <a:rPr lang="pl-PL" altLang="pl-PL" sz="3500" b="1" kern="0" dirty="0">
                <a:solidFill>
                  <a:srgbClr val="0000FF"/>
                </a:solidFill>
              </a:rPr>
              <a:t>A co z pracownikami?</a:t>
            </a:r>
            <a:endParaRPr lang="pl-PL" altLang="pl-PL" sz="3500" kern="0" dirty="0">
              <a:solidFill>
                <a:srgbClr val="0000FF"/>
              </a:solidFill>
            </a:endParaRPr>
          </a:p>
        </p:txBody>
      </p:sp>
      <p:sp>
        <p:nvSpPr>
          <p:cNvPr id="5" name="Rectangle 2"/>
          <p:cNvSpPr txBox="1">
            <a:spLocks noChangeArrowheads="1"/>
          </p:cNvSpPr>
          <p:nvPr/>
        </p:nvSpPr>
        <p:spPr bwMode="auto">
          <a:xfrm>
            <a:off x="11297353" y="5016626"/>
            <a:ext cx="144015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marL="0" indent="0" algn="ctr">
              <a:spcBef>
                <a:spcPts val="0"/>
              </a:spcBef>
              <a:spcAft>
                <a:spcPts val="0"/>
              </a:spcAft>
              <a:buNone/>
            </a:pPr>
            <a:r>
              <a:rPr lang="pl-PL" altLang="pl-PL" sz="3500" b="1" kern="0" dirty="0"/>
              <a:t>Kier-</a:t>
            </a:r>
            <a:br>
              <a:rPr lang="pl-PL" altLang="pl-PL" sz="3500" b="1" kern="0" dirty="0"/>
            </a:br>
            <a:r>
              <a:rPr lang="pl-PL" altLang="pl-PL" sz="3500" b="1" kern="0" dirty="0" err="1"/>
              <a:t>unek</a:t>
            </a:r>
            <a:endParaRPr lang="pl-PL" altLang="pl-PL" sz="3500" b="1" kern="0" dirty="0"/>
          </a:p>
        </p:txBody>
      </p:sp>
      <p:sp>
        <p:nvSpPr>
          <p:cNvPr id="6" name="Rectangle 2"/>
          <p:cNvSpPr txBox="1">
            <a:spLocks noChangeArrowheads="1"/>
          </p:cNvSpPr>
          <p:nvPr/>
        </p:nvSpPr>
        <p:spPr bwMode="auto">
          <a:xfrm>
            <a:off x="11297351" y="7942232"/>
            <a:ext cx="1440159" cy="103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marL="0" indent="0" algn="ctr">
              <a:spcBef>
                <a:spcPts val="0"/>
              </a:spcBef>
              <a:spcAft>
                <a:spcPts val="0"/>
              </a:spcAft>
              <a:buNone/>
            </a:pPr>
            <a:r>
              <a:rPr lang="pl-PL" altLang="pl-PL" sz="3500" b="1" kern="0" dirty="0"/>
              <a:t>wew.</a:t>
            </a:r>
            <a:endParaRPr lang="pl-PL" altLang="pl-PL" sz="3500" kern="0" dirty="0"/>
          </a:p>
        </p:txBody>
      </p:sp>
      <p:sp>
        <p:nvSpPr>
          <p:cNvPr id="7" name="Rectangle 2"/>
          <p:cNvSpPr txBox="1">
            <a:spLocks noChangeArrowheads="1"/>
          </p:cNvSpPr>
          <p:nvPr/>
        </p:nvSpPr>
        <p:spPr bwMode="auto">
          <a:xfrm>
            <a:off x="11297353" y="2869744"/>
            <a:ext cx="1440159" cy="77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marL="0" indent="0" algn="ctr">
              <a:spcBef>
                <a:spcPts val="0"/>
              </a:spcBef>
              <a:spcAft>
                <a:spcPts val="0"/>
              </a:spcAft>
              <a:buNone/>
            </a:pPr>
            <a:r>
              <a:rPr lang="pl-PL" altLang="pl-PL" sz="3500" b="1" kern="0" dirty="0"/>
              <a:t>zew.</a:t>
            </a:r>
            <a:endParaRPr lang="pl-PL" altLang="pl-PL" sz="3500" kern="0" dirty="0"/>
          </a:p>
        </p:txBody>
      </p:sp>
      <p:cxnSp>
        <p:nvCxnSpPr>
          <p:cNvPr id="3" name="Łącznik prosty ze strzałką 2"/>
          <p:cNvCxnSpPr>
            <a:stCxn id="5" idx="0"/>
            <a:endCxn id="7" idx="2"/>
          </p:cNvCxnSpPr>
          <p:nvPr/>
        </p:nvCxnSpPr>
        <p:spPr bwMode="auto">
          <a:xfrm flipV="1">
            <a:off x="12017425" y="3648479"/>
            <a:ext cx="0" cy="1368151"/>
          </a:xfrm>
          <a:prstGeom prst="straightConnector1">
            <a:avLst/>
          </a:prstGeom>
          <a:solidFill>
            <a:schemeClr val="accent1"/>
          </a:solidFill>
          <a:ln w="44450" cap="flat" cmpd="sng" algn="ctr">
            <a:solidFill>
              <a:schemeClr val="tx1"/>
            </a:solidFill>
            <a:prstDash val="solid"/>
            <a:round/>
            <a:headEnd type="none" w="med" len="med"/>
            <a:tailEnd type="arrow"/>
          </a:ln>
          <a:effectLst/>
        </p:spPr>
      </p:cxnSp>
      <p:cxnSp>
        <p:nvCxnSpPr>
          <p:cNvPr id="11" name="Łącznik prosty ze strzałką 10"/>
          <p:cNvCxnSpPr>
            <a:stCxn id="5" idx="2"/>
            <a:endCxn id="6" idx="0"/>
          </p:cNvCxnSpPr>
          <p:nvPr/>
        </p:nvCxnSpPr>
        <p:spPr bwMode="auto">
          <a:xfrm flipH="1">
            <a:off x="12017432" y="6312770"/>
            <a:ext cx="1" cy="1629464"/>
          </a:xfrm>
          <a:prstGeom prst="straightConnector1">
            <a:avLst/>
          </a:prstGeom>
          <a:solidFill>
            <a:schemeClr val="accent1"/>
          </a:solidFill>
          <a:ln w="44450" cap="flat" cmpd="sng" algn="ctr">
            <a:solidFill>
              <a:schemeClr val="tx1"/>
            </a:solidFill>
            <a:prstDash val="solid"/>
            <a:round/>
            <a:headEnd type="none" w="med" len="med"/>
            <a:tailEnd type="arrow"/>
          </a:ln>
          <a:effectLst/>
        </p:spPr>
      </p:cxnSp>
      <p:sp>
        <p:nvSpPr>
          <p:cNvPr id="10" name="Rectangle 2"/>
          <p:cNvSpPr txBox="1">
            <a:spLocks noChangeArrowheads="1"/>
          </p:cNvSpPr>
          <p:nvPr/>
        </p:nvSpPr>
        <p:spPr bwMode="auto">
          <a:xfrm>
            <a:off x="9641168" y="5016626"/>
            <a:ext cx="144015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marL="0" indent="0" algn="ctr">
              <a:spcBef>
                <a:spcPts val="0"/>
              </a:spcBef>
              <a:spcAft>
                <a:spcPts val="0"/>
              </a:spcAft>
              <a:buNone/>
            </a:pPr>
            <a:r>
              <a:rPr lang="pl-PL" altLang="pl-PL" sz="3500" b="1" kern="0" dirty="0" err="1"/>
              <a:t>Zak</a:t>
            </a:r>
            <a:r>
              <a:rPr lang="pl-PL" altLang="pl-PL" sz="3500" b="1" kern="0" dirty="0"/>
              <a:t>-res</a:t>
            </a:r>
          </a:p>
        </p:txBody>
      </p:sp>
      <p:sp>
        <p:nvSpPr>
          <p:cNvPr id="12" name="Rectangle 2"/>
          <p:cNvSpPr txBox="1">
            <a:spLocks noChangeArrowheads="1"/>
          </p:cNvSpPr>
          <p:nvPr/>
        </p:nvSpPr>
        <p:spPr bwMode="auto">
          <a:xfrm>
            <a:off x="9569157" y="7726208"/>
            <a:ext cx="1656185" cy="103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marL="0" indent="0" algn="ctr">
              <a:spcBef>
                <a:spcPts val="0"/>
              </a:spcBef>
              <a:spcAft>
                <a:spcPts val="0"/>
              </a:spcAft>
              <a:buNone/>
            </a:pPr>
            <a:r>
              <a:rPr lang="pl-PL" altLang="pl-PL" sz="3500" b="1" kern="0" dirty="0"/>
              <a:t>opera-</a:t>
            </a:r>
            <a:r>
              <a:rPr lang="pl-PL" altLang="pl-PL" sz="3500" b="1" kern="0" dirty="0" err="1"/>
              <a:t>cyjne</a:t>
            </a:r>
            <a:endParaRPr lang="pl-PL" altLang="pl-PL" sz="3500" kern="0" dirty="0"/>
          </a:p>
        </p:txBody>
      </p:sp>
      <p:sp>
        <p:nvSpPr>
          <p:cNvPr id="13" name="Rectangle 2"/>
          <p:cNvSpPr txBox="1">
            <a:spLocks noChangeArrowheads="1"/>
          </p:cNvSpPr>
          <p:nvPr/>
        </p:nvSpPr>
        <p:spPr bwMode="auto">
          <a:xfrm>
            <a:off x="9641168" y="2568358"/>
            <a:ext cx="1440159" cy="11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marL="0" indent="0" algn="ctr">
              <a:spcBef>
                <a:spcPts val="0"/>
              </a:spcBef>
              <a:spcAft>
                <a:spcPts val="0"/>
              </a:spcAft>
              <a:buNone/>
            </a:pPr>
            <a:r>
              <a:rPr lang="pl-PL" altLang="pl-PL" sz="3500" b="1" kern="0" dirty="0"/>
              <a:t>strategiczne</a:t>
            </a:r>
            <a:endParaRPr lang="pl-PL" altLang="pl-PL" sz="3500" kern="0" dirty="0"/>
          </a:p>
        </p:txBody>
      </p:sp>
      <p:cxnSp>
        <p:nvCxnSpPr>
          <p:cNvPr id="14" name="Łącznik prosty ze strzałką 13"/>
          <p:cNvCxnSpPr>
            <a:stCxn id="10" idx="0"/>
            <a:endCxn id="13" idx="2"/>
          </p:cNvCxnSpPr>
          <p:nvPr/>
        </p:nvCxnSpPr>
        <p:spPr bwMode="auto">
          <a:xfrm flipV="1">
            <a:off x="10361240" y="3720482"/>
            <a:ext cx="0" cy="1296144"/>
          </a:xfrm>
          <a:prstGeom prst="straightConnector1">
            <a:avLst/>
          </a:prstGeom>
          <a:solidFill>
            <a:schemeClr val="accent1"/>
          </a:solidFill>
          <a:ln w="44450" cap="flat" cmpd="sng" algn="ctr">
            <a:solidFill>
              <a:schemeClr val="tx1"/>
            </a:solidFill>
            <a:prstDash val="solid"/>
            <a:round/>
            <a:headEnd type="none" w="med" len="med"/>
            <a:tailEnd type="arrow"/>
          </a:ln>
          <a:effectLst/>
        </p:spPr>
      </p:cxnSp>
      <p:cxnSp>
        <p:nvCxnSpPr>
          <p:cNvPr id="15" name="Łącznik prosty ze strzałką 14"/>
          <p:cNvCxnSpPr>
            <a:stCxn id="10" idx="2"/>
            <a:endCxn id="12" idx="0"/>
          </p:cNvCxnSpPr>
          <p:nvPr/>
        </p:nvCxnSpPr>
        <p:spPr bwMode="auto">
          <a:xfrm>
            <a:off x="10361242" y="6312768"/>
            <a:ext cx="36002" cy="1413440"/>
          </a:xfrm>
          <a:prstGeom prst="straightConnector1">
            <a:avLst/>
          </a:prstGeom>
          <a:solidFill>
            <a:schemeClr val="accent1"/>
          </a:solidFill>
          <a:ln w="444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101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533400" y="1173480"/>
            <a:ext cx="11841480" cy="1034832"/>
          </a:xfrm>
        </p:spPr>
        <p:txBody>
          <a:bodyPr/>
          <a:lstStyle/>
          <a:p>
            <a:pPr>
              <a:spcAft>
                <a:spcPct val="20000"/>
              </a:spcAft>
            </a:pPr>
            <a:r>
              <a:rPr lang="pl-PL" altLang="pl-PL" sz="3600" dirty="0">
                <a:solidFill>
                  <a:schemeClr val="tx2"/>
                </a:solidFill>
              </a:rPr>
              <a:t>Wynikają z hierarchii menedżerskiej w organizacji</a:t>
            </a:r>
          </a:p>
          <a:p>
            <a:pPr>
              <a:spcAft>
                <a:spcPct val="20000"/>
              </a:spcAft>
            </a:pPr>
            <a:endParaRPr lang="pl-PL" altLang="pl-PL" sz="3100" dirty="0"/>
          </a:p>
        </p:txBody>
      </p:sp>
      <p:sp>
        <p:nvSpPr>
          <p:cNvPr id="72707" name="Rectangle 3"/>
          <p:cNvSpPr>
            <a:spLocks noChangeArrowheads="1"/>
          </p:cNvSpPr>
          <p:nvPr/>
        </p:nvSpPr>
        <p:spPr bwMode="auto">
          <a:xfrm>
            <a:off x="0" y="106680"/>
            <a:ext cx="128016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07" tIns="63595" rIns="127107" bIns="63595"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500" b="1" dirty="0">
                <a:solidFill>
                  <a:srgbClr val="000099"/>
                </a:solidFill>
              </a:rPr>
              <a:t>Modele hierarchiczne podejmowania decyzji</a:t>
            </a:r>
            <a:endParaRPr lang="pl-PL" altLang="pl-PL" sz="4500" dirty="0">
              <a:solidFill>
                <a:srgbClr val="000000"/>
              </a:solidFill>
            </a:endParaRPr>
          </a:p>
        </p:txBody>
      </p:sp>
      <p:grpSp>
        <p:nvGrpSpPr>
          <p:cNvPr id="4" name="Group 4"/>
          <p:cNvGrpSpPr>
            <a:grpSpLocks/>
          </p:cNvGrpSpPr>
          <p:nvPr/>
        </p:nvGrpSpPr>
        <p:grpSpPr bwMode="auto">
          <a:xfrm>
            <a:off x="640080" y="2208312"/>
            <a:ext cx="11414760" cy="5440680"/>
            <a:chOff x="288" y="1152"/>
            <a:chExt cx="5136" cy="2448"/>
          </a:xfrm>
        </p:grpSpPr>
        <p:sp>
          <p:nvSpPr>
            <p:cNvPr id="5" name="Rectangle 5"/>
            <p:cNvSpPr>
              <a:spLocks noChangeArrowheads="1"/>
            </p:cNvSpPr>
            <p:nvPr/>
          </p:nvSpPr>
          <p:spPr bwMode="auto">
            <a:xfrm>
              <a:off x="288" y="1156"/>
              <a:ext cx="3182" cy="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3400" b="1" dirty="0">
                  <a:solidFill>
                    <a:srgbClr val="000000"/>
                  </a:solidFill>
                </a:rPr>
                <a:t>Menedżerowie najwyższego szczebla</a:t>
              </a:r>
              <a:r>
                <a:rPr lang="pl-PL" altLang="pl-PL" sz="3400" dirty="0">
                  <a:solidFill>
                    <a:srgbClr val="000000"/>
                  </a:solidFill>
                </a:rPr>
                <a:t> </a:t>
              </a:r>
            </a:p>
            <a:p>
              <a:pPr>
                <a:spcBef>
                  <a:spcPct val="0"/>
                </a:spcBef>
                <a:buFontTx/>
                <a:buNone/>
              </a:pPr>
              <a:r>
                <a:rPr lang="pl-PL" altLang="pl-PL" sz="3400" dirty="0">
                  <a:solidFill>
                    <a:srgbClr val="000000"/>
                  </a:solidFill>
                </a:rPr>
                <a:t>(naczelne kierownictwo)</a:t>
              </a:r>
            </a:p>
            <a:p>
              <a:pPr>
                <a:spcBef>
                  <a:spcPct val="0"/>
                </a:spcBef>
                <a:buFontTx/>
                <a:buNone/>
              </a:pPr>
              <a:endParaRPr lang="pl-PL" altLang="pl-PL" sz="3400" dirty="0">
                <a:solidFill>
                  <a:srgbClr val="000000"/>
                </a:solidFill>
              </a:endParaRPr>
            </a:p>
            <a:p>
              <a:pPr>
                <a:spcBef>
                  <a:spcPct val="0"/>
                </a:spcBef>
                <a:buFontTx/>
                <a:buNone/>
              </a:pPr>
              <a:endParaRPr lang="pl-PL" altLang="pl-PL" sz="3400" dirty="0">
                <a:solidFill>
                  <a:srgbClr val="000000"/>
                </a:solidFill>
              </a:endParaRPr>
            </a:p>
            <a:p>
              <a:pPr>
                <a:spcBef>
                  <a:spcPct val="0"/>
                </a:spcBef>
                <a:buFontTx/>
                <a:buNone/>
              </a:pPr>
              <a:r>
                <a:rPr lang="pl-PL" altLang="pl-PL" sz="3400" b="1" dirty="0">
                  <a:solidFill>
                    <a:srgbClr val="000000"/>
                  </a:solidFill>
                </a:rPr>
                <a:t>Menedżerowie średniego szczebla</a:t>
              </a:r>
              <a:endParaRPr lang="pl-PL" altLang="pl-PL" sz="3400" dirty="0">
                <a:solidFill>
                  <a:srgbClr val="000000"/>
                </a:solidFill>
              </a:endParaRPr>
            </a:p>
            <a:p>
              <a:pPr>
                <a:spcBef>
                  <a:spcPct val="0"/>
                </a:spcBef>
                <a:buFontTx/>
                <a:buNone/>
              </a:pPr>
              <a:endParaRPr lang="pl-PL" altLang="pl-PL" sz="3400" dirty="0">
                <a:solidFill>
                  <a:srgbClr val="000000"/>
                </a:solidFill>
              </a:endParaRPr>
            </a:p>
            <a:p>
              <a:pPr>
                <a:spcBef>
                  <a:spcPct val="0"/>
                </a:spcBef>
                <a:buFontTx/>
                <a:buNone/>
              </a:pPr>
              <a:endParaRPr lang="pl-PL" altLang="pl-PL" sz="2900" dirty="0">
                <a:solidFill>
                  <a:srgbClr val="000000"/>
                </a:solidFill>
              </a:endParaRPr>
            </a:p>
            <a:p>
              <a:pPr>
                <a:spcBef>
                  <a:spcPct val="0"/>
                </a:spcBef>
                <a:buFontTx/>
                <a:buNone/>
              </a:pPr>
              <a:r>
                <a:rPr lang="pl-PL" altLang="pl-PL" sz="3400" b="1" dirty="0">
                  <a:solidFill>
                    <a:srgbClr val="000000"/>
                  </a:solidFill>
                </a:rPr>
                <a:t>Menedżerowie niższego szczebla</a:t>
              </a:r>
              <a:endParaRPr lang="pl-PL" altLang="pl-PL" sz="3400" dirty="0">
                <a:solidFill>
                  <a:srgbClr val="000000"/>
                </a:solidFill>
              </a:endParaRPr>
            </a:p>
            <a:p>
              <a:pPr>
                <a:spcBef>
                  <a:spcPct val="0"/>
                </a:spcBef>
                <a:buFontTx/>
                <a:buNone/>
              </a:pPr>
              <a:r>
                <a:rPr lang="pl-PL" altLang="pl-PL" sz="3400" dirty="0">
                  <a:solidFill>
                    <a:srgbClr val="000000"/>
                  </a:solidFill>
                </a:rPr>
                <a:t>(kierownicy pierwszej linii)</a:t>
              </a:r>
            </a:p>
          </p:txBody>
        </p:sp>
        <p:sp>
          <p:nvSpPr>
            <p:cNvPr id="6" name="Line 6"/>
            <p:cNvSpPr>
              <a:spLocks noChangeShapeType="1"/>
            </p:cNvSpPr>
            <p:nvPr/>
          </p:nvSpPr>
          <p:spPr bwMode="auto">
            <a:xfrm flipH="1">
              <a:off x="2880" y="1152"/>
              <a:ext cx="1344" cy="244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 name="Line 7"/>
            <p:cNvSpPr>
              <a:spLocks noChangeShapeType="1"/>
            </p:cNvSpPr>
            <p:nvPr/>
          </p:nvSpPr>
          <p:spPr bwMode="auto">
            <a:xfrm>
              <a:off x="4224" y="1152"/>
              <a:ext cx="1200" cy="244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 name="Line 8"/>
            <p:cNvSpPr>
              <a:spLocks noChangeShapeType="1"/>
            </p:cNvSpPr>
            <p:nvPr/>
          </p:nvSpPr>
          <p:spPr bwMode="auto">
            <a:xfrm>
              <a:off x="2880" y="3600"/>
              <a:ext cx="2544"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9" name="Line 9"/>
            <p:cNvSpPr>
              <a:spLocks noChangeShapeType="1"/>
            </p:cNvSpPr>
            <p:nvPr/>
          </p:nvSpPr>
          <p:spPr bwMode="auto">
            <a:xfrm>
              <a:off x="912" y="1919"/>
              <a:ext cx="4416"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10" name="Line 10"/>
            <p:cNvSpPr>
              <a:spLocks noChangeShapeType="1"/>
            </p:cNvSpPr>
            <p:nvPr/>
          </p:nvSpPr>
          <p:spPr bwMode="auto">
            <a:xfrm>
              <a:off x="912" y="2639"/>
              <a:ext cx="4416"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1" name="Group 11"/>
          <p:cNvGrpSpPr>
            <a:grpSpLocks/>
          </p:cNvGrpSpPr>
          <p:nvPr/>
        </p:nvGrpSpPr>
        <p:grpSpPr bwMode="auto">
          <a:xfrm>
            <a:off x="6507480" y="8184975"/>
            <a:ext cx="5440680" cy="1066800"/>
            <a:chOff x="2928" y="3696"/>
            <a:chExt cx="2448" cy="480"/>
          </a:xfrm>
        </p:grpSpPr>
        <p:grpSp>
          <p:nvGrpSpPr>
            <p:cNvPr id="12" name="Group 12"/>
            <p:cNvGrpSpPr>
              <a:grpSpLocks/>
            </p:cNvGrpSpPr>
            <p:nvPr/>
          </p:nvGrpSpPr>
          <p:grpSpPr bwMode="auto">
            <a:xfrm>
              <a:off x="3216" y="3744"/>
              <a:ext cx="192" cy="336"/>
              <a:chOff x="1296" y="3552"/>
              <a:chExt cx="192" cy="336"/>
            </a:xfrm>
          </p:grpSpPr>
          <p:sp>
            <p:nvSpPr>
              <p:cNvPr id="73" name="AutoShape 13"/>
              <p:cNvSpPr>
                <a:spLocks noChangeArrowheads="1"/>
              </p:cNvSpPr>
              <p:nvPr/>
            </p:nvSpPr>
            <p:spPr bwMode="auto">
              <a:xfrm>
                <a:off x="1344" y="3552"/>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74" name="Line 14"/>
              <p:cNvSpPr>
                <a:spLocks noChangeShapeType="1"/>
              </p:cNvSpPr>
              <p:nvPr/>
            </p:nvSpPr>
            <p:spPr bwMode="auto">
              <a:xfrm>
                <a:off x="1392" y="364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5" name="Line 15"/>
              <p:cNvSpPr>
                <a:spLocks noChangeShapeType="1"/>
              </p:cNvSpPr>
              <p:nvPr/>
            </p:nvSpPr>
            <p:spPr bwMode="auto">
              <a:xfrm flipH="1">
                <a:off x="1296" y="379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6" name="Line 16"/>
              <p:cNvSpPr>
                <a:spLocks noChangeShapeType="1"/>
              </p:cNvSpPr>
              <p:nvPr/>
            </p:nvSpPr>
            <p:spPr bwMode="auto">
              <a:xfrm>
                <a:off x="1392" y="3792"/>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7" name="Line 17"/>
              <p:cNvSpPr>
                <a:spLocks noChangeShapeType="1"/>
              </p:cNvSpPr>
              <p:nvPr/>
            </p:nvSpPr>
            <p:spPr bwMode="auto">
              <a:xfrm>
                <a:off x="1296" y="369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3" name="Group 18"/>
            <p:cNvGrpSpPr>
              <a:grpSpLocks/>
            </p:cNvGrpSpPr>
            <p:nvPr/>
          </p:nvGrpSpPr>
          <p:grpSpPr bwMode="auto">
            <a:xfrm>
              <a:off x="2928" y="3696"/>
              <a:ext cx="192" cy="336"/>
              <a:chOff x="1872" y="3504"/>
              <a:chExt cx="192" cy="336"/>
            </a:xfrm>
          </p:grpSpPr>
          <p:sp>
            <p:nvSpPr>
              <p:cNvPr id="68" name="AutoShape 19"/>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69" name="Line 20"/>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0" name="Line 21"/>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1" name="Line 22"/>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72" name="Line 23"/>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4" name="Group 24"/>
            <p:cNvGrpSpPr>
              <a:grpSpLocks/>
            </p:cNvGrpSpPr>
            <p:nvPr/>
          </p:nvGrpSpPr>
          <p:grpSpPr bwMode="auto">
            <a:xfrm>
              <a:off x="5184" y="3744"/>
              <a:ext cx="192" cy="336"/>
              <a:chOff x="1872" y="3504"/>
              <a:chExt cx="192" cy="336"/>
            </a:xfrm>
          </p:grpSpPr>
          <p:sp>
            <p:nvSpPr>
              <p:cNvPr id="63" name="AutoShape 25"/>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64" name="Line 26"/>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5" name="Line 27"/>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6" name="Line 28"/>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7" name="Line 29"/>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5" name="Group 30"/>
            <p:cNvGrpSpPr>
              <a:grpSpLocks/>
            </p:cNvGrpSpPr>
            <p:nvPr/>
          </p:nvGrpSpPr>
          <p:grpSpPr bwMode="auto">
            <a:xfrm>
              <a:off x="4944" y="3792"/>
              <a:ext cx="192" cy="336"/>
              <a:chOff x="1872" y="3504"/>
              <a:chExt cx="192" cy="336"/>
            </a:xfrm>
          </p:grpSpPr>
          <p:sp>
            <p:nvSpPr>
              <p:cNvPr id="58" name="AutoShape 31"/>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59" name="Line 32"/>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0" name="Line 33"/>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1" name="Line 34"/>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62" name="Line 35"/>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6" name="Group 36"/>
            <p:cNvGrpSpPr>
              <a:grpSpLocks/>
            </p:cNvGrpSpPr>
            <p:nvPr/>
          </p:nvGrpSpPr>
          <p:grpSpPr bwMode="auto">
            <a:xfrm>
              <a:off x="4704" y="3696"/>
              <a:ext cx="192" cy="336"/>
              <a:chOff x="1872" y="3504"/>
              <a:chExt cx="192" cy="336"/>
            </a:xfrm>
          </p:grpSpPr>
          <p:sp>
            <p:nvSpPr>
              <p:cNvPr id="53" name="AutoShape 37"/>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54" name="Line 38"/>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5" name="Line 39"/>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6" name="Line 40"/>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7" name="Line 41"/>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7" name="Group 42"/>
            <p:cNvGrpSpPr>
              <a:grpSpLocks/>
            </p:cNvGrpSpPr>
            <p:nvPr/>
          </p:nvGrpSpPr>
          <p:grpSpPr bwMode="auto">
            <a:xfrm>
              <a:off x="3456" y="3696"/>
              <a:ext cx="192" cy="336"/>
              <a:chOff x="1872" y="3504"/>
              <a:chExt cx="192" cy="336"/>
            </a:xfrm>
          </p:grpSpPr>
          <p:sp>
            <p:nvSpPr>
              <p:cNvPr id="48" name="AutoShape 43"/>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49" name="Line 44"/>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0" name="Line 45"/>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1" name="Line 46"/>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52" name="Line 47"/>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8" name="Group 48"/>
            <p:cNvGrpSpPr>
              <a:grpSpLocks/>
            </p:cNvGrpSpPr>
            <p:nvPr/>
          </p:nvGrpSpPr>
          <p:grpSpPr bwMode="auto">
            <a:xfrm>
              <a:off x="3648" y="3840"/>
              <a:ext cx="192" cy="336"/>
              <a:chOff x="1872" y="3504"/>
              <a:chExt cx="192" cy="336"/>
            </a:xfrm>
          </p:grpSpPr>
          <p:sp>
            <p:nvSpPr>
              <p:cNvPr id="43" name="AutoShape 49"/>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44" name="Line 50"/>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5" name="Line 51"/>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6" name="Line 52"/>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7" name="Line 53"/>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19" name="Group 54"/>
            <p:cNvGrpSpPr>
              <a:grpSpLocks/>
            </p:cNvGrpSpPr>
            <p:nvPr/>
          </p:nvGrpSpPr>
          <p:grpSpPr bwMode="auto">
            <a:xfrm>
              <a:off x="3984" y="3792"/>
              <a:ext cx="192" cy="336"/>
              <a:chOff x="1872" y="3504"/>
              <a:chExt cx="192" cy="336"/>
            </a:xfrm>
          </p:grpSpPr>
          <p:sp>
            <p:nvSpPr>
              <p:cNvPr id="38" name="AutoShape 55"/>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39" name="Line 56"/>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0" name="Line 57"/>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1" name="Line 58"/>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42" name="Line 59"/>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20" name="Group 60"/>
            <p:cNvGrpSpPr>
              <a:grpSpLocks/>
            </p:cNvGrpSpPr>
            <p:nvPr/>
          </p:nvGrpSpPr>
          <p:grpSpPr bwMode="auto">
            <a:xfrm>
              <a:off x="4224" y="3696"/>
              <a:ext cx="192" cy="336"/>
              <a:chOff x="1872" y="3504"/>
              <a:chExt cx="192" cy="336"/>
            </a:xfrm>
          </p:grpSpPr>
          <p:sp>
            <p:nvSpPr>
              <p:cNvPr id="33" name="AutoShape 61"/>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34" name="Line 62"/>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5" name="Line 63"/>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6" name="Line 64"/>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7" name="Line 65"/>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21" name="Group 66"/>
            <p:cNvGrpSpPr>
              <a:grpSpLocks/>
            </p:cNvGrpSpPr>
            <p:nvPr/>
          </p:nvGrpSpPr>
          <p:grpSpPr bwMode="auto">
            <a:xfrm>
              <a:off x="3792" y="3744"/>
              <a:ext cx="192" cy="336"/>
              <a:chOff x="1872" y="3504"/>
              <a:chExt cx="192" cy="336"/>
            </a:xfrm>
          </p:grpSpPr>
          <p:sp>
            <p:nvSpPr>
              <p:cNvPr id="28" name="AutoShape 67"/>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29" name="Line 68"/>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0" name="Line 69"/>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1" name="Line 70"/>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32" name="Line 71"/>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nvGrpSpPr>
            <p:cNvPr id="22" name="Group 72"/>
            <p:cNvGrpSpPr>
              <a:grpSpLocks/>
            </p:cNvGrpSpPr>
            <p:nvPr/>
          </p:nvGrpSpPr>
          <p:grpSpPr bwMode="auto">
            <a:xfrm>
              <a:off x="4464" y="3792"/>
              <a:ext cx="192" cy="336"/>
              <a:chOff x="1872" y="3504"/>
              <a:chExt cx="192" cy="336"/>
            </a:xfrm>
          </p:grpSpPr>
          <p:sp>
            <p:nvSpPr>
              <p:cNvPr id="23" name="AutoShape 73"/>
              <p:cNvSpPr>
                <a:spLocks noChangeArrowheads="1"/>
              </p:cNvSpPr>
              <p:nvPr/>
            </p:nvSpPr>
            <p:spPr bwMode="auto">
              <a:xfrm>
                <a:off x="1920" y="3504"/>
                <a:ext cx="96" cy="96"/>
              </a:xfrm>
              <a:prstGeom prst="flowChartConnector">
                <a:avLst/>
              </a:prstGeom>
              <a:solidFill>
                <a:srgbClr val="FFFFFF"/>
              </a:solidFill>
              <a:ln w="2857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pl-PL" altLang="pl-PL" sz="2800" b="1">
                  <a:solidFill>
                    <a:srgbClr val="000000"/>
                  </a:solidFill>
                </a:endParaRPr>
              </a:p>
            </p:txBody>
          </p:sp>
          <p:sp>
            <p:nvSpPr>
              <p:cNvPr id="24" name="Line 74"/>
              <p:cNvSpPr>
                <a:spLocks noChangeShapeType="1"/>
              </p:cNvSpPr>
              <p:nvPr/>
            </p:nvSpPr>
            <p:spPr bwMode="auto">
              <a:xfrm>
                <a:off x="19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5" name="Line 75"/>
              <p:cNvSpPr>
                <a:spLocks noChangeShapeType="1"/>
              </p:cNvSpPr>
              <p:nvPr/>
            </p:nvSpPr>
            <p:spPr bwMode="auto">
              <a:xfrm flipH="1">
                <a:off x="1872"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6" name="Line 76"/>
              <p:cNvSpPr>
                <a:spLocks noChangeShapeType="1"/>
              </p:cNvSpPr>
              <p:nvPr/>
            </p:nvSpPr>
            <p:spPr bwMode="auto">
              <a:xfrm>
                <a:off x="1968" y="3744"/>
                <a:ext cx="96"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27" name="Line 77"/>
              <p:cNvSpPr>
                <a:spLocks noChangeShapeType="1"/>
              </p:cNvSpPr>
              <p:nvPr/>
            </p:nvSpPr>
            <p:spPr bwMode="auto">
              <a:xfrm>
                <a:off x="1872"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grpSp>
      </p:grpSp>
      <p:sp>
        <p:nvSpPr>
          <p:cNvPr id="78" name="Rectangle 2"/>
          <p:cNvSpPr txBox="1">
            <a:spLocks noChangeArrowheads="1"/>
          </p:cNvSpPr>
          <p:nvPr/>
        </p:nvSpPr>
        <p:spPr bwMode="auto">
          <a:xfrm>
            <a:off x="208133" y="7176864"/>
            <a:ext cx="6192689" cy="103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123" tIns="63602" rIns="127123" bIns="63602" numCol="1" anchor="t" anchorCtr="0" compatLnSpc="1">
            <a:prstTxWarp prst="textNoShape">
              <a:avLst/>
            </a:prstTxWarp>
          </a:bodyPr>
          <a:lstStyle>
            <a:lvl1pPr marL="477649" indent="-477649" algn="l" rtl="0" eaLnBrk="0" fontAlgn="base" hangingPunct="0">
              <a:spcBef>
                <a:spcPct val="20000"/>
              </a:spcBef>
              <a:spcAft>
                <a:spcPct val="0"/>
              </a:spcAft>
              <a:buChar char="•"/>
              <a:defRPr sz="4500">
                <a:solidFill>
                  <a:schemeClr val="tx1"/>
                </a:solidFill>
                <a:latin typeface="+mn-lt"/>
                <a:ea typeface="+mn-ea"/>
                <a:cs typeface="+mn-cs"/>
              </a:defRPr>
            </a:lvl1pPr>
            <a:lvl2pPr marL="1034898" indent="-398026" algn="l" rtl="0" eaLnBrk="0" fontAlgn="base" hangingPunct="0">
              <a:spcBef>
                <a:spcPct val="20000"/>
              </a:spcBef>
              <a:spcAft>
                <a:spcPct val="0"/>
              </a:spcAft>
              <a:buChar char="–"/>
              <a:defRPr sz="3900">
                <a:solidFill>
                  <a:schemeClr val="tx1"/>
                </a:solidFill>
                <a:latin typeface="+mn-lt"/>
              </a:defRPr>
            </a:lvl2pPr>
            <a:lvl3pPr marL="1592154" indent="-318424" algn="l" rtl="0" eaLnBrk="0" fontAlgn="base" hangingPunct="0">
              <a:spcBef>
                <a:spcPct val="20000"/>
              </a:spcBef>
              <a:spcAft>
                <a:spcPct val="0"/>
              </a:spcAft>
              <a:buChar char="•"/>
              <a:defRPr sz="3400">
                <a:solidFill>
                  <a:schemeClr val="tx1"/>
                </a:solidFill>
                <a:latin typeface="+mn-lt"/>
              </a:defRPr>
            </a:lvl3pPr>
            <a:lvl4pPr marL="2229014" indent="-318424" algn="l" rtl="0" eaLnBrk="0" fontAlgn="base" hangingPunct="0">
              <a:spcBef>
                <a:spcPct val="20000"/>
              </a:spcBef>
              <a:spcAft>
                <a:spcPct val="0"/>
              </a:spcAft>
              <a:buChar char="–"/>
              <a:defRPr sz="2800">
                <a:solidFill>
                  <a:schemeClr val="tx1"/>
                </a:solidFill>
                <a:latin typeface="+mn-lt"/>
              </a:defRPr>
            </a:lvl4pPr>
            <a:lvl5pPr marL="2865876" indent="-318424" algn="l" rtl="0" eaLnBrk="0" fontAlgn="base" hangingPunct="0">
              <a:spcBef>
                <a:spcPct val="20000"/>
              </a:spcBef>
              <a:spcAft>
                <a:spcPct val="0"/>
              </a:spcAft>
              <a:buChar char="»"/>
              <a:defRPr sz="2800">
                <a:solidFill>
                  <a:schemeClr val="tx1"/>
                </a:solidFill>
                <a:latin typeface="+mn-lt"/>
              </a:defRPr>
            </a:lvl5pPr>
            <a:lvl6pPr marL="3502750" indent="-318424" algn="l" rtl="0" eaLnBrk="0" fontAlgn="base" hangingPunct="0">
              <a:spcBef>
                <a:spcPct val="20000"/>
              </a:spcBef>
              <a:spcAft>
                <a:spcPct val="0"/>
              </a:spcAft>
              <a:buChar char="»"/>
              <a:defRPr sz="2800">
                <a:solidFill>
                  <a:schemeClr val="tx1"/>
                </a:solidFill>
                <a:latin typeface="+mn-lt"/>
              </a:defRPr>
            </a:lvl6pPr>
            <a:lvl7pPr marL="4139610" indent="-318424" algn="l" rtl="0" eaLnBrk="0" fontAlgn="base" hangingPunct="0">
              <a:spcBef>
                <a:spcPct val="20000"/>
              </a:spcBef>
              <a:spcAft>
                <a:spcPct val="0"/>
              </a:spcAft>
              <a:buChar char="»"/>
              <a:defRPr sz="2800">
                <a:solidFill>
                  <a:schemeClr val="tx1"/>
                </a:solidFill>
                <a:latin typeface="+mn-lt"/>
              </a:defRPr>
            </a:lvl7pPr>
            <a:lvl8pPr marL="4776465" indent="-318424" algn="l" rtl="0" eaLnBrk="0" fontAlgn="base" hangingPunct="0">
              <a:spcBef>
                <a:spcPct val="20000"/>
              </a:spcBef>
              <a:spcAft>
                <a:spcPct val="0"/>
              </a:spcAft>
              <a:buChar char="»"/>
              <a:defRPr sz="2800">
                <a:solidFill>
                  <a:schemeClr val="tx1"/>
                </a:solidFill>
                <a:latin typeface="+mn-lt"/>
              </a:defRPr>
            </a:lvl8pPr>
            <a:lvl9pPr marL="5413330" indent="-318424" algn="l" rtl="0" eaLnBrk="0" fontAlgn="base" hangingPunct="0">
              <a:spcBef>
                <a:spcPct val="20000"/>
              </a:spcBef>
              <a:spcAft>
                <a:spcPct val="0"/>
              </a:spcAft>
              <a:buChar char="»"/>
              <a:defRPr sz="2800">
                <a:solidFill>
                  <a:schemeClr val="tx1"/>
                </a:solidFill>
                <a:latin typeface="+mn-lt"/>
              </a:defRPr>
            </a:lvl9pPr>
          </a:lstStyle>
          <a:p>
            <a:pPr>
              <a:spcAft>
                <a:spcPct val="20000"/>
              </a:spcAft>
            </a:pPr>
            <a:r>
              <a:rPr lang="pl-PL" altLang="pl-PL" sz="2000" b="1" kern="0" dirty="0">
                <a:solidFill>
                  <a:srgbClr val="0000FF"/>
                </a:solidFill>
              </a:rPr>
              <a:t>Empowerment</a:t>
            </a:r>
            <a:r>
              <a:rPr lang="pl-PL" altLang="pl-PL" sz="2000" kern="0" dirty="0">
                <a:solidFill>
                  <a:srgbClr val="0000FF"/>
                </a:solidFill>
              </a:rPr>
              <a:t> – uprawomocnienie pracowników do podejmowania decyzji i ponoszenia za nie odpowiedzialności</a:t>
            </a:r>
          </a:p>
          <a:p>
            <a:pPr>
              <a:spcAft>
                <a:spcPct val="20000"/>
              </a:spcAft>
            </a:pPr>
            <a:r>
              <a:rPr lang="pl-PL" altLang="pl-PL" sz="2000" b="1" kern="0" dirty="0" err="1">
                <a:solidFill>
                  <a:srgbClr val="0000FF"/>
                </a:solidFill>
              </a:rPr>
              <a:t>Intraprzedsiębiorczość</a:t>
            </a:r>
            <a:r>
              <a:rPr lang="pl-PL" altLang="pl-PL" sz="2000" kern="0" dirty="0">
                <a:solidFill>
                  <a:srgbClr val="0000FF"/>
                </a:solidFill>
              </a:rPr>
              <a:t> – przedsiębiorczość wewnętrzna: </a:t>
            </a:r>
            <a:r>
              <a:rPr lang="pl-PL" altLang="pl-PL" sz="2000" dirty="0">
                <a:solidFill>
                  <a:srgbClr val="0000FF"/>
                </a:solidFill>
              </a:rPr>
              <a:t>oddolna inicjatywa wiążąca się z wynikającym z własnej chęci działaniem jednostki, od narodzenia pomysłu aż po jego wykorzystanie</a:t>
            </a:r>
            <a:endParaRPr lang="pl-PL" altLang="pl-PL" sz="2000" kern="0" dirty="0">
              <a:solidFill>
                <a:srgbClr val="0000FF"/>
              </a:solidFill>
            </a:endParaRPr>
          </a:p>
          <a:p>
            <a:pPr>
              <a:spcAft>
                <a:spcPct val="20000"/>
              </a:spcAft>
            </a:pPr>
            <a:endParaRPr lang="pl-PL" altLang="pl-PL" sz="2000" kern="0" dirty="0">
              <a:solidFill>
                <a:srgbClr val="0000FF"/>
              </a:solidFill>
            </a:endParaRPr>
          </a:p>
        </p:txBody>
      </p:sp>
    </p:spTree>
    <p:extLst>
      <p:ext uri="{BB962C8B-B14F-4D97-AF65-F5344CB8AC3E}">
        <p14:creationId xmlns:p14="http://schemas.microsoft.com/office/powerpoint/2010/main" val="4255800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533400" y="1416225"/>
            <a:ext cx="11841480" cy="7574280"/>
          </a:xfrm>
        </p:spPr>
        <p:txBody>
          <a:bodyPr/>
          <a:lstStyle/>
          <a:p>
            <a:pPr>
              <a:spcAft>
                <a:spcPct val="20000"/>
              </a:spcAft>
            </a:pPr>
            <a:r>
              <a:rPr lang="pl-PL" altLang="pl-PL" sz="3600" dirty="0">
                <a:solidFill>
                  <a:schemeClr val="tx2"/>
                </a:solidFill>
              </a:rPr>
              <a:t>Wynikają ze stylu kierowania stosowanego przez menedżera</a:t>
            </a:r>
          </a:p>
          <a:p>
            <a:pPr>
              <a:spcAft>
                <a:spcPct val="20000"/>
              </a:spcAft>
            </a:pPr>
            <a:r>
              <a:rPr lang="pl-PL" altLang="pl-PL" sz="3600" dirty="0"/>
              <a:t>Przez </a:t>
            </a:r>
            <a:r>
              <a:rPr lang="pl-PL" altLang="pl-PL" sz="3600" b="1" dirty="0"/>
              <a:t>styl kierowania</a:t>
            </a:r>
            <a:r>
              <a:rPr lang="pl-PL" altLang="pl-PL" sz="3600" dirty="0"/>
              <a:t> zespołem pracowniczym rozumie się zazwyczaj sposób postępowania kierownika w kontaktach z podwładnymi. </a:t>
            </a:r>
          </a:p>
          <a:p>
            <a:pPr>
              <a:spcAft>
                <a:spcPct val="20000"/>
              </a:spcAft>
            </a:pPr>
            <a:r>
              <a:rPr lang="pl-PL" altLang="pl-PL" sz="3600" dirty="0"/>
              <a:t>Określa on więc postawę kierownika wobec zarządzanego zespołu, wobec potrzeb oraz problemów zawodowych i osobistych pracowników. </a:t>
            </a:r>
          </a:p>
          <a:p>
            <a:pPr>
              <a:spcAft>
                <a:spcPct val="20000"/>
              </a:spcAft>
            </a:pPr>
            <a:r>
              <a:rPr lang="pl-PL" altLang="pl-PL" sz="3600" dirty="0"/>
              <a:t>Wpływa w istotnym stopniu na sposób podejmowania decyzji przez menedżera, charakter stosunków pomiędzy kierownikiem i podwładnymi oraz wewnątrz zespołów pracowniczych.</a:t>
            </a:r>
            <a:endParaRPr lang="pl-PL" altLang="pl-PL" sz="3600" dirty="0">
              <a:solidFill>
                <a:schemeClr val="tx2"/>
              </a:solidFill>
            </a:endParaRPr>
          </a:p>
          <a:p>
            <a:pPr>
              <a:spcAft>
                <a:spcPct val="20000"/>
              </a:spcAft>
            </a:pPr>
            <a:endParaRPr lang="pl-PL" altLang="pl-PL" sz="3100" dirty="0"/>
          </a:p>
        </p:txBody>
      </p:sp>
      <p:sp>
        <p:nvSpPr>
          <p:cNvPr id="72707" name="Rectangle 3"/>
          <p:cNvSpPr>
            <a:spLocks noChangeArrowheads="1"/>
          </p:cNvSpPr>
          <p:nvPr/>
        </p:nvSpPr>
        <p:spPr bwMode="auto">
          <a:xfrm>
            <a:off x="0" y="106680"/>
            <a:ext cx="128016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07" tIns="63595" rIns="127107" bIns="63595"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500" b="1" dirty="0">
                <a:solidFill>
                  <a:srgbClr val="000099"/>
                </a:solidFill>
              </a:rPr>
              <a:t>Modele społeczne podejmowania decyzji</a:t>
            </a:r>
            <a:endParaRPr lang="pl-PL" altLang="pl-PL" sz="4500" dirty="0">
              <a:solidFill>
                <a:srgbClr val="000000"/>
              </a:solidFill>
            </a:endParaRPr>
          </a:p>
        </p:txBody>
      </p:sp>
    </p:spTree>
    <p:extLst>
      <p:ext uri="{BB962C8B-B14F-4D97-AF65-F5344CB8AC3E}">
        <p14:creationId xmlns:p14="http://schemas.microsoft.com/office/powerpoint/2010/main" val="2178044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3"/>
          <p:cNvSpPr>
            <a:spLocks noGrp="1" noChangeArrowheads="1"/>
          </p:cNvSpPr>
          <p:nvPr>
            <p:ph type="body" idx="4294967295"/>
          </p:nvPr>
        </p:nvSpPr>
        <p:spPr>
          <a:xfrm>
            <a:off x="-106680" y="1173480"/>
            <a:ext cx="12801600" cy="2560320"/>
          </a:xfrm>
        </p:spPr>
        <p:txBody>
          <a:bodyPr/>
          <a:lstStyle/>
          <a:p>
            <a:r>
              <a:rPr lang="pl-PL" altLang="pl-PL" sz="3600" b="1" dirty="0"/>
              <a:t>Styl</a:t>
            </a:r>
            <a:r>
              <a:rPr lang="pl-PL" altLang="pl-PL" sz="3600" dirty="0"/>
              <a:t> </a:t>
            </a:r>
            <a:r>
              <a:rPr lang="pl-PL" altLang="pl-PL" sz="3600" b="1" dirty="0"/>
              <a:t>autokratyczny</a:t>
            </a:r>
            <a:r>
              <a:rPr lang="pl-PL" altLang="pl-PL" sz="3600" dirty="0"/>
              <a:t> (autorytarny) charakteryzuje się następującymi przejawami:</a:t>
            </a:r>
          </a:p>
          <a:p>
            <a:pPr lvl="1"/>
            <a:r>
              <a:rPr lang="pl-PL" altLang="pl-PL" sz="3600" dirty="0"/>
              <a:t>określanie działalności grupy samodzielnie przez kierownika, bez konsultacji,</a:t>
            </a:r>
          </a:p>
          <a:p>
            <a:pPr lvl="1"/>
            <a:r>
              <a:rPr lang="pl-PL" altLang="pl-PL" sz="3600" dirty="0"/>
              <a:t>niedopuszczanie podwładnych do udziału w podejmowaniu decyzji,</a:t>
            </a:r>
          </a:p>
          <a:p>
            <a:pPr lvl="1"/>
            <a:r>
              <a:rPr lang="pl-PL" altLang="pl-PL" sz="3600" dirty="0"/>
              <a:t>przewaga kar i nagan nad nagrodami i pochwałami,</a:t>
            </a:r>
          </a:p>
          <a:p>
            <a:pPr lvl="1"/>
            <a:r>
              <a:rPr lang="pl-PL" altLang="pl-PL" sz="3600" dirty="0"/>
              <a:t>drobiazgowe formułowanie zadań i metod ich wykonywania bez pozostawienia podwładnym pola do samodzielności i inicjatywy,</a:t>
            </a:r>
          </a:p>
          <a:p>
            <a:pPr lvl="1"/>
            <a:r>
              <a:rPr lang="pl-PL" altLang="pl-PL" sz="3600" dirty="0"/>
              <a:t>utrzymywanie dystansu w stosunkach z pracownikami,</a:t>
            </a:r>
          </a:p>
          <a:p>
            <a:pPr lvl="1"/>
            <a:r>
              <a:rPr lang="pl-PL" altLang="pl-PL" sz="3600" dirty="0"/>
              <a:t>dążenie do koncentracji informacji w „rękach” kierownika.</a:t>
            </a:r>
          </a:p>
        </p:txBody>
      </p:sp>
      <p:sp>
        <p:nvSpPr>
          <p:cNvPr id="195587" name="Rectangle 5"/>
          <p:cNvSpPr>
            <a:spLocks noChangeArrowheads="1"/>
          </p:cNvSpPr>
          <p:nvPr/>
        </p:nvSpPr>
        <p:spPr bwMode="auto">
          <a:xfrm>
            <a:off x="1895808" y="22240"/>
            <a:ext cx="9107805"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27862" tIns="63938" rIns="127862" bIns="639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4900" b="1">
                <a:solidFill>
                  <a:srgbClr val="000099"/>
                </a:solidFill>
              </a:rPr>
              <a:t>Style kierowania wg J.A. Browna</a:t>
            </a:r>
          </a:p>
        </p:txBody>
      </p:sp>
    </p:spTree>
    <p:extLst>
      <p:ext uri="{BB962C8B-B14F-4D97-AF65-F5344CB8AC3E}">
        <p14:creationId xmlns:p14="http://schemas.microsoft.com/office/powerpoint/2010/main" val="3768333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3"/>
          <p:cNvSpPr>
            <a:spLocks noGrp="1" noChangeArrowheads="1"/>
          </p:cNvSpPr>
          <p:nvPr>
            <p:ph type="body" idx="4294967295"/>
          </p:nvPr>
        </p:nvSpPr>
        <p:spPr>
          <a:xfrm>
            <a:off x="7912" y="969010"/>
            <a:ext cx="12801600" cy="2560320"/>
          </a:xfrm>
        </p:spPr>
        <p:txBody>
          <a:bodyPr/>
          <a:lstStyle/>
          <a:p>
            <a:r>
              <a:rPr lang="pl-PL" altLang="pl-PL" sz="3300" dirty="0"/>
              <a:t>Do zasadniczych przejawów </a:t>
            </a:r>
            <a:r>
              <a:rPr lang="pl-PL" altLang="pl-PL" sz="3300" b="1" dirty="0"/>
              <a:t>stylu</a:t>
            </a:r>
            <a:r>
              <a:rPr lang="pl-PL" altLang="pl-PL" sz="3300" dirty="0"/>
              <a:t> </a:t>
            </a:r>
            <a:r>
              <a:rPr lang="pl-PL" altLang="pl-PL" sz="3300" b="1" dirty="0"/>
              <a:t>demokratycznego</a:t>
            </a:r>
            <a:r>
              <a:rPr lang="pl-PL" altLang="pl-PL" sz="3300" dirty="0"/>
              <a:t> (</a:t>
            </a:r>
            <a:r>
              <a:rPr lang="pl-PL" altLang="pl-PL" sz="3300" dirty="0" err="1"/>
              <a:t>integratywnego</a:t>
            </a:r>
            <a:r>
              <a:rPr lang="pl-PL" altLang="pl-PL" sz="3300" dirty="0"/>
              <a:t>) należy zaliczyć:</a:t>
            </a:r>
          </a:p>
          <a:p>
            <a:pPr lvl="1"/>
            <a:r>
              <a:rPr lang="pl-PL" altLang="pl-PL" sz="3300" dirty="0"/>
              <a:t>uczestnictwo pracowników w podejmowaniu decyzji dotyczących funkcjonowania zespołu,</a:t>
            </a:r>
          </a:p>
          <a:p>
            <a:pPr lvl="1"/>
            <a:r>
              <a:rPr lang="pl-PL" altLang="pl-PL" sz="3300" dirty="0"/>
              <a:t>dążenie kierownika do konsultowania spraw istotnych dla podległych pracowników i uzyskiwania aprobaty przed ich wprowadzeniem do realizacji,</a:t>
            </a:r>
          </a:p>
          <a:p>
            <a:pPr lvl="1"/>
            <a:r>
              <a:rPr lang="pl-PL" altLang="pl-PL" sz="3300" dirty="0"/>
              <a:t>przewaga bodźców pozytywnych (nagród) w sferze motywacji pracowników,</a:t>
            </a:r>
          </a:p>
          <a:p>
            <a:pPr lvl="1"/>
            <a:r>
              <a:rPr lang="pl-PL" altLang="pl-PL" sz="3300" dirty="0"/>
              <a:t>pełne informowanie podwładnych o dotyczących ich sprawach i stosunkach z innymi zespołami czy przedsiębiorstwami,</a:t>
            </a:r>
          </a:p>
          <a:p>
            <a:pPr lvl="1"/>
            <a:r>
              <a:rPr lang="pl-PL" altLang="pl-PL" sz="3300" dirty="0"/>
              <a:t>umożliwienie pracownikom podwładnym możliwości przejawiania inicjatywy i dążenie do zwiększania zakresu ich samodzielności,</a:t>
            </a:r>
          </a:p>
          <a:p>
            <a:pPr lvl="1"/>
            <a:r>
              <a:rPr lang="pl-PL" altLang="pl-PL" sz="3300" dirty="0"/>
              <a:t>sprawiedliwe traktowanie wszystkich pracowników, unikanie </a:t>
            </a:r>
            <a:r>
              <a:rPr lang="pl-PL" altLang="pl-PL" sz="3300" dirty="0" err="1"/>
              <a:t>zachowań</a:t>
            </a:r>
            <a:r>
              <a:rPr lang="pl-PL" altLang="pl-PL" sz="3300" dirty="0"/>
              <a:t> i ocen tendencyjnych w stosunku do osób podległych.</a:t>
            </a:r>
          </a:p>
        </p:txBody>
      </p:sp>
      <p:sp>
        <p:nvSpPr>
          <p:cNvPr id="196611" name="Rectangle 5"/>
          <p:cNvSpPr>
            <a:spLocks noChangeArrowheads="1"/>
          </p:cNvSpPr>
          <p:nvPr/>
        </p:nvSpPr>
        <p:spPr bwMode="auto">
          <a:xfrm>
            <a:off x="1895808" y="22240"/>
            <a:ext cx="9107805"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27862" tIns="63938" rIns="127862" bIns="639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4900" b="1">
                <a:solidFill>
                  <a:srgbClr val="000099"/>
                </a:solidFill>
              </a:rPr>
              <a:t>Style kierowania wg J.A. Browna</a:t>
            </a:r>
          </a:p>
        </p:txBody>
      </p:sp>
    </p:spTree>
    <p:extLst>
      <p:ext uri="{BB962C8B-B14F-4D97-AF65-F5344CB8AC3E}">
        <p14:creationId xmlns:p14="http://schemas.microsoft.com/office/powerpoint/2010/main" val="4006087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3"/>
          <p:cNvSpPr>
            <a:spLocks noGrp="1" noChangeArrowheads="1"/>
          </p:cNvSpPr>
          <p:nvPr>
            <p:ph type="body" idx="4294967295"/>
          </p:nvPr>
        </p:nvSpPr>
        <p:spPr>
          <a:xfrm>
            <a:off x="7911" y="1173480"/>
            <a:ext cx="12801600" cy="2560320"/>
          </a:xfrm>
        </p:spPr>
        <p:txBody>
          <a:bodyPr/>
          <a:lstStyle/>
          <a:p>
            <a:r>
              <a:rPr lang="pl-PL" altLang="pl-PL" sz="3600" b="1" dirty="0"/>
              <a:t>Styl</a:t>
            </a:r>
            <a:r>
              <a:rPr lang="pl-PL" altLang="pl-PL" sz="3600" dirty="0"/>
              <a:t> </a:t>
            </a:r>
            <a:r>
              <a:rPr lang="pl-PL" altLang="pl-PL" sz="3600" b="1" dirty="0"/>
              <a:t>liberalny</a:t>
            </a:r>
            <a:r>
              <a:rPr lang="pl-PL" altLang="pl-PL" sz="3600" dirty="0"/>
              <a:t> (bierny) przejawia się natomiast w następujących </a:t>
            </a:r>
            <a:r>
              <a:rPr lang="pl-PL" altLang="pl-PL" sz="3600" dirty="0" err="1"/>
              <a:t>zachowaniach</a:t>
            </a:r>
            <a:r>
              <a:rPr lang="pl-PL" altLang="pl-PL" sz="3600" dirty="0"/>
              <a:t> przełożonego:</a:t>
            </a:r>
          </a:p>
          <a:p>
            <a:pPr lvl="1"/>
            <a:r>
              <a:rPr lang="pl-PL" altLang="pl-PL" sz="3600" dirty="0"/>
              <a:t>pozostawienie podwładnym pełnej swobody decyzji, dotyczących zadań i sposobów ich wykonania,</a:t>
            </a:r>
          </a:p>
          <a:p>
            <a:pPr lvl="1"/>
            <a:r>
              <a:rPr lang="pl-PL" altLang="pl-PL" sz="3600" dirty="0"/>
              <a:t>bierność kierownika w zakresie sprawowania funkcji kierowniczych,</a:t>
            </a:r>
          </a:p>
          <a:p>
            <a:pPr lvl="1"/>
            <a:r>
              <a:rPr lang="pl-PL" altLang="pl-PL" sz="3600" dirty="0"/>
              <a:t>unikanie przez kierownika podejmowania decyzji przy szerokim ich przekazywaniu na szczebel podległy.</a:t>
            </a:r>
          </a:p>
        </p:txBody>
      </p:sp>
      <p:sp>
        <p:nvSpPr>
          <p:cNvPr id="197635" name="Rectangle 5"/>
          <p:cNvSpPr>
            <a:spLocks noChangeArrowheads="1"/>
          </p:cNvSpPr>
          <p:nvPr/>
        </p:nvSpPr>
        <p:spPr bwMode="auto">
          <a:xfrm>
            <a:off x="1895808" y="22240"/>
            <a:ext cx="9107805"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27862" tIns="63938" rIns="127862" bIns="639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4900" b="1">
                <a:solidFill>
                  <a:srgbClr val="000099"/>
                </a:solidFill>
              </a:rPr>
              <a:t>Style kierowania wg J.A. Browna</a:t>
            </a:r>
          </a:p>
        </p:txBody>
      </p:sp>
    </p:spTree>
    <p:extLst>
      <p:ext uri="{BB962C8B-B14F-4D97-AF65-F5344CB8AC3E}">
        <p14:creationId xmlns:p14="http://schemas.microsoft.com/office/powerpoint/2010/main" val="1658620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3"/>
          <p:cNvSpPr>
            <a:spLocks noGrp="1" noChangeArrowheads="1"/>
          </p:cNvSpPr>
          <p:nvPr>
            <p:ph type="body" idx="4294967295"/>
          </p:nvPr>
        </p:nvSpPr>
        <p:spPr>
          <a:xfrm>
            <a:off x="-106680" y="1173480"/>
            <a:ext cx="12801600" cy="2560320"/>
          </a:xfrm>
        </p:spPr>
        <p:txBody>
          <a:bodyPr/>
          <a:lstStyle/>
          <a:p>
            <a:r>
              <a:rPr lang="pl-PL" altLang="pl-PL" sz="2800" dirty="0"/>
              <a:t>W praktyce zarządzania występuje </a:t>
            </a:r>
            <a:r>
              <a:rPr lang="pl-PL" altLang="pl-PL" sz="2800" b="1" dirty="0"/>
              <a:t>wiele form pośrednich</a:t>
            </a:r>
            <a:r>
              <a:rPr lang="pl-PL" altLang="pl-PL" sz="2800" dirty="0"/>
              <a:t>, łączących w swojej treści różnorodne przejawy wymienionych stylów. Można więc tę różnorodność stylów kierowania przedstawić w formie określonego kontinuum:</a:t>
            </a:r>
          </a:p>
          <a:p>
            <a:endParaRPr lang="pl-PL" altLang="pl-PL" sz="2800" dirty="0"/>
          </a:p>
        </p:txBody>
      </p:sp>
      <p:sp>
        <p:nvSpPr>
          <p:cNvPr id="198659" name="Rectangle 5"/>
          <p:cNvSpPr>
            <a:spLocks noChangeArrowheads="1"/>
          </p:cNvSpPr>
          <p:nvPr/>
        </p:nvSpPr>
        <p:spPr bwMode="auto">
          <a:xfrm>
            <a:off x="1895808" y="22240"/>
            <a:ext cx="9107805" cy="875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127862" tIns="63938" rIns="127862" bIns="639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4900" b="1" dirty="0">
                <a:solidFill>
                  <a:srgbClr val="000099"/>
                </a:solidFill>
              </a:rPr>
              <a:t>Style kierowania wg J.A. Browna</a:t>
            </a:r>
          </a:p>
        </p:txBody>
      </p:sp>
      <p:sp>
        <p:nvSpPr>
          <p:cNvPr id="198661" name="Rectangle 5"/>
          <p:cNvSpPr>
            <a:spLocks noChangeArrowheads="1"/>
          </p:cNvSpPr>
          <p:nvPr/>
        </p:nvSpPr>
        <p:spPr bwMode="auto">
          <a:xfrm>
            <a:off x="2269176" y="2889730"/>
            <a:ext cx="8061007" cy="2218055"/>
          </a:xfrm>
          <a:prstGeom prst="rect">
            <a:avLst/>
          </a:prstGeom>
          <a:solidFill>
            <a:srgbClr val="FFFFFF"/>
          </a:solidFill>
          <a:ln w="9525">
            <a:solidFill>
              <a:srgbClr val="000000"/>
            </a:solidFill>
            <a:miter lim="800000"/>
            <a:headEnd/>
            <a:tailEnd/>
          </a:ln>
        </p:spPr>
        <p:txBody>
          <a:bodyPr lIns="91384" tIns="45692" rIns="91384" bIns="4569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Aft>
                <a:spcPct val="10000"/>
              </a:spcAft>
              <a:buFontTx/>
              <a:buNone/>
            </a:pPr>
            <a:endParaRPr lang="pl-PL" altLang="pl-PL" sz="2900">
              <a:solidFill>
                <a:srgbClr val="000000"/>
              </a:solidFill>
            </a:endParaRPr>
          </a:p>
        </p:txBody>
      </p:sp>
      <p:sp>
        <p:nvSpPr>
          <p:cNvPr id="198662" name="Line 6"/>
          <p:cNvSpPr>
            <a:spLocks noChangeShapeType="1"/>
          </p:cNvSpPr>
          <p:nvPr/>
        </p:nvSpPr>
        <p:spPr bwMode="auto">
          <a:xfrm flipV="1">
            <a:off x="2286956" y="2856391"/>
            <a:ext cx="8061007" cy="22180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91384" tIns="45692" rIns="91384" bIns="45692"/>
          <a:lstStyle/>
          <a:p>
            <a:pPr>
              <a:spcBef>
                <a:spcPct val="0"/>
              </a:spcBef>
              <a:buFontTx/>
              <a:buNone/>
            </a:pPr>
            <a:endParaRPr lang="pl-PL" sz="4100">
              <a:solidFill>
                <a:srgbClr val="000000"/>
              </a:solidFill>
            </a:endParaRPr>
          </a:p>
        </p:txBody>
      </p:sp>
      <p:sp>
        <p:nvSpPr>
          <p:cNvPr id="198663" name="Text Box 7"/>
          <p:cNvSpPr txBox="1">
            <a:spLocks noChangeArrowheads="1"/>
          </p:cNvSpPr>
          <p:nvPr/>
        </p:nvSpPr>
        <p:spPr bwMode="auto">
          <a:xfrm>
            <a:off x="2471429" y="2989734"/>
            <a:ext cx="354266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2" rIns="91384" bIns="4569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Aft>
                <a:spcPct val="10000"/>
              </a:spcAft>
              <a:buFontTx/>
              <a:buNone/>
            </a:pPr>
            <a:r>
              <a:rPr lang="pl-PL" altLang="pl-PL" sz="2800" dirty="0">
                <a:solidFill>
                  <a:srgbClr val="000000"/>
                </a:solidFill>
              </a:rPr>
              <a:t>Zakres władzy </a:t>
            </a:r>
            <a:br>
              <a:rPr lang="pl-PL" altLang="pl-PL" sz="2800" dirty="0">
                <a:solidFill>
                  <a:srgbClr val="000000"/>
                </a:solidFill>
              </a:rPr>
            </a:br>
            <a:r>
              <a:rPr lang="pl-PL" altLang="pl-PL" sz="2800" dirty="0">
                <a:solidFill>
                  <a:srgbClr val="000000"/>
                </a:solidFill>
              </a:rPr>
              <a:t>i decyzji </a:t>
            </a:r>
            <a:br>
              <a:rPr lang="pl-PL" altLang="pl-PL" sz="2800" dirty="0">
                <a:solidFill>
                  <a:srgbClr val="000000"/>
                </a:solidFill>
              </a:rPr>
            </a:br>
            <a:r>
              <a:rPr lang="pl-PL" altLang="pl-PL" sz="2800" dirty="0">
                <a:solidFill>
                  <a:srgbClr val="000000"/>
                </a:solidFill>
              </a:rPr>
              <a:t>kierownika</a:t>
            </a:r>
          </a:p>
        </p:txBody>
      </p:sp>
      <p:sp>
        <p:nvSpPr>
          <p:cNvPr id="198664" name="Text Box 8"/>
          <p:cNvSpPr txBox="1">
            <a:spLocks noChangeArrowheads="1"/>
          </p:cNvSpPr>
          <p:nvPr/>
        </p:nvSpPr>
        <p:spPr bwMode="auto">
          <a:xfrm>
            <a:off x="6705286" y="3976531"/>
            <a:ext cx="3544887" cy="123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2" rIns="91384" bIns="4569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Aft>
                <a:spcPct val="10000"/>
              </a:spcAft>
              <a:buFontTx/>
              <a:buNone/>
            </a:pPr>
            <a:r>
              <a:rPr lang="pl-PL" altLang="pl-PL" sz="2800">
                <a:solidFill>
                  <a:srgbClr val="000000"/>
                </a:solidFill>
              </a:rPr>
              <a:t>Zakres samodzielności podwładnych</a:t>
            </a:r>
          </a:p>
        </p:txBody>
      </p:sp>
      <p:sp>
        <p:nvSpPr>
          <p:cNvPr id="198665" name="Text Box 9"/>
          <p:cNvSpPr txBox="1">
            <a:spLocks noChangeArrowheads="1"/>
          </p:cNvSpPr>
          <p:nvPr/>
        </p:nvSpPr>
        <p:spPr bwMode="auto">
          <a:xfrm>
            <a:off x="1893065" y="4948670"/>
            <a:ext cx="2835910"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2" rIns="91384" bIns="4569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Aft>
                <a:spcPct val="10000"/>
              </a:spcAft>
              <a:buFontTx/>
              <a:buNone/>
            </a:pPr>
            <a:r>
              <a:rPr lang="pl-PL" altLang="pl-PL" sz="2500" dirty="0">
                <a:solidFill>
                  <a:srgbClr val="000000"/>
                </a:solidFill>
              </a:rPr>
              <a:t>style autokratyczne</a:t>
            </a:r>
          </a:p>
        </p:txBody>
      </p:sp>
      <p:sp>
        <p:nvSpPr>
          <p:cNvPr id="198666" name="Text Box 10"/>
          <p:cNvSpPr txBox="1">
            <a:spLocks noChangeArrowheads="1"/>
          </p:cNvSpPr>
          <p:nvPr/>
        </p:nvSpPr>
        <p:spPr bwMode="auto">
          <a:xfrm>
            <a:off x="4917886" y="4993120"/>
            <a:ext cx="3135947"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2" rIns="91384" bIns="4569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Aft>
                <a:spcPct val="10000"/>
              </a:spcAft>
              <a:buFontTx/>
              <a:buNone/>
            </a:pPr>
            <a:r>
              <a:rPr lang="pl-PL" altLang="pl-PL" sz="2500" dirty="0">
                <a:solidFill>
                  <a:srgbClr val="000000"/>
                </a:solidFill>
              </a:rPr>
              <a:t>style demokratyczne</a:t>
            </a:r>
          </a:p>
        </p:txBody>
      </p:sp>
      <p:sp>
        <p:nvSpPr>
          <p:cNvPr id="198667" name="Text Box 11"/>
          <p:cNvSpPr txBox="1">
            <a:spLocks noChangeArrowheads="1"/>
          </p:cNvSpPr>
          <p:nvPr/>
        </p:nvSpPr>
        <p:spPr bwMode="auto">
          <a:xfrm>
            <a:off x="8647248" y="5020679"/>
            <a:ext cx="2218055" cy="86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4" tIns="45692" rIns="91384" bIns="4569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Aft>
                <a:spcPct val="10000"/>
              </a:spcAft>
              <a:buFontTx/>
              <a:buNone/>
            </a:pPr>
            <a:r>
              <a:rPr lang="pl-PL" altLang="pl-PL" sz="2500" dirty="0">
                <a:solidFill>
                  <a:srgbClr val="000000"/>
                </a:solidFill>
              </a:rPr>
              <a:t>style liberalne</a:t>
            </a:r>
          </a:p>
        </p:txBody>
      </p:sp>
      <p:graphicFrame>
        <p:nvGraphicFramePr>
          <p:cNvPr id="3" name="Obiekt 2"/>
          <p:cNvGraphicFramePr>
            <a:graphicFrameLocks noChangeAspect="1"/>
          </p:cNvGraphicFramePr>
          <p:nvPr>
            <p:extLst>
              <p:ext uri="{D42A27DB-BD31-4B8C-83A1-F6EECF244321}">
                <p14:modId xmlns:p14="http://schemas.microsoft.com/office/powerpoint/2010/main" val="3482254426"/>
              </p:ext>
            </p:extLst>
          </p:nvPr>
        </p:nvGraphicFramePr>
        <p:xfrm>
          <a:off x="1525054" y="5808712"/>
          <a:ext cx="9988314" cy="3528392"/>
        </p:xfrm>
        <a:graphic>
          <a:graphicData uri="http://schemas.openxmlformats.org/presentationml/2006/ole">
            <mc:AlternateContent xmlns:mc="http://schemas.openxmlformats.org/markup-compatibility/2006">
              <mc:Choice xmlns:v="urn:schemas-microsoft-com:vml" Requires="v">
                <p:oleObj spid="_x0000_s1110" name="CorelPhotoPaint.Image.9" r:id="rId3" imgW="6038095" imgH="2133333" progId="CorelPhotoPaint.Image.9">
                  <p:embed/>
                </p:oleObj>
              </mc:Choice>
              <mc:Fallback>
                <p:oleObj name="CorelPhotoPaint.Image.9" r:id="rId3" imgW="6038095" imgH="2133333" progId="CorelPhotoPaint.Image.9">
                  <p:embed/>
                  <p:pic>
                    <p:nvPicPr>
                      <p:cNvPr id="0" name="Object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054" y="5808712"/>
                        <a:ext cx="9988314" cy="352839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5835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0" y="912169"/>
            <a:ext cx="12801600" cy="2560320"/>
          </a:xfrm>
        </p:spPr>
        <p:txBody>
          <a:bodyPr/>
          <a:lstStyle/>
          <a:p>
            <a:r>
              <a:rPr lang="pl-PL" altLang="pl-PL" sz="3000" dirty="0"/>
              <a:t>Przedstawiona charakterystyka stylów kierowania pozwala wnioskować, iż przy odpowiednim nastawieniu kadry kierowniczej można osiągnąć stan pogodzenia interesów organizacji (maksymalizacja zadań) z potrzebami pracowników.</a:t>
            </a:r>
          </a:p>
          <a:p>
            <a:pPr>
              <a:buFontTx/>
              <a:buNone/>
            </a:pPr>
            <a:r>
              <a:rPr lang="pl-PL" altLang="pl-PL" sz="3000" dirty="0"/>
              <a:t>Analizując powyższe modele można sformułować pewne ogólne wnioski:</a:t>
            </a:r>
          </a:p>
          <a:p>
            <a:r>
              <a:rPr lang="pl-PL" altLang="pl-PL" sz="3000" dirty="0"/>
              <a:t>Stosowanie </a:t>
            </a:r>
            <a:r>
              <a:rPr lang="pl-PL" altLang="pl-PL" sz="3000" b="1" dirty="0"/>
              <a:t>autokratycznych</a:t>
            </a:r>
            <a:r>
              <a:rPr lang="pl-PL" altLang="pl-PL" sz="3000" dirty="0"/>
              <a:t> stylów kierowania ludźmi umożliwia często szybkie osiągnięcie efektów ekonomicznych, wzmocnienie dyscypliny formalnej, sprawne podejmowanie jednoosobowych decyzji kierowniczych oraz skuteczność koordynacji i kontroli pracy, zwłaszcza w przypadku stosunkowo prostych zadań. Z drugiej jednak strony formy te wymagają uniwersalizmu kierownika i jego koncentrację na decyzjach operatywnych, wiążą się z brakiem mechanizmów integracyjnych i </a:t>
            </a:r>
            <a:r>
              <a:rPr lang="pl-PL" altLang="pl-PL" sz="3000" dirty="0" err="1"/>
              <a:t>samokontrolnych</a:t>
            </a:r>
            <a:r>
              <a:rPr lang="pl-PL" altLang="pl-PL" sz="3000" dirty="0"/>
              <a:t> w zespołach, a ponadto wymagają zwiększenia kosztów kontroli i rozrostu aparatu zarządu.</a:t>
            </a:r>
          </a:p>
          <a:p>
            <a:r>
              <a:rPr lang="pl-PL" altLang="pl-PL" sz="3000" dirty="0"/>
              <a:t>Natomiast </a:t>
            </a:r>
            <a:r>
              <a:rPr lang="pl-PL" altLang="pl-PL" sz="3000" b="1" dirty="0"/>
              <a:t>demokratyczne formy kierowania</a:t>
            </a:r>
            <a:r>
              <a:rPr lang="pl-PL" altLang="pl-PL" sz="3000" dirty="0"/>
              <a:t> pozwalają na osiągnięcie wyższego poziomu integracji zespołu wokół wspólnych celów, na budowanie atmosfery współdziałania oraz zaufania w relacjach przełożeni – podwładni i na systematyczne dochodzenie do wyższej efektywności pracy.</a:t>
            </a:r>
          </a:p>
        </p:txBody>
      </p:sp>
      <p:sp>
        <p:nvSpPr>
          <p:cNvPr id="201731" name="Rectangle 5"/>
          <p:cNvSpPr>
            <a:spLocks noChangeArrowheads="1"/>
          </p:cNvSpPr>
          <p:nvPr/>
        </p:nvSpPr>
        <p:spPr bwMode="auto">
          <a:xfrm>
            <a:off x="0" y="7"/>
            <a:ext cx="12801600" cy="8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862" tIns="63938" rIns="127862" bIns="639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4900" b="1" dirty="0">
                <a:solidFill>
                  <a:srgbClr val="000099"/>
                </a:solidFill>
              </a:rPr>
              <a:t>Style kierowania – wnioski ogólne</a:t>
            </a:r>
          </a:p>
        </p:txBody>
      </p:sp>
    </p:spTree>
    <p:extLst>
      <p:ext uri="{BB962C8B-B14F-4D97-AF65-F5344CB8AC3E}">
        <p14:creationId xmlns:p14="http://schemas.microsoft.com/office/powerpoint/2010/main" val="1858485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12801600" cy="163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984" tIns="63539" rIns="126984" bIns="63539">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5600" b="1" dirty="0">
                <a:solidFill>
                  <a:srgbClr val="000099"/>
                </a:solidFill>
              </a:rPr>
              <a:t>Ekonomia menedżerska </a:t>
            </a:r>
            <a:br>
              <a:rPr lang="pl-PL" altLang="pl-PL" sz="5600" b="1" dirty="0">
                <a:solidFill>
                  <a:srgbClr val="000099"/>
                </a:solidFill>
              </a:rPr>
            </a:br>
            <a:r>
              <a:rPr lang="pl-PL" altLang="pl-PL" sz="4200" b="1" dirty="0">
                <a:solidFill>
                  <a:srgbClr val="000099"/>
                </a:solidFill>
              </a:rPr>
              <a:t>Sprawy organizacyjne</a:t>
            </a:r>
            <a:endParaRPr lang="pl-PL" altLang="pl-PL" sz="4200" dirty="0">
              <a:solidFill>
                <a:srgbClr val="000000"/>
              </a:solidFill>
            </a:endParaRPr>
          </a:p>
        </p:txBody>
      </p:sp>
      <p:sp>
        <p:nvSpPr>
          <p:cNvPr id="5" name="Rectangle 5"/>
          <p:cNvSpPr>
            <a:spLocks noChangeArrowheads="1"/>
          </p:cNvSpPr>
          <p:nvPr/>
        </p:nvSpPr>
        <p:spPr bwMode="auto">
          <a:xfrm>
            <a:off x="202250" y="1632248"/>
            <a:ext cx="12448222" cy="711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984" tIns="63539" rIns="126984" bIns="63539"/>
          <a:lstStyle>
            <a:lvl1pPr marL="342900" indent="-342900">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spcBef>
                <a:spcPts val="800"/>
              </a:spcBef>
              <a:spcAft>
                <a:spcPts val="1200"/>
              </a:spcAft>
            </a:pPr>
            <a:r>
              <a:rPr lang="pl-PL" altLang="pl-PL" sz="2900" dirty="0">
                <a:solidFill>
                  <a:srgbClr val="000000"/>
                </a:solidFill>
              </a:rPr>
              <a:t>Zapraszam na </a:t>
            </a:r>
            <a:r>
              <a:rPr lang="pl-PL" altLang="pl-PL" sz="2900" u="sng" dirty="0">
                <a:solidFill>
                  <a:srgbClr val="000000"/>
                </a:solidFill>
                <a:hlinkClick r:id="rId2"/>
              </a:rPr>
              <a:t>www.matejun.pl</a:t>
            </a:r>
            <a:r>
              <a:rPr lang="pl-PL" altLang="pl-PL" sz="2900" dirty="0">
                <a:solidFill>
                  <a:srgbClr val="000000"/>
                </a:solidFill>
              </a:rPr>
              <a:t> </a:t>
            </a:r>
            <a:r>
              <a:rPr lang="pl-PL" altLang="pl-PL" sz="2900" dirty="0">
                <a:solidFill>
                  <a:srgbClr val="000000"/>
                </a:solidFill>
                <a:sym typeface="Wingdings" panose="05000000000000000000" pitchFamily="2" charset="2"/>
              </a:rPr>
              <a:t>– sekcja „Dla studentów”</a:t>
            </a:r>
            <a:endParaRPr lang="pl-PL" altLang="pl-PL" sz="2900" u="sng" dirty="0">
              <a:solidFill>
                <a:srgbClr val="000000"/>
              </a:solidFill>
            </a:endParaRPr>
          </a:p>
          <a:p>
            <a:pPr lvl="1">
              <a:spcBef>
                <a:spcPts val="800"/>
              </a:spcBef>
              <a:spcAft>
                <a:spcPts val="1200"/>
              </a:spcAft>
              <a:buFontTx/>
              <a:buChar char="–"/>
            </a:pPr>
            <a:r>
              <a:rPr lang="pl-PL" altLang="pl-PL" sz="2900" dirty="0">
                <a:solidFill>
                  <a:srgbClr val="000000"/>
                </a:solidFill>
              </a:rPr>
              <a:t>hasło: </a:t>
            </a:r>
            <a:r>
              <a:rPr lang="pl-PL" altLang="pl-PL" sz="2900" dirty="0" smtClean="0">
                <a:solidFill>
                  <a:srgbClr val="000000"/>
                </a:solidFill>
              </a:rPr>
              <a:t>lato</a:t>
            </a:r>
            <a:endParaRPr lang="pl-PL" altLang="pl-PL" sz="2900" dirty="0">
              <a:solidFill>
                <a:srgbClr val="000000"/>
              </a:solidFill>
            </a:endParaRPr>
          </a:p>
          <a:p>
            <a:pPr>
              <a:spcBef>
                <a:spcPts val="800"/>
              </a:spcBef>
              <a:spcAft>
                <a:spcPts val="1200"/>
              </a:spcAft>
            </a:pPr>
            <a:r>
              <a:rPr lang="pl-PL" altLang="pl-PL" sz="2900" dirty="0" smtClean="0">
                <a:solidFill>
                  <a:srgbClr val="000000"/>
                </a:solidFill>
              </a:rPr>
              <a:t>Zajęcia: 2h, tematy:</a:t>
            </a:r>
          </a:p>
          <a:p>
            <a:pPr marL="457200" lvl="1" indent="0">
              <a:spcBef>
                <a:spcPts val="800"/>
              </a:spcBef>
              <a:spcAft>
                <a:spcPts val="1200"/>
              </a:spcAft>
              <a:buNone/>
            </a:pPr>
            <a:r>
              <a:rPr lang="pl-PL" altLang="pl-PL" sz="2900" dirty="0">
                <a:solidFill>
                  <a:srgbClr val="000000"/>
                </a:solidFill>
              </a:rPr>
              <a:t>„Celem wykładu jest zapoznanie studentów z zastosowaniem mikroekonomii do podejmowania decyzji ekonomicznych w </a:t>
            </a:r>
            <a:r>
              <a:rPr lang="pl-PL" altLang="pl-PL" sz="2900" dirty="0" smtClean="0">
                <a:solidFill>
                  <a:srgbClr val="000000"/>
                </a:solidFill>
              </a:rPr>
              <a:t>przedsiębiorstwie”</a:t>
            </a:r>
            <a:endParaRPr lang="pl-PL" altLang="pl-PL" sz="2900" dirty="0">
              <a:solidFill>
                <a:srgbClr val="000000"/>
              </a:solidFill>
            </a:endParaRPr>
          </a:p>
          <a:p>
            <a:pPr lvl="1">
              <a:spcBef>
                <a:spcPts val="800"/>
              </a:spcBef>
              <a:spcAft>
                <a:spcPts val="1200"/>
              </a:spcAft>
              <a:buFont typeface="Times New Roman" panose="02020603050405020304" pitchFamily="18" charset="0"/>
              <a:buChar char="‒"/>
            </a:pPr>
            <a:r>
              <a:rPr lang="pl-PL" altLang="pl-PL" sz="2900" dirty="0" smtClean="0">
                <a:solidFill>
                  <a:srgbClr val="000000"/>
                </a:solidFill>
              </a:rPr>
              <a:t>podstawy </a:t>
            </a:r>
            <a:r>
              <a:rPr lang="pl-PL" altLang="pl-PL" sz="2900" dirty="0">
                <a:solidFill>
                  <a:srgbClr val="000000"/>
                </a:solidFill>
              </a:rPr>
              <a:t>teoretyczne i modele podejmowania decyzji w zarządzaniu</a:t>
            </a:r>
          </a:p>
          <a:p>
            <a:pPr lvl="1">
              <a:spcBef>
                <a:spcPts val="800"/>
              </a:spcBef>
              <a:spcAft>
                <a:spcPts val="1200"/>
              </a:spcAft>
              <a:buFont typeface="Times New Roman" panose="02020603050405020304" pitchFamily="18" charset="0"/>
              <a:buChar char="‒"/>
            </a:pPr>
            <a:r>
              <a:rPr lang="pl-PL" altLang="pl-PL" sz="2900" dirty="0" smtClean="0">
                <a:solidFill>
                  <a:srgbClr val="000000"/>
                </a:solidFill>
              </a:rPr>
              <a:t>specyfika i różnorodność decyzji </a:t>
            </a:r>
            <a:r>
              <a:rPr lang="pl-PL" altLang="pl-PL" sz="2900" dirty="0">
                <a:solidFill>
                  <a:srgbClr val="000000"/>
                </a:solidFill>
              </a:rPr>
              <a:t>menedżerskich w </a:t>
            </a:r>
            <a:r>
              <a:rPr lang="pl-PL" altLang="pl-PL" sz="2900" dirty="0" smtClean="0">
                <a:solidFill>
                  <a:srgbClr val="000000"/>
                </a:solidFill>
              </a:rPr>
              <a:t>organizacjach</a:t>
            </a:r>
          </a:p>
          <a:p>
            <a:pPr>
              <a:spcBef>
                <a:spcPts val="800"/>
              </a:spcBef>
              <a:spcAft>
                <a:spcPts val="1200"/>
              </a:spcAft>
            </a:pPr>
            <a:r>
              <a:rPr lang="pl-PL" altLang="pl-PL" sz="2900" b="1" dirty="0" smtClean="0">
                <a:solidFill>
                  <a:srgbClr val="000000"/>
                </a:solidFill>
              </a:rPr>
              <a:t>Forma </a:t>
            </a:r>
            <a:r>
              <a:rPr lang="pl-PL" altLang="pl-PL" sz="2900" b="1" dirty="0">
                <a:solidFill>
                  <a:srgbClr val="000000"/>
                </a:solidFill>
              </a:rPr>
              <a:t>zaliczenia przedmiotu:</a:t>
            </a:r>
          </a:p>
          <a:p>
            <a:pPr lvl="1">
              <a:spcBef>
                <a:spcPts val="800"/>
              </a:spcBef>
              <a:spcAft>
                <a:spcPts val="1200"/>
              </a:spcAft>
              <a:buFontTx/>
              <a:buChar char="–"/>
            </a:pPr>
            <a:r>
              <a:rPr lang="pl-PL" altLang="pl-PL" sz="2900" dirty="0">
                <a:solidFill>
                  <a:srgbClr val="000000"/>
                </a:solidFill>
              </a:rPr>
              <a:t>zgodna z ustaleniami głównego wykładowcy</a:t>
            </a:r>
          </a:p>
          <a:p>
            <a:pPr lvl="1">
              <a:spcBef>
                <a:spcPts val="800"/>
              </a:spcBef>
              <a:spcAft>
                <a:spcPts val="1200"/>
              </a:spcAft>
              <a:buFontTx/>
              <a:buChar char="–"/>
            </a:pPr>
            <a:r>
              <a:rPr lang="pl-PL" altLang="pl-PL" sz="2900" dirty="0">
                <a:solidFill>
                  <a:srgbClr val="000000"/>
                </a:solidFill>
              </a:rPr>
              <a:t>dodatkowe pytania z mojej części wykładowej</a:t>
            </a:r>
          </a:p>
          <a:p>
            <a:pPr>
              <a:spcBef>
                <a:spcPts val="800"/>
              </a:spcBef>
              <a:spcAft>
                <a:spcPts val="1200"/>
              </a:spcAft>
              <a:tabLst>
                <a:tab pos="717238" algn="l"/>
              </a:tabLst>
            </a:pPr>
            <a:r>
              <a:rPr lang="pl-PL" altLang="pl-PL" sz="2900" dirty="0">
                <a:solidFill>
                  <a:srgbClr val="000000"/>
                </a:solidFill>
              </a:rPr>
              <a:t>Dyżury: wtorek, 18.30 – 20.00. Dyżury on-line w systemie MS </a:t>
            </a:r>
            <a:r>
              <a:rPr lang="pl-PL" altLang="pl-PL" sz="2900" dirty="0" err="1">
                <a:solidFill>
                  <a:srgbClr val="000000"/>
                </a:solidFill>
              </a:rPr>
              <a:t>Teams</a:t>
            </a:r>
            <a:r>
              <a:rPr lang="pl-PL" altLang="pl-PL" sz="2900" dirty="0">
                <a:solidFill>
                  <a:srgbClr val="000000"/>
                </a:solidFill>
              </a:rPr>
              <a:t>, link na </a:t>
            </a:r>
            <a:r>
              <a:rPr lang="pl-PL" altLang="pl-PL" sz="2900" dirty="0" smtClean="0">
                <a:solidFill>
                  <a:srgbClr val="000000"/>
                </a:solidFill>
                <a:hlinkClick r:id="rId2"/>
              </a:rPr>
              <a:t>www.matejun.pl</a:t>
            </a:r>
            <a:r>
              <a:rPr lang="pl-PL" altLang="pl-PL" sz="2900" dirty="0" smtClean="0">
                <a:solidFill>
                  <a:srgbClr val="000000"/>
                </a:solidFill>
              </a:rPr>
              <a:t>. </a:t>
            </a:r>
            <a:r>
              <a:rPr lang="pl-PL" altLang="pl-PL" sz="2900" dirty="0" smtClean="0">
                <a:solidFill>
                  <a:srgbClr val="000000"/>
                </a:solidFill>
              </a:rPr>
              <a:t>Kontakt </a:t>
            </a:r>
            <a:r>
              <a:rPr lang="pl-PL" altLang="pl-PL" sz="2900" dirty="0">
                <a:solidFill>
                  <a:srgbClr val="000000"/>
                </a:solidFill>
              </a:rPr>
              <a:t>mailowy: </a:t>
            </a:r>
            <a:r>
              <a:rPr lang="pl-PL" altLang="pl-PL" sz="2900" dirty="0">
                <a:solidFill>
                  <a:srgbClr val="000000"/>
                </a:solidFill>
                <a:hlinkClick r:id="rId3"/>
              </a:rPr>
              <a:t>marek.matejun@uni.lodz.pl</a:t>
            </a:r>
            <a:r>
              <a:rPr lang="pl-PL" altLang="pl-PL" sz="2900" dirty="0">
                <a:solidFill>
                  <a:srgbClr val="000000"/>
                </a:solidFill>
              </a:rPr>
              <a:t> </a:t>
            </a:r>
          </a:p>
        </p:txBody>
      </p:sp>
    </p:spTree>
    <p:extLst>
      <p:ext uri="{BB962C8B-B14F-4D97-AF65-F5344CB8AC3E}">
        <p14:creationId xmlns:p14="http://schemas.microsoft.com/office/powerpoint/2010/main" val="2210860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0" y="912169"/>
            <a:ext cx="12801600" cy="2560320"/>
          </a:xfrm>
        </p:spPr>
        <p:txBody>
          <a:bodyPr/>
          <a:lstStyle/>
          <a:p>
            <a:r>
              <a:rPr lang="pl-PL" altLang="pl-PL" sz="3100" dirty="0"/>
              <a:t>Fazowe koncepcje cyklu życia akcentują dynamiczny charakter procesów rozwojowych organizacji, uwzględniając czynnik czasu jako naturalną determinantę ich przebiegu. </a:t>
            </a:r>
            <a:endParaRPr lang="pl-PL" altLang="pl-PL" sz="3100" dirty="0" smtClean="0"/>
          </a:p>
          <a:p>
            <a:r>
              <a:rPr lang="pl-PL" altLang="pl-PL" sz="3100" dirty="0" smtClean="0"/>
              <a:t>U </a:t>
            </a:r>
            <a:r>
              <a:rPr lang="pl-PL" altLang="pl-PL" sz="3100" dirty="0"/>
              <a:t>podstaw ich teoretycznego projektowania przyjmuje się złożenie, że organizacje, podobnie jak organizmy żywe rodzą się, przekształcają w trakcie swojego życia, a następnie umierają. Koncepcje te czerpią więc swoje uzasadnienie z zasad determinizmu </a:t>
            </a:r>
            <a:r>
              <a:rPr lang="pl-PL" altLang="pl-PL" sz="3100" dirty="0" smtClean="0"/>
              <a:t>biologiczno-środowiskowego</a:t>
            </a:r>
          </a:p>
          <a:p>
            <a:r>
              <a:rPr lang="pl-PL" altLang="pl-PL" sz="3100" dirty="0" smtClean="0"/>
              <a:t>Cykl </a:t>
            </a:r>
            <a:r>
              <a:rPr lang="pl-PL" altLang="pl-PL" sz="3100" dirty="0"/>
              <a:t>życia organizacji definiuje się jako następstwo kolejnych jej faz rozwojowych, wykazujących istotne różnice z punktu widzenia określonych kryteriów, stymulowanych przez określone czynniki zewnętrzne i wewnętrzne . W ujęciu ogólnym służy on do identyfikacji i interpretacji fazowych zmian zachodzących od  „narodzin” aż do „śmierci” organizacji, akcentując jednocześnie zjawisko zmienności i nietrwałości podmiotów </a:t>
            </a:r>
            <a:r>
              <a:rPr lang="pl-PL" altLang="pl-PL" sz="3100" dirty="0" smtClean="0"/>
              <a:t>gospodarczych.</a:t>
            </a:r>
          </a:p>
          <a:p>
            <a:r>
              <a:rPr lang="pl-PL" altLang="pl-PL" sz="3100" dirty="0" smtClean="0"/>
              <a:t>Analiza ich przebiegu pozwala na identyfikację wielu aspektów podejmowania decyzji menedżerskich w zmieniających się organizacjach gospodarczych.</a:t>
            </a:r>
            <a:endParaRPr lang="pl-PL" altLang="pl-PL" sz="3100" dirty="0"/>
          </a:p>
          <a:p>
            <a:endParaRPr lang="pl-PL" altLang="pl-PL" sz="3100" dirty="0"/>
          </a:p>
        </p:txBody>
      </p:sp>
      <p:sp>
        <p:nvSpPr>
          <p:cNvPr id="201731" name="Rectangle 5"/>
          <p:cNvSpPr>
            <a:spLocks noChangeArrowheads="1"/>
          </p:cNvSpPr>
          <p:nvPr/>
        </p:nvSpPr>
        <p:spPr bwMode="auto">
          <a:xfrm>
            <a:off x="0" y="7"/>
            <a:ext cx="12801600" cy="82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862" tIns="63938" rIns="127862" bIns="639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4500" b="1" dirty="0">
                <a:solidFill>
                  <a:srgbClr val="000099"/>
                </a:solidFill>
              </a:rPr>
              <a:t>Decyzje menedżerskie w cyklu życia organizacji</a:t>
            </a:r>
          </a:p>
        </p:txBody>
      </p:sp>
    </p:spTree>
    <p:extLst>
      <p:ext uri="{BB962C8B-B14F-4D97-AF65-F5344CB8AC3E}">
        <p14:creationId xmlns:p14="http://schemas.microsoft.com/office/powerpoint/2010/main" val="699686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60120" y="120079"/>
            <a:ext cx="10881360" cy="1600200"/>
          </a:xfrm>
        </p:spPr>
        <p:txBody>
          <a:bodyPr/>
          <a:lstStyle/>
          <a:p>
            <a:r>
              <a:rPr lang="pl-PL" altLang="en-US" sz="4500" b="1" dirty="0">
                <a:solidFill>
                  <a:srgbClr val="000099"/>
                </a:solidFill>
              </a:rPr>
              <a:t>Model rozwoju organizacji PAEI </a:t>
            </a:r>
            <a:br>
              <a:rPr lang="pl-PL" altLang="en-US" sz="4500" b="1" dirty="0">
                <a:solidFill>
                  <a:srgbClr val="000099"/>
                </a:solidFill>
              </a:rPr>
            </a:br>
            <a:r>
              <a:rPr lang="pl-PL" altLang="en-US" sz="4500" b="1" dirty="0">
                <a:solidFill>
                  <a:srgbClr val="000099"/>
                </a:solidFill>
              </a:rPr>
              <a:t>wg I. </a:t>
            </a:r>
            <a:r>
              <a:rPr lang="pl-PL" altLang="en-US" sz="4500" b="1" dirty="0" err="1">
                <a:solidFill>
                  <a:srgbClr val="000099"/>
                </a:solidFill>
              </a:rPr>
              <a:t>Adizesa</a:t>
            </a:r>
            <a:r>
              <a:rPr lang="pl-PL" altLang="en-US" sz="4500" dirty="0">
                <a:solidFill>
                  <a:srgbClr val="000099"/>
                </a:solidFill>
              </a:rPr>
              <a:t> </a:t>
            </a:r>
          </a:p>
        </p:txBody>
      </p:sp>
      <p:sp>
        <p:nvSpPr>
          <p:cNvPr id="64515" name="Rectangle 3"/>
          <p:cNvSpPr>
            <a:spLocks noGrp="1" noChangeArrowheads="1"/>
          </p:cNvSpPr>
          <p:nvPr>
            <p:ph type="body" idx="1"/>
          </p:nvPr>
        </p:nvSpPr>
        <p:spPr>
          <a:xfrm>
            <a:off x="404495" y="1962468"/>
            <a:ext cx="11843703" cy="5760720"/>
          </a:xfrm>
        </p:spPr>
        <p:txBody>
          <a:bodyPr/>
          <a:lstStyle/>
          <a:p>
            <a:r>
              <a:rPr lang="pl-PL" altLang="en-US" sz="3500" b="1" dirty="0"/>
              <a:t>W modelu PAEI wg I. </a:t>
            </a:r>
            <a:r>
              <a:rPr lang="pl-PL" altLang="en-US" sz="3500" b="1" dirty="0" err="1"/>
              <a:t>Adizesa</a:t>
            </a:r>
            <a:r>
              <a:rPr lang="pl-PL" altLang="en-US" sz="3500" dirty="0"/>
              <a:t> zwraca się uwagę na funkcje i czynniki organizacji, które z różną siłą dominują w trakcie cyklu życia przedsiębiorstwa. </a:t>
            </a:r>
          </a:p>
          <a:p>
            <a:r>
              <a:rPr lang="pl-PL" altLang="en-US" sz="3500" dirty="0"/>
              <a:t>Zgodnie z tym działania organizacji mogą być ukierunkowane na:</a:t>
            </a:r>
            <a:endParaRPr lang="pl-PL" altLang="en-US" sz="3500" b="1" dirty="0"/>
          </a:p>
          <a:p>
            <a:pPr lvl="1"/>
            <a:r>
              <a:rPr lang="pl-PL" altLang="en-US" sz="3500" b="1" dirty="0"/>
              <a:t>Produkcję (P), </a:t>
            </a:r>
            <a:r>
              <a:rPr lang="pl-PL" altLang="en-US" sz="3500" dirty="0"/>
              <a:t>czyli dostarczanie na rynek konkretnych wyrobów lub usług,</a:t>
            </a:r>
            <a:endParaRPr lang="pl-PL" altLang="en-US" sz="3500" b="1" dirty="0"/>
          </a:p>
          <a:p>
            <a:pPr lvl="1"/>
            <a:r>
              <a:rPr lang="pl-PL" altLang="en-US" sz="3500" b="1" dirty="0"/>
              <a:t>Administrację (A), </a:t>
            </a:r>
            <a:r>
              <a:rPr lang="pl-PL" altLang="en-US" sz="3500" dirty="0"/>
              <a:t>czyli tworzenie formalnego porządku w zakresie struktur i procesów,</a:t>
            </a:r>
            <a:endParaRPr lang="pl-PL" altLang="en-US" sz="3500" b="1" dirty="0"/>
          </a:p>
          <a:p>
            <a:pPr lvl="1"/>
            <a:r>
              <a:rPr lang="pl-PL" altLang="en-US" sz="3500" b="1" dirty="0"/>
              <a:t>Przedsiębiorczość (E), </a:t>
            </a:r>
            <a:r>
              <a:rPr lang="pl-PL" altLang="en-US" sz="3500" dirty="0"/>
              <a:t>czyli kreowanie zmian i wprowadzanie innowacji,</a:t>
            </a:r>
            <a:endParaRPr lang="pl-PL" altLang="en-US" sz="3500" b="1" dirty="0"/>
          </a:p>
          <a:p>
            <a:pPr lvl="1"/>
            <a:r>
              <a:rPr lang="pl-PL" altLang="en-US" sz="3500" b="1" dirty="0"/>
              <a:t>Integrację (I)</a:t>
            </a:r>
            <a:r>
              <a:rPr lang="pl-PL" altLang="en-US" sz="3500" dirty="0"/>
              <a:t>, czyli zabieganie o współdziałanie uczestników organizacji.</a:t>
            </a:r>
          </a:p>
        </p:txBody>
      </p:sp>
    </p:spTree>
    <p:extLst>
      <p:ext uri="{BB962C8B-B14F-4D97-AF65-F5344CB8AC3E}">
        <p14:creationId xmlns:p14="http://schemas.microsoft.com/office/powerpoint/2010/main" val="1886465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251165" y="3980498"/>
            <a:ext cx="12299315" cy="5760720"/>
          </a:xfrm>
        </p:spPr>
        <p:txBody>
          <a:bodyPr/>
          <a:lstStyle/>
          <a:p>
            <a:pPr marL="851907" indent="-851907"/>
            <a:r>
              <a:rPr lang="pl-PL" altLang="en-US" sz="2800" dirty="0"/>
              <a:t>Przed utworzeniem firmy i krótko po jej powstaniu dominuje czynniki przedsiębiorczości (E)</a:t>
            </a:r>
          </a:p>
          <a:p>
            <a:pPr marL="851907" indent="-851907"/>
            <a:r>
              <a:rPr lang="pl-PL" altLang="en-US" sz="2800" dirty="0"/>
              <a:t>Następnie występuje koncentracja na produkcje lub usłudze (P)</a:t>
            </a:r>
          </a:p>
          <a:p>
            <a:pPr marL="851907" indent="-851907"/>
            <a:r>
              <a:rPr lang="pl-PL" altLang="en-US" sz="2800" dirty="0"/>
              <a:t>Stan idealny istnieje w fazie „rozkwitu” (</a:t>
            </a:r>
            <a:r>
              <a:rPr lang="pl-PL" altLang="en-US" sz="2800" dirty="0" err="1"/>
              <a:t>PAEi</a:t>
            </a:r>
            <a:r>
              <a:rPr lang="pl-PL" altLang="en-US" sz="2800" dirty="0"/>
              <a:t>) – silne nastawienie na wyniki, przedsiębiorczość i zarządzanie – nie występują jeszcze problemy społeczne.</a:t>
            </a:r>
          </a:p>
          <a:p>
            <a:pPr marL="851907" indent="-851907"/>
            <a:r>
              <a:rPr lang="pl-PL" altLang="en-US" sz="2800" dirty="0"/>
              <a:t>Po etapie dojrzałości – dalsze etapy grożą wejściem w fazę upadku. Zaczyna bowiem dominować zbiurokratyzowany system zarządzania, sformalizowana kontrola i hierarchia. </a:t>
            </a:r>
          </a:p>
          <a:p>
            <a:pPr marL="851907" indent="-851907"/>
            <a:r>
              <a:rPr lang="pl-PL" altLang="en-US" sz="2800" dirty="0"/>
              <a:t>Fazę upadku cechuje zaniedbywanie przedsiębiorczości a następnie jej całkowity zanik.</a:t>
            </a:r>
          </a:p>
          <a:p>
            <a:pPr marL="851907" indent="-851907"/>
            <a:r>
              <a:rPr lang="pl-PL" altLang="en-US" sz="2800" dirty="0"/>
              <a:t>Należy pamiętać, że ograniczanie przedsiębiorczości prowadzi do schyłku i upadku firmy.</a:t>
            </a:r>
          </a:p>
        </p:txBody>
      </p:sp>
      <p:pic>
        <p:nvPicPr>
          <p:cNvPr id="4" name="Picture 4" descr="pa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136" y="162243"/>
            <a:ext cx="8118792" cy="375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a 4"/>
          <p:cNvGraphicFramePr>
            <a:graphicFrameLocks noGrp="1"/>
          </p:cNvGraphicFramePr>
          <p:nvPr>
            <p:extLst>
              <p:ext uri="{D42A27DB-BD31-4B8C-83A1-F6EECF244321}">
                <p14:modId xmlns:p14="http://schemas.microsoft.com/office/powerpoint/2010/main" val="3976731275"/>
              </p:ext>
            </p:extLst>
          </p:nvPr>
        </p:nvGraphicFramePr>
        <p:xfrm>
          <a:off x="8777064" y="696144"/>
          <a:ext cx="3888432" cy="2664296"/>
        </p:xfrm>
        <a:graphic>
          <a:graphicData uri="http://schemas.openxmlformats.org/drawingml/2006/table">
            <a:tbl>
              <a:tblPr firstRow="1" bandRow="1">
                <a:tableStyleId>{F5AB1C69-6EDB-4FF4-983F-18BD219EF322}</a:tableStyleId>
              </a:tblPr>
              <a:tblGrid>
                <a:gridCol w="1944216"/>
                <a:gridCol w="1944216"/>
              </a:tblGrid>
              <a:tr h="2664296">
                <a:tc>
                  <a:txBody>
                    <a:bodyPr/>
                    <a:lstStyle/>
                    <a:p>
                      <a:pPr marL="342900" indent="-342900">
                        <a:spcAft>
                          <a:spcPts val="2000"/>
                        </a:spcAft>
                        <a:buFont typeface="+mj-lt"/>
                        <a:buAutoNum type="arabicPeriod"/>
                      </a:pPr>
                      <a:r>
                        <a:rPr lang="pl-PL" sz="1600" b="0" dirty="0" smtClean="0">
                          <a:solidFill>
                            <a:schemeClr val="tx1"/>
                          </a:solidFill>
                        </a:rPr>
                        <a:t>Zaloty</a:t>
                      </a:r>
                    </a:p>
                    <a:p>
                      <a:pPr marL="342900" indent="-342900">
                        <a:spcAft>
                          <a:spcPts val="2000"/>
                        </a:spcAft>
                        <a:buFont typeface="+mj-lt"/>
                        <a:buAutoNum type="arabicPeriod"/>
                      </a:pPr>
                      <a:r>
                        <a:rPr lang="pl-PL" sz="1600" b="0" dirty="0" smtClean="0">
                          <a:solidFill>
                            <a:schemeClr val="tx1"/>
                          </a:solidFill>
                        </a:rPr>
                        <a:t>Niemowlęctwo</a:t>
                      </a:r>
                    </a:p>
                    <a:p>
                      <a:pPr marL="342900" indent="-342900">
                        <a:spcAft>
                          <a:spcPts val="2000"/>
                        </a:spcAft>
                        <a:buFont typeface="+mj-lt"/>
                        <a:buAutoNum type="arabicPeriod"/>
                      </a:pPr>
                      <a:r>
                        <a:rPr lang="pl-PL" sz="1600" b="0" dirty="0" smtClean="0">
                          <a:solidFill>
                            <a:schemeClr val="tx1"/>
                          </a:solidFill>
                        </a:rPr>
                        <a:t>Dawaj-Dawaj</a:t>
                      </a:r>
                    </a:p>
                    <a:p>
                      <a:pPr marL="342900" indent="-342900">
                        <a:spcAft>
                          <a:spcPts val="2000"/>
                        </a:spcAft>
                        <a:buFont typeface="+mj-lt"/>
                        <a:buAutoNum type="arabicPeriod"/>
                      </a:pPr>
                      <a:r>
                        <a:rPr lang="pl-PL" sz="1600" b="0" dirty="0" smtClean="0">
                          <a:solidFill>
                            <a:schemeClr val="tx1"/>
                          </a:solidFill>
                        </a:rPr>
                        <a:t>Dorastanie</a:t>
                      </a:r>
                    </a:p>
                    <a:p>
                      <a:pPr marL="342900" indent="-342900">
                        <a:spcAft>
                          <a:spcPts val="2000"/>
                        </a:spcAft>
                        <a:buFont typeface="+mj-lt"/>
                        <a:buAutoNum type="arabicPeriod"/>
                      </a:pPr>
                      <a:r>
                        <a:rPr lang="pl-PL" sz="1600" b="0" dirty="0" smtClean="0">
                          <a:solidFill>
                            <a:schemeClr val="tx1"/>
                          </a:solidFill>
                        </a:rPr>
                        <a:t>Rozkwit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342900" indent="-342900">
                        <a:spcAft>
                          <a:spcPts val="2000"/>
                        </a:spcAft>
                        <a:buFont typeface="+mj-lt"/>
                        <a:buAutoNum type="arabicPeriod" startAt="6"/>
                      </a:pPr>
                      <a:r>
                        <a:rPr lang="pl-PL" sz="1600" b="0" dirty="0" smtClean="0">
                          <a:solidFill>
                            <a:schemeClr val="tx1"/>
                          </a:solidFill>
                        </a:rPr>
                        <a:t>Dojrzałość</a:t>
                      </a:r>
                    </a:p>
                    <a:p>
                      <a:pPr marL="342900" indent="-342900">
                        <a:spcAft>
                          <a:spcPts val="2000"/>
                        </a:spcAft>
                        <a:buFont typeface="+mj-lt"/>
                        <a:buAutoNum type="arabicPeriod" startAt="6"/>
                      </a:pPr>
                      <a:r>
                        <a:rPr lang="pl-PL" sz="1600" b="0" dirty="0" smtClean="0">
                          <a:solidFill>
                            <a:schemeClr val="tx1"/>
                          </a:solidFill>
                        </a:rPr>
                        <a:t>Arystokracja</a:t>
                      </a:r>
                    </a:p>
                    <a:p>
                      <a:pPr marL="342900" indent="-342900">
                        <a:spcAft>
                          <a:spcPts val="2000"/>
                        </a:spcAft>
                        <a:buFont typeface="+mj-lt"/>
                        <a:buAutoNum type="arabicPeriod" startAt="6"/>
                      </a:pPr>
                      <a:r>
                        <a:rPr lang="pl-PL" sz="1600" b="0" dirty="0" smtClean="0">
                          <a:solidFill>
                            <a:schemeClr val="tx1"/>
                          </a:solidFill>
                        </a:rPr>
                        <a:t>Wczesna</a:t>
                      </a:r>
                      <a:r>
                        <a:rPr lang="pl-PL" sz="1600" b="0" baseline="0" dirty="0" smtClean="0">
                          <a:solidFill>
                            <a:schemeClr val="tx1"/>
                          </a:solidFill>
                        </a:rPr>
                        <a:t> biurokracja</a:t>
                      </a:r>
                    </a:p>
                    <a:p>
                      <a:pPr marL="342900" indent="-342900">
                        <a:spcAft>
                          <a:spcPts val="2000"/>
                        </a:spcAft>
                        <a:buFont typeface="+mj-lt"/>
                        <a:buAutoNum type="arabicPeriod" startAt="6"/>
                      </a:pPr>
                      <a:r>
                        <a:rPr lang="pl-PL" sz="1600" b="0" baseline="0" dirty="0" smtClean="0">
                          <a:solidFill>
                            <a:schemeClr val="tx1"/>
                          </a:solidFill>
                        </a:rPr>
                        <a:t>Biurokracja</a:t>
                      </a:r>
                    </a:p>
                    <a:p>
                      <a:pPr marL="342900" indent="-342900">
                        <a:spcAft>
                          <a:spcPts val="2000"/>
                        </a:spcAft>
                        <a:buFont typeface="+mj-lt"/>
                        <a:buAutoNum type="arabicPeriod" startAt="6"/>
                      </a:pPr>
                      <a:r>
                        <a:rPr lang="pl-PL" sz="1600" b="0" baseline="0" dirty="0" smtClean="0">
                          <a:solidFill>
                            <a:schemeClr val="tx1"/>
                          </a:solidFill>
                        </a:rPr>
                        <a:t>Śmierć</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r>
            </a:tbl>
          </a:graphicData>
        </a:graphic>
      </p:graphicFrame>
    </p:spTree>
    <p:extLst>
      <p:ext uri="{BB962C8B-B14F-4D97-AF65-F5344CB8AC3E}">
        <p14:creationId xmlns:p14="http://schemas.microsoft.com/office/powerpoint/2010/main" val="3322258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body" idx="1"/>
          </p:nvPr>
        </p:nvSpPr>
        <p:spPr>
          <a:xfrm>
            <a:off x="208116" y="964942"/>
            <a:ext cx="12457383" cy="811322"/>
          </a:xfrm>
        </p:spPr>
        <p:txBody>
          <a:bodyPr/>
          <a:lstStyle/>
          <a:p>
            <a:r>
              <a:rPr lang="pl-PL" sz="3200" dirty="0" smtClean="0"/>
              <a:t>Oryginalnie model ten obejmuje 5 faz ewolucji i 5 kryzysów:</a:t>
            </a:r>
            <a:endParaRPr lang="pl-PL" sz="3200" dirty="0"/>
          </a:p>
          <a:p>
            <a:endParaRPr lang="en-US" sz="3200" dirty="0"/>
          </a:p>
        </p:txBody>
      </p:sp>
      <p:sp>
        <p:nvSpPr>
          <p:cNvPr id="108547" name="Rectangle 3"/>
          <p:cNvSpPr>
            <a:spLocks noChangeArrowheads="1"/>
          </p:cNvSpPr>
          <p:nvPr/>
        </p:nvSpPr>
        <p:spPr bwMode="auto">
          <a:xfrm>
            <a:off x="64096" y="28"/>
            <a:ext cx="12673408" cy="8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708" tIns="63868" rIns="127708" bIns="6386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buFontTx/>
              <a:buNone/>
            </a:pPr>
            <a:r>
              <a:rPr lang="pl-PL" sz="4500" b="1" dirty="0">
                <a:solidFill>
                  <a:srgbClr val="000099"/>
                </a:solidFill>
              </a:rPr>
              <a:t>Cykl życia oparty na modelu L.E. Greinera</a:t>
            </a:r>
            <a:endParaRPr lang="en-US" sz="4500" b="1" dirty="0">
              <a:solidFill>
                <a:srgbClr val="000099"/>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24" y="1776264"/>
            <a:ext cx="10369152" cy="742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369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body" idx="1"/>
          </p:nvPr>
        </p:nvSpPr>
        <p:spPr>
          <a:xfrm>
            <a:off x="208116" y="860717"/>
            <a:ext cx="12457383" cy="1275587"/>
          </a:xfrm>
        </p:spPr>
        <p:txBody>
          <a:bodyPr/>
          <a:lstStyle/>
          <a:p>
            <a:pPr marL="0" indent="0">
              <a:buNone/>
            </a:pPr>
            <a:r>
              <a:rPr lang="pl-PL" sz="3200" dirty="0" smtClean="0"/>
              <a:t>Można go jednak nieco rozszerzyć i wyodrębnić następujące fazy ewolucji i rewolucji:</a:t>
            </a:r>
          </a:p>
        </p:txBody>
      </p:sp>
      <p:sp>
        <p:nvSpPr>
          <p:cNvPr id="108547" name="Rectangle 3"/>
          <p:cNvSpPr>
            <a:spLocks noChangeArrowheads="1"/>
          </p:cNvSpPr>
          <p:nvPr/>
        </p:nvSpPr>
        <p:spPr bwMode="auto">
          <a:xfrm>
            <a:off x="64096" y="28"/>
            <a:ext cx="12673408" cy="8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708" tIns="63868" rIns="127708" bIns="6386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buFontTx/>
              <a:buNone/>
            </a:pPr>
            <a:r>
              <a:rPr lang="pl-PL" sz="4500" b="1" dirty="0">
                <a:solidFill>
                  <a:srgbClr val="000099"/>
                </a:solidFill>
              </a:rPr>
              <a:t>Cykl życia oparty na modelu L.E. Greinera</a:t>
            </a:r>
            <a:endParaRPr lang="en-US" sz="4500" b="1" dirty="0">
              <a:solidFill>
                <a:srgbClr val="000099"/>
              </a:solidFill>
            </a:endParaRPr>
          </a:p>
        </p:txBody>
      </p:sp>
      <p:cxnSp>
        <p:nvCxnSpPr>
          <p:cNvPr id="3" name="Łącznik prosty ze strzałką 2"/>
          <p:cNvCxnSpPr/>
          <p:nvPr/>
        </p:nvCxnSpPr>
        <p:spPr bwMode="auto">
          <a:xfrm flipV="1">
            <a:off x="2728392" y="2496344"/>
            <a:ext cx="0" cy="6336704"/>
          </a:xfrm>
          <a:prstGeom prst="straightConnector1">
            <a:avLst/>
          </a:prstGeom>
          <a:noFill/>
          <a:ln w="317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Łącznik prosty ze strzałką 9"/>
          <p:cNvCxnSpPr/>
          <p:nvPr/>
        </p:nvCxnSpPr>
        <p:spPr bwMode="auto">
          <a:xfrm>
            <a:off x="640160" y="8833048"/>
            <a:ext cx="11368880" cy="0"/>
          </a:xfrm>
          <a:prstGeom prst="straightConnector1">
            <a:avLst/>
          </a:prstGeom>
          <a:noFill/>
          <a:ln w="31750" cap="flat" cmpd="sng" algn="ctr">
            <a:solidFill>
              <a:schemeClr val="tx1"/>
            </a:solidFill>
            <a:prstDash val="solid"/>
            <a:round/>
            <a:headEnd type="none"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pole tekstowe 11"/>
          <p:cNvSpPr txBox="1"/>
          <p:nvPr/>
        </p:nvSpPr>
        <p:spPr>
          <a:xfrm>
            <a:off x="6546663" y="8977064"/>
            <a:ext cx="865943" cy="276999"/>
          </a:xfrm>
          <a:prstGeom prst="rect">
            <a:avLst/>
          </a:prstGeom>
          <a:noFill/>
        </p:spPr>
        <p:txBody>
          <a:bodyPr wrap="none" rtlCol="0">
            <a:spAutoFit/>
          </a:bodyPr>
          <a:lstStyle/>
          <a:p>
            <a:pPr>
              <a:buFontTx/>
              <a:buNone/>
            </a:pPr>
            <a:r>
              <a:rPr lang="pl-PL" sz="1200" dirty="0" smtClean="0">
                <a:solidFill>
                  <a:srgbClr val="000000"/>
                </a:solidFill>
              </a:rPr>
              <a:t>wiek firmy</a:t>
            </a:r>
            <a:endParaRPr lang="en-US" sz="1200" dirty="0">
              <a:solidFill>
                <a:srgbClr val="000000"/>
              </a:solidFill>
            </a:endParaRPr>
          </a:p>
        </p:txBody>
      </p:sp>
      <p:sp>
        <p:nvSpPr>
          <p:cNvPr id="15" name="pole tekstowe 14"/>
          <p:cNvSpPr txBox="1"/>
          <p:nvPr/>
        </p:nvSpPr>
        <p:spPr>
          <a:xfrm>
            <a:off x="3304456" y="8988097"/>
            <a:ext cx="570990" cy="276999"/>
          </a:xfrm>
          <a:prstGeom prst="rect">
            <a:avLst/>
          </a:prstGeom>
          <a:noFill/>
        </p:spPr>
        <p:txBody>
          <a:bodyPr wrap="none" rtlCol="0">
            <a:spAutoFit/>
          </a:bodyPr>
          <a:lstStyle/>
          <a:p>
            <a:pPr>
              <a:buFontTx/>
              <a:buNone/>
            </a:pPr>
            <a:r>
              <a:rPr lang="pl-PL" sz="1200" dirty="0" smtClean="0">
                <a:solidFill>
                  <a:srgbClr val="000000"/>
                </a:solidFill>
              </a:rPr>
              <a:t>młoda</a:t>
            </a:r>
            <a:endParaRPr lang="en-US" sz="1200" dirty="0">
              <a:solidFill>
                <a:srgbClr val="000000"/>
              </a:solidFill>
            </a:endParaRPr>
          </a:p>
        </p:txBody>
      </p:sp>
      <p:sp>
        <p:nvSpPr>
          <p:cNvPr id="16" name="pole tekstowe 15"/>
          <p:cNvSpPr txBox="1"/>
          <p:nvPr/>
        </p:nvSpPr>
        <p:spPr>
          <a:xfrm>
            <a:off x="11441360" y="9001997"/>
            <a:ext cx="683200" cy="276999"/>
          </a:xfrm>
          <a:prstGeom prst="rect">
            <a:avLst/>
          </a:prstGeom>
          <a:noFill/>
        </p:spPr>
        <p:txBody>
          <a:bodyPr wrap="none" rtlCol="0">
            <a:spAutoFit/>
          </a:bodyPr>
          <a:lstStyle/>
          <a:p>
            <a:pPr>
              <a:buFontTx/>
              <a:buNone/>
            </a:pPr>
            <a:r>
              <a:rPr lang="pl-PL" sz="1200" dirty="0" smtClean="0">
                <a:solidFill>
                  <a:srgbClr val="000000"/>
                </a:solidFill>
              </a:rPr>
              <a:t>dojrzała</a:t>
            </a:r>
            <a:endParaRPr lang="en-US" sz="1200" dirty="0">
              <a:solidFill>
                <a:srgbClr val="000000"/>
              </a:solidFill>
            </a:endParaRPr>
          </a:p>
        </p:txBody>
      </p:sp>
      <p:sp>
        <p:nvSpPr>
          <p:cNvPr id="17" name="pole tekstowe 16"/>
          <p:cNvSpPr txBox="1"/>
          <p:nvPr/>
        </p:nvSpPr>
        <p:spPr>
          <a:xfrm>
            <a:off x="712168" y="9008809"/>
            <a:ext cx="1745991" cy="498598"/>
          </a:xfrm>
          <a:prstGeom prst="rect">
            <a:avLst/>
          </a:prstGeom>
          <a:noFill/>
        </p:spPr>
        <p:txBody>
          <a:bodyPr wrap="none" rtlCol="0">
            <a:spAutoFit/>
          </a:bodyPr>
          <a:lstStyle/>
          <a:p>
            <a:pPr algn="ctr">
              <a:buFontTx/>
              <a:buNone/>
            </a:pPr>
            <a:r>
              <a:rPr lang="pl-PL" sz="1200" dirty="0" smtClean="0">
                <a:solidFill>
                  <a:srgbClr val="000000"/>
                </a:solidFill>
              </a:rPr>
              <a:t>okres </a:t>
            </a:r>
            <a:r>
              <a:rPr lang="pl-PL" sz="1200" dirty="0" err="1" smtClean="0">
                <a:solidFill>
                  <a:srgbClr val="000000"/>
                </a:solidFill>
              </a:rPr>
              <a:t>przedzałożycielski</a:t>
            </a:r>
            <a:r>
              <a:rPr lang="pl-PL" sz="1200" dirty="0" smtClean="0">
                <a:solidFill>
                  <a:srgbClr val="000000"/>
                </a:solidFill>
              </a:rPr>
              <a:t> </a:t>
            </a:r>
          </a:p>
          <a:p>
            <a:pPr algn="ctr">
              <a:buFontTx/>
              <a:buNone/>
            </a:pPr>
            <a:r>
              <a:rPr lang="pl-PL" sz="1200" dirty="0" smtClean="0">
                <a:solidFill>
                  <a:srgbClr val="000000"/>
                </a:solidFill>
              </a:rPr>
              <a:t>i faza startowa</a:t>
            </a:r>
            <a:endParaRPr lang="en-US" sz="1200" dirty="0">
              <a:solidFill>
                <a:srgbClr val="000000"/>
              </a:solidFill>
            </a:endParaRPr>
          </a:p>
        </p:txBody>
      </p:sp>
      <p:sp>
        <p:nvSpPr>
          <p:cNvPr id="18" name="pole tekstowe 17"/>
          <p:cNvSpPr txBox="1"/>
          <p:nvPr/>
        </p:nvSpPr>
        <p:spPr>
          <a:xfrm>
            <a:off x="2287052" y="4944616"/>
            <a:ext cx="369332" cy="1022075"/>
          </a:xfrm>
          <a:prstGeom prst="rect">
            <a:avLst/>
          </a:prstGeom>
          <a:noFill/>
        </p:spPr>
        <p:txBody>
          <a:bodyPr vert="vert270" wrap="none" rtlCol="0">
            <a:spAutoFit/>
          </a:bodyPr>
          <a:lstStyle/>
          <a:p>
            <a:pPr>
              <a:buFontTx/>
              <a:buNone/>
            </a:pPr>
            <a:r>
              <a:rPr lang="pl-PL" sz="1200" dirty="0" smtClean="0">
                <a:solidFill>
                  <a:srgbClr val="000000"/>
                </a:solidFill>
              </a:rPr>
              <a:t>wielkość firmy</a:t>
            </a:r>
            <a:endParaRPr lang="en-US" sz="1200" dirty="0">
              <a:solidFill>
                <a:srgbClr val="000000"/>
              </a:solidFill>
            </a:endParaRPr>
          </a:p>
        </p:txBody>
      </p:sp>
      <p:sp>
        <p:nvSpPr>
          <p:cNvPr id="19" name="pole tekstowe 18"/>
          <p:cNvSpPr txBox="1"/>
          <p:nvPr/>
        </p:nvSpPr>
        <p:spPr>
          <a:xfrm>
            <a:off x="2287052" y="2478832"/>
            <a:ext cx="369332" cy="384080"/>
          </a:xfrm>
          <a:prstGeom prst="rect">
            <a:avLst/>
          </a:prstGeom>
          <a:noFill/>
        </p:spPr>
        <p:txBody>
          <a:bodyPr vert="vert270" wrap="none" rtlCol="0">
            <a:spAutoFit/>
          </a:bodyPr>
          <a:lstStyle/>
          <a:p>
            <a:pPr>
              <a:buFontTx/>
              <a:buNone/>
            </a:pPr>
            <a:r>
              <a:rPr lang="pl-PL" sz="1200" dirty="0" smtClean="0">
                <a:solidFill>
                  <a:srgbClr val="000000"/>
                </a:solidFill>
              </a:rPr>
              <a:t>duża</a:t>
            </a:r>
            <a:endParaRPr lang="en-US" sz="1200" dirty="0">
              <a:solidFill>
                <a:srgbClr val="000000"/>
              </a:solidFill>
            </a:endParaRPr>
          </a:p>
        </p:txBody>
      </p:sp>
      <p:sp>
        <p:nvSpPr>
          <p:cNvPr id="30" name="pole tekstowe 29"/>
          <p:cNvSpPr txBox="1"/>
          <p:nvPr/>
        </p:nvSpPr>
        <p:spPr>
          <a:xfrm>
            <a:off x="2359060" y="8040960"/>
            <a:ext cx="369332" cy="393698"/>
          </a:xfrm>
          <a:prstGeom prst="rect">
            <a:avLst/>
          </a:prstGeom>
          <a:noFill/>
        </p:spPr>
        <p:txBody>
          <a:bodyPr vert="vert270" wrap="none" rtlCol="0">
            <a:spAutoFit/>
          </a:bodyPr>
          <a:lstStyle/>
          <a:p>
            <a:pPr>
              <a:buFontTx/>
              <a:buNone/>
            </a:pPr>
            <a:r>
              <a:rPr lang="pl-PL" sz="1200" dirty="0" smtClean="0">
                <a:solidFill>
                  <a:srgbClr val="000000"/>
                </a:solidFill>
              </a:rPr>
              <a:t>mała</a:t>
            </a:r>
            <a:endParaRPr lang="en-US" sz="1200" dirty="0">
              <a:solidFill>
                <a:srgbClr val="000000"/>
              </a:solidFill>
            </a:endParaRPr>
          </a:p>
        </p:txBody>
      </p:sp>
      <p:cxnSp>
        <p:nvCxnSpPr>
          <p:cNvPr id="733188" name="Łącznik prostoliniowy 733187"/>
          <p:cNvCxnSpPr/>
          <p:nvPr/>
        </p:nvCxnSpPr>
        <p:spPr bwMode="auto">
          <a:xfrm>
            <a:off x="640160" y="8761040"/>
            <a:ext cx="2076028" cy="0"/>
          </a:xfrm>
          <a:prstGeom prst="line">
            <a:avLst/>
          </a:prstGeom>
          <a:noFill/>
          <a:ln w="317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3200" name="Dowolny kształt 733199"/>
          <p:cNvSpPr/>
          <p:nvPr/>
        </p:nvSpPr>
        <p:spPr bwMode="auto">
          <a:xfrm>
            <a:off x="2743200" y="1955800"/>
            <a:ext cx="9232900" cy="6807200"/>
          </a:xfrm>
          <a:custGeom>
            <a:avLst/>
            <a:gdLst>
              <a:gd name="connsiteX0" fmla="*/ 0 w 9232900"/>
              <a:gd name="connsiteY0" fmla="*/ 6807200 h 6807200"/>
              <a:gd name="connsiteX1" fmla="*/ 1981200 w 9232900"/>
              <a:gd name="connsiteY1" fmla="*/ 6235700 h 6807200"/>
              <a:gd name="connsiteX2" fmla="*/ 4127500 w 9232900"/>
              <a:gd name="connsiteY2" fmla="*/ 5016500 h 6807200"/>
              <a:gd name="connsiteX3" fmla="*/ 6096000 w 9232900"/>
              <a:gd name="connsiteY3" fmla="*/ 3467100 h 6807200"/>
              <a:gd name="connsiteX4" fmla="*/ 7708900 w 9232900"/>
              <a:gd name="connsiteY4" fmla="*/ 1854200 h 6807200"/>
              <a:gd name="connsiteX5" fmla="*/ 9232900 w 9232900"/>
              <a:gd name="connsiteY5" fmla="*/ 0 h 680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2900" h="6807200">
                <a:moveTo>
                  <a:pt x="0" y="6807200"/>
                </a:moveTo>
                <a:cubicBezTo>
                  <a:pt x="646641" y="6670675"/>
                  <a:pt x="1293283" y="6534150"/>
                  <a:pt x="1981200" y="6235700"/>
                </a:cubicBezTo>
                <a:cubicBezTo>
                  <a:pt x="2669117" y="5937250"/>
                  <a:pt x="3441700" y="5477933"/>
                  <a:pt x="4127500" y="5016500"/>
                </a:cubicBezTo>
                <a:cubicBezTo>
                  <a:pt x="4813300" y="4555067"/>
                  <a:pt x="5499100" y="3994150"/>
                  <a:pt x="6096000" y="3467100"/>
                </a:cubicBezTo>
                <a:cubicBezTo>
                  <a:pt x="6692900" y="2940050"/>
                  <a:pt x="7186083" y="2432050"/>
                  <a:pt x="7708900" y="1854200"/>
                </a:cubicBezTo>
                <a:cubicBezTo>
                  <a:pt x="8231717" y="1276350"/>
                  <a:pt x="8732308" y="638175"/>
                  <a:pt x="9232900" y="0"/>
                </a:cubicBezTo>
              </a:path>
            </a:pathLst>
          </a:custGeom>
          <a:noFill/>
          <a:ln w="3175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cxnSp>
        <p:nvCxnSpPr>
          <p:cNvPr id="733202" name="Łącznik prostoliniowy 733201"/>
          <p:cNvCxnSpPr/>
          <p:nvPr/>
        </p:nvCxnSpPr>
        <p:spPr bwMode="auto">
          <a:xfrm>
            <a:off x="4672608" y="2478832"/>
            <a:ext cx="0" cy="6354216"/>
          </a:xfrm>
          <a:prstGeom prst="line">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Łącznik prostoliniowy 56"/>
          <p:cNvCxnSpPr/>
          <p:nvPr/>
        </p:nvCxnSpPr>
        <p:spPr bwMode="auto">
          <a:xfrm>
            <a:off x="6616824" y="2496344"/>
            <a:ext cx="0" cy="6354216"/>
          </a:xfrm>
          <a:prstGeom prst="line">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Łącznik prostoliniowy 57"/>
          <p:cNvCxnSpPr/>
          <p:nvPr/>
        </p:nvCxnSpPr>
        <p:spPr bwMode="auto">
          <a:xfrm>
            <a:off x="8561040" y="2496344"/>
            <a:ext cx="0" cy="6354216"/>
          </a:xfrm>
          <a:prstGeom prst="line">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Łącznik prostoliniowy 58"/>
          <p:cNvCxnSpPr/>
          <p:nvPr/>
        </p:nvCxnSpPr>
        <p:spPr bwMode="auto">
          <a:xfrm>
            <a:off x="10577264" y="2496344"/>
            <a:ext cx="0" cy="6354216"/>
          </a:xfrm>
          <a:prstGeom prst="line">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Łącznik prostoliniowy 59"/>
          <p:cNvCxnSpPr/>
          <p:nvPr/>
        </p:nvCxnSpPr>
        <p:spPr bwMode="auto">
          <a:xfrm>
            <a:off x="2656384" y="2496344"/>
            <a:ext cx="0" cy="6354216"/>
          </a:xfrm>
          <a:prstGeom prst="line">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3208" name="Prostokąt 733207"/>
          <p:cNvSpPr/>
          <p:nvPr/>
        </p:nvSpPr>
        <p:spPr>
          <a:xfrm>
            <a:off x="320080" y="2991689"/>
            <a:ext cx="1976264" cy="584775"/>
          </a:xfrm>
          <a:prstGeom prst="rect">
            <a:avLst/>
          </a:prstGeom>
        </p:spPr>
        <p:txBody>
          <a:bodyPr wrap="square">
            <a:spAutoFit/>
          </a:bodyPr>
          <a:lstStyle/>
          <a:p>
            <a:pPr algn="ctr">
              <a:buFontTx/>
              <a:buNone/>
            </a:pPr>
            <a:r>
              <a:rPr lang="pl-PL" sz="1600" b="1" dirty="0">
                <a:solidFill>
                  <a:srgbClr val="000000"/>
                </a:solidFill>
              </a:rPr>
              <a:t>Faza 1: Start dzięki </a:t>
            </a:r>
            <a:r>
              <a:rPr lang="pl-PL" sz="1600" b="1" dirty="0" smtClean="0">
                <a:solidFill>
                  <a:srgbClr val="000000"/>
                </a:solidFill>
              </a:rPr>
              <a:t>przedsiębiorczości</a:t>
            </a:r>
            <a:endParaRPr lang="en-US" sz="1600" b="1" dirty="0">
              <a:solidFill>
                <a:srgbClr val="000000"/>
              </a:solidFill>
            </a:endParaRPr>
          </a:p>
        </p:txBody>
      </p:sp>
      <p:sp>
        <p:nvSpPr>
          <p:cNvPr id="62" name="Prostokąt 61"/>
          <p:cNvSpPr/>
          <p:nvPr/>
        </p:nvSpPr>
        <p:spPr>
          <a:xfrm>
            <a:off x="2696344" y="3000400"/>
            <a:ext cx="1976264" cy="584775"/>
          </a:xfrm>
          <a:prstGeom prst="rect">
            <a:avLst/>
          </a:prstGeom>
        </p:spPr>
        <p:txBody>
          <a:bodyPr wrap="square">
            <a:spAutoFit/>
          </a:bodyPr>
          <a:lstStyle/>
          <a:p>
            <a:pPr algn="ctr">
              <a:buFontTx/>
              <a:buNone/>
            </a:pPr>
            <a:r>
              <a:rPr lang="pl-PL" sz="1600" b="1" dirty="0">
                <a:solidFill>
                  <a:srgbClr val="000000"/>
                </a:solidFill>
              </a:rPr>
              <a:t>Faza 2: Wzrost dzięki kreatywności</a:t>
            </a:r>
            <a:endParaRPr lang="en-US" sz="1600" b="1" dirty="0">
              <a:solidFill>
                <a:srgbClr val="000000"/>
              </a:solidFill>
            </a:endParaRPr>
          </a:p>
        </p:txBody>
      </p:sp>
      <p:sp>
        <p:nvSpPr>
          <p:cNvPr id="63" name="Prostokąt 62"/>
          <p:cNvSpPr/>
          <p:nvPr/>
        </p:nvSpPr>
        <p:spPr>
          <a:xfrm>
            <a:off x="4672608" y="3000400"/>
            <a:ext cx="1976264" cy="830997"/>
          </a:xfrm>
          <a:prstGeom prst="rect">
            <a:avLst/>
          </a:prstGeom>
        </p:spPr>
        <p:txBody>
          <a:bodyPr wrap="square">
            <a:spAutoFit/>
          </a:bodyPr>
          <a:lstStyle/>
          <a:p>
            <a:pPr algn="ctr">
              <a:buFontTx/>
              <a:buNone/>
            </a:pPr>
            <a:r>
              <a:rPr lang="pl-PL" sz="1600" b="1" dirty="0">
                <a:solidFill>
                  <a:srgbClr val="000000"/>
                </a:solidFill>
              </a:rPr>
              <a:t>Faza 3: Wzrost przez bezpośrednie zarządzanie</a:t>
            </a:r>
            <a:endParaRPr lang="en-US" sz="1600" b="1" dirty="0">
              <a:solidFill>
                <a:srgbClr val="000000"/>
              </a:solidFill>
            </a:endParaRPr>
          </a:p>
        </p:txBody>
      </p:sp>
      <p:sp>
        <p:nvSpPr>
          <p:cNvPr id="64" name="Prostokąt 63"/>
          <p:cNvSpPr/>
          <p:nvPr/>
        </p:nvSpPr>
        <p:spPr>
          <a:xfrm>
            <a:off x="6616824" y="3000400"/>
            <a:ext cx="1976264" cy="584775"/>
          </a:xfrm>
          <a:prstGeom prst="rect">
            <a:avLst/>
          </a:prstGeom>
        </p:spPr>
        <p:txBody>
          <a:bodyPr wrap="square">
            <a:spAutoFit/>
          </a:bodyPr>
          <a:lstStyle/>
          <a:p>
            <a:pPr algn="ctr">
              <a:buFontTx/>
              <a:buNone/>
            </a:pPr>
            <a:r>
              <a:rPr lang="pl-PL" sz="1600" b="1" dirty="0">
                <a:solidFill>
                  <a:srgbClr val="000000"/>
                </a:solidFill>
              </a:rPr>
              <a:t>Faza 4: Wzrost dzięki delegowaniu</a:t>
            </a:r>
            <a:endParaRPr lang="en-US" sz="1600" b="1" dirty="0">
              <a:solidFill>
                <a:srgbClr val="000000"/>
              </a:solidFill>
            </a:endParaRPr>
          </a:p>
        </p:txBody>
      </p:sp>
      <p:sp>
        <p:nvSpPr>
          <p:cNvPr id="65" name="Prostokąt 64"/>
          <p:cNvSpPr/>
          <p:nvPr/>
        </p:nvSpPr>
        <p:spPr>
          <a:xfrm>
            <a:off x="8601000" y="6969551"/>
            <a:ext cx="1976264" cy="584775"/>
          </a:xfrm>
          <a:prstGeom prst="rect">
            <a:avLst/>
          </a:prstGeom>
        </p:spPr>
        <p:txBody>
          <a:bodyPr wrap="square">
            <a:spAutoFit/>
          </a:bodyPr>
          <a:lstStyle/>
          <a:p>
            <a:pPr algn="ctr">
              <a:buFontTx/>
              <a:buNone/>
            </a:pPr>
            <a:r>
              <a:rPr lang="pl-PL" sz="1600" b="1" dirty="0">
                <a:solidFill>
                  <a:srgbClr val="000000"/>
                </a:solidFill>
              </a:rPr>
              <a:t>Faza 5: Wzrost dzięki koordynacji</a:t>
            </a:r>
            <a:endParaRPr lang="en-US" sz="1600" b="1" dirty="0">
              <a:solidFill>
                <a:srgbClr val="000000"/>
              </a:solidFill>
            </a:endParaRPr>
          </a:p>
        </p:txBody>
      </p:sp>
      <p:sp>
        <p:nvSpPr>
          <p:cNvPr id="66" name="Prostokąt 65"/>
          <p:cNvSpPr/>
          <p:nvPr/>
        </p:nvSpPr>
        <p:spPr>
          <a:xfrm>
            <a:off x="10545216" y="6960840"/>
            <a:ext cx="1976264" cy="584775"/>
          </a:xfrm>
          <a:prstGeom prst="rect">
            <a:avLst/>
          </a:prstGeom>
        </p:spPr>
        <p:txBody>
          <a:bodyPr wrap="square">
            <a:spAutoFit/>
          </a:bodyPr>
          <a:lstStyle/>
          <a:p>
            <a:pPr algn="ctr">
              <a:buFontTx/>
              <a:buNone/>
            </a:pPr>
            <a:r>
              <a:rPr lang="pl-PL" sz="1600" b="1" dirty="0">
                <a:solidFill>
                  <a:srgbClr val="000000"/>
                </a:solidFill>
              </a:rPr>
              <a:t>Faza 6: Wzrost dzięki współpracy</a:t>
            </a:r>
            <a:endParaRPr lang="en-US" sz="1600" b="1" dirty="0">
              <a:solidFill>
                <a:srgbClr val="000000"/>
              </a:solidFill>
            </a:endParaRPr>
          </a:p>
        </p:txBody>
      </p:sp>
      <p:sp>
        <p:nvSpPr>
          <p:cNvPr id="73" name="Prostokąt 72"/>
          <p:cNvSpPr/>
          <p:nvPr/>
        </p:nvSpPr>
        <p:spPr>
          <a:xfrm>
            <a:off x="320080" y="7824936"/>
            <a:ext cx="1976264" cy="584775"/>
          </a:xfrm>
          <a:prstGeom prst="rect">
            <a:avLst/>
          </a:prstGeom>
        </p:spPr>
        <p:txBody>
          <a:bodyPr wrap="square">
            <a:spAutoFit/>
          </a:bodyPr>
          <a:lstStyle/>
          <a:p>
            <a:pPr algn="r">
              <a:buFontTx/>
              <a:buNone/>
            </a:pPr>
            <a:r>
              <a:rPr lang="pl-PL" sz="1600" b="1" dirty="0">
                <a:solidFill>
                  <a:srgbClr val="FF0000"/>
                </a:solidFill>
              </a:rPr>
              <a:t>Kryzys 1: Kryzys niepewności</a:t>
            </a:r>
            <a:endParaRPr lang="en-US" sz="1600" b="1" dirty="0">
              <a:solidFill>
                <a:srgbClr val="FF0000"/>
              </a:solidFill>
            </a:endParaRPr>
          </a:p>
        </p:txBody>
      </p:sp>
      <p:sp>
        <p:nvSpPr>
          <p:cNvPr id="74" name="Prostokąt 73"/>
          <p:cNvSpPr/>
          <p:nvPr/>
        </p:nvSpPr>
        <p:spPr>
          <a:xfrm>
            <a:off x="2512368" y="7248872"/>
            <a:ext cx="1976264" cy="584775"/>
          </a:xfrm>
          <a:prstGeom prst="rect">
            <a:avLst/>
          </a:prstGeom>
        </p:spPr>
        <p:txBody>
          <a:bodyPr wrap="square">
            <a:spAutoFit/>
          </a:bodyPr>
          <a:lstStyle/>
          <a:p>
            <a:pPr algn="r">
              <a:buFontTx/>
              <a:buNone/>
            </a:pPr>
            <a:r>
              <a:rPr lang="pl-PL" sz="1600" b="1" dirty="0">
                <a:solidFill>
                  <a:srgbClr val="FF0000"/>
                </a:solidFill>
              </a:rPr>
              <a:t>Kryzys 2: Kryzys przywództwa</a:t>
            </a:r>
            <a:endParaRPr lang="en-US" sz="1600" b="1" dirty="0">
              <a:solidFill>
                <a:srgbClr val="FF0000"/>
              </a:solidFill>
            </a:endParaRPr>
          </a:p>
        </p:txBody>
      </p:sp>
      <p:sp>
        <p:nvSpPr>
          <p:cNvPr id="75" name="Prostokąt 74"/>
          <p:cNvSpPr/>
          <p:nvPr/>
        </p:nvSpPr>
        <p:spPr>
          <a:xfrm>
            <a:off x="4528592" y="6312768"/>
            <a:ext cx="1976264" cy="584775"/>
          </a:xfrm>
          <a:prstGeom prst="rect">
            <a:avLst/>
          </a:prstGeom>
        </p:spPr>
        <p:txBody>
          <a:bodyPr wrap="square">
            <a:spAutoFit/>
          </a:bodyPr>
          <a:lstStyle/>
          <a:p>
            <a:pPr algn="r">
              <a:buFontTx/>
              <a:buNone/>
            </a:pPr>
            <a:r>
              <a:rPr lang="pl-PL" sz="1600" b="1" dirty="0">
                <a:solidFill>
                  <a:srgbClr val="FF0000"/>
                </a:solidFill>
              </a:rPr>
              <a:t>Kryzys 3: Kryzys autonomii</a:t>
            </a:r>
            <a:endParaRPr lang="en-US" sz="1600" b="1" dirty="0">
              <a:solidFill>
                <a:srgbClr val="FF0000"/>
              </a:solidFill>
            </a:endParaRPr>
          </a:p>
        </p:txBody>
      </p:sp>
      <p:sp>
        <p:nvSpPr>
          <p:cNvPr id="76" name="Prostokąt 75"/>
          <p:cNvSpPr/>
          <p:nvPr/>
        </p:nvSpPr>
        <p:spPr>
          <a:xfrm>
            <a:off x="6504856" y="4945484"/>
            <a:ext cx="1976264" cy="584775"/>
          </a:xfrm>
          <a:prstGeom prst="rect">
            <a:avLst/>
          </a:prstGeom>
        </p:spPr>
        <p:txBody>
          <a:bodyPr wrap="square">
            <a:spAutoFit/>
          </a:bodyPr>
          <a:lstStyle/>
          <a:p>
            <a:pPr algn="r">
              <a:buFontTx/>
              <a:buNone/>
            </a:pPr>
            <a:r>
              <a:rPr lang="pl-PL" sz="1600" b="1" dirty="0">
                <a:solidFill>
                  <a:srgbClr val="FF0000"/>
                </a:solidFill>
              </a:rPr>
              <a:t>Kryzys 4: Kryzys kontroli</a:t>
            </a:r>
            <a:endParaRPr lang="en-US" sz="1600" b="1" dirty="0">
              <a:solidFill>
                <a:srgbClr val="FF0000"/>
              </a:solidFill>
            </a:endParaRPr>
          </a:p>
        </p:txBody>
      </p:sp>
      <p:sp>
        <p:nvSpPr>
          <p:cNvPr id="77" name="Prostokąt 76"/>
          <p:cNvSpPr/>
          <p:nvPr/>
        </p:nvSpPr>
        <p:spPr>
          <a:xfrm>
            <a:off x="8417024" y="2896030"/>
            <a:ext cx="1976264" cy="584775"/>
          </a:xfrm>
          <a:prstGeom prst="rect">
            <a:avLst/>
          </a:prstGeom>
        </p:spPr>
        <p:txBody>
          <a:bodyPr wrap="square">
            <a:spAutoFit/>
          </a:bodyPr>
          <a:lstStyle/>
          <a:p>
            <a:pPr algn="r">
              <a:buFontTx/>
              <a:buNone/>
            </a:pPr>
            <a:r>
              <a:rPr lang="pl-PL" sz="1600" b="1" dirty="0">
                <a:solidFill>
                  <a:srgbClr val="FF0000"/>
                </a:solidFill>
              </a:rPr>
              <a:t>Kryzys 5: Kryzys biurokracji</a:t>
            </a:r>
            <a:endParaRPr lang="en-US" sz="1600" b="1" dirty="0">
              <a:solidFill>
                <a:srgbClr val="FF0000"/>
              </a:solidFill>
            </a:endParaRPr>
          </a:p>
        </p:txBody>
      </p:sp>
      <p:sp>
        <p:nvSpPr>
          <p:cNvPr id="78" name="Prostokąt 77"/>
          <p:cNvSpPr/>
          <p:nvPr/>
        </p:nvSpPr>
        <p:spPr>
          <a:xfrm>
            <a:off x="9209112" y="1563142"/>
            <a:ext cx="2232248" cy="1077218"/>
          </a:xfrm>
          <a:prstGeom prst="rect">
            <a:avLst/>
          </a:prstGeom>
        </p:spPr>
        <p:txBody>
          <a:bodyPr wrap="square">
            <a:spAutoFit/>
          </a:bodyPr>
          <a:lstStyle/>
          <a:p>
            <a:pPr algn="r">
              <a:buFontTx/>
              <a:buNone/>
            </a:pPr>
            <a:r>
              <a:rPr lang="pl-PL" sz="1600" b="1" dirty="0">
                <a:solidFill>
                  <a:srgbClr val="FF0000"/>
                </a:solidFill>
              </a:rPr>
              <a:t>Kryzys 6: Kryzys </a:t>
            </a:r>
            <a:r>
              <a:rPr lang="pl-PL" sz="1600" b="1" dirty="0" smtClean="0">
                <a:solidFill>
                  <a:srgbClr val="FF0000"/>
                </a:solidFill>
              </a:rPr>
              <a:t>kulturowy/</a:t>
            </a:r>
            <a:br>
              <a:rPr lang="pl-PL" sz="1600" b="1" dirty="0" smtClean="0">
                <a:solidFill>
                  <a:srgbClr val="FF0000"/>
                </a:solidFill>
              </a:rPr>
            </a:br>
            <a:r>
              <a:rPr lang="pl-PL" sz="1600" b="1" dirty="0" smtClean="0">
                <a:solidFill>
                  <a:srgbClr val="FF0000"/>
                </a:solidFill>
              </a:rPr>
              <a:t>tożsamości/</a:t>
            </a:r>
            <a:br>
              <a:rPr lang="pl-PL" sz="1600" b="1" dirty="0" smtClean="0">
                <a:solidFill>
                  <a:srgbClr val="FF0000"/>
                </a:solidFill>
              </a:rPr>
            </a:br>
            <a:r>
              <a:rPr lang="pl-PL" sz="1600" b="1" dirty="0" smtClean="0">
                <a:solidFill>
                  <a:srgbClr val="FF0000"/>
                </a:solidFill>
              </a:rPr>
              <a:t>sprawności współpracy</a:t>
            </a:r>
            <a:endParaRPr lang="en-US" sz="1600" b="1" dirty="0">
              <a:solidFill>
                <a:srgbClr val="FF0000"/>
              </a:solidFill>
            </a:endParaRPr>
          </a:p>
        </p:txBody>
      </p:sp>
      <p:sp>
        <p:nvSpPr>
          <p:cNvPr id="733211" name="Łuk 733210"/>
          <p:cNvSpPr/>
          <p:nvPr/>
        </p:nvSpPr>
        <p:spPr bwMode="auto">
          <a:xfrm rot="20074769">
            <a:off x="2370069" y="8853597"/>
            <a:ext cx="803526" cy="1461938"/>
          </a:xfrm>
          <a:prstGeom prst="arc">
            <a:avLst>
              <a:gd name="adj1" fmla="val 16200000"/>
              <a:gd name="adj2" fmla="val 20990918"/>
            </a:avLst>
          </a:prstGeom>
          <a:noFill/>
          <a:ln w="34925" cap="flat" cmpd="sng" algn="ctr">
            <a:solidFill>
              <a:srgbClr val="FF0000"/>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81" name="Łuk 80"/>
          <p:cNvSpPr/>
          <p:nvPr/>
        </p:nvSpPr>
        <p:spPr bwMode="auto">
          <a:xfrm rot="20074769">
            <a:off x="4486869" y="8257128"/>
            <a:ext cx="803526" cy="1461938"/>
          </a:xfrm>
          <a:prstGeom prst="arc">
            <a:avLst>
              <a:gd name="adj1" fmla="val 16200000"/>
              <a:gd name="adj2" fmla="val 20990918"/>
            </a:avLst>
          </a:prstGeom>
          <a:noFill/>
          <a:ln w="34925" cap="flat" cmpd="sng" algn="ctr">
            <a:solidFill>
              <a:srgbClr val="FF0000"/>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82" name="Łuk 81"/>
          <p:cNvSpPr/>
          <p:nvPr/>
        </p:nvSpPr>
        <p:spPr bwMode="auto">
          <a:xfrm rot="20074769">
            <a:off x="6435627" y="7286933"/>
            <a:ext cx="803526" cy="1461938"/>
          </a:xfrm>
          <a:prstGeom prst="arc">
            <a:avLst>
              <a:gd name="adj1" fmla="val 16200000"/>
              <a:gd name="adj2" fmla="val 20990918"/>
            </a:avLst>
          </a:prstGeom>
          <a:noFill/>
          <a:ln w="34925" cap="flat" cmpd="sng" algn="ctr">
            <a:solidFill>
              <a:srgbClr val="FF0000"/>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84" name="Łuk 83"/>
          <p:cNvSpPr/>
          <p:nvPr/>
        </p:nvSpPr>
        <p:spPr bwMode="auto">
          <a:xfrm rot="20074769">
            <a:off x="8356841" y="5874186"/>
            <a:ext cx="803526" cy="1461938"/>
          </a:xfrm>
          <a:prstGeom prst="arc">
            <a:avLst>
              <a:gd name="adj1" fmla="val 16200000"/>
              <a:gd name="adj2" fmla="val 20990918"/>
            </a:avLst>
          </a:prstGeom>
          <a:noFill/>
          <a:ln w="34925" cap="flat" cmpd="sng" algn="ctr">
            <a:solidFill>
              <a:srgbClr val="FF0000"/>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85" name="Łuk 84"/>
          <p:cNvSpPr/>
          <p:nvPr/>
        </p:nvSpPr>
        <p:spPr bwMode="auto">
          <a:xfrm rot="20074769">
            <a:off x="10421533" y="3795773"/>
            <a:ext cx="803526" cy="1461938"/>
          </a:xfrm>
          <a:prstGeom prst="arc">
            <a:avLst>
              <a:gd name="adj1" fmla="val 16200000"/>
              <a:gd name="adj2" fmla="val 20990918"/>
            </a:avLst>
          </a:prstGeom>
          <a:noFill/>
          <a:ln w="34925" cap="flat" cmpd="sng" algn="ctr">
            <a:solidFill>
              <a:srgbClr val="FF0000"/>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86" name="Łuk 85"/>
          <p:cNvSpPr/>
          <p:nvPr/>
        </p:nvSpPr>
        <p:spPr bwMode="auto">
          <a:xfrm rot="20074769">
            <a:off x="11932261" y="2084845"/>
            <a:ext cx="803526" cy="1461938"/>
          </a:xfrm>
          <a:prstGeom prst="arc">
            <a:avLst>
              <a:gd name="adj1" fmla="val 16200000"/>
              <a:gd name="adj2" fmla="val 20990918"/>
            </a:avLst>
          </a:prstGeom>
          <a:noFill/>
          <a:ln w="34925" cap="flat" cmpd="sng" algn="ctr">
            <a:solidFill>
              <a:srgbClr val="FF0000"/>
            </a:solidFill>
            <a:prstDash val="dash"/>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733209" name="Wybuch  2 733208"/>
          <p:cNvSpPr/>
          <p:nvPr/>
        </p:nvSpPr>
        <p:spPr bwMode="auto">
          <a:xfrm rot="543564">
            <a:off x="1968797" y="8473008"/>
            <a:ext cx="936104" cy="576064"/>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69" name="Wybuch  2 68"/>
          <p:cNvSpPr/>
          <p:nvPr/>
        </p:nvSpPr>
        <p:spPr bwMode="auto">
          <a:xfrm rot="21076527">
            <a:off x="5863011" y="7037192"/>
            <a:ext cx="936104" cy="576064"/>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68" name="Wybuch  2 67"/>
          <p:cNvSpPr/>
          <p:nvPr/>
        </p:nvSpPr>
        <p:spPr bwMode="auto">
          <a:xfrm>
            <a:off x="3952528" y="7968952"/>
            <a:ext cx="936104" cy="576064"/>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70" name="Wybuch  2 69"/>
          <p:cNvSpPr/>
          <p:nvPr/>
        </p:nvSpPr>
        <p:spPr bwMode="auto">
          <a:xfrm rot="20676899">
            <a:off x="7879235" y="5525024"/>
            <a:ext cx="936104" cy="576064"/>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71" name="Wybuch  2 70"/>
          <p:cNvSpPr/>
          <p:nvPr/>
        </p:nvSpPr>
        <p:spPr bwMode="auto">
          <a:xfrm rot="20094522">
            <a:off x="9851217" y="3603751"/>
            <a:ext cx="936104" cy="576064"/>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
        <p:nvSpPr>
          <p:cNvPr id="72" name="Wybuch  2 71"/>
          <p:cNvSpPr/>
          <p:nvPr/>
        </p:nvSpPr>
        <p:spPr bwMode="auto">
          <a:xfrm rot="20058393">
            <a:off x="11454235" y="1786441"/>
            <a:ext cx="936104" cy="576064"/>
          </a:xfrm>
          <a:prstGeom prst="irregularSeal2">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2200" smtClean="0">
              <a:solidFill>
                <a:srgbClr val="000000"/>
              </a:solidFill>
            </a:endParaRPr>
          </a:p>
        </p:txBody>
      </p:sp>
    </p:spTree>
    <p:extLst>
      <p:ext uri="{BB962C8B-B14F-4D97-AF65-F5344CB8AC3E}">
        <p14:creationId xmlns:p14="http://schemas.microsoft.com/office/powerpoint/2010/main" val="916708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0" y="912169"/>
            <a:ext cx="12801600" cy="2560320"/>
          </a:xfrm>
        </p:spPr>
        <p:txBody>
          <a:bodyPr/>
          <a:lstStyle/>
          <a:p>
            <a:pPr marL="0" indent="0">
              <a:buNone/>
            </a:pPr>
            <a:r>
              <a:rPr lang="pl-PL" altLang="pl-PL" sz="2900" b="1" dirty="0">
                <a:solidFill>
                  <a:srgbClr val="0000FF"/>
                </a:solidFill>
              </a:rPr>
              <a:t>Faza 1: Start dzięki przedsiębiorczości</a:t>
            </a:r>
          </a:p>
          <a:p>
            <a:r>
              <a:rPr lang="pl-PL" altLang="pl-PL" sz="2900" dirty="0" smtClean="0"/>
              <a:t>Faza startowa </a:t>
            </a:r>
            <a:r>
              <a:rPr lang="pl-PL" altLang="pl-PL" sz="2900" dirty="0"/>
              <a:t>działalności gospodarczej. </a:t>
            </a:r>
            <a:r>
              <a:rPr lang="pl-PL" altLang="pl-PL" sz="2900" dirty="0" smtClean="0"/>
              <a:t>Obejmuje: rozważanie założenia </a:t>
            </a:r>
            <a:r>
              <a:rPr lang="pl-PL" altLang="pl-PL" sz="2900" dirty="0"/>
              <a:t>własnej </a:t>
            </a:r>
            <a:r>
              <a:rPr lang="pl-PL" altLang="pl-PL" sz="2900" dirty="0" smtClean="0"/>
              <a:t>firmy, formułowanie modelu/koncepcji biznesowej; rejestrację firmy. Na każdym z tych etapów mogą pojawić się wątpliwości...</a:t>
            </a:r>
          </a:p>
          <a:p>
            <a:r>
              <a:rPr lang="pl-PL" altLang="pl-PL" sz="2900" b="1" dirty="0" smtClean="0">
                <a:solidFill>
                  <a:srgbClr val="FF0000"/>
                </a:solidFill>
              </a:rPr>
              <a:t>Kryzys 1: Kryzys niepewności </a:t>
            </a:r>
            <a:r>
              <a:rPr lang="pl-PL" altLang="pl-PL" sz="2900" dirty="0" smtClean="0"/>
              <a:t>– związany z obawami przed założeniem własnej firmy.</a:t>
            </a:r>
            <a:endParaRPr lang="pl-PL" altLang="pl-PL" sz="2900" dirty="0"/>
          </a:p>
          <a:p>
            <a:pPr marL="0" indent="0">
              <a:buNone/>
            </a:pPr>
            <a:r>
              <a:rPr lang="pl-PL" altLang="pl-PL" sz="2900" b="1" dirty="0" smtClean="0">
                <a:solidFill>
                  <a:srgbClr val="0000FF"/>
                </a:solidFill>
              </a:rPr>
              <a:t>Faza </a:t>
            </a:r>
            <a:r>
              <a:rPr lang="pl-PL" altLang="pl-PL" sz="2900" b="1" dirty="0">
                <a:solidFill>
                  <a:srgbClr val="0000FF"/>
                </a:solidFill>
              </a:rPr>
              <a:t>2: Wzrost dzięki kreatywności</a:t>
            </a:r>
          </a:p>
          <a:p>
            <a:r>
              <a:rPr lang="pl-PL" altLang="pl-PL" sz="2900" dirty="0" smtClean="0"/>
              <a:t>Początek funkcjonowania firmy: nacisk na wytwarzanie </a:t>
            </a:r>
            <a:r>
              <a:rPr lang="pl-PL" altLang="pl-PL" sz="2900" dirty="0"/>
              <a:t>produktów</a:t>
            </a:r>
            <a:r>
              <a:rPr lang="pl-PL" altLang="pl-PL" sz="2900" dirty="0" smtClean="0"/>
              <a:t>/ świadczenie </a:t>
            </a:r>
            <a:r>
              <a:rPr lang="pl-PL" altLang="pl-PL" sz="2900" dirty="0"/>
              <a:t>usług, wejście na rynek i utrzymanie się na nim. </a:t>
            </a:r>
            <a:r>
              <a:rPr lang="pl-PL" altLang="pl-PL" sz="2900" dirty="0" smtClean="0"/>
              <a:t>Kierownictwo jest twórcze</a:t>
            </a:r>
            <a:r>
              <a:rPr lang="pl-PL" altLang="pl-PL" sz="2900" dirty="0"/>
              <a:t>, przedsiębiorcze, </a:t>
            </a:r>
            <a:r>
              <a:rPr lang="pl-PL" altLang="pl-PL" sz="2900" dirty="0" smtClean="0"/>
              <a:t>elastyczne i </a:t>
            </a:r>
            <a:r>
              <a:rPr lang="pl-PL" altLang="pl-PL" sz="2900" dirty="0"/>
              <a:t>otwarte na pojawiające się </a:t>
            </a:r>
            <a:r>
              <a:rPr lang="pl-PL" altLang="pl-PL" sz="2900" dirty="0" smtClean="0"/>
              <a:t>okazje, działa samodzielnie. </a:t>
            </a:r>
          </a:p>
          <a:p>
            <a:r>
              <a:rPr lang="pl-PL" altLang="pl-PL" sz="2900" dirty="0" smtClean="0"/>
              <a:t>Stopniowy rozwój wymaga wzrostu zatrudnienia, pojawiają się nowe wyzwania: planowanie, rozliczanie pracy, stosowanie wiedzy z zarządzania, zaawansowane rozliczenia finansowo-księgowe. Dotychczasowe </a:t>
            </a:r>
            <a:r>
              <a:rPr lang="pl-PL" altLang="pl-PL" sz="2900" dirty="0"/>
              <a:t>przedsiębiorcze i nieformalne zarządzanie nie wystarcza i pojawia się….</a:t>
            </a:r>
          </a:p>
          <a:p>
            <a:r>
              <a:rPr lang="pl-PL" altLang="pl-PL" sz="2900" b="1" dirty="0">
                <a:solidFill>
                  <a:srgbClr val="FF0000"/>
                </a:solidFill>
              </a:rPr>
              <a:t>Kryzys 2: Kryzys </a:t>
            </a:r>
            <a:r>
              <a:rPr lang="pl-PL" altLang="pl-PL" sz="2900" b="1" dirty="0" smtClean="0">
                <a:solidFill>
                  <a:srgbClr val="FF0000"/>
                </a:solidFill>
              </a:rPr>
              <a:t>przywództwa</a:t>
            </a:r>
            <a:r>
              <a:rPr lang="pl-PL" altLang="pl-PL" sz="2900" dirty="0" smtClean="0"/>
              <a:t> – związany z </a:t>
            </a:r>
            <a:r>
              <a:rPr lang="pl-PL" sz="2900" dirty="0" smtClean="0"/>
              <a:t>rosnącą </a:t>
            </a:r>
            <a:r>
              <a:rPr lang="pl-PL" sz="2900" dirty="0"/>
              <a:t>skalą działalności i p</a:t>
            </a:r>
            <a:r>
              <a:rPr lang="pl-PL" sz="2900" dirty="0" smtClean="0"/>
              <a:t>ojawiającymi </a:t>
            </a:r>
            <a:r>
              <a:rPr lang="pl-PL" sz="2900" dirty="0"/>
              <a:t>się problemami </a:t>
            </a:r>
            <a:r>
              <a:rPr lang="pl-PL" sz="2900" dirty="0" smtClean="0"/>
              <a:t>kontroli zróżnicowanych </a:t>
            </a:r>
            <a:r>
              <a:rPr lang="pl-PL" sz="2900" dirty="0"/>
              <a:t>obszarów </a:t>
            </a:r>
            <a:r>
              <a:rPr lang="pl-PL" sz="2900" dirty="0" smtClean="0"/>
              <a:t>przedsiębiorstwa.</a:t>
            </a:r>
            <a:endParaRPr lang="pl-PL" altLang="pl-PL" sz="2900" dirty="0"/>
          </a:p>
        </p:txBody>
      </p:sp>
      <p:sp>
        <p:nvSpPr>
          <p:cNvPr id="4" name="Rectangle 3"/>
          <p:cNvSpPr>
            <a:spLocks noChangeArrowheads="1"/>
          </p:cNvSpPr>
          <p:nvPr/>
        </p:nvSpPr>
        <p:spPr bwMode="auto">
          <a:xfrm>
            <a:off x="64096" y="28"/>
            <a:ext cx="12673408" cy="8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708" tIns="63868" rIns="127708" bIns="6386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buFontTx/>
              <a:buNone/>
            </a:pPr>
            <a:r>
              <a:rPr lang="pl-PL" sz="4500" b="1" dirty="0">
                <a:solidFill>
                  <a:srgbClr val="000099"/>
                </a:solidFill>
              </a:rPr>
              <a:t>Cykl życia oparty na modelu L.E. Greinera</a:t>
            </a:r>
            <a:endParaRPr lang="en-US" sz="4500" b="1" dirty="0">
              <a:solidFill>
                <a:srgbClr val="000099"/>
              </a:solidFill>
            </a:endParaRPr>
          </a:p>
        </p:txBody>
      </p:sp>
    </p:spTree>
    <p:extLst>
      <p:ext uri="{BB962C8B-B14F-4D97-AF65-F5344CB8AC3E}">
        <p14:creationId xmlns:p14="http://schemas.microsoft.com/office/powerpoint/2010/main" val="151620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1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16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0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0" y="1016144"/>
            <a:ext cx="12801600" cy="2560320"/>
          </a:xfrm>
        </p:spPr>
        <p:txBody>
          <a:bodyPr/>
          <a:lstStyle/>
          <a:p>
            <a:pPr marL="0" indent="0">
              <a:buNone/>
            </a:pPr>
            <a:r>
              <a:rPr lang="pl-PL" altLang="pl-PL" sz="2900" b="1" dirty="0" smtClean="0">
                <a:solidFill>
                  <a:srgbClr val="0000FF"/>
                </a:solidFill>
              </a:rPr>
              <a:t>Faza </a:t>
            </a:r>
            <a:r>
              <a:rPr lang="pl-PL" altLang="pl-PL" sz="2900" b="1" dirty="0">
                <a:solidFill>
                  <a:srgbClr val="0000FF"/>
                </a:solidFill>
              </a:rPr>
              <a:t>3: Wzrost przez bezpośrednie </a:t>
            </a:r>
            <a:r>
              <a:rPr lang="pl-PL" altLang="pl-PL" sz="2900" b="1" dirty="0" smtClean="0">
                <a:solidFill>
                  <a:srgbClr val="0000FF"/>
                </a:solidFill>
              </a:rPr>
              <a:t>zarządzanie (formalizację)</a:t>
            </a:r>
            <a:endParaRPr lang="pl-PL" altLang="pl-PL" sz="2900" b="1" dirty="0">
              <a:solidFill>
                <a:srgbClr val="0000FF"/>
              </a:solidFill>
            </a:endParaRPr>
          </a:p>
          <a:p>
            <a:r>
              <a:rPr lang="pl-PL" altLang="pl-PL" sz="2900" dirty="0" smtClean="0"/>
              <a:t>Precyzyjne </a:t>
            </a:r>
            <a:r>
              <a:rPr lang="pl-PL" altLang="pl-PL" sz="2900" dirty="0"/>
              <a:t>określenie kierunku rozwoju organizacji i sformułowanie </a:t>
            </a:r>
            <a:r>
              <a:rPr lang="pl-PL" altLang="pl-PL" sz="2900" dirty="0" smtClean="0"/>
              <a:t>jej celów. Wzrost formalizacji </a:t>
            </a:r>
            <a:r>
              <a:rPr lang="pl-PL" altLang="pl-PL" sz="2900" dirty="0"/>
              <a:t>struktury </a:t>
            </a:r>
            <a:r>
              <a:rPr lang="pl-PL" altLang="pl-PL" sz="2900" dirty="0" smtClean="0"/>
              <a:t>organizacyjnej; wzrost liczby jednostek organizacyjnych; zatrudnienie profesjonalnych menedżerów; wykorzystuje </a:t>
            </a:r>
            <a:r>
              <a:rPr lang="pl-PL" altLang="pl-PL" sz="2900" dirty="0"/>
              <a:t>się systemy planowania i </a:t>
            </a:r>
            <a:r>
              <a:rPr lang="pl-PL" altLang="pl-PL" sz="2900" dirty="0" smtClean="0"/>
              <a:t>budżetowania. Uprawnienia decyzyjne pozostają jednak skupione na najwyższym szczeblu…</a:t>
            </a:r>
          </a:p>
          <a:p>
            <a:r>
              <a:rPr lang="pl-PL" altLang="pl-PL" sz="2900" b="1" dirty="0" smtClean="0">
                <a:solidFill>
                  <a:srgbClr val="FF0000"/>
                </a:solidFill>
              </a:rPr>
              <a:t>Kryzys </a:t>
            </a:r>
            <a:r>
              <a:rPr lang="pl-PL" altLang="pl-PL" sz="2900" b="1" dirty="0">
                <a:solidFill>
                  <a:srgbClr val="FF0000"/>
                </a:solidFill>
              </a:rPr>
              <a:t>3: Kryzys </a:t>
            </a:r>
            <a:r>
              <a:rPr lang="pl-PL" altLang="pl-PL" sz="2900" b="1" dirty="0" smtClean="0">
                <a:solidFill>
                  <a:srgbClr val="FF0000"/>
                </a:solidFill>
              </a:rPr>
              <a:t>autonomii </a:t>
            </a:r>
            <a:r>
              <a:rPr lang="pl-PL" altLang="pl-PL" sz="2900" dirty="0" smtClean="0"/>
              <a:t>– wzrost formalizacji, biurokracji i brak swobody w zakresie podejmowania decyzji</a:t>
            </a:r>
            <a:endParaRPr lang="pl-PL" altLang="pl-PL" sz="2900" dirty="0"/>
          </a:p>
          <a:p>
            <a:pPr marL="0" indent="0">
              <a:buNone/>
            </a:pPr>
            <a:r>
              <a:rPr lang="pl-PL" altLang="pl-PL" sz="2900" b="1" dirty="0" smtClean="0">
                <a:solidFill>
                  <a:srgbClr val="0000FF"/>
                </a:solidFill>
              </a:rPr>
              <a:t>Faza </a:t>
            </a:r>
            <a:r>
              <a:rPr lang="pl-PL" altLang="pl-PL" sz="2900" b="1" dirty="0">
                <a:solidFill>
                  <a:srgbClr val="0000FF"/>
                </a:solidFill>
              </a:rPr>
              <a:t>4: Wzrost dzięki delegowaniu</a:t>
            </a:r>
          </a:p>
          <a:p>
            <a:r>
              <a:rPr lang="pl-PL" altLang="pl-PL" sz="2900" dirty="0" smtClean="0"/>
              <a:t>Naczelne kierownictwo skupia </a:t>
            </a:r>
            <a:r>
              <a:rPr lang="pl-PL" altLang="pl-PL" sz="2900" dirty="0"/>
              <a:t>się przede wszystkim na określeniu celów strategicznych organizacji, </a:t>
            </a:r>
            <a:r>
              <a:rPr lang="pl-PL" altLang="pl-PL" sz="2900" dirty="0" smtClean="0"/>
              <a:t>pozostawiając zarządzanie </a:t>
            </a:r>
            <a:r>
              <a:rPr lang="pl-PL" altLang="pl-PL" sz="2900" dirty="0"/>
              <a:t>poszczególnymi </a:t>
            </a:r>
            <a:r>
              <a:rPr lang="pl-PL" altLang="pl-PL" sz="2900" dirty="0" smtClean="0"/>
              <a:t>jednostkami/obszarami </a:t>
            </a:r>
            <a:r>
              <a:rPr lang="pl-PL" altLang="pl-PL" sz="2900" dirty="0"/>
              <a:t>w kompetencji </a:t>
            </a:r>
            <a:r>
              <a:rPr lang="pl-PL" altLang="pl-PL" sz="2900" dirty="0" smtClean="0"/>
              <a:t>kierowników niższych szczebli. Zwiększa to </a:t>
            </a:r>
            <a:r>
              <a:rPr lang="pl-PL" sz="2900" dirty="0" smtClean="0"/>
              <a:t>swobodę i szybkość </a:t>
            </a:r>
            <a:r>
              <a:rPr lang="pl-PL" sz="2900" dirty="0"/>
              <a:t>decyzyjną, co może powodować brak koordynacji </a:t>
            </a:r>
            <a:r>
              <a:rPr lang="pl-PL" sz="2900" dirty="0" smtClean="0"/>
              <a:t>wewnętrznej i poczucie ograniczonej kontroli nad firmą…</a:t>
            </a:r>
          </a:p>
          <a:p>
            <a:r>
              <a:rPr lang="pl-PL" altLang="pl-PL" sz="2900" b="1" dirty="0" smtClean="0">
                <a:solidFill>
                  <a:srgbClr val="FF0000"/>
                </a:solidFill>
              </a:rPr>
              <a:t>Kryzys </a:t>
            </a:r>
            <a:r>
              <a:rPr lang="pl-PL" altLang="pl-PL" sz="2900" b="1" dirty="0">
                <a:solidFill>
                  <a:srgbClr val="FF0000"/>
                </a:solidFill>
              </a:rPr>
              <a:t>4: Kryzys kontroli </a:t>
            </a:r>
            <a:r>
              <a:rPr lang="pl-PL" altLang="pl-PL" sz="2900" dirty="0" smtClean="0"/>
              <a:t>– delegowanie jednostronnie </a:t>
            </a:r>
            <a:r>
              <a:rPr lang="pl-PL" altLang="pl-PL" sz="2900" dirty="0"/>
              <a:t>z góry na dół, nie </a:t>
            </a:r>
            <a:r>
              <a:rPr lang="pl-PL" altLang="pl-PL" sz="2900" dirty="0" smtClean="0"/>
              <a:t>uwzględniające wielokierunkowości, złożoności organizacji, zmian </a:t>
            </a:r>
            <a:r>
              <a:rPr lang="pl-PL" altLang="pl-PL" sz="2900" dirty="0" err="1"/>
              <a:t>zachowań</a:t>
            </a:r>
            <a:r>
              <a:rPr lang="pl-PL" altLang="pl-PL" sz="2900" dirty="0"/>
              <a:t> i </a:t>
            </a:r>
            <a:r>
              <a:rPr lang="pl-PL" altLang="pl-PL" sz="2900" dirty="0" smtClean="0"/>
              <a:t>elastyczności </a:t>
            </a:r>
            <a:r>
              <a:rPr lang="pl-PL" altLang="pl-PL" sz="2900" dirty="0"/>
              <a:t>w relacjach </a:t>
            </a:r>
            <a:r>
              <a:rPr lang="pl-PL" altLang="pl-PL" sz="2900" dirty="0" smtClean="0"/>
              <a:t>przełożony-podwładny</a:t>
            </a:r>
            <a:endParaRPr lang="pl-PL" altLang="pl-PL" sz="2900" dirty="0"/>
          </a:p>
        </p:txBody>
      </p:sp>
      <p:sp>
        <p:nvSpPr>
          <p:cNvPr id="4" name="Rectangle 3"/>
          <p:cNvSpPr>
            <a:spLocks noChangeArrowheads="1"/>
          </p:cNvSpPr>
          <p:nvPr/>
        </p:nvSpPr>
        <p:spPr bwMode="auto">
          <a:xfrm>
            <a:off x="64096" y="28"/>
            <a:ext cx="12673408" cy="8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708" tIns="63868" rIns="127708" bIns="6386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buFontTx/>
              <a:buNone/>
            </a:pPr>
            <a:r>
              <a:rPr lang="pl-PL" sz="4500" b="1" dirty="0">
                <a:solidFill>
                  <a:srgbClr val="000099"/>
                </a:solidFill>
              </a:rPr>
              <a:t>Cykl życia oparty na modelu L.E. Greinera</a:t>
            </a:r>
            <a:endParaRPr lang="en-US" sz="4500" b="1" dirty="0">
              <a:solidFill>
                <a:srgbClr val="000099"/>
              </a:solidFill>
            </a:endParaRPr>
          </a:p>
        </p:txBody>
      </p:sp>
    </p:spTree>
    <p:extLst>
      <p:ext uri="{BB962C8B-B14F-4D97-AF65-F5344CB8AC3E}">
        <p14:creationId xmlns:p14="http://schemas.microsoft.com/office/powerpoint/2010/main" val="231598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1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type="body" idx="4294967295"/>
          </p:nvPr>
        </p:nvSpPr>
        <p:spPr>
          <a:xfrm>
            <a:off x="0" y="912169"/>
            <a:ext cx="12801600" cy="2560320"/>
          </a:xfrm>
        </p:spPr>
        <p:txBody>
          <a:bodyPr/>
          <a:lstStyle/>
          <a:p>
            <a:pPr marL="0" indent="0">
              <a:buNone/>
            </a:pPr>
            <a:r>
              <a:rPr lang="pl-PL" altLang="pl-PL" sz="2700" b="1" dirty="0" smtClean="0">
                <a:solidFill>
                  <a:srgbClr val="0000FF"/>
                </a:solidFill>
              </a:rPr>
              <a:t>Faza </a:t>
            </a:r>
            <a:r>
              <a:rPr lang="pl-PL" altLang="pl-PL" sz="2700" b="1" dirty="0">
                <a:solidFill>
                  <a:srgbClr val="0000FF"/>
                </a:solidFill>
              </a:rPr>
              <a:t>5: Wzrost dzięki koordynacji</a:t>
            </a:r>
          </a:p>
          <a:p>
            <a:r>
              <a:rPr lang="pl-PL" altLang="pl-PL" sz="2700" dirty="0" smtClean="0"/>
              <a:t>Skoordynowanie </a:t>
            </a:r>
            <a:r>
              <a:rPr lang="pl-PL" altLang="pl-PL" sz="2700" dirty="0"/>
              <a:t>działań i </a:t>
            </a:r>
            <a:r>
              <a:rPr lang="pl-PL" altLang="pl-PL" sz="2700" dirty="0" smtClean="0"/>
              <a:t>przedsięwzięć wymaga zwiększenia formalizacji </a:t>
            </a:r>
            <a:r>
              <a:rPr lang="pl-PL" sz="2700" dirty="0"/>
              <a:t>struktury </a:t>
            </a:r>
            <a:r>
              <a:rPr lang="pl-PL" sz="2700" dirty="0" smtClean="0"/>
              <a:t>organizacji, </a:t>
            </a:r>
            <a:r>
              <a:rPr lang="pl-PL" altLang="pl-PL" sz="2700" dirty="0" smtClean="0"/>
              <a:t>ingerencji naczelnego kierownictwa, wzrostu liczby oraz znaczenia </a:t>
            </a:r>
            <a:r>
              <a:rPr lang="pl-PL" sz="2700" dirty="0"/>
              <a:t>regulaminów i </a:t>
            </a:r>
            <a:r>
              <a:rPr lang="pl-PL" sz="2700" dirty="0" smtClean="0"/>
              <a:t>procedur, a także podejmowania wielu działań kontrolnych. Ten wz</a:t>
            </a:r>
            <a:r>
              <a:rPr lang="pl-PL" altLang="pl-PL" sz="2700" dirty="0" smtClean="0"/>
              <a:t>rost </a:t>
            </a:r>
            <a:r>
              <a:rPr lang="pl-PL" altLang="pl-PL" sz="2700" dirty="0"/>
              <a:t>złożoności procedur i rozbudowa systemu </a:t>
            </a:r>
            <a:r>
              <a:rPr lang="pl-PL" altLang="pl-PL" sz="2700" dirty="0" smtClean="0"/>
              <a:t>administracyjnego sprzyjają </a:t>
            </a:r>
            <a:r>
              <a:rPr lang="pl-PL" altLang="pl-PL" sz="2700" dirty="0"/>
              <a:t>rozwojowi </a:t>
            </a:r>
            <a:r>
              <a:rPr lang="pl-PL" altLang="pl-PL" sz="2700" dirty="0" smtClean="0"/>
              <a:t>nieproduktywnego biurokratyzmu…</a:t>
            </a:r>
          </a:p>
          <a:p>
            <a:r>
              <a:rPr lang="pl-PL" altLang="pl-PL" sz="2700" b="1" dirty="0" smtClean="0">
                <a:solidFill>
                  <a:srgbClr val="FF0000"/>
                </a:solidFill>
              </a:rPr>
              <a:t>Kryzys </a:t>
            </a:r>
            <a:r>
              <a:rPr lang="pl-PL" altLang="pl-PL" sz="2700" b="1" dirty="0">
                <a:solidFill>
                  <a:srgbClr val="FF0000"/>
                </a:solidFill>
              </a:rPr>
              <a:t>5: Kryzys </a:t>
            </a:r>
            <a:r>
              <a:rPr lang="pl-PL" altLang="pl-PL" sz="2700" b="1" dirty="0" smtClean="0">
                <a:solidFill>
                  <a:srgbClr val="FF0000"/>
                </a:solidFill>
              </a:rPr>
              <a:t>biurokracji </a:t>
            </a:r>
            <a:r>
              <a:rPr lang="pl-PL" altLang="pl-PL" sz="2700" dirty="0" smtClean="0"/>
              <a:t>– rozwój administracji i formalizacji, co tłumi przejawy indywidualności, przedsiębiorczości </a:t>
            </a:r>
            <a:r>
              <a:rPr lang="pl-PL" altLang="pl-PL" sz="2700" dirty="0"/>
              <a:t>i </a:t>
            </a:r>
            <a:r>
              <a:rPr lang="pl-PL" altLang="pl-PL" sz="2700" dirty="0" smtClean="0"/>
              <a:t>innowacyjności.</a:t>
            </a:r>
            <a:endParaRPr lang="pl-PL" altLang="pl-PL" sz="2700" dirty="0"/>
          </a:p>
          <a:p>
            <a:pPr marL="0" indent="0">
              <a:buNone/>
            </a:pPr>
            <a:r>
              <a:rPr lang="pl-PL" altLang="pl-PL" sz="2700" b="1" dirty="0" smtClean="0">
                <a:solidFill>
                  <a:srgbClr val="0000FF"/>
                </a:solidFill>
              </a:rPr>
              <a:t>Faza </a:t>
            </a:r>
            <a:r>
              <a:rPr lang="pl-PL" altLang="pl-PL" sz="2700" b="1" dirty="0">
                <a:solidFill>
                  <a:srgbClr val="0000FF"/>
                </a:solidFill>
              </a:rPr>
              <a:t>6: Wzrost dzięki </a:t>
            </a:r>
            <a:r>
              <a:rPr lang="pl-PL" altLang="pl-PL" sz="2700" b="1" dirty="0" smtClean="0">
                <a:solidFill>
                  <a:srgbClr val="0000FF"/>
                </a:solidFill>
              </a:rPr>
              <a:t>współpracy</a:t>
            </a:r>
          </a:p>
          <a:p>
            <a:r>
              <a:rPr lang="pl-PL" altLang="pl-PL" sz="2700" dirty="0" smtClean="0"/>
              <a:t>Rozwijają </a:t>
            </a:r>
            <a:r>
              <a:rPr lang="pl-PL" altLang="pl-PL" sz="2700" dirty="0"/>
              <a:t>się nowe style współpracy pomiędzy jednostkami i </a:t>
            </a:r>
            <a:r>
              <a:rPr lang="pl-PL" altLang="pl-PL" sz="2700" dirty="0" smtClean="0"/>
              <a:t>komórkami organizacyjnymi</a:t>
            </a:r>
            <a:r>
              <a:rPr lang="pl-PL" altLang="pl-PL" sz="2700" dirty="0"/>
              <a:t>, tworzy się zespoły zadaniowe (projektowe) powoływane </a:t>
            </a:r>
            <a:r>
              <a:rPr lang="pl-PL" altLang="pl-PL" sz="2700" dirty="0" smtClean="0"/>
              <a:t>do rozwiązywania </a:t>
            </a:r>
            <a:r>
              <a:rPr lang="pl-PL" altLang="pl-PL" sz="2700" dirty="0"/>
              <a:t>istotnych problemów. Kierownictwo sprzyja rozwojowi </a:t>
            </a:r>
            <a:r>
              <a:rPr lang="pl-PL" altLang="pl-PL" sz="2700" dirty="0" smtClean="0"/>
              <a:t>kreatywności</a:t>
            </a:r>
            <a:r>
              <a:rPr lang="pl-PL" altLang="pl-PL" sz="2700" dirty="0"/>
              <a:t>, innowacyjności </a:t>
            </a:r>
            <a:r>
              <a:rPr lang="pl-PL" altLang="pl-PL" sz="2700" dirty="0" smtClean="0"/>
              <a:t>pracowników. W </a:t>
            </a:r>
            <a:r>
              <a:rPr lang="pl-PL" altLang="pl-PL" sz="2700" dirty="0"/>
              <a:t>miejsce formalnej kontroli zostaje wprowadzony mechanizm </a:t>
            </a:r>
            <a:r>
              <a:rPr lang="pl-PL" altLang="pl-PL" sz="2700" dirty="0" smtClean="0"/>
              <a:t>samokontroli i </a:t>
            </a:r>
            <a:r>
              <a:rPr lang="pl-PL" altLang="pl-PL" sz="2700" dirty="0"/>
              <a:t>samodyscypliny. Dostrzeżony zostaje pracownik jako pełnoprawny </a:t>
            </a:r>
            <a:r>
              <a:rPr lang="pl-PL" altLang="pl-PL" sz="2700" dirty="0" smtClean="0"/>
              <a:t>współodpowiedzialny </a:t>
            </a:r>
            <a:r>
              <a:rPr lang="pl-PL" altLang="pl-PL" sz="2700" dirty="0"/>
              <a:t>i współdecydujący członek organizacji</a:t>
            </a:r>
            <a:r>
              <a:rPr lang="pl-PL" altLang="pl-PL" sz="2700" dirty="0" smtClean="0"/>
              <a:t>. Wzrasta różnorodność, firma wzrasta poprzez alianse, sojusze, przejęcia…</a:t>
            </a:r>
          </a:p>
          <a:p>
            <a:r>
              <a:rPr lang="pl-PL" altLang="pl-PL" sz="2700" b="1" dirty="0" smtClean="0">
                <a:solidFill>
                  <a:srgbClr val="FF0000"/>
                </a:solidFill>
              </a:rPr>
              <a:t>Kryzys </a:t>
            </a:r>
            <a:r>
              <a:rPr lang="pl-PL" altLang="pl-PL" sz="2700" b="1" dirty="0">
                <a:solidFill>
                  <a:srgbClr val="FF0000"/>
                </a:solidFill>
              </a:rPr>
              <a:t>6: Kryzys </a:t>
            </a:r>
            <a:r>
              <a:rPr lang="pl-PL" altLang="pl-PL" sz="2700" b="1" dirty="0" smtClean="0">
                <a:solidFill>
                  <a:srgbClr val="FF0000"/>
                </a:solidFill>
              </a:rPr>
              <a:t>kulturowy/tożsamości/sprawności </a:t>
            </a:r>
            <a:r>
              <a:rPr lang="pl-PL" altLang="pl-PL" sz="2700" b="1" dirty="0">
                <a:solidFill>
                  <a:srgbClr val="FF0000"/>
                </a:solidFill>
              </a:rPr>
              <a:t>współpracy </a:t>
            </a:r>
            <a:r>
              <a:rPr lang="pl-PL" altLang="pl-PL" sz="2700" dirty="0" smtClean="0"/>
              <a:t>– poprzez wielowątkową współpracę </a:t>
            </a:r>
            <a:r>
              <a:rPr lang="pl-PL" altLang="pl-PL" sz="2700" dirty="0"/>
              <a:t>i zawieranie </a:t>
            </a:r>
            <a:r>
              <a:rPr lang="pl-PL" altLang="pl-PL" sz="2700" dirty="0" smtClean="0"/>
              <a:t>licznych aliansów </a:t>
            </a:r>
            <a:r>
              <a:rPr lang="pl-PL" altLang="pl-PL" sz="2700" dirty="0"/>
              <a:t>strategicznych </a:t>
            </a:r>
            <a:r>
              <a:rPr lang="pl-PL" altLang="pl-PL" sz="2700" dirty="0" smtClean="0"/>
              <a:t>następuje „rozmycie” tożsamości firmy, „</a:t>
            </a:r>
            <a:r>
              <a:rPr lang="pl-PL" altLang="pl-PL" sz="2700" dirty="0"/>
              <a:t>ścieranie się” </a:t>
            </a:r>
            <a:r>
              <a:rPr lang="pl-PL" altLang="pl-PL" sz="2700" dirty="0" smtClean="0"/>
              <a:t>treści, </a:t>
            </a:r>
            <a:r>
              <a:rPr lang="pl-PL" altLang="pl-PL" sz="2700" dirty="0"/>
              <a:t>symboli </a:t>
            </a:r>
            <a:r>
              <a:rPr lang="pl-PL" altLang="pl-PL" sz="2700" dirty="0" smtClean="0"/>
              <a:t>i wzorców kulturowych oraz coraz większe nastawienie na kontrolę efektywności relacji celów.</a:t>
            </a:r>
            <a:endParaRPr lang="pl-PL" altLang="pl-PL" sz="2700" dirty="0"/>
          </a:p>
        </p:txBody>
      </p:sp>
      <p:sp>
        <p:nvSpPr>
          <p:cNvPr id="4" name="Rectangle 3"/>
          <p:cNvSpPr>
            <a:spLocks noChangeArrowheads="1"/>
          </p:cNvSpPr>
          <p:nvPr/>
        </p:nvSpPr>
        <p:spPr bwMode="auto">
          <a:xfrm>
            <a:off x="64096" y="28"/>
            <a:ext cx="12673408" cy="8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27708" tIns="63868" rIns="127708" bIns="63868">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buFontTx/>
              <a:buNone/>
            </a:pPr>
            <a:r>
              <a:rPr lang="pl-PL" sz="4500" b="1" dirty="0">
                <a:solidFill>
                  <a:srgbClr val="000099"/>
                </a:solidFill>
              </a:rPr>
              <a:t>Cykl życia oparty na modelu L.E. Greinera</a:t>
            </a:r>
            <a:endParaRPr lang="en-US" sz="4500" b="1" dirty="0">
              <a:solidFill>
                <a:srgbClr val="000099"/>
              </a:solidFill>
            </a:endParaRPr>
          </a:p>
        </p:txBody>
      </p:sp>
    </p:spTree>
    <p:extLst>
      <p:ext uri="{BB962C8B-B14F-4D97-AF65-F5344CB8AC3E}">
        <p14:creationId xmlns:p14="http://schemas.microsoft.com/office/powerpoint/2010/main" val="23426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1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1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0" y="106680"/>
            <a:ext cx="12801600" cy="746760"/>
          </a:xfrm>
        </p:spPr>
        <p:txBody>
          <a:bodyPr/>
          <a:lstStyle/>
          <a:p>
            <a:r>
              <a:rPr lang="pl-PL" altLang="en-US" sz="4500" b="1" dirty="0">
                <a:solidFill>
                  <a:srgbClr val="000099"/>
                </a:solidFill>
              </a:rPr>
              <a:t>Zarządzanie – ciągły proces podejmowania decyzji</a:t>
            </a:r>
          </a:p>
        </p:txBody>
      </p:sp>
      <p:sp>
        <p:nvSpPr>
          <p:cNvPr id="377859" name="Text Box 1027"/>
          <p:cNvSpPr txBox="1">
            <a:spLocks noChangeArrowheads="1"/>
          </p:cNvSpPr>
          <p:nvPr/>
        </p:nvSpPr>
        <p:spPr bwMode="auto">
          <a:xfrm>
            <a:off x="106680" y="2558126"/>
            <a:ext cx="2880360" cy="2626995"/>
          </a:xfrm>
          <a:prstGeom prst="rect">
            <a:avLst/>
          </a:prstGeom>
          <a:solidFill>
            <a:srgbClr val="FFFFFF"/>
          </a:solidFill>
          <a:ln w="28575">
            <a:solidFill>
              <a:srgbClr val="000000"/>
            </a:solidFill>
            <a:miter lim="800000"/>
            <a:headEnd/>
            <a:tailEnd/>
          </a:ln>
        </p:spPr>
        <p:txBody>
          <a:bodyPr lIns="127723" tIns="63875" rIns="127723" bIns="63875"/>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nSpc>
                <a:spcPct val="140000"/>
              </a:lnSpc>
              <a:spcBef>
                <a:spcPct val="0"/>
              </a:spcBef>
              <a:buFontTx/>
              <a:buNone/>
            </a:pPr>
            <a:r>
              <a:rPr lang="pl-PL" altLang="en-US" sz="2200" b="0" dirty="0">
                <a:solidFill>
                  <a:srgbClr val="000000"/>
                </a:solidFill>
              </a:rPr>
              <a:t>Zasoby ludzkie</a:t>
            </a:r>
          </a:p>
          <a:p>
            <a:pPr>
              <a:lnSpc>
                <a:spcPct val="140000"/>
              </a:lnSpc>
              <a:spcBef>
                <a:spcPct val="0"/>
              </a:spcBef>
              <a:buFontTx/>
              <a:buNone/>
            </a:pPr>
            <a:r>
              <a:rPr lang="pl-PL" altLang="en-US" sz="2200" b="0" dirty="0">
                <a:solidFill>
                  <a:srgbClr val="000000"/>
                </a:solidFill>
              </a:rPr>
              <a:t>Zasoby finansowe</a:t>
            </a:r>
          </a:p>
          <a:p>
            <a:pPr>
              <a:lnSpc>
                <a:spcPct val="140000"/>
              </a:lnSpc>
              <a:spcBef>
                <a:spcPct val="0"/>
              </a:spcBef>
              <a:buFontTx/>
              <a:buNone/>
            </a:pPr>
            <a:r>
              <a:rPr lang="pl-PL" altLang="en-US" sz="2200" b="0" dirty="0">
                <a:solidFill>
                  <a:srgbClr val="000000"/>
                </a:solidFill>
              </a:rPr>
              <a:t>Zasoby rzeczowe</a:t>
            </a:r>
          </a:p>
          <a:p>
            <a:pPr>
              <a:lnSpc>
                <a:spcPct val="140000"/>
              </a:lnSpc>
              <a:spcBef>
                <a:spcPct val="0"/>
              </a:spcBef>
              <a:buFontTx/>
              <a:buNone/>
            </a:pPr>
            <a:r>
              <a:rPr lang="pl-PL" altLang="en-US" sz="2200" b="0" dirty="0">
                <a:solidFill>
                  <a:srgbClr val="000000"/>
                </a:solidFill>
              </a:rPr>
              <a:t>Zasoby informacyjne</a:t>
            </a:r>
          </a:p>
          <a:p>
            <a:pPr>
              <a:lnSpc>
                <a:spcPct val="140000"/>
              </a:lnSpc>
              <a:spcBef>
                <a:spcPct val="0"/>
              </a:spcBef>
              <a:buFontTx/>
              <a:buNone/>
            </a:pPr>
            <a:r>
              <a:rPr lang="pl-PL" altLang="en-US" sz="2200" b="0" dirty="0">
                <a:solidFill>
                  <a:srgbClr val="000000"/>
                </a:solidFill>
              </a:rPr>
              <a:t>Zasoby niematerialne</a:t>
            </a:r>
            <a:endParaRPr lang="pl-PL" altLang="en-US" sz="1400" b="0" dirty="0">
              <a:solidFill>
                <a:srgbClr val="000000"/>
              </a:solidFill>
            </a:endParaRPr>
          </a:p>
        </p:txBody>
      </p:sp>
      <p:grpSp>
        <p:nvGrpSpPr>
          <p:cNvPr id="2" name="Group 1028"/>
          <p:cNvGrpSpPr>
            <a:grpSpLocks/>
          </p:cNvGrpSpPr>
          <p:nvPr/>
        </p:nvGrpSpPr>
        <p:grpSpPr bwMode="auto">
          <a:xfrm>
            <a:off x="3520440" y="1277940"/>
            <a:ext cx="5867400" cy="5869622"/>
            <a:chOff x="1584" y="720"/>
            <a:chExt cx="2640" cy="2641"/>
          </a:xfrm>
        </p:grpSpPr>
        <p:sp>
          <p:nvSpPr>
            <p:cNvPr id="98324" name="Rectangle 1029"/>
            <p:cNvSpPr>
              <a:spLocks noChangeArrowheads="1"/>
            </p:cNvSpPr>
            <p:nvPr/>
          </p:nvSpPr>
          <p:spPr bwMode="auto">
            <a:xfrm>
              <a:off x="1584" y="720"/>
              <a:ext cx="2640" cy="2641"/>
            </a:xfrm>
            <a:prstGeom prst="rect">
              <a:avLst/>
            </a:prstGeom>
            <a:solidFill>
              <a:srgbClr val="FFFFFF"/>
            </a:solidFill>
            <a:ln w="28575">
              <a:solidFill>
                <a:srgbClr val="000000"/>
              </a:solidFill>
              <a:miter lim="800000"/>
              <a:headEnd/>
              <a:tailEnd/>
            </a:ln>
          </p:spPr>
          <p:txBody>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spcBef>
                  <a:spcPct val="0"/>
                </a:spcBef>
                <a:buFontTx/>
                <a:buNone/>
              </a:pPr>
              <a:endParaRPr lang="en-US" altLang="en-US" smtClean="0">
                <a:solidFill>
                  <a:srgbClr val="000000"/>
                </a:solidFill>
              </a:endParaRPr>
            </a:p>
          </p:txBody>
        </p:sp>
        <p:sp>
          <p:nvSpPr>
            <p:cNvPr id="98325" name="Oval 1030"/>
            <p:cNvSpPr>
              <a:spLocks noChangeArrowheads="1"/>
            </p:cNvSpPr>
            <p:nvPr/>
          </p:nvSpPr>
          <p:spPr bwMode="auto">
            <a:xfrm>
              <a:off x="1632" y="768"/>
              <a:ext cx="1088" cy="1088"/>
            </a:xfrm>
            <a:prstGeom prst="ellipse">
              <a:avLst/>
            </a:prstGeom>
            <a:solidFill>
              <a:srgbClr val="FFFFFF"/>
            </a:solidFill>
            <a:ln w="28575">
              <a:solidFill>
                <a:srgbClr val="000000"/>
              </a:solidFill>
              <a:round/>
              <a:headEnd/>
              <a:tailEnd/>
            </a:ln>
          </p:spPr>
          <p:txBody>
            <a:bodyPr lIns="0" tIns="0" rIns="0" bIns="0"/>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spcBef>
                  <a:spcPct val="0"/>
                </a:spcBef>
                <a:buFontTx/>
                <a:buNone/>
              </a:pPr>
              <a:endParaRPr lang="pl-PL" altLang="en-US" sz="1400" b="0" dirty="0">
                <a:solidFill>
                  <a:srgbClr val="000000"/>
                </a:solidFill>
              </a:endParaRPr>
            </a:p>
            <a:p>
              <a:pPr algn="ctr">
                <a:spcBef>
                  <a:spcPct val="0"/>
                </a:spcBef>
                <a:buFontTx/>
                <a:buNone/>
              </a:pPr>
              <a:endParaRPr lang="pl-PL" altLang="en-US" sz="2200" b="0" dirty="0">
                <a:solidFill>
                  <a:srgbClr val="000000"/>
                </a:solidFill>
              </a:endParaRPr>
            </a:p>
            <a:p>
              <a:pPr algn="ctr">
                <a:spcBef>
                  <a:spcPct val="0"/>
                </a:spcBef>
                <a:buFontTx/>
                <a:buNone/>
              </a:pPr>
              <a:r>
                <a:rPr lang="pl-PL" altLang="en-US" sz="2200" b="0" dirty="0">
                  <a:solidFill>
                    <a:srgbClr val="000000"/>
                  </a:solidFill>
                </a:rPr>
                <a:t>Planowanie</a:t>
              </a:r>
              <a:endParaRPr lang="pl-PL" altLang="en-US" b="0" dirty="0" smtClean="0">
                <a:solidFill>
                  <a:srgbClr val="000000"/>
                </a:solidFill>
              </a:endParaRPr>
            </a:p>
          </p:txBody>
        </p:sp>
      </p:grpSp>
      <p:sp>
        <p:nvSpPr>
          <p:cNvPr id="377863" name="Text Box 1031"/>
          <p:cNvSpPr txBox="1">
            <a:spLocks noChangeArrowheads="1"/>
          </p:cNvSpPr>
          <p:nvPr/>
        </p:nvSpPr>
        <p:spPr bwMode="auto">
          <a:xfrm>
            <a:off x="9959023" y="3072408"/>
            <a:ext cx="2735897" cy="1522864"/>
          </a:xfrm>
          <a:prstGeom prst="rect">
            <a:avLst/>
          </a:prstGeom>
          <a:solidFill>
            <a:srgbClr val="FFFFFF"/>
          </a:solidFill>
          <a:ln w="28575">
            <a:solidFill>
              <a:srgbClr val="000000"/>
            </a:solidFill>
            <a:miter lim="800000"/>
            <a:headEnd/>
            <a:tailEnd/>
          </a:ln>
        </p:spPr>
        <p:txBody>
          <a:bodyPr lIns="127723" tIns="63875" rIns="127723" bIns="63875"/>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spcBef>
                <a:spcPct val="0"/>
              </a:spcBef>
              <a:spcAft>
                <a:spcPct val="30000"/>
              </a:spcAft>
              <a:buFontTx/>
              <a:buNone/>
            </a:pPr>
            <a:r>
              <a:rPr lang="pl-PL" altLang="en-US" sz="2200" dirty="0">
                <a:solidFill>
                  <a:srgbClr val="000000"/>
                </a:solidFill>
              </a:rPr>
              <a:t>Cele osiągnięte:</a:t>
            </a:r>
          </a:p>
          <a:p>
            <a:pPr>
              <a:spcBef>
                <a:spcPct val="0"/>
              </a:spcBef>
              <a:spcAft>
                <a:spcPct val="30000"/>
              </a:spcAft>
              <a:buFontTx/>
              <a:buNone/>
            </a:pPr>
            <a:r>
              <a:rPr lang="pl-PL" altLang="en-US" sz="2200" dirty="0">
                <a:solidFill>
                  <a:srgbClr val="000000"/>
                </a:solidFill>
              </a:rPr>
              <a:t>- sprawnie,</a:t>
            </a:r>
          </a:p>
          <a:p>
            <a:pPr>
              <a:spcBef>
                <a:spcPct val="0"/>
              </a:spcBef>
              <a:spcAft>
                <a:spcPct val="30000"/>
              </a:spcAft>
              <a:buFontTx/>
              <a:buNone/>
            </a:pPr>
            <a:r>
              <a:rPr lang="pl-PL" altLang="en-US" sz="2200" dirty="0">
                <a:solidFill>
                  <a:srgbClr val="000000"/>
                </a:solidFill>
              </a:rPr>
              <a:t>- </a:t>
            </a:r>
            <a:r>
              <a:rPr lang="pl-PL" altLang="en-US" sz="2200" dirty="0" smtClean="0">
                <a:solidFill>
                  <a:srgbClr val="000000"/>
                </a:solidFill>
              </a:rPr>
              <a:t>skutecznie</a:t>
            </a:r>
            <a:r>
              <a:rPr lang="pl-PL" altLang="en-US" sz="2200" dirty="0">
                <a:solidFill>
                  <a:srgbClr val="000000"/>
                </a:solidFill>
              </a:rPr>
              <a:t>.</a:t>
            </a:r>
            <a:endParaRPr lang="pl-PL" altLang="en-US" sz="2200" dirty="0">
              <a:solidFill>
                <a:srgbClr val="000000"/>
              </a:solidFill>
            </a:endParaRPr>
          </a:p>
        </p:txBody>
      </p:sp>
      <p:sp>
        <p:nvSpPr>
          <p:cNvPr id="377864" name="Oval 1032"/>
          <p:cNvSpPr>
            <a:spLocks noChangeArrowheads="1"/>
          </p:cNvSpPr>
          <p:nvPr/>
        </p:nvSpPr>
        <p:spPr bwMode="auto">
          <a:xfrm>
            <a:off x="6863080" y="1384618"/>
            <a:ext cx="2418080" cy="2418080"/>
          </a:xfrm>
          <a:prstGeom prst="ellipse">
            <a:avLst/>
          </a:prstGeom>
          <a:solidFill>
            <a:srgbClr val="FFFFFF"/>
          </a:solidFill>
          <a:ln w="28575">
            <a:solidFill>
              <a:srgbClr val="000000"/>
            </a:solidFill>
            <a:round/>
            <a:headEnd/>
            <a:tailEnd/>
          </a:ln>
        </p:spPr>
        <p:txBody>
          <a:bodyPr lIns="0" tIns="0" rIns="0" bIns="0"/>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spcBef>
                <a:spcPct val="0"/>
              </a:spcBef>
              <a:buFontTx/>
              <a:buNone/>
            </a:pPr>
            <a:endParaRPr lang="pl-PL" altLang="en-US" sz="1400" b="0">
              <a:solidFill>
                <a:srgbClr val="000000"/>
              </a:solidFill>
            </a:endParaRPr>
          </a:p>
          <a:p>
            <a:pPr algn="ctr">
              <a:spcBef>
                <a:spcPct val="0"/>
              </a:spcBef>
              <a:buFontTx/>
              <a:buNone/>
            </a:pPr>
            <a:endParaRPr lang="pl-PL" altLang="en-US" b="0" smtClean="0">
              <a:solidFill>
                <a:srgbClr val="000000"/>
              </a:solidFill>
            </a:endParaRPr>
          </a:p>
          <a:p>
            <a:pPr algn="ctr">
              <a:spcBef>
                <a:spcPct val="0"/>
              </a:spcBef>
              <a:buFontTx/>
              <a:buNone/>
            </a:pPr>
            <a:r>
              <a:rPr lang="pl-PL" altLang="en-US" sz="2100" b="0">
                <a:solidFill>
                  <a:srgbClr val="000000"/>
                </a:solidFill>
              </a:rPr>
              <a:t>Organizowanie</a:t>
            </a:r>
          </a:p>
        </p:txBody>
      </p:sp>
      <p:sp>
        <p:nvSpPr>
          <p:cNvPr id="377865" name="Oval 1033"/>
          <p:cNvSpPr>
            <a:spLocks noChangeArrowheads="1"/>
          </p:cNvSpPr>
          <p:nvPr/>
        </p:nvSpPr>
        <p:spPr bwMode="auto">
          <a:xfrm>
            <a:off x="6863080" y="4585018"/>
            <a:ext cx="2418080" cy="2418080"/>
          </a:xfrm>
          <a:prstGeom prst="ellipse">
            <a:avLst/>
          </a:prstGeom>
          <a:solidFill>
            <a:srgbClr val="FFFFFF"/>
          </a:solidFill>
          <a:ln w="28575">
            <a:solidFill>
              <a:srgbClr val="000000"/>
            </a:solidFill>
            <a:round/>
            <a:headEnd/>
            <a:tailEnd/>
          </a:ln>
        </p:spPr>
        <p:txBody>
          <a:bodyPr lIns="0" tIns="0" rIns="0" bIns="0"/>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spcBef>
                <a:spcPct val="0"/>
              </a:spcBef>
              <a:buFontTx/>
              <a:buNone/>
            </a:pPr>
            <a:endParaRPr lang="pl-PL" altLang="en-US" sz="1400" b="0" dirty="0">
              <a:solidFill>
                <a:srgbClr val="000000"/>
              </a:solidFill>
            </a:endParaRPr>
          </a:p>
          <a:p>
            <a:pPr algn="ctr">
              <a:spcBef>
                <a:spcPct val="0"/>
              </a:spcBef>
              <a:buFontTx/>
              <a:buNone/>
            </a:pPr>
            <a:r>
              <a:rPr lang="pl-PL" altLang="en-US" sz="2200" b="0" dirty="0">
                <a:solidFill>
                  <a:srgbClr val="000000"/>
                </a:solidFill>
              </a:rPr>
              <a:t>Przewodzenie i kierowanie ludźmi – </a:t>
            </a:r>
          </a:p>
          <a:p>
            <a:pPr algn="ctr">
              <a:spcBef>
                <a:spcPct val="0"/>
              </a:spcBef>
              <a:buFontTx/>
              <a:buNone/>
            </a:pPr>
            <a:r>
              <a:rPr lang="pl-PL" altLang="en-US" sz="2200" b="0" dirty="0">
                <a:solidFill>
                  <a:srgbClr val="000000"/>
                </a:solidFill>
              </a:rPr>
              <a:t>motywowanie</a:t>
            </a:r>
          </a:p>
        </p:txBody>
      </p:sp>
      <p:sp>
        <p:nvSpPr>
          <p:cNvPr id="377866" name="Oval 1034"/>
          <p:cNvSpPr>
            <a:spLocks noChangeArrowheads="1"/>
          </p:cNvSpPr>
          <p:nvPr/>
        </p:nvSpPr>
        <p:spPr bwMode="auto">
          <a:xfrm>
            <a:off x="3627120" y="4620578"/>
            <a:ext cx="2418080" cy="2418080"/>
          </a:xfrm>
          <a:prstGeom prst="ellipse">
            <a:avLst/>
          </a:prstGeom>
          <a:solidFill>
            <a:srgbClr val="FFFFFF"/>
          </a:solidFill>
          <a:ln w="28575">
            <a:solidFill>
              <a:srgbClr val="000000"/>
            </a:solidFill>
            <a:round/>
            <a:headEnd/>
            <a:tailEnd/>
          </a:ln>
        </p:spPr>
        <p:txBody>
          <a:bodyPr lIns="0" tIns="0" rIns="0" bIns="0"/>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spcBef>
                <a:spcPct val="0"/>
              </a:spcBef>
              <a:buFontTx/>
              <a:buNone/>
            </a:pPr>
            <a:endParaRPr lang="pl-PL" altLang="en-US" sz="1400" b="0" dirty="0">
              <a:solidFill>
                <a:srgbClr val="000000"/>
              </a:solidFill>
            </a:endParaRPr>
          </a:p>
          <a:p>
            <a:pPr algn="ctr">
              <a:spcBef>
                <a:spcPct val="0"/>
              </a:spcBef>
              <a:buFontTx/>
              <a:buNone/>
            </a:pPr>
            <a:endParaRPr lang="pl-PL" altLang="en-US" sz="2400" b="0" dirty="0">
              <a:solidFill>
                <a:srgbClr val="000000"/>
              </a:solidFill>
            </a:endParaRPr>
          </a:p>
          <a:p>
            <a:pPr algn="ctr">
              <a:spcBef>
                <a:spcPct val="0"/>
              </a:spcBef>
              <a:buFontTx/>
              <a:buNone/>
            </a:pPr>
            <a:r>
              <a:rPr lang="pl-PL" altLang="en-US" sz="2100" b="0" dirty="0">
                <a:solidFill>
                  <a:srgbClr val="000000"/>
                </a:solidFill>
              </a:rPr>
              <a:t>Kontrolowanie </a:t>
            </a:r>
          </a:p>
        </p:txBody>
      </p:sp>
      <p:grpSp>
        <p:nvGrpSpPr>
          <p:cNvPr id="3" name="Group 1035"/>
          <p:cNvGrpSpPr>
            <a:grpSpLocks/>
          </p:cNvGrpSpPr>
          <p:nvPr/>
        </p:nvGrpSpPr>
        <p:grpSpPr bwMode="auto">
          <a:xfrm>
            <a:off x="2987067" y="2558098"/>
            <a:ext cx="6911975" cy="3200400"/>
            <a:chOff x="1344" y="1296"/>
            <a:chExt cx="3110" cy="1440"/>
          </a:xfrm>
        </p:grpSpPr>
        <p:sp>
          <p:nvSpPr>
            <p:cNvPr id="98315" name="Line 1036"/>
            <p:cNvSpPr>
              <a:spLocks noChangeShapeType="1"/>
            </p:cNvSpPr>
            <p:nvPr/>
          </p:nvSpPr>
          <p:spPr bwMode="auto">
            <a:xfrm>
              <a:off x="1344" y="1871"/>
              <a:ext cx="240"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sp>
          <p:nvSpPr>
            <p:cNvPr id="98316" name="Line 1037"/>
            <p:cNvSpPr>
              <a:spLocks noChangeShapeType="1"/>
            </p:cNvSpPr>
            <p:nvPr/>
          </p:nvSpPr>
          <p:spPr bwMode="auto">
            <a:xfrm>
              <a:off x="4224" y="1871"/>
              <a:ext cx="230"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grpSp>
          <p:nvGrpSpPr>
            <p:cNvPr id="98317" name="Group 1038"/>
            <p:cNvGrpSpPr>
              <a:grpSpLocks/>
            </p:cNvGrpSpPr>
            <p:nvPr/>
          </p:nvGrpSpPr>
          <p:grpSpPr bwMode="auto">
            <a:xfrm>
              <a:off x="2160" y="1296"/>
              <a:ext cx="1488" cy="1440"/>
              <a:chOff x="2160" y="1296"/>
              <a:chExt cx="1488" cy="1440"/>
            </a:xfrm>
          </p:grpSpPr>
          <p:sp>
            <p:nvSpPr>
              <p:cNvPr id="98318" name="Line 1039"/>
              <p:cNvSpPr>
                <a:spLocks noChangeShapeType="1"/>
              </p:cNvSpPr>
              <p:nvPr/>
            </p:nvSpPr>
            <p:spPr bwMode="auto">
              <a:xfrm>
                <a:off x="2736" y="1296"/>
                <a:ext cx="336" cy="0"/>
              </a:xfrm>
              <a:prstGeom prst="line">
                <a:avLst/>
              </a:prstGeom>
              <a:noFill/>
              <a:ln w="2857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sp>
            <p:nvSpPr>
              <p:cNvPr id="98319" name="Line 1040"/>
              <p:cNvSpPr>
                <a:spLocks noChangeShapeType="1"/>
              </p:cNvSpPr>
              <p:nvPr/>
            </p:nvSpPr>
            <p:spPr bwMode="auto">
              <a:xfrm>
                <a:off x="2736" y="2736"/>
                <a:ext cx="336" cy="0"/>
              </a:xfrm>
              <a:prstGeom prst="line">
                <a:avLst/>
              </a:prstGeom>
              <a:noFill/>
              <a:ln w="2857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sp>
            <p:nvSpPr>
              <p:cNvPr id="98320" name="Line 1041"/>
              <p:cNvSpPr>
                <a:spLocks noChangeShapeType="1"/>
              </p:cNvSpPr>
              <p:nvPr/>
            </p:nvSpPr>
            <p:spPr bwMode="auto">
              <a:xfrm flipV="1">
                <a:off x="2160" y="1872"/>
                <a:ext cx="1" cy="336"/>
              </a:xfrm>
              <a:prstGeom prst="line">
                <a:avLst/>
              </a:prstGeom>
              <a:noFill/>
              <a:ln w="2857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sp>
            <p:nvSpPr>
              <p:cNvPr id="98321" name="Line 1042"/>
              <p:cNvSpPr>
                <a:spLocks noChangeShapeType="1"/>
              </p:cNvSpPr>
              <p:nvPr/>
            </p:nvSpPr>
            <p:spPr bwMode="auto">
              <a:xfrm flipV="1">
                <a:off x="3648" y="1872"/>
                <a:ext cx="0" cy="336"/>
              </a:xfrm>
              <a:prstGeom prst="line">
                <a:avLst/>
              </a:prstGeom>
              <a:noFill/>
              <a:ln w="2857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sp>
            <p:nvSpPr>
              <p:cNvPr id="98322" name="Line 1043"/>
              <p:cNvSpPr>
                <a:spLocks noChangeShapeType="1"/>
              </p:cNvSpPr>
              <p:nvPr/>
            </p:nvSpPr>
            <p:spPr bwMode="auto">
              <a:xfrm flipV="1">
                <a:off x="2544" y="1680"/>
                <a:ext cx="720" cy="720"/>
              </a:xfrm>
              <a:prstGeom prst="line">
                <a:avLst/>
              </a:prstGeom>
              <a:noFill/>
              <a:ln w="2857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sp>
            <p:nvSpPr>
              <p:cNvPr id="98323" name="Line 1044"/>
              <p:cNvSpPr>
                <a:spLocks noChangeShapeType="1"/>
              </p:cNvSpPr>
              <p:nvPr/>
            </p:nvSpPr>
            <p:spPr bwMode="auto">
              <a:xfrm flipH="1" flipV="1">
                <a:off x="2592" y="1632"/>
                <a:ext cx="672" cy="720"/>
              </a:xfrm>
              <a:prstGeom prst="line">
                <a:avLst/>
              </a:prstGeom>
              <a:noFill/>
              <a:ln w="28575">
                <a:solidFill>
                  <a:srgbClr val="000000"/>
                </a:solidFill>
                <a:round/>
                <a:headEnd type="triangle" w="med" len="sm"/>
                <a:tailEnd type="triangle" w="med" len="sm"/>
              </a:ln>
              <a:extLst>
                <a:ext uri="{909E8E84-426E-40DD-AFC4-6F175D3DCCD1}">
                  <a14:hiddenFill xmlns:a14="http://schemas.microsoft.com/office/drawing/2010/main">
                    <a:noFill/>
                  </a14:hiddenFill>
                </a:ext>
              </a:extLst>
            </p:spPr>
            <p:txBody>
              <a:bodyPr/>
              <a:lstStyle/>
              <a:p>
                <a:pPr algn="ctr">
                  <a:spcBef>
                    <a:spcPct val="0"/>
                  </a:spcBef>
                  <a:buFontTx/>
                  <a:buNone/>
                </a:pPr>
                <a:endParaRPr lang="en-US" sz="2800" b="1">
                  <a:solidFill>
                    <a:srgbClr val="000000"/>
                  </a:solidFill>
                </a:endParaRPr>
              </a:p>
            </p:txBody>
          </p:sp>
        </p:grpSp>
      </p:grpSp>
      <p:sp>
        <p:nvSpPr>
          <p:cNvPr id="377877" name="Rectangle 1045"/>
          <p:cNvSpPr>
            <a:spLocks noChangeArrowheads="1"/>
          </p:cNvSpPr>
          <p:nvPr/>
        </p:nvSpPr>
        <p:spPr bwMode="auto">
          <a:xfrm>
            <a:off x="971347" y="7356502"/>
            <a:ext cx="11016708" cy="19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27723" tIns="63875" rIns="127723" bIns="63875">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spcBef>
                <a:spcPct val="0"/>
              </a:spcBef>
              <a:buFontTx/>
              <a:buNone/>
            </a:pPr>
            <a:r>
              <a:rPr lang="pl-PL" altLang="en-US" sz="2900" b="0" dirty="0">
                <a:solidFill>
                  <a:srgbClr val="000000"/>
                </a:solidFill>
              </a:rPr>
              <a:t>Zarządzanie to zestaw działań obejmujący planowanie, organizowanie,</a:t>
            </a:r>
            <a:br>
              <a:rPr lang="pl-PL" altLang="en-US" sz="2900" b="0" dirty="0">
                <a:solidFill>
                  <a:srgbClr val="000000"/>
                </a:solidFill>
              </a:rPr>
            </a:br>
            <a:r>
              <a:rPr lang="pl-PL" altLang="en-US" sz="2900" b="0" dirty="0">
                <a:solidFill>
                  <a:srgbClr val="000000"/>
                </a:solidFill>
              </a:rPr>
              <a:t>motywowanie oraz kontrolowanie skierowanych na zasoby organizacji </a:t>
            </a:r>
            <a:br>
              <a:rPr lang="pl-PL" altLang="en-US" sz="2900" b="0" dirty="0">
                <a:solidFill>
                  <a:srgbClr val="000000"/>
                </a:solidFill>
              </a:rPr>
            </a:br>
            <a:r>
              <a:rPr lang="pl-PL" altLang="en-US" sz="2900" b="0" dirty="0">
                <a:solidFill>
                  <a:srgbClr val="000000"/>
                </a:solidFill>
              </a:rPr>
              <a:t>i wykonywanych z zamiarem osiągnięcia celów organizacji w sposób </a:t>
            </a:r>
            <a:br>
              <a:rPr lang="pl-PL" altLang="en-US" sz="2900" b="0" dirty="0">
                <a:solidFill>
                  <a:srgbClr val="000000"/>
                </a:solidFill>
              </a:rPr>
            </a:br>
            <a:r>
              <a:rPr lang="pl-PL" altLang="en-US" sz="2900" b="0" dirty="0" smtClean="0">
                <a:solidFill>
                  <a:srgbClr val="000000"/>
                </a:solidFill>
              </a:rPr>
              <a:t>sprawny i skuteczny.</a:t>
            </a:r>
            <a:endParaRPr lang="pl-PL" altLang="en-US" sz="2900" b="0" dirty="0">
              <a:solidFill>
                <a:srgbClr val="000000"/>
              </a:solidFill>
            </a:endParaRPr>
          </a:p>
        </p:txBody>
      </p:sp>
    </p:spTree>
    <p:extLst>
      <p:ext uri="{BB962C8B-B14F-4D97-AF65-F5344CB8AC3E}">
        <p14:creationId xmlns:p14="http://schemas.microsoft.com/office/powerpoint/2010/main" val="95957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a:xfrm>
            <a:off x="0" y="120079"/>
            <a:ext cx="12801600" cy="640080"/>
          </a:xfrm>
        </p:spPr>
        <p:txBody>
          <a:bodyPr/>
          <a:lstStyle/>
          <a:p>
            <a:r>
              <a:rPr lang="pl-PL" altLang="en-US" sz="4500" b="1" dirty="0">
                <a:solidFill>
                  <a:srgbClr val="000099"/>
                </a:solidFill>
              </a:rPr>
              <a:t>Podejmowanie decyzji</a:t>
            </a:r>
          </a:p>
        </p:txBody>
      </p:sp>
      <p:sp>
        <p:nvSpPr>
          <p:cNvPr id="381955" name="Rectangle 1027"/>
          <p:cNvSpPr>
            <a:spLocks noGrp="1" noChangeArrowheads="1"/>
          </p:cNvSpPr>
          <p:nvPr>
            <p:ph type="body" idx="1"/>
          </p:nvPr>
        </p:nvSpPr>
        <p:spPr>
          <a:xfrm>
            <a:off x="208111" y="984175"/>
            <a:ext cx="12420128" cy="8208913"/>
          </a:xfrm>
        </p:spPr>
        <p:txBody>
          <a:bodyPr/>
          <a:lstStyle/>
          <a:p>
            <a:pPr>
              <a:spcAft>
                <a:spcPts val="400"/>
              </a:spcAft>
            </a:pPr>
            <a:r>
              <a:rPr lang="pl-PL" altLang="en-US" sz="2800" dirty="0"/>
              <a:t>obejmuje grupę powiązanych ze sobą w sposób logiczny operacji myślowych oraz analitycznych (obliczeniowych), których zadaniem jest doprowadzenie do wyboru najlepszego działania (decyzji) spośród określonego zestawu możliwych wariantów, przy czym powstrzymanie się od dokonania wyboru jest przez niektórych autorów również traktowane jako wybór (podjęcie decyzji).</a:t>
            </a:r>
          </a:p>
          <a:p>
            <a:pPr>
              <a:spcAft>
                <a:spcPts val="400"/>
              </a:spcAft>
            </a:pPr>
            <a:r>
              <a:rPr lang="pl-PL" altLang="en-US" sz="2800" dirty="0"/>
              <a:t>proces polegający na zbieraniu i przetwarzaniu informacji w celu wyboru odpowiedniego sposobu postępowania spośród określonych wariantów</a:t>
            </a:r>
          </a:p>
          <a:p>
            <a:pPr marL="0" indent="0">
              <a:spcAft>
                <a:spcPts val="400"/>
              </a:spcAft>
              <a:buNone/>
            </a:pPr>
            <a:r>
              <a:rPr lang="pl-PL" altLang="en-US" sz="2800" b="1" dirty="0"/>
              <a:t>Cechy sytuacji decyzyjnej:</a:t>
            </a:r>
          </a:p>
          <a:p>
            <a:pPr>
              <a:spcAft>
                <a:spcPts val="400"/>
              </a:spcAft>
            </a:pPr>
            <a:r>
              <a:rPr lang="pl-PL" sz="2800" dirty="0"/>
              <a:t>przymus lub chęć podjęcia decyzji,</a:t>
            </a:r>
          </a:p>
          <a:p>
            <a:pPr>
              <a:spcAft>
                <a:spcPts val="400"/>
              </a:spcAft>
            </a:pPr>
            <a:r>
              <a:rPr lang="pl-PL" sz="2800" dirty="0"/>
              <a:t>cel decyzji (przekształcenie stanu obecnego w stan pożądany),</a:t>
            </a:r>
          </a:p>
          <a:p>
            <a:pPr>
              <a:spcAft>
                <a:spcPts val="400"/>
              </a:spcAft>
            </a:pPr>
            <a:r>
              <a:rPr lang="pl-PL" sz="2800" dirty="0"/>
              <a:t>istnienie przynajmniej 2 wariantów wyboru rozwiązania</a:t>
            </a:r>
            <a:r>
              <a:rPr lang="pl-PL" sz="2800" dirty="0" smtClean="0"/>
              <a:t>,</a:t>
            </a:r>
          </a:p>
          <a:p>
            <a:pPr>
              <a:spcAft>
                <a:spcPts val="400"/>
              </a:spcAft>
            </a:pPr>
            <a:r>
              <a:rPr lang="pl-PL" sz="2800" dirty="0" smtClean="0"/>
              <a:t>sformułowanie </a:t>
            </a:r>
            <a:r>
              <a:rPr lang="pl-PL" sz="2800" dirty="0"/>
              <a:t>kryterium/</a:t>
            </a:r>
            <a:r>
              <a:rPr lang="pl-PL" sz="2800" dirty="0" err="1"/>
              <a:t>iów</a:t>
            </a:r>
            <a:r>
              <a:rPr lang="pl-PL" sz="2800" dirty="0"/>
              <a:t> wyboru rozwiązania (</a:t>
            </a:r>
            <a:r>
              <a:rPr lang="pl-PL" sz="2800" dirty="0" smtClean="0"/>
              <a:t>ilościowe, jakościowe</a:t>
            </a:r>
            <a:r>
              <a:rPr lang="pl-PL" sz="2800" dirty="0"/>
              <a:t>),</a:t>
            </a:r>
          </a:p>
          <a:p>
            <a:pPr>
              <a:spcAft>
                <a:spcPts val="400"/>
              </a:spcAft>
            </a:pPr>
            <a:r>
              <a:rPr lang="pl-PL" sz="2800" dirty="0" smtClean="0"/>
              <a:t>przeprowadzenie operacji myślowych / analitycznych</a:t>
            </a:r>
          </a:p>
          <a:p>
            <a:pPr>
              <a:spcAft>
                <a:spcPts val="400"/>
              </a:spcAft>
            </a:pPr>
            <a:r>
              <a:rPr lang="pl-PL" sz="2800" dirty="0" smtClean="0"/>
              <a:t>powiązanie </a:t>
            </a:r>
            <a:r>
              <a:rPr lang="pl-PL" sz="2800" dirty="0"/>
              <a:t>z decydentem </a:t>
            </a:r>
            <a:r>
              <a:rPr lang="pl-PL" sz="2800" dirty="0" smtClean="0"/>
              <a:t>(możliwość podjęcia decyzji, odpowiedzialność),</a:t>
            </a:r>
            <a:endParaRPr lang="pl-PL" sz="2800" dirty="0"/>
          </a:p>
          <a:p>
            <a:pPr>
              <a:spcAft>
                <a:spcPts val="400"/>
              </a:spcAft>
            </a:pPr>
            <a:r>
              <a:rPr lang="pl-PL" sz="2800" dirty="0" smtClean="0"/>
              <a:t>kontekst wyboru rozwiązania (czas, miejsce, uwarunkowania),</a:t>
            </a:r>
          </a:p>
          <a:p>
            <a:pPr>
              <a:spcAft>
                <a:spcPts val="400"/>
              </a:spcAft>
            </a:pPr>
            <a:r>
              <a:rPr lang="pl-PL" altLang="en-US" sz="2800" dirty="0" smtClean="0"/>
              <a:t>ryzyko podjęcia decyzji.</a:t>
            </a:r>
            <a:endParaRPr lang="pl-PL" altLang="en-US" sz="2800" dirty="0"/>
          </a:p>
        </p:txBody>
      </p:sp>
    </p:spTree>
    <p:extLst>
      <p:ext uri="{BB962C8B-B14F-4D97-AF65-F5344CB8AC3E}">
        <p14:creationId xmlns:p14="http://schemas.microsoft.com/office/powerpoint/2010/main" val="40709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9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9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19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19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195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195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195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195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1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106680"/>
            <a:ext cx="12801600" cy="853440"/>
          </a:xfrm>
        </p:spPr>
        <p:txBody>
          <a:bodyPr/>
          <a:lstStyle/>
          <a:p>
            <a:r>
              <a:rPr lang="pl-PL" altLang="en-US" sz="4500" b="1" dirty="0">
                <a:solidFill>
                  <a:srgbClr val="000099"/>
                </a:solidFill>
              </a:rPr>
              <a:t>Władza jako podstawa podejmowania decyzji</a:t>
            </a:r>
          </a:p>
        </p:txBody>
      </p:sp>
      <p:sp>
        <p:nvSpPr>
          <p:cNvPr id="100355" name="Rectangle 3"/>
          <p:cNvSpPr>
            <a:spLocks noChangeArrowheads="1"/>
          </p:cNvSpPr>
          <p:nvPr/>
        </p:nvSpPr>
        <p:spPr bwMode="auto">
          <a:xfrm>
            <a:off x="785442" y="1416241"/>
            <a:ext cx="11295178" cy="78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127816" tIns="63917" rIns="127816" bIns="63917">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ctr" eaLnBrk="0" fontAlgn="base" hangingPunct="0">
              <a:spcBef>
                <a:spcPct val="0"/>
              </a:spcBef>
              <a:spcAft>
                <a:spcPct val="0"/>
              </a:spcAft>
              <a:defRPr sz="2000" b="1">
                <a:solidFill>
                  <a:schemeClr val="tx1"/>
                </a:solidFill>
                <a:latin typeface="Times New Roman" pitchFamily="18" charset="0"/>
              </a:defRPr>
            </a:lvl6pPr>
            <a:lvl7pPr marL="2971800" indent="-228600" algn="ctr" eaLnBrk="0" fontAlgn="base" hangingPunct="0">
              <a:spcBef>
                <a:spcPct val="0"/>
              </a:spcBef>
              <a:spcAft>
                <a:spcPct val="0"/>
              </a:spcAft>
              <a:defRPr sz="2000" b="1">
                <a:solidFill>
                  <a:schemeClr val="tx1"/>
                </a:solidFill>
                <a:latin typeface="Times New Roman" pitchFamily="18" charset="0"/>
              </a:defRPr>
            </a:lvl7pPr>
            <a:lvl8pPr marL="3429000" indent="-228600" algn="ctr" eaLnBrk="0" fontAlgn="base" hangingPunct="0">
              <a:spcBef>
                <a:spcPct val="0"/>
              </a:spcBef>
              <a:spcAft>
                <a:spcPct val="0"/>
              </a:spcAft>
              <a:defRPr sz="2000" b="1">
                <a:solidFill>
                  <a:schemeClr val="tx1"/>
                </a:solidFill>
                <a:latin typeface="Times New Roman" pitchFamily="18" charset="0"/>
              </a:defRPr>
            </a:lvl8pPr>
            <a:lvl9pPr marL="3886200" indent="-228600" algn="ctr" eaLnBrk="0" fontAlgn="base" hangingPunct="0">
              <a:spcBef>
                <a:spcPct val="0"/>
              </a:spcBef>
              <a:spcAft>
                <a:spcPct val="0"/>
              </a:spcAft>
              <a:defRPr sz="2000" b="1">
                <a:solidFill>
                  <a:schemeClr val="tx1"/>
                </a:solidFill>
                <a:latin typeface="Times New Roman" pitchFamily="18" charset="0"/>
              </a:defRPr>
            </a:lvl9pPr>
          </a:lstStyle>
          <a:p>
            <a:pPr algn="ctr">
              <a:lnSpc>
                <a:spcPct val="120000"/>
              </a:lnSpc>
              <a:spcBef>
                <a:spcPct val="0"/>
              </a:spcBef>
              <a:buFontTx/>
              <a:buNone/>
            </a:pPr>
            <a:r>
              <a:rPr lang="pl-PL" altLang="en-US" sz="4200" b="0" i="1" dirty="0">
                <a:solidFill>
                  <a:srgbClr val="000000"/>
                </a:solidFill>
              </a:rPr>
              <a:t>Władza to prawo i </a:t>
            </a:r>
            <a:r>
              <a:rPr lang="pl-PL" altLang="en-US" sz="4200" b="0" i="1" dirty="0" smtClean="0">
                <a:solidFill>
                  <a:srgbClr val="000000"/>
                </a:solidFill>
              </a:rPr>
              <a:t>możliwość</a:t>
            </a:r>
          </a:p>
          <a:p>
            <a:pPr algn="ctr">
              <a:lnSpc>
                <a:spcPct val="120000"/>
              </a:lnSpc>
              <a:spcBef>
                <a:spcPct val="0"/>
              </a:spcBef>
              <a:buFontTx/>
              <a:buNone/>
            </a:pPr>
            <a:r>
              <a:rPr lang="pl-PL" altLang="en-US" sz="4200" b="0" i="1" dirty="0" smtClean="0">
                <a:solidFill>
                  <a:srgbClr val="000000"/>
                </a:solidFill>
              </a:rPr>
              <a:t>wydawania poleceń i egzekwowania posłuszeństwa</a:t>
            </a:r>
          </a:p>
          <a:p>
            <a:pPr algn="ctr">
              <a:lnSpc>
                <a:spcPct val="120000"/>
              </a:lnSpc>
              <a:spcBef>
                <a:spcPct val="0"/>
              </a:spcBef>
              <a:buFontTx/>
              <a:buNone/>
            </a:pPr>
            <a:r>
              <a:rPr lang="pl-PL" altLang="en-US" sz="4200" b="0" i="1" dirty="0" smtClean="0">
                <a:solidFill>
                  <a:srgbClr val="000000"/>
                </a:solidFill>
              </a:rPr>
              <a:t>oraz </a:t>
            </a:r>
            <a:r>
              <a:rPr lang="pl-PL" altLang="en-US" sz="4200" b="0" i="1" dirty="0">
                <a:solidFill>
                  <a:srgbClr val="000000"/>
                </a:solidFill>
              </a:rPr>
              <a:t>motywowania zachowania pracowników.</a:t>
            </a:r>
          </a:p>
          <a:p>
            <a:pPr algn="ctr">
              <a:lnSpc>
                <a:spcPct val="120000"/>
              </a:lnSpc>
              <a:spcBef>
                <a:spcPct val="0"/>
              </a:spcBef>
              <a:buFontTx/>
              <a:buNone/>
            </a:pPr>
            <a:endParaRPr lang="pl-PL" altLang="en-US" sz="4200" b="0" i="1" dirty="0">
              <a:solidFill>
                <a:srgbClr val="000000"/>
              </a:solidFill>
            </a:endParaRPr>
          </a:p>
          <a:p>
            <a:pPr algn="ctr">
              <a:lnSpc>
                <a:spcPct val="120000"/>
              </a:lnSpc>
              <a:spcBef>
                <a:spcPct val="0"/>
              </a:spcBef>
              <a:buFontTx/>
              <a:buNone/>
            </a:pPr>
            <a:r>
              <a:rPr lang="pl-PL" altLang="en-US" sz="4200" b="0" i="1" dirty="0">
                <a:solidFill>
                  <a:srgbClr val="000000"/>
                </a:solidFill>
              </a:rPr>
              <a:t>Władza to nie tylko przywilej,</a:t>
            </a:r>
          </a:p>
          <a:p>
            <a:pPr algn="ctr">
              <a:lnSpc>
                <a:spcPct val="120000"/>
              </a:lnSpc>
              <a:spcBef>
                <a:spcPct val="0"/>
              </a:spcBef>
              <a:buFontTx/>
              <a:buNone/>
            </a:pPr>
            <a:r>
              <a:rPr lang="pl-PL" altLang="en-US" sz="4200" b="0" i="1" dirty="0">
                <a:solidFill>
                  <a:srgbClr val="000000"/>
                </a:solidFill>
              </a:rPr>
              <a:t>ale również </a:t>
            </a:r>
            <a:r>
              <a:rPr lang="pl-PL" altLang="en-US" sz="4200" i="1" u="sng" dirty="0">
                <a:solidFill>
                  <a:srgbClr val="0000FF"/>
                </a:solidFill>
              </a:rPr>
              <a:t>odpowiedzialność</a:t>
            </a:r>
            <a:r>
              <a:rPr lang="pl-PL" altLang="en-US" sz="4200" b="0" i="1" dirty="0">
                <a:solidFill>
                  <a:srgbClr val="000000"/>
                </a:solidFill>
              </a:rPr>
              <a:t>!</a:t>
            </a:r>
          </a:p>
          <a:p>
            <a:pPr algn="ctr">
              <a:lnSpc>
                <a:spcPct val="120000"/>
              </a:lnSpc>
              <a:spcBef>
                <a:spcPct val="0"/>
              </a:spcBef>
              <a:buFontTx/>
              <a:buNone/>
            </a:pPr>
            <a:endParaRPr lang="pl-PL" altLang="en-US" sz="4200" b="0" i="1" dirty="0">
              <a:solidFill>
                <a:srgbClr val="000000"/>
              </a:solidFill>
            </a:endParaRPr>
          </a:p>
          <a:p>
            <a:pPr algn="ctr">
              <a:lnSpc>
                <a:spcPct val="120000"/>
              </a:lnSpc>
              <a:spcBef>
                <a:spcPct val="0"/>
              </a:spcBef>
              <a:buFontTx/>
              <a:buNone/>
            </a:pPr>
            <a:r>
              <a:rPr lang="pl-PL" altLang="en-US" sz="4200" b="0" i="1" dirty="0">
                <a:solidFill>
                  <a:srgbClr val="000000"/>
                </a:solidFill>
              </a:rPr>
              <a:t>Władza stanowi podstawę kierowania </a:t>
            </a:r>
            <a:br>
              <a:rPr lang="pl-PL" altLang="en-US" sz="4200" b="0" i="1" dirty="0">
                <a:solidFill>
                  <a:srgbClr val="000000"/>
                </a:solidFill>
              </a:rPr>
            </a:br>
            <a:r>
              <a:rPr lang="pl-PL" altLang="en-US" sz="4200" b="0" i="1" dirty="0">
                <a:solidFill>
                  <a:srgbClr val="000000"/>
                </a:solidFill>
              </a:rPr>
              <a:t>i jest atrybutem zarządzania </a:t>
            </a:r>
            <a:br>
              <a:rPr lang="pl-PL" altLang="en-US" sz="4200" b="0" i="1" dirty="0">
                <a:solidFill>
                  <a:srgbClr val="000000"/>
                </a:solidFill>
              </a:rPr>
            </a:br>
            <a:r>
              <a:rPr lang="pl-PL" altLang="en-US" sz="4200" b="0" i="1" dirty="0">
                <a:solidFill>
                  <a:srgbClr val="000000"/>
                </a:solidFill>
              </a:rPr>
              <a:t>umożliwiającym </a:t>
            </a:r>
            <a:r>
              <a:rPr lang="pl-PL" altLang="en-US" sz="4200" i="1" u="sng" dirty="0">
                <a:solidFill>
                  <a:srgbClr val="0000FF"/>
                </a:solidFill>
              </a:rPr>
              <a:t>podejmowanie decyzji</a:t>
            </a:r>
            <a:r>
              <a:rPr lang="pl-PL" altLang="en-US" sz="4200" i="1" u="sng" dirty="0">
                <a:solidFill>
                  <a:srgbClr val="000000"/>
                </a:solidFill>
              </a:rPr>
              <a:t>.</a:t>
            </a:r>
          </a:p>
        </p:txBody>
      </p:sp>
    </p:spTree>
    <p:extLst>
      <p:ext uri="{BB962C8B-B14F-4D97-AF65-F5344CB8AC3E}">
        <p14:creationId xmlns:p14="http://schemas.microsoft.com/office/powerpoint/2010/main" val="3645966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a:xfrm>
            <a:off x="960120" y="106680"/>
            <a:ext cx="10881360" cy="853440"/>
          </a:xfrm>
        </p:spPr>
        <p:txBody>
          <a:bodyPr/>
          <a:lstStyle/>
          <a:p>
            <a:r>
              <a:rPr lang="pl-PL" altLang="en-US" sz="4900" b="1">
                <a:solidFill>
                  <a:srgbClr val="000099"/>
                </a:solidFill>
              </a:rPr>
              <a:t>Źródła władzy w organizacji</a:t>
            </a:r>
          </a:p>
        </p:txBody>
      </p:sp>
      <p:sp>
        <p:nvSpPr>
          <p:cNvPr id="380931" name="Rectangle 1027"/>
          <p:cNvSpPr>
            <a:spLocks noGrp="1" noChangeArrowheads="1"/>
          </p:cNvSpPr>
          <p:nvPr>
            <p:ph type="body" idx="1"/>
          </p:nvPr>
        </p:nvSpPr>
        <p:spPr>
          <a:xfrm>
            <a:off x="213360" y="960120"/>
            <a:ext cx="12374880" cy="8214360"/>
          </a:xfrm>
          <a:noFill/>
        </p:spPr>
        <p:txBody>
          <a:bodyPr/>
          <a:lstStyle/>
          <a:p>
            <a:pPr>
              <a:spcAft>
                <a:spcPct val="20000"/>
              </a:spcAft>
            </a:pPr>
            <a:r>
              <a:rPr lang="pl-PL" altLang="en-US" sz="2800" b="1" dirty="0">
                <a:solidFill>
                  <a:srgbClr val="0000FF"/>
                </a:solidFill>
              </a:rPr>
              <a:t>Władza formalna</a:t>
            </a:r>
            <a:r>
              <a:rPr lang="pl-PL" altLang="en-US" sz="2800" dirty="0">
                <a:solidFill>
                  <a:srgbClr val="0000FF"/>
                </a:solidFill>
              </a:rPr>
              <a:t>; pozycja zajmowana w organizacji - władza zagwarantowana hierarchią organizacyjną, opiera się na posiadanej pozycji lub sprawowanej roli,</a:t>
            </a:r>
          </a:p>
          <a:p>
            <a:pPr>
              <a:spcAft>
                <a:spcPct val="20000"/>
              </a:spcAft>
            </a:pPr>
            <a:r>
              <a:rPr lang="pl-PL" altLang="en-US" sz="2800" b="1" dirty="0">
                <a:solidFill>
                  <a:srgbClr val="008000"/>
                </a:solidFill>
              </a:rPr>
              <a:t>Kompetencje; władza ekspercka</a:t>
            </a:r>
            <a:r>
              <a:rPr lang="pl-PL" altLang="en-US" sz="2800" dirty="0">
                <a:solidFill>
                  <a:srgbClr val="008000"/>
                </a:solidFill>
              </a:rPr>
              <a:t> - zasób wiedzy i doświadczeń, kwalifikacje, fachowość, profesjonalizm,</a:t>
            </a:r>
          </a:p>
          <a:p>
            <a:pPr>
              <a:spcAft>
                <a:spcPct val="20000"/>
              </a:spcAft>
            </a:pPr>
            <a:r>
              <a:rPr lang="pl-PL" altLang="en-US" sz="2800" b="1" dirty="0">
                <a:solidFill>
                  <a:srgbClr val="008000"/>
                </a:solidFill>
              </a:rPr>
              <a:t>Cechy osobowości</a:t>
            </a:r>
            <a:r>
              <a:rPr lang="pl-PL" altLang="en-US" sz="2800" dirty="0">
                <a:solidFill>
                  <a:srgbClr val="008000"/>
                </a:solidFill>
              </a:rPr>
              <a:t> - szybkość działania, skłonność do dominacji, kreatywność, zdolność szybkiego podejmowania decyzji, magnetyzm, charyzma,</a:t>
            </a:r>
          </a:p>
          <a:p>
            <a:pPr>
              <a:spcAft>
                <a:spcPct val="20000"/>
              </a:spcAft>
            </a:pPr>
            <a:r>
              <a:rPr lang="pl-PL" altLang="en-US" sz="2800" b="1" dirty="0">
                <a:solidFill>
                  <a:srgbClr val="008000"/>
                </a:solidFill>
              </a:rPr>
              <a:t>Autorytet, prestiż</a:t>
            </a:r>
            <a:r>
              <a:rPr lang="pl-PL" altLang="en-US" sz="2800" dirty="0">
                <a:solidFill>
                  <a:srgbClr val="008000"/>
                </a:solidFill>
              </a:rPr>
              <a:t>, uznanie otoczenia,</a:t>
            </a:r>
          </a:p>
          <a:p>
            <a:pPr>
              <a:spcAft>
                <a:spcPct val="20000"/>
              </a:spcAft>
            </a:pPr>
            <a:r>
              <a:rPr lang="pl-PL" altLang="en-US" sz="2800" b="1" dirty="0">
                <a:solidFill>
                  <a:srgbClr val="0000FF"/>
                </a:solidFill>
              </a:rPr>
              <a:t>Władza nagradzania</a:t>
            </a:r>
            <a:r>
              <a:rPr lang="pl-PL" altLang="en-US" sz="2800" dirty="0">
                <a:solidFill>
                  <a:srgbClr val="0000FF"/>
                </a:solidFill>
              </a:rPr>
              <a:t> - władza udzielania lub wstrzymywania nagród, </a:t>
            </a:r>
          </a:p>
          <a:p>
            <a:pPr>
              <a:spcAft>
                <a:spcPct val="20000"/>
              </a:spcAft>
            </a:pPr>
            <a:r>
              <a:rPr lang="pl-PL" altLang="en-US" sz="2800" b="1" dirty="0">
                <a:solidFill>
                  <a:srgbClr val="0000FF"/>
                </a:solidFill>
              </a:rPr>
              <a:t>Własność zasobów,</a:t>
            </a:r>
            <a:endParaRPr lang="pl-PL" altLang="en-US" sz="2800" dirty="0">
              <a:solidFill>
                <a:srgbClr val="0000FF"/>
              </a:solidFill>
            </a:endParaRPr>
          </a:p>
          <a:p>
            <a:pPr>
              <a:spcAft>
                <a:spcPct val="20000"/>
              </a:spcAft>
            </a:pPr>
            <a:r>
              <a:rPr lang="pl-PL" altLang="en-US" sz="2800" b="1" dirty="0">
                <a:solidFill>
                  <a:srgbClr val="0000FF"/>
                </a:solidFill>
              </a:rPr>
              <a:t>Informacja</a:t>
            </a:r>
            <a:r>
              <a:rPr lang="pl-PL" altLang="en-US" sz="2800" dirty="0">
                <a:solidFill>
                  <a:srgbClr val="0000FF"/>
                </a:solidFill>
              </a:rPr>
              <a:t> - źródłem władzy jest tu posiadana i właściwie interpretowana informacja,</a:t>
            </a:r>
          </a:p>
          <a:p>
            <a:pPr>
              <a:spcAft>
                <a:spcPct val="20000"/>
              </a:spcAft>
            </a:pPr>
            <a:r>
              <a:rPr lang="pl-PL" altLang="en-US" sz="2800" b="1" dirty="0">
                <a:solidFill>
                  <a:srgbClr val="FF0000"/>
                </a:solidFill>
              </a:rPr>
              <a:t>Powiązania i układy</a:t>
            </a:r>
            <a:r>
              <a:rPr lang="pl-PL" altLang="en-US" sz="2800" dirty="0">
                <a:solidFill>
                  <a:srgbClr val="FF0000"/>
                </a:solidFill>
              </a:rPr>
              <a:t> - źródłem władzy jest dostęp do dużej liczby osób w organizacji i poza nią,</a:t>
            </a:r>
          </a:p>
          <a:p>
            <a:pPr>
              <a:spcAft>
                <a:spcPct val="20000"/>
              </a:spcAft>
            </a:pPr>
            <a:r>
              <a:rPr lang="pl-PL" altLang="en-US" sz="2800" b="1" dirty="0">
                <a:solidFill>
                  <a:srgbClr val="FF0000"/>
                </a:solidFill>
              </a:rPr>
              <a:t>Przymus - </a:t>
            </a:r>
            <a:r>
              <a:rPr lang="pl-PL" altLang="en-US" sz="2800" dirty="0">
                <a:solidFill>
                  <a:srgbClr val="FF0000"/>
                </a:solidFill>
              </a:rPr>
              <a:t>Wymuszanie stosowania się do określonych wymagań za pomocą środków psychologicznych, emocjonalnych lub fizycznych,</a:t>
            </a:r>
          </a:p>
          <a:p>
            <a:pPr>
              <a:spcAft>
                <a:spcPct val="20000"/>
              </a:spcAft>
            </a:pPr>
            <a:r>
              <a:rPr lang="pl-PL" altLang="en-US" sz="2800" b="1" dirty="0">
                <a:solidFill>
                  <a:srgbClr val="0000FF"/>
                </a:solidFill>
              </a:rPr>
              <a:t>Władza przedstawicielska.</a:t>
            </a:r>
          </a:p>
        </p:txBody>
      </p:sp>
    </p:spTree>
    <p:extLst>
      <p:ext uri="{BB962C8B-B14F-4D97-AF65-F5344CB8AC3E}">
        <p14:creationId xmlns:p14="http://schemas.microsoft.com/office/powerpoint/2010/main" val="176998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a:xfrm>
            <a:off x="960120" y="320040"/>
            <a:ext cx="10881360" cy="640080"/>
          </a:xfrm>
        </p:spPr>
        <p:txBody>
          <a:bodyPr/>
          <a:lstStyle/>
          <a:p>
            <a:r>
              <a:rPr lang="pl-PL" altLang="en-US" sz="4900" b="1">
                <a:solidFill>
                  <a:srgbClr val="000099"/>
                </a:solidFill>
              </a:rPr>
              <a:t>Reguły sprawowania władzy</a:t>
            </a:r>
          </a:p>
        </p:txBody>
      </p:sp>
      <p:sp>
        <p:nvSpPr>
          <p:cNvPr id="381955" name="Rectangle 1027"/>
          <p:cNvSpPr>
            <a:spLocks noGrp="1" noChangeArrowheads="1"/>
          </p:cNvSpPr>
          <p:nvPr>
            <p:ph type="body" idx="1"/>
          </p:nvPr>
        </p:nvSpPr>
        <p:spPr>
          <a:xfrm>
            <a:off x="533400" y="1386840"/>
            <a:ext cx="11734800" cy="5760720"/>
          </a:xfrm>
        </p:spPr>
        <p:txBody>
          <a:bodyPr/>
          <a:lstStyle/>
          <a:p>
            <a:r>
              <a:rPr lang="pl-PL" altLang="en-US" sz="4200" dirty="0"/>
              <a:t>sprawowanie władzy </a:t>
            </a:r>
            <a:r>
              <a:rPr lang="pl-PL" altLang="en-US" sz="4200" b="1" dirty="0"/>
              <a:t>nie powinno być oparte o jedno źródło:</a:t>
            </a:r>
          </a:p>
          <a:p>
            <a:pPr lvl="1"/>
            <a:r>
              <a:rPr lang="pl-PL" altLang="en-US" sz="3600" dirty="0"/>
              <a:t>menedżer powinien posiadać władzę wynikającą z wielu pozytywnych źródeł,</a:t>
            </a:r>
          </a:p>
          <a:p>
            <a:pPr>
              <a:spcBef>
                <a:spcPct val="40000"/>
              </a:spcBef>
            </a:pPr>
            <a:r>
              <a:rPr lang="pl-PL" altLang="en-US" sz="4200" b="1" dirty="0"/>
              <a:t>zmienność władzy: </a:t>
            </a:r>
          </a:p>
          <a:p>
            <a:pPr lvl="1"/>
            <a:r>
              <a:rPr lang="pl-PL" altLang="en-US" sz="3600" dirty="0"/>
              <a:t>kierując zawsze kimś rządzimy, ale również komuś podlegamy, </a:t>
            </a:r>
          </a:p>
          <a:p>
            <a:pPr lvl="1"/>
            <a:r>
              <a:rPr lang="pl-PL" altLang="en-US" sz="3600" dirty="0"/>
              <a:t>ludzie sprawujący władzę zmieniają się,</a:t>
            </a:r>
          </a:p>
          <a:p>
            <a:pPr>
              <a:spcBef>
                <a:spcPct val="40000"/>
              </a:spcBef>
            </a:pPr>
            <a:r>
              <a:rPr lang="pl-PL" altLang="en-US" sz="4200" b="1" dirty="0"/>
              <a:t>mechanizmy równoważenia władzy:</a:t>
            </a:r>
          </a:p>
          <a:p>
            <a:pPr lvl="1"/>
            <a:r>
              <a:rPr lang="pl-PL" altLang="en-US" sz="3600" dirty="0"/>
              <a:t>konstruowanie kilku ośrodków władzy, </a:t>
            </a:r>
          </a:p>
          <a:p>
            <a:pPr lvl="1"/>
            <a:r>
              <a:rPr lang="pl-PL" altLang="en-US" sz="3600" dirty="0"/>
              <a:t>wprowadzanie organów nadzoru.</a:t>
            </a:r>
          </a:p>
        </p:txBody>
      </p:sp>
    </p:spTree>
    <p:extLst>
      <p:ext uri="{BB962C8B-B14F-4D97-AF65-F5344CB8AC3E}">
        <p14:creationId xmlns:p14="http://schemas.microsoft.com/office/powerpoint/2010/main" val="1616255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533400" y="1272208"/>
            <a:ext cx="11841480" cy="962823"/>
          </a:xfrm>
        </p:spPr>
        <p:txBody>
          <a:bodyPr/>
          <a:lstStyle/>
          <a:p>
            <a:pPr>
              <a:spcAft>
                <a:spcPct val="20000"/>
              </a:spcAft>
            </a:pPr>
            <a:r>
              <a:rPr lang="pl-PL" altLang="pl-PL" sz="3600" dirty="0">
                <a:solidFill>
                  <a:schemeClr val="tx2"/>
                </a:solidFill>
              </a:rPr>
              <a:t>Opisują określone etapy niezbędne do podjęcia decyzji</a:t>
            </a:r>
          </a:p>
          <a:p>
            <a:pPr>
              <a:spcAft>
                <a:spcPct val="20000"/>
              </a:spcAft>
            </a:pPr>
            <a:endParaRPr lang="pl-PL" altLang="pl-PL" sz="3100" dirty="0"/>
          </a:p>
        </p:txBody>
      </p:sp>
      <p:sp>
        <p:nvSpPr>
          <p:cNvPr id="72707" name="Rectangle 3"/>
          <p:cNvSpPr>
            <a:spLocks noChangeArrowheads="1"/>
          </p:cNvSpPr>
          <p:nvPr/>
        </p:nvSpPr>
        <p:spPr bwMode="auto">
          <a:xfrm>
            <a:off x="0" y="106680"/>
            <a:ext cx="128016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07" tIns="63595" rIns="127107" bIns="63595"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20000"/>
              </a:spcBef>
              <a:spcAft>
                <a:spcPct val="0"/>
              </a:spcAft>
              <a:buChar char="•"/>
              <a:defRPr sz="2200">
                <a:solidFill>
                  <a:schemeClr val="tx1"/>
                </a:solidFill>
                <a:latin typeface="Times New Roman" pitchFamily="18" charset="0"/>
              </a:defRPr>
            </a:lvl6pPr>
            <a:lvl7pPr marL="2971800" indent="-228600" eaLnBrk="0" fontAlgn="base" hangingPunct="0">
              <a:spcBef>
                <a:spcPct val="20000"/>
              </a:spcBef>
              <a:spcAft>
                <a:spcPct val="0"/>
              </a:spcAft>
              <a:buChar char="•"/>
              <a:defRPr sz="2200">
                <a:solidFill>
                  <a:schemeClr val="tx1"/>
                </a:solidFill>
                <a:latin typeface="Times New Roman" pitchFamily="18" charset="0"/>
              </a:defRPr>
            </a:lvl7pPr>
            <a:lvl8pPr marL="3429000" indent="-228600" eaLnBrk="0" fontAlgn="base" hangingPunct="0">
              <a:spcBef>
                <a:spcPct val="20000"/>
              </a:spcBef>
              <a:spcAft>
                <a:spcPct val="0"/>
              </a:spcAft>
              <a:buChar char="•"/>
              <a:defRPr sz="2200">
                <a:solidFill>
                  <a:schemeClr val="tx1"/>
                </a:solidFill>
                <a:latin typeface="Times New Roman" pitchFamily="18" charset="0"/>
              </a:defRPr>
            </a:lvl8pPr>
            <a:lvl9pPr marL="3886200" indent="-228600" eaLnBrk="0" fontAlgn="base" hangingPunct="0">
              <a:spcBef>
                <a:spcPct val="20000"/>
              </a:spcBef>
              <a:spcAft>
                <a:spcPct val="0"/>
              </a:spcAft>
              <a:buChar char="•"/>
              <a:defRPr sz="2200">
                <a:solidFill>
                  <a:schemeClr val="tx1"/>
                </a:solidFill>
                <a:latin typeface="Times New Roman" pitchFamily="18" charset="0"/>
              </a:defRPr>
            </a:lvl9pPr>
          </a:lstStyle>
          <a:p>
            <a:pPr algn="ctr">
              <a:spcBef>
                <a:spcPct val="0"/>
              </a:spcBef>
              <a:buFontTx/>
              <a:buNone/>
            </a:pPr>
            <a:r>
              <a:rPr lang="pl-PL" altLang="pl-PL" sz="4500" b="1" dirty="0">
                <a:solidFill>
                  <a:srgbClr val="000099"/>
                </a:solidFill>
              </a:rPr>
              <a:t>Procesowe modele podejmowania decyzji</a:t>
            </a:r>
            <a:endParaRPr lang="pl-PL" altLang="pl-PL" sz="4500" dirty="0">
              <a:solidFill>
                <a:srgbClr val="000000"/>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1305587140"/>
              </p:ext>
            </p:extLst>
          </p:nvPr>
        </p:nvGraphicFramePr>
        <p:xfrm>
          <a:off x="352131" y="2518228"/>
          <a:ext cx="12169353" cy="6309360"/>
        </p:xfrm>
        <a:graphic>
          <a:graphicData uri="http://schemas.openxmlformats.org/drawingml/2006/table">
            <a:tbl>
              <a:tblPr firstRow="1" firstCol="1" bandRow="1">
                <a:tableStyleId>{F5AB1C69-6EDB-4FF4-983F-18BD219EF322}</a:tableStyleId>
              </a:tblPr>
              <a:tblGrid>
                <a:gridCol w="4056451"/>
                <a:gridCol w="4056451"/>
                <a:gridCol w="4056451"/>
              </a:tblGrid>
              <a:tr h="490728">
                <a:tc>
                  <a:txBody>
                    <a:bodyPr/>
                    <a:lstStyle/>
                    <a:p>
                      <a:pPr algn="ctr">
                        <a:lnSpc>
                          <a:spcPct val="115000"/>
                        </a:lnSpc>
                        <a:spcAft>
                          <a:spcPts val="0"/>
                        </a:spcAft>
                      </a:pPr>
                      <a:r>
                        <a:rPr lang="pl-PL" sz="3000" b="1" dirty="0">
                          <a:solidFill>
                            <a:sysClr val="windowText" lastClr="000000"/>
                          </a:solidFill>
                          <a:effectLst/>
                        </a:rPr>
                        <a:t>Model 4-etapowy</a:t>
                      </a:r>
                      <a:endParaRPr lang="en-US" sz="3000" b="1" dirty="0">
                        <a:solidFill>
                          <a:sysClr val="windowText" lastClr="000000"/>
                        </a:solidFill>
                        <a:effectLst/>
                        <a:latin typeface="Calibri"/>
                        <a:ea typeface="Times New Roman"/>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3000" b="1" dirty="0">
                          <a:solidFill>
                            <a:sysClr val="windowText" lastClr="000000"/>
                          </a:solidFill>
                          <a:effectLst/>
                        </a:rPr>
                        <a:t>Model 5-etapowy</a:t>
                      </a:r>
                      <a:endParaRPr lang="en-US" sz="3000" b="1" dirty="0">
                        <a:solidFill>
                          <a:sysClr val="windowText" lastClr="000000"/>
                        </a:solidFill>
                        <a:effectLst/>
                        <a:latin typeface="Calibri"/>
                        <a:ea typeface="Times New Roman"/>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3000" b="1" dirty="0">
                          <a:solidFill>
                            <a:sysClr val="windowText" lastClr="000000"/>
                          </a:solidFill>
                          <a:effectLst/>
                        </a:rPr>
                        <a:t>Model 6-etapowy</a:t>
                      </a:r>
                      <a:endParaRPr lang="en-US" sz="3000" b="1" dirty="0">
                        <a:solidFill>
                          <a:sysClr val="windowText" lastClr="000000"/>
                        </a:solidFill>
                        <a:effectLst/>
                        <a:latin typeface="Calibri"/>
                        <a:ea typeface="Times New Roman"/>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5398008">
                <a:tc>
                  <a:txBody>
                    <a:bodyPr/>
                    <a:lstStyle/>
                    <a:p>
                      <a:pPr marL="342900" lvl="0" indent="-342900">
                        <a:lnSpc>
                          <a:spcPct val="115000"/>
                        </a:lnSpc>
                        <a:spcAft>
                          <a:spcPts val="0"/>
                        </a:spcAft>
                        <a:buFont typeface="+mj-lt"/>
                        <a:buAutoNum type="arabicPeriod"/>
                      </a:pPr>
                      <a:r>
                        <a:rPr lang="pl-PL" sz="3000" b="0">
                          <a:solidFill>
                            <a:sysClr val="windowText" lastClr="000000"/>
                          </a:solidFill>
                          <a:effectLst/>
                        </a:rPr>
                        <a:t>Rozpoznanie problemu</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Projektowanie działania</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Dokonanie wyboru</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Ocena</a:t>
                      </a:r>
                      <a:endParaRPr lang="en-US" sz="3000" b="0">
                        <a:solidFill>
                          <a:sysClr val="windowText" lastClr="000000"/>
                        </a:solidFill>
                        <a:effectLst/>
                        <a:latin typeface="Calibri"/>
                        <a:ea typeface="Times New Roman"/>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pl-PL" sz="3000" b="0">
                          <a:solidFill>
                            <a:sysClr val="windowText" lastClr="000000"/>
                          </a:solidFill>
                          <a:effectLst/>
                        </a:rPr>
                        <a:t>Zdefiniowanie problemu</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Analiza problemu</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Wypracowanie wariantów rozwiązań</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Wybór najlepszego rozwiązania</a:t>
                      </a:r>
                      <a:endParaRPr lang="en-US" sz="3000" b="0">
                        <a:solidFill>
                          <a:sysClr val="windowText" lastClr="000000"/>
                        </a:solidFill>
                        <a:effectLst/>
                      </a:endParaRPr>
                    </a:p>
                    <a:p>
                      <a:pPr marL="342900" lvl="0" indent="-342900">
                        <a:lnSpc>
                          <a:spcPct val="115000"/>
                        </a:lnSpc>
                        <a:spcAft>
                          <a:spcPts val="0"/>
                        </a:spcAft>
                        <a:buFont typeface="+mj-lt"/>
                        <a:buAutoNum type="arabicPeriod"/>
                      </a:pPr>
                      <a:r>
                        <a:rPr lang="pl-PL" sz="3000" b="0">
                          <a:solidFill>
                            <a:sysClr val="windowText" lastClr="000000"/>
                          </a:solidFill>
                          <a:effectLst/>
                        </a:rPr>
                        <a:t>Przekształcenie decyzji w skuteczne działanie</a:t>
                      </a:r>
                      <a:endParaRPr lang="en-US" sz="3000" b="0">
                        <a:solidFill>
                          <a:sysClr val="windowText" lastClr="000000"/>
                        </a:solidFill>
                        <a:effectLst/>
                        <a:latin typeface="Calibri"/>
                        <a:ea typeface="Times New Roman"/>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pl-PL" sz="3000" b="0" dirty="0">
                          <a:solidFill>
                            <a:sysClr val="windowText" lastClr="000000"/>
                          </a:solidFill>
                          <a:effectLst/>
                        </a:rPr>
                        <a:t>Zdefiniowanie problemu</a:t>
                      </a:r>
                      <a:endParaRPr lang="en-US" sz="3000" b="0" dirty="0">
                        <a:solidFill>
                          <a:sysClr val="windowText" lastClr="000000"/>
                        </a:solidFill>
                        <a:effectLst/>
                      </a:endParaRPr>
                    </a:p>
                    <a:p>
                      <a:pPr marL="342900" lvl="0" indent="-342900">
                        <a:lnSpc>
                          <a:spcPct val="115000"/>
                        </a:lnSpc>
                        <a:spcAft>
                          <a:spcPts val="0"/>
                        </a:spcAft>
                        <a:buFont typeface="+mj-lt"/>
                        <a:buAutoNum type="arabicPeriod"/>
                      </a:pPr>
                      <a:r>
                        <a:rPr lang="pl-PL" sz="3000" b="0" dirty="0">
                          <a:solidFill>
                            <a:sysClr val="windowText" lastClr="000000"/>
                          </a:solidFill>
                          <a:effectLst/>
                        </a:rPr>
                        <a:t>Określenie celu</a:t>
                      </a:r>
                      <a:endParaRPr lang="en-US" sz="3000" b="0" dirty="0">
                        <a:solidFill>
                          <a:sysClr val="windowText" lastClr="000000"/>
                        </a:solidFill>
                        <a:effectLst/>
                      </a:endParaRPr>
                    </a:p>
                    <a:p>
                      <a:pPr marL="342900" lvl="0" indent="-342900">
                        <a:lnSpc>
                          <a:spcPct val="115000"/>
                        </a:lnSpc>
                        <a:spcAft>
                          <a:spcPts val="0"/>
                        </a:spcAft>
                        <a:buFont typeface="+mj-lt"/>
                        <a:buAutoNum type="arabicPeriod"/>
                      </a:pPr>
                      <a:r>
                        <a:rPr lang="pl-PL" sz="3000" b="0" dirty="0">
                          <a:solidFill>
                            <a:sysClr val="windowText" lastClr="000000"/>
                          </a:solidFill>
                          <a:effectLst/>
                        </a:rPr>
                        <a:t>Zbadanie wariantów wyboru</a:t>
                      </a:r>
                      <a:endParaRPr lang="en-US" sz="3000" b="0" dirty="0">
                        <a:solidFill>
                          <a:sysClr val="windowText" lastClr="000000"/>
                        </a:solidFill>
                        <a:effectLst/>
                      </a:endParaRPr>
                    </a:p>
                    <a:p>
                      <a:pPr marL="342900" lvl="0" indent="-342900">
                        <a:lnSpc>
                          <a:spcPct val="115000"/>
                        </a:lnSpc>
                        <a:spcAft>
                          <a:spcPts val="0"/>
                        </a:spcAft>
                        <a:buFont typeface="+mj-lt"/>
                        <a:buAutoNum type="arabicPeriod"/>
                      </a:pPr>
                      <a:r>
                        <a:rPr lang="pl-PL" sz="3000" b="0" dirty="0">
                          <a:solidFill>
                            <a:sysClr val="windowText" lastClr="000000"/>
                          </a:solidFill>
                          <a:effectLst/>
                        </a:rPr>
                        <a:t>Przewidzenie konsekwencji</a:t>
                      </a:r>
                      <a:endParaRPr lang="en-US" sz="3000" b="0" dirty="0">
                        <a:solidFill>
                          <a:sysClr val="windowText" lastClr="000000"/>
                        </a:solidFill>
                        <a:effectLst/>
                      </a:endParaRPr>
                    </a:p>
                    <a:p>
                      <a:pPr marL="342900" lvl="0" indent="-342900">
                        <a:lnSpc>
                          <a:spcPct val="115000"/>
                        </a:lnSpc>
                        <a:spcAft>
                          <a:spcPts val="0"/>
                        </a:spcAft>
                        <a:buFont typeface="+mj-lt"/>
                        <a:buAutoNum type="arabicPeriod"/>
                      </a:pPr>
                      <a:r>
                        <a:rPr lang="pl-PL" sz="3000" b="0" dirty="0">
                          <a:solidFill>
                            <a:sysClr val="windowText" lastClr="000000"/>
                          </a:solidFill>
                          <a:effectLst/>
                        </a:rPr>
                        <a:t>Wybór optymalnego wariantu</a:t>
                      </a:r>
                      <a:endParaRPr lang="en-US" sz="3000" b="0" dirty="0">
                        <a:solidFill>
                          <a:sysClr val="windowText" lastClr="000000"/>
                        </a:solidFill>
                        <a:effectLst/>
                      </a:endParaRPr>
                    </a:p>
                    <a:p>
                      <a:pPr marL="342900" lvl="0" indent="-342900">
                        <a:lnSpc>
                          <a:spcPct val="115000"/>
                        </a:lnSpc>
                        <a:spcAft>
                          <a:spcPts val="0"/>
                        </a:spcAft>
                        <a:buFont typeface="+mj-lt"/>
                        <a:buAutoNum type="arabicPeriod"/>
                      </a:pPr>
                      <a:r>
                        <a:rPr lang="pl-PL" sz="3000" b="0" dirty="0" smtClean="0">
                          <a:solidFill>
                            <a:sysClr val="windowText" lastClr="000000"/>
                          </a:solidFill>
                          <a:effectLst/>
                        </a:rPr>
                        <a:t>Przeprowadzenie analizy </a:t>
                      </a:r>
                      <a:r>
                        <a:rPr lang="pl-PL" sz="3000" b="0" dirty="0">
                          <a:solidFill>
                            <a:sysClr val="windowText" lastClr="000000"/>
                          </a:solidFill>
                          <a:effectLst/>
                        </a:rPr>
                        <a:t>wrażliwości</a:t>
                      </a:r>
                      <a:endParaRPr lang="en-US" sz="3000" b="0" dirty="0">
                        <a:solidFill>
                          <a:sysClr val="windowText" lastClr="000000"/>
                        </a:solidFill>
                        <a:effectLst/>
                        <a:latin typeface="Calibri"/>
                        <a:ea typeface="Times New Roman"/>
                        <a:cs typeface="Times New Roman"/>
                      </a:endParaRPr>
                    </a:p>
                  </a:txBody>
                  <a:tcPr marL="68580" marR="68580" marT="0" marB="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5183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ytuł 1"/>
          <p:cNvSpPr>
            <a:spLocks noGrp="1"/>
          </p:cNvSpPr>
          <p:nvPr>
            <p:ph type="title"/>
          </p:nvPr>
        </p:nvSpPr>
        <p:spPr>
          <a:xfrm>
            <a:off x="0" y="48072"/>
            <a:ext cx="12801600" cy="720080"/>
          </a:xfrm>
        </p:spPr>
        <p:txBody>
          <a:bodyPr/>
          <a:lstStyle/>
          <a:p>
            <a:r>
              <a:rPr lang="pl-PL" altLang="pl-PL" sz="4200" b="1" dirty="0" smtClean="0">
                <a:solidFill>
                  <a:srgbClr val="000099"/>
                </a:solidFill>
              </a:rPr>
              <a:t>Zintegrowany model procesowy podejmowania </a:t>
            </a:r>
            <a:r>
              <a:rPr lang="pl-PL" altLang="pl-PL" sz="4200" b="1" dirty="0">
                <a:solidFill>
                  <a:srgbClr val="000099"/>
                </a:solidFill>
              </a:rPr>
              <a:t>decyzji</a:t>
            </a:r>
          </a:p>
        </p:txBody>
      </p:sp>
      <p:sp>
        <p:nvSpPr>
          <p:cNvPr id="3" name="Symbol zastępczy zawartości 2"/>
          <p:cNvSpPr>
            <a:spLocks noGrp="1"/>
          </p:cNvSpPr>
          <p:nvPr>
            <p:ph idx="1"/>
          </p:nvPr>
        </p:nvSpPr>
        <p:spPr>
          <a:xfrm>
            <a:off x="251145" y="912168"/>
            <a:ext cx="12299315" cy="7358698"/>
          </a:xfrm>
        </p:spPr>
        <p:txBody>
          <a:bodyPr/>
          <a:lstStyle/>
          <a:p>
            <a:pPr>
              <a:defRPr/>
            </a:pPr>
            <a:r>
              <a:rPr lang="pl-PL" sz="2400" dirty="0"/>
              <a:t>Umożliwia identyfikację, ocenę i wybór określonego kierunku działania (decyzji) prowadzącego do rozwiązania konkretnego problemu lub do wykorzystania pojawiającej się okazji. Opiera się na </a:t>
            </a:r>
            <a:r>
              <a:rPr lang="pl-PL" sz="2400" dirty="0" smtClean="0"/>
              <a:t>5 </a:t>
            </a:r>
            <a:r>
              <a:rPr lang="pl-PL" sz="2400" dirty="0"/>
              <a:t>krokach:</a:t>
            </a:r>
          </a:p>
          <a:p>
            <a:pPr marL="640003" indent="-640003">
              <a:buFont typeface="+mj-lt"/>
              <a:buAutoNum type="arabicPeriod"/>
              <a:defRPr/>
            </a:pPr>
            <a:r>
              <a:rPr lang="pl-PL" sz="2400" b="1" dirty="0"/>
              <a:t>Analiza sytuacji</a:t>
            </a:r>
          </a:p>
          <a:p>
            <a:pPr marL="990600" lvl="1" indent="-431800">
              <a:defRPr/>
            </a:pPr>
            <a:r>
              <a:rPr lang="pl-PL" sz="2400" dirty="0"/>
              <a:t>identyfikacja problemu do rozwiązania</a:t>
            </a:r>
          </a:p>
          <a:p>
            <a:pPr marL="990600" lvl="1" indent="-431800">
              <a:defRPr/>
            </a:pPr>
            <a:r>
              <a:rPr lang="pl-PL" sz="2400" dirty="0"/>
              <a:t>określenie celów </a:t>
            </a:r>
            <a:r>
              <a:rPr lang="pl-PL" sz="2400" dirty="0" smtClean="0"/>
              <a:t>i kryteriów podjęcia </a:t>
            </a:r>
            <a:r>
              <a:rPr lang="pl-PL" sz="2400" dirty="0"/>
              <a:t>decyzji</a:t>
            </a:r>
          </a:p>
          <a:p>
            <a:pPr marL="640003" indent="-640003">
              <a:buFont typeface="+mj-lt"/>
              <a:buAutoNum type="arabicPeriod"/>
              <a:defRPr/>
            </a:pPr>
            <a:r>
              <a:rPr lang="pl-PL" sz="2400" b="1" dirty="0"/>
              <a:t>Wyszukanie potencjalnych rozwiązań</a:t>
            </a:r>
          </a:p>
          <a:p>
            <a:pPr marL="990600" lvl="1" indent="-431800">
              <a:defRPr/>
            </a:pPr>
            <a:r>
              <a:rPr lang="pl-PL" sz="2400" dirty="0"/>
              <a:t>wyszukanie </a:t>
            </a:r>
            <a:r>
              <a:rPr lang="pl-PL" sz="2400" dirty="0" smtClean="0"/>
              <a:t>(wszystkich?) potencjalnych </a:t>
            </a:r>
            <a:r>
              <a:rPr lang="pl-PL" sz="2400" dirty="0"/>
              <a:t>rozwiązań bez ich oceniania</a:t>
            </a:r>
          </a:p>
          <a:p>
            <a:pPr marL="640003" indent="-640003">
              <a:buFont typeface="+mj-lt"/>
              <a:buAutoNum type="arabicPeriod"/>
              <a:defRPr/>
            </a:pPr>
            <a:r>
              <a:rPr lang="pl-PL" sz="2400" b="1" dirty="0"/>
              <a:t>Ocena potencjalnych rozwiązań i wybór rozwiązania optymalnego</a:t>
            </a:r>
          </a:p>
          <a:p>
            <a:pPr marL="990600" lvl="1" indent="-431800">
              <a:defRPr/>
            </a:pPr>
            <a:r>
              <a:rPr lang="pl-PL" sz="2400" dirty="0" smtClean="0"/>
              <a:t>analityczna ocena </a:t>
            </a:r>
            <a:r>
              <a:rPr lang="pl-PL" sz="2400" dirty="0"/>
              <a:t>wartości zaproponowanych rozwiązań pod </a:t>
            </a:r>
            <a:r>
              <a:rPr lang="pl-PL" sz="2400" dirty="0" smtClean="0"/>
              <a:t>kątem określonych kryteriów, np. ich </a:t>
            </a:r>
            <a:r>
              <a:rPr lang="pl-PL" sz="2400" dirty="0"/>
              <a:t>realności, </a:t>
            </a:r>
            <a:r>
              <a:rPr lang="pl-PL" sz="2400" dirty="0" smtClean="0"/>
              <a:t>ryzyka, wpływu </a:t>
            </a:r>
            <a:r>
              <a:rPr lang="pl-PL" sz="2400" dirty="0"/>
              <a:t>na rozwiązanie problemu, skutków dla firmy</a:t>
            </a:r>
          </a:p>
          <a:p>
            <a:pPr marL="990600" lvl="1" indent="-431800">
              <a:defRPr/>
            </a:pPr>
            <a:r>
              <a:rPr lang="pl-PL" sz="2400" dirty="0"/>
              <a:t>wybór najlepszego </a:t>
            </a:r>
            <a:r>
              <a:rPr lang="pl-PL" sz="2400" dirty="0" smtClean="0"/>
              <a:t>rozwiązania z punktu widzenia przyjętych kryteriów i celów</a:t>
            </a:r>
            <a:endParaRPr lang="pl-PL" sz="2400" dirty="0"/>
          </a:p>
          <a:p>
            <a:pPr marL="640003" indent="-640003">
              <a:buFont typeface="+mj-lt"/>
              <a:buAutoNum type="arabicPeriod"/>
              <a:defRPr/>
            </a:pPr>
            <a:r>
              <a:rPr lang="pl-PL" sz="2400" b="1" dirty="0"/>
              <a:t>Wdrożenie decyzji i monitoring skutków</a:t>
            </a:r>
          </a:p>
          <a:p>
            <a:pPr marL="990600" lvl="1" indent="-431800">
              <a:defRPr/>
            </a:pPr>
            <a:r>
              <a:rPr lang="pl-PL" sz="2400" dirty="0"/>
              <a:t>przygotowanie wdrożenia (wyznaczenie osób, przydzielenie zasobów, opracowanie planów, harmonogramów)</a:t>
            </a:r>
          </a:p>
          <a:p>
            <a:pPr marL="990600" lvl="1" indent="-431800">
              <a:defRPr/>
            </a:pPr>
            <a:r>
              <a:rPr lang="pl-PL" sz="2400" dirty="0"/>
              <a:t>realizacja wdrożenia,</a:t>
            </a:r>
          </a:p>
          <a:p>
            <a:pPr marL="990600" lvl="1" indent="-431800">
              <a:defRPr/>
            </a:pPr>
            <a:r>
              <a:rPr lang="pl-PL" sz="2400" dirty="0"/>
              <a:t>kontrola realizacji i ewentualne korekty </a:t>
            </a:r>
            <a:r>
              <a:rPr lang="pl-PL" sz="2400" dirty="0" smtClean="0"/>
              <a:t>działań,</a:t>
            </a:r>
          </a:p>
          <a:p>
            <a:pPr marL="639936" indent="-640003">
              <a:buFont typeface="+mj-lt"/>
              <a:buAutoNum type="arabicPeriod"/>
              <a:defRPr/>
            </a:pPr>
            <a:r>
              <a:rPr lang="pl-PL" sz="2400" b="1" dirty="0" smtClean="0"/>
              <a:t>Doskonalenie procesu podejmowania decyzji</a:t>
            </a:r>
          </a:p>
          <a:p>
            <a:pPr marL="990600" lvl="1" indent="-431800">
              <a:defRPr/>
            </a:pPr>
            <a:r>
              <a:rPr lang="pl-PL" sz="2400" dirty="0" smtClean="0"/>
              <a:t>wnioski </a:t>
            </a:r>
            <a:r>
              <a:rPr lang="pl-PL" sz="2400" dirty="0"/>
              <a:t>na </a:t>
            </a:r>
            <a:r>
              <a:rPr lang="pl-PL" sz="2400" dirty="0" smtClean="0"/>
              <a:t>przyszłość, </a:t>
            </a:r>
          </a:p>
          <a:p>
            <a:pPr marL="990600" lvl="1" indent="-431800">
              <a:defRPr/>
            </a:pPr>
            <a:r>
              <a:rPr lang="pl-PL" sz="2400" dirty="0" smtClean="0"/>
              <a:t>usprawnienia </a:t>
            </a:r>
            <a:r>
              <a:rPr lang="pl-PL" sz="2400" dirty="0"/>
              <a:t>procesu podejmowania decyzji</a:t>
            </a:r>
            <a:r>
              <a:rPr lang="pl-PL" sz="2400" dirty="0" smtClean="0"/>
              <a:t>.</a:t>
            </a:r>
            <a:endParaRPr lang="pl-PL" sz="2400" dirty="0"/>
          </a:p>
        </p:txBody>
      </p:sp>
    </p:spTree>
    <p:extLst>
      <p:ext uri="{BB962C8B-B14F-4D97-AF65-F5344CB8AC3E}">
        <p14:creationId xmlns:p14="http://schemas.microsoft.com/office/powerpoint/2010/main" val="4012571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Projekt domyślny">
  <a:themeElements>
    <a:clrScheme name="Niestandardowy 2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Motyw pakietu Office">
  <a:themeElements>
    <a:clrScheme name="Niestandardowy 27">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Motyw pakietu Office">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l-PL"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l-PL"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Char char="•"/>
          <a:tabLst/>
          <a:defRPr kumimoji="0" lang="pl-PL" altLang="pl-PL"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11748</TotalTime>
  <Words>2483</Words>
  <Application>Microsoft Office PowerPoint</Application>
  <PresentationFormat>Papier A3 (297x420 mm)</PresentationFormat>
  <Paragraphs>270</Paragraphs>
  <Slides>27</Slides>
  <Notes>0</Notes>
  <HiddenSlides>0</HiddenSlides>
  <MMClips>0</MMClips>
  <ScaleCrop>false</ScaleCrop>
  <HeadingPairs>
    <vt:vector size="6" baseType="variant">
      <vt:variant>
        <vt:lpstr>Motyw</vt:lpstr>
      </vt:variant>
      <vt:variant>
        <vt:i4>10</vt:i4>
      </vt:variant>
      <vt:variant>
        <vt:lpstr>Osadzone serwery OLE</vt:lpstr>
      </vt:variant>
      <vt:variant>
        <vt:i4>1</vt:i4>
      </vt:variant>
      <vt:variant>
        <vt:lpstr>Tytuły slajdów</vt:lpstr>
      </vt:variant>
      <vt:variant>
        <vt:i4>27</vt:i4>
      </vt:variant>
    </vt:vector>
  </HeadingPairs>
  <TitlesOfParts>
    <vt:vector size="38" baseType="lpstr">
      <vt:lpstr>2_Projekt domyślny</vt:lpstr>
      <vt:lpstr>4_Motyw pakietu Office</vt:lpstr>
      <vt:lpstr>1_Projekt domyślny</vt:lpstr>
      <vt:lpstr>Motyw pakietu Office</vt:lpstr>
      <vt:lpstr>1_Motyw pakietu Office</vt:lpstr>
      <vt:lpstr>2_Motyw pakietu Office</vt:lpstr>
      <vt:lpstr>3_Projekt domyślny</vt:lpstr>
      <vt:lpstr>4_Projekt domyślny</vt:lpstr>
      <vt:lpstr>5_Projekt domyślny</vt:lpstr>
      <vt:lpstr>Projekt domyślny</vt:lpstr>
      <vt:lpstr>CorelPhotoPaint.Image.9</vt:lpstr>
      <vt:lpstr>Prezentacja programu PowerPoint</vt:lpstr>
      <vt:lpstr>Prezentacja programu PowerPoint</vt:lpstr>
      <vt:lpstr>Zarządzanie – ciągły proces podejmowania decyzji</vt:lpstr>
      <vt:lpstr>Podejmowanie decyzji</vt:lpstr>
      <vt:lpstr>Władza jako podstawa podejmowania decyzji</vt:lpstr>
      <vt:lpstr>Źródła władzy w organizacji</vt:lpstr>
      <vt:lpstr>Reguły sprawowania władzy</vt:lpstr>
      <vt:lpstr>Prezentacja programu PowerPoint</vt:lpstr>
      <vt:lpstr>Zintegrowany model procesowy podejmowania decyzji</vt:lpstr>
      <vt:lpstr>Wyzwania podejmowania decyzji menedżerskich</vt:lpstr>
      <vt:lpstr>Prezentacja programu PowerPoint</vt:lpstr>
      <vt:lpstr>Zakres podejmowania decyzji w zależności  od poziomu hierarchii zarządzania: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Model rozwoju organizacji PAEI  wg I. Adizesa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Marek Matejun</dc:creator>
  <cp:lastModifiedBy>Kowalski Ryszard</cp:lastModifiedBy>
  <cp:revision>1112</cp:revision>
  <cp:lastPrinted>2004-04-14T05:44:38Z</cp:lastPrinted>
  <dcterms:created xsi:type="dcterms:W3CDTF">2004-04-12T18:55:21Z</dcterms:created>
  <dcterms:modified xsi:type="dcterms:W3CDTF">2024-10-14T14:09:08Z</dcterms:modified>
</cp:coreProperties>
</file>