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4" r:id="rId1"/>
    <p:sldMasterId id="2147483919" r:id="rId2"/>
    <p:sldMasterId id="2147483932" r:id="rId3"/>
  </p:sldMasterIdLst>
  <p:notesMasterIdLst>
    <p:notesMasterId r:id="rId15"/>
  </p:notesMasterIdLst>
  <p:handoutMasterIdLst>
    <p:handoutMasterId r:id="rId16"/>
  </p:handoutMasterIdLst>
  <p:sldIdLst>
    <p:sldId id="1117" r:id="rId4"/>
    <p:sldId id="1131" r:id="rId5"/>
    <p:sldId id="1121" r:id="rId6"/>
    <p:sldId id="1122" r:id="rId7"/>
    <p:sldId id="1143" r:id="rId8"/>
    <p:sldId id="1144" r:id="rId9"/>
    <p:sldId id="1145" r:id="rId10"/>
    <p:sldId id="1146" r:id="rId11"/>
    <p:sldId id="1147" r:id="rId12"/>
    <p:sldId id="1148" r:id="rId13"/>
    <p:sldId id="1150" r:id="rId14"/>
  </p:sldIdLst>
  <p:sldSz cx="12801600" cy="9601200" type="A3"/>
  <p:notesSz cx="6858000" cy="9774238"/>
  <p:defaultTextStyle>
    <a:defPPr>
      <a:defRPr lang="pl-PL"/>
    </a:defPPr>
    <a:lvl1pPr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1pPr>
    <a:lvl2pPr marL="640003"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2pPr>
    <a:lvl3pPr marL="1280006"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3pPr>
    <a:lvl4pPr marL="1920009"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4pPr>
    <a:lvl5pPr marL="2560013"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5pPr>
    <a:lvl6pPr marL="3200016" algn="l" defTabSz="1280006" rtl="0" eaLnBrk="1" latinLnBrk="0" hangingPunct="1">
      <a:defRPr sz="3100" kern="1200">
        <a:solidFill>
          <a:schemeClr val="tx1"/>
        </a:solidFill>
        <a:latin typeface="Times New Roman" pitchFamily="18" charset="0"/>
        <a:ea typeface="+mn-ea"/>
        <a:cs typeface="+mn-cs"/>
      </a:defRPr>
    </a:lvl6pPr>
    <a:lvl7pPr marL="3840019" algn="l" defTabSz="1280006" rtl="0" eaLnBrk="1" latinLnBrk="0" hangingPunct="1">
      <a:defRPr sz="3100" kern="1200">
        <a:solidFill>
          <a:schemeClr val="tx1"/>
        </a:solidFill>
        <a:latin typeface="Times New Roman" pitchFamily="18" charset="0"/>
        <a:ea typeface="+mn-ea"/>
        <a:cs typeface="+mn-cs"/>
      </a:defRPr>
    </a:lvl7pPr>
    <a:lvl8pPr marL="4480022" algn="l" defTabSz="1280006" rtl="0" eaLnBrk="1" latinLnBrk="0" hangingPunct="1">
      <a:defRPr sz="3100" kern="1200">
        <a:solidFill>
          <a:schemeClr val="tx1"/>
        </a:solidFill>
        <a:latin typeface="Times New Roman" pitchFamily="18" charset="0"/>
        <a:ea typeface="+mn-ea"/>
        <a:cs typeface="+mn-cs"/>
      </a:defRPr>
    </a:lvl8pPr>
    <a:lvl9pPr marL="5120025" algn="l" defTabSz="1280006" rtl="0" eaLnBrk="1" latinLnBrk="0" hangingPunct="1">
      <a:defRPr sz="31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3024">
          <p15:clr>
            <a:srgbClr val="A4A3A4"/>
          </p15:clr>
        </p15:guide>
        <p15:guide id="4" pos="4032">
          <p15:clr>
            <a:srgbClr val="A4A3A4"/>
          </p15:clr>
        </p15:guide>
      </p15:sldGuideLst>
    </p:ext>
    <p:ext uri="{2D200454-40CA-4A62-9FC3-DE9A4176ACB9}">
      <p15:notesGuideLst xmlns=""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000099"/>
    <a:srgbClr val="CCFFCC"/>
    <a:srgbClr val="008000"/>
    <a:srgbClr val="0033CC"/>
    <a:srgbClr val="FF00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94737" autoAdjust="0"/>
  </p:normalViewPr>
  <p:slideViewPr>
    <p:cSldViewPr>
      <p:cViewPr varScale="1">
        <p:scale>
          <a:sx n="88" d="100"/>
          <a:sy n="88" d="100"/>
        </p:scale>
        <p:origin x="-924" y="-120"/>
      </p:cViewPr>
      <p:guideLst>
        <p:guide orient="horz" pos="2160"/>
        <p:guide orient="horz" pos="3024"/>
        <p:guide pos="288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60" y="-90"/>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b="1"/>
            </a:lvl1pPr>
          </a:lstStyle>
          <a:p>
            <a:pPr>
              <a:defRPr/>
            </a:pPr>
            <a:endParaRPr lang="pl-PL" altLang="pl-PL"/>
          </a:p>
        </p:txBody>
      </p:sp>
      <p:sp>
        <p:nvSpPr>
          <p:cNvPr id="10243"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b="1"/>
            </a:lvl1pPr>
          </a:lstStyle>
          <a:p>
            <a:pPr>
              <a:defRPr/>
            </a:pPr>
            <a:endParaRPr lang="pl-PL" altLang="pl-PL"/>
          </a:p>
        </p:txBody>
      </p:sp>
      <p:sp>
        <p:nvSpPr>
          <p:cNvPr id="10244" name="Rectangle 4"/>
          <p:cNvSpPr>
            <a:spLocks noGrp="1" noChangeArrowheads="1"/>
          </p:cNvSpPr>
          <p:nvPr>
            <p:ph type="ftr" sz="quarter" idx="2"/>
          </p:nvPr>
        </p:nvSpPr>
        <p:spPr bwMode="auto">
          <a:xfrm>
            <a:off x="0" y="92964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b="1"/>
            </a:lvl1pPr>
          </a:lstStyle>
          <a:p>
            <a:pPr>
              <a:defRPr/>
            </a:pPr>
            <a:endParaRPr lang="pl-PL" altLang="pl-PL"/>
          </a:p>
        </p:txBody>
      </p:sp>
      <p:sp>
        <p:nvSpPr>
          <p:cNvPr id="10245" name="Rectangle 5"/>
          <p:cNvSpPr>
            <a:spLocks noGrp="1" noChangeArrowheads="1"/>
          </p:cNvSpPr>
          <p:nvPr>
            <p:ph type="sldNum" sz="quarter" idx="3"/>
          </p:nvPr>
        </p:nvSpPr>
        <p:spPr bwMode="auto">
          <a:xfrm>
            <a:off x="3886200" y="92964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b="1"/>
            </a:lvl1pPr>
          </a:lstStyle>
          <a:p>
            <a:pPr>
              <a:defRPr/>
            </a:pPr>
            <a:fld id="{28EF9031-2071-4582-86F5-D87342B4F085}" type="slidenum">
              <a:rPr lang="pl-PL" altLang="pl-PL"/>
              <a:pPr>
                <a:defRPr/>
              </a:pPr>
              <a:t>‹#›</a:t>
            </a:fld>
            <a:endParaRPr lang="pl-PL" altLang="pl-PL"/>
          </a:p>
        </p:txBody>
      </p:sp>
    </p:spTree>
    <p:extLst>
      <p:ext uri="{BB962C8B-B14F-4D97-AF65-F5344CB8AC3E}">
        <p14:creationId xmlns:p14="http://schemas.microsoft.com/office/powerpoint/2010/main" val="3643659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b="1"/>
            </a:lvl1pPr>
          </a:lstStyle>
          <a:p>
            <a:pPr>
              <a:defRPr/>
            </a:pPr>
            <a:endParaRPr lang="pl-PL" altLang="pl-PL"/>
          </a:p>
        </p:txBody>
      </p:sp>
      <p:sp>
        <p:nvSpPr>
          <p:cNvPr id="8195" name="Rectangle 3"/>
          <p:cNvSpPr>
            <a:spLocks noGrp="1" noChangeArrowheads="1"/>
          </p:cNvSpPr>
          <p:nvPr>
            <p:ph type="dt" idx="1"/>
          </p:nvPr>
        </p:nvSpPr>
        <p:spPr bwMode="auto">
          <a:xfrm>
            <a:off x="388620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b="1"/>
            </a:lvl1pPr>
          </a:lstStyle>
          <a:p>
            <a:pPr>
              <a:defRPr/>
            </a:pPr>
            <a:endParaRPr lang="pl-PL" altLang="pl-PL"/>
          </a:p>
        </p:txBody>
      </p:sp>
      <p:sp>
        <p:nvSpPr>
          <p:cNvPr id="198660" name="Rectangle 4"/>
          <p:cNvSpPr>
            <a:spLocks noGrp="1" noRot="1" noChangeAspect="1" noChangeArrowheads="1" noTextEdit="1"/>
          </p:cNvSpPr>
          <p:nvPr>
            <p:ph type="sldImg" idx="2"/>
          </p:nvPr>
        </p:nvSpPr>
        <p:spPr bwMode="auto">
          <a:xfrm>
            <a:off x="985838" y="733425"/>
            <a:ext cx="4886325"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643438"/>
            <a:ext cx="5029200" cy="43973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pl-PL" altLang="pl-PL" noProof="0"/>
              <a:t>Kliknij, aby edytować style wzorca tekstu</a:t>
            </a:r>
          </a:p>
          <a:p>
            <a:pPr lvl="1"/>
            <a:r>
              <a:rPr lang="pl-PL" altLang="pl-PL" noProof="0"/>
              <a:t>Drugi poziom</a:t>
            </a:r>
          </a:p>
          <a:p>
            <a:pPr lvl="2"/>
            <a:r>
              <a:rPr lang="pl-PL" altLang="pl-PL" noProof="0"/>
              <a:t>Trzeci poziom</a:t>
            </a:r>
          </a:p>
          <a:p>
            <a:pPr lvl="3"/>
            <a:r>
              <a:rPr lang="pl-PL" altLang="pl-PL" noProof="0"/>
              <a:t>Czwarty poziom</a:t>
            </a:r>
          </a:p>
          <a:p>
            <a:pPr lvl="4"/>
            <a:r>
              <a:rPr lang="pl-PL" altLang="pl-PL" noProof="0"/>
              <a:t>Piąty poziom</a:t>
            </a:r>
          </a:p>
        </p:txBody>
      </p:sp>
      <p:sp>
        <p:nvSpPr>
          <p:cNvPr id="8198" name="Rectangle 6"/>
          <p:cNvSpPr>
            <a:spLocks noGrp="1" noChangeArrowheads="1"/>
          </p:cNvSpPr>
          <p:nvPr>
            <p:ph type="ftr" sz="quarter" idx="4"/>
          </p:nvPr>
        </p:nvSpPr>
        <p:spPr bwMode="auto">
          <a:xfrm>
            <a:off x="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b="1"/>
            </a:lvl1pPr>
          </a:lstStyle>
          <a:p>
            <a:pPr>
              <a:defRPr/>
            </a:pPr>
            <a:endParaRPr lang="pl-PL" altLang="pl-PL"/>
          </a:p>
        </p:txBody>
      </p:sp>
      <p:sp>
        <p:nvSpPr>
          <p:cNvPr id="8199" name="Rectangle 7"/>
          <p:cNvSpPr>
            <a:spLocks noGrp="1" noChangeArrowheads="1"/>
          </p:cNvSpPr>
          <p:nvPr>
            <p:ph type="sldNum" sz="quarter" idx="5"/>
          </p:nvPr>
        </p:nvSpPr>
        <p:spPr bwMode="auto">
          <a:xfrm>
            <a:off x="388620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b="1"/>
            </a:lvl1pPr>
          </a:lstStyle>
          <a:p>
            <a:pPr>
              <a:defRPr/>
            </a:pPr>
            <a:fld id="{7E92DBD5-5720-4925-A179-D3DF8BE78F18}" type="slidenum">
              <a:rPr lang="pl-PL" altLang="pl-PL"/>
              <a:pPr>
                <a:defRPr/>
              </a:pPr>
              <a:t>‹#›</a:t>
            </a:fld>
            <a:endParaRPr lang="pl-PL" altLang="pl-PL"/>
          </a:p>
        </p:txBody>
      </p:sp>
    </p:spTree>
    <p:extLst>
      <p:ext uri="{BB962C8B-B14F-4D97-AF65-F5344CB8AC3E}">
        <p14:creationId xmlns:p14="http://schemas.microsoft.com/office/powerpoint/2010/main" val="271690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40003"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280006"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20009"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560013"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00016" algn="l" defTabSz="1280006" rtl="0" eaLnBrk="1" latinLnBrk="0" hangingPunct="1">
      <a:defRPr sz="1700" kern="1200">
        <a:solidFill>
          <a:schemeClr val="tx1"/>
        </a:solidFill>
        <a:latin typeface="+mn-lt"/>
        <a:ea typeface="+mn-ea"/>
        <a:cs typeface="+mn-cs"/>
      </a:defRPr>
    </a:lvl6pPr>
    <a:lvl7pPr marL="3840019" algn="l" defTabSz="1280006" rtl="0" eaLnBrk="1" latinLnBrk="0" hangingPunct="1">
      <a:defRPr sz="1700" kern="1200">
        <a:solidFill>
          <a:schemeClr val="tx1"/>
        </a:solidFill>
        <a:latin typeface="+mn-lt"/>
        <a:ea typeface="+mn-ea"/>
        <a:cs typeface="+mn-cs"/>
      </a:defRPr>
    </a:lvl7pPr>
    <a:lvl8pPr marL="4480022" algn="l" defTabSz="1280006" rtl="0" eaLnBrk="1" latinLnBrk="0" hangingPunct="1">
      <a:defRPr sz="1700" kern="1200">
        <a:solidFill>
          <a:schemeClr val="tx1"/>
        </a:solidFill>
        <a:latin typeface="+mn-lt"/>
        <a:ea typeface="+mn-ea"/>
        <a:cs typeface="+mn-cs"/>
      </a:defRPr>
    </a:lvl8pPr>
    <a:lvl9pPr marL="5120025" algn="l" defTabSz="128000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599"/>
            <a:ext cx="10881360" cy="2058035"/>
          </a:xfrm>
        </p:spPr>
        <p:txBody>
          <a:bodyPr/>
          <a:lstStyle/>
          <a:p>
            <a:r>
              <a:rPr lang="pl-PL"/>
              <a:t>Kliknij, aby edytować styl</a:t>
            </a:r>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40003" indent="0" algn="ctr">
              <a:buNone/>
              <a:defRPr/>
            </a:lvl2pPr>
            <a:lvl3pPr marL="1280006" indent="0" algn="ctr">
              <a:buNone/>
              <a:defRPr/>
            </a:lvl3pPr>
            <a:lvl4pPr marL="1920009" indent="0" algn="ctr">
              <a:buNone/>
              <a:defRPr/>
            </a:lvl4pPr>
            <a:lvl5pPr marL="2560013" indent="0" algn="ctr">
              <a:buNone/>
              <a:defRPr/>
            </a:lvl5pPr>
            <a:lvl6pPr marL="3200016" indent="0" algn="ctr">
              <a:buNone/>
              <a:defRPr/>
            </a:lvl6pPr>
            <a:lvl7pPr marL="3840019" indent="0" algn="ctr">
              <a:buNone/>
              <a:defRPr/>
            </a:lvl7pPr>
            <a:lvl8pPr marL="4480022" indent="0" algn="ctr">
              <a:buNone/>
              <a:defRPr/>
            </a:lvl8pPr>
            <a:lvl9pPr marL="5120025"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1421C7-D7BC-4817-A136-7C575DC428C1}"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736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01083-EEAD-4BA7-952F-45324D918BC3}"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2105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F81F3-F478-495E-8977-8A7E98912C6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09505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36"/>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7847" indent="0" algn="ctr">
              <a:buNone/>
              <a:defRPr/>
            </a:lvl2pPr>
            <a:lvl3pPr marL="1275695" indent="0" algn="ctr">
              <a:buNone/>
              <a:defRPr/>
            </a:lvl3pPr>
            <a:lvl4pPr marL="1913555" indent="0" algn="ctr">
              <a:buNone/>
              <a:defRPr/>
            </a:lvl4pPr>
            <a:lvl5pPr marL="2551417" indent="0" algn="ctr">
              <a:buNone/>
              <a:defRPr/>
            </a:lvl5pPr>
            <a:lvl6pPr marL="3189280" indent="0" algn="ctr">
              <a:buNone/>
              <a:defRPr/>
            </a:lvl6pPr>
            <a:lvl7pPr marL="3827138" indent="0" algn="ctr">
              <a:buNone/>
              <a:defRPr/>
            </a:lvl7pPr>
            <a:lvl8pPr marL="4464995" indent="0" algn="ctr">
              <a:buNone/>
              <a:defRPr/>
            </a:lvl8pPr>
            <a:lvl9pPr marL="5102853"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74CD02-7A4B-4767-9619-B42A6A29516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6354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264681-53C1-4244-80E5-6F310006A38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63413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701"/>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7847" indent="0">
              <a:buNone/>
              <a:defRPr sz="2500"/>
            </a:lvl2pPr>
            <a:lvl3pPr marL="1275695" indent="0">
              <a:buNone/>
              <a:defRPr sz="2200"/>
            </a:lvl3pPr>
            <a:lvl4pPr marL="1913555" indent="0">
              <a:buNone/>
              <a:defRPr sz="2000"/>
            </a:lvl4pPr>
            <a:lvl5pPr marL="2551417" indent="0">
              <a:buNone/>
              <a:defRPr sz="2000"/>
            </a:lvl5pPr>
            <a:lvl6pPr marL="3189280" indent="0">
              <a:buNone/>
              <a:defRPr sz="2000"/>
            </a:lvl6pPr>
            <a:lvl7pPr marL="3827138" indent="0">
              <a:buNone/>
              <a:defRPr sz="2000"/>
            </a:lvl7pPr>
            <a:lvl8pPr marL="4464995" indent="0">
              <a:buNone/>
              <a:defRPr sz="2000"/>
            </a:lvl8pPr>
            <a:lvl9pPr marL="5102853"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B1E3F3-DB46-441A-9824-C997F742B51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8418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4E430D-E7EC-4759-A14F-10BEC502C472}"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14234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7847" indent="0">
              <a:buNone/>
              <a:defRPr sz="2800" b="1"/>
            </a:lvl2pPr>
            <a:lvl3pPr marL="1275695" indent="0">
              <a:buNone/>
              <a:defRPr sz="2500" b="1"/>
            </a:lvl3pPr>
            <a:lvl4pPr marL="1913555" indent="0">
              <a:buNone/>
              <a:defRPr sz="2200" b="1"/>
            </a:lvl4pPr>
            <a:lvl5pPr marL="2551417" indent="0">
              <a:buNone/>
              <a:defRPr sz="2200" b="1"/>
            </a:lvl5pPr>
            <a:lvl6pPr marL="3189280" indent="0">
              <a:buNone/>
              <a:defRPr sz="2200" b="1"/>
            </a:lvl6pPr>
            <a:lvl7pPr marL="3827138" indent="0">
              <a:buNone/>
              <a:defRPr sz="2200" b="1"/>
            </a:lvl7pPr>
            <a:lvl8pPr marL="4464995" indent="0">
              <a:buNone/>
              <a:defRPr sz="2200" b="1"/>
            </a:lvl8pPr>
            <a:lvl9pPr marL="5102853"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76" y="2149158"/>
            <a:ext cx="5658485" cy="895667"/>
          </a:xfrm>
        </p:spPr>
        <p:txBody>
          <a:bodyPr anchor="b"/>
          <a:lstStyle>
            <a:lvl1pPr marL="0" indent="0">
              <a:buNone/>
              <a:defRPr sz="3400" b="1"/>
            </a:lvl1pPr>
            <a:lvl2pPr marL="637847" indent="0">
              <a:buNone/>
              <a:defRPr sz="2800" b="1"/>
            </a:lvl2pPr>
            <a:lvl3pPr marL="1275695" indent="0">
              <a:buNone/>
              <a:defRPr sz="2500" b="1"/>
            </a:lvl3pPr>
            <a:lvl4pPr marL="1913555" indent="0">
              <a:buNone/>
              <a:defRPr sz="2200" b="1"/>
            </a:lvl4pPr>
            <a:lvl5pPr marL="2551417" indent="0">
              <a:buNone/>
              <a:defRPr sz="2200" b="1"/>
            </a:lvl5pPr>
            <a:lvl6pPr marL="3189280" indent="0">
              <a:buNone/>
              <a:defRPr sz="2200" b="1"/>
            </a:lvl6pPr>
            <a:lvl7pPr marL="3827138" indent="0">
              <a:buNone/>
              <a:defRPr sz="2200" b="1"/>
            </a:lvl7pPr>
            <a:lvl8pPr marL="4464995" indent="0">
              <a:buNone/>
              <a:defRPr sz="2200" b="1"/>
            </a:lvl8pPr>
            <a:lvl9pPr marL="5102853"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7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1DF276-A5E3-44C8-8E2C-1B94BD7B5EA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90978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80B4E1-9761-4953-8E84-008C101F22E2}"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26854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996F61-298B-4BFD-B795-1CE44A716F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53023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7847" indent="0">
              <a:buNone/>
              <a:defRPr sz="1700"/>
            </a:lvl2pPr>
            <a:lvl3pPr marL="1275695" indent="0">
              <a:buNone/>
              <a:defRPr sz="1400"/>
            </a:lvl3pPr>
            <a:lvl4pPr marL="1913555" indent="0">
              <a:buNone/>
              <a:defRPr sz="1300"/>
            </a:lvl4pPr>
            <a:lvl5pPr marL="2551417" indent="0">
              <a:buNone/>
              <a:defRPr sz="1300"/>
            </a:lvl5pPr>
            <a:lvl6pPr marL="3189280" indent="0">
              <a:buNone/>
              <a:defRPr sz="1300"/>
            </a:lvl6pPr>
            <a:lvl7pPr marL="3827138" indent="0">
              <a:buNone/>
              <a:defRPr sz="1300"/>
            </a:lvl7pPr>
            <a:lvl8pPr marL="4464995" indent="0">
              <a:buNone/>
              <a:defRPr sz="1300"/>
            </a:lvl8pPr>
            <a:lvl9pPr marL="510285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48801-F607-4302-AB8A-24119753BE14}"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5049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9730EF-9EDF-4551-AEB4-96F7DAB34D60}"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74214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7847" indent="0">
              <a:buNone/>
              <a:defRPr sz="3900"/>
            </a:lvl2pPr>
            <a:lvl3pPr marL="1275695" indent="0">
              <a:buNone/>
              <a:defRPr sz="3400"/>
            </a:lvl3pPr>
            <a:lvl4pPr marL="1913555" indent="0">
              <a:buNone/>
              <a:defRPr sz="2800"/>
            </a:lvl4pPr>
            <a:lvl5pPr marL="2551417" indent="0">
              <a:buNone/>
              <a:defRPr sz="2800"/>
            </a:lvl5pPr>
            <a:lvl6pPr marL="3189280" indent="0">
              <a:buNone/>
              <a:defRPr sz="2800"/>
            </a:lvl6pPr>
            <a:lvl7pPr marL="3827138" indent="0">
              <a:buNone/>
              <a:defRPr sz="2800"/>
            </a:lvl7pPr>
            <a:lvl8pPr marL="4464995" indent="0">
              <a:buNone/>
              <a:defRPr sz="2800"/>
            </a:lvl8pPr>
            <a:lvl9pPr marL="5102853"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7847" indent="0">
              <a:buNone/>
              <a:defRPr sz="1700"/>
            </a:lvl2pPr>
            <a:lvl3pPr marL="1275695" indent="0">
              <a:buNone/>
              <a:defRPr sz="1400"/>
            </a:lvl3pPr>
            <a:lvl4pPr marL="1913555" indent="0">
              <a:buNone/>
              <a:defRPr sz="1300"/>
            </a:lvl4pPr>
            <a:lvl5pPr marL="2551417" indent="0">
              <a:buNone/>
              <a:defRPr sz="1300"/>
            </a:lvl5pPr>
            <a:lvl6pPr marL="3189280" indent="0">
              <a:buNone/>
              <a:defRPr sz="1300"/>
            </a:lvl6pPr>
            <a:lvl7pPr marL="3827138" indent="0">
              <a:buNone/>
              <a:defRPr sz="1300"/>
            </a:lvl7pPr>
            <a:lvl8pPr marL="4464995" indent="0">
              <a:buNone/>
              <a:defRPr sz="1300"/>
            </a:lvl8pPr>
            <a:lvl9pPr marL="510285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6D082-DBA4-4C5A-8151-016AFD08EDE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12817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66D40B-D753-4906-8824-9679735827A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49867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8B5B4-210C-489D-8E6D-BD592641701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45062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960120" y="853440"/>
            <a:ext cx="10881360" cy="76809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D4DE59-5BA5-432E-9DDC-68EF551D71F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9318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34"/>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8001" indent="0" algn="ctr">
              <a:buNone/>
              <a:defRPr/>
            </a:lvl2pPr>
            <a:lvl3pPr marL="1276003" indent="0" algn="ctr">
              <a:buNone/>
              <a:defRPr/>
            </a:lvl3pPr>
            <a:lvl4pPr marL="1914014" indent="0" algn="ctr">
              <a:buNone/>
              <a:defRPr/>
            </a:lvl4pPr>
            <a:lvl5pPr marL="2552029" indent="0" algn="ctr">
              <a:buNone/>
              <a:defRPr/>
            </a:lvl5pPr>
            <a:lvl6pPr marL="3190046" indent="0" algn="ctr">
              <a:buNone/>
              <a:defRPr/>
            </a:lvl6pPr>
            <a:lvl7pPr marL="3828056" indent="0" algn="ctr">
              <a:buNone/>
              <a:defRPr/>
            </a:lvl7pPr>
            <a:lvl8pPr marL="4466066" indent="0" algn="ctr">
              <a:buNone/>
              <a:defRPr/>
            </a:lvl8pPr>
            <a:lvl9pPr marL="5104078"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5" name="Symbol zastępczy stopki 4"/>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spcBef>
                <a:spcPct val="20000"/>
              </a:spcBef>
              <a:buFontTx/>
              <a:buChar char="•"/>
              <a:defRPr/>
            </a:lvl1pPr>
          </a:lstStyle>
          <a:p>
            <a:pPr>
              <a:defRPr/>
            </a:pPr>
            <a:fld id="{B75C97B9-A209-4FB2-B398-608917547CEF}" type="slidenum">
              <a:rPr lang="pl-PL" altLang="pl-PL"/>
              <a:pPr>
                <a:defRPr/>
              </a:pPr>
              <a:t>‹#›</a:t>
            </a:fld>
            <a:endParaRPr lang="pl-PL" altLang="pl-PL"/>
          </a:p>
        </p:txBody>
      </p:sp>
    </p:spTree>
    <p:extLst>
      <p:ext uri="{BB962C8B-B14F-4D97-AF65-F5344CB8AC3E}">
        <p14:creationId xmlns:p14="http://schemas.microsoft.com/office/powerpoint/2010/main" val="2848505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5" name="Symbol zastępczy stopki 4"/>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spcBef>
                <a:spcPct val="20000"/>
              </a:spcBef>
              <a:buFontTx/>
              <a:buChar char="•"/>
              <a:defRPr/>
            </a:lvl1pPr>
          </a:lstStyle>
          <a:p>
            <a:pPr>
              <a:defRPr/>
            </a:pPr>
            <a:fld id="{397B719D-C19D-4751-9DF7-015F7DBB5B3B}" type="slidenum">
              <a:rPr lang="pl-PL" altLang="pl-PL"/>
              <a:pPr>
                <a:defRPr/>
              </a:pPr>
              <a:t>‹#›</a:t>
            </a:fld>
            <a:endParaRPr lang="pl-PL" altLang="pl-PL"/>
          </a:p>
        </p:txBody>
      </p:sp>
    </p:spTree>
    <p:extLst>
      <p:ext uri="{BB962C8B-B14F-4D97-AF65-F5344CB8AC3E}">
        <p14:creationId xmlns:p14="http://schemas.microsoft.com/office/powerpoint/2010/main" val="2509593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99"/>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8001" indent="0">
              <a:buNone/>
              <a:defRPr sz="2500"/>
            </a:lvl2pPr>
            <a:lvl3pPr marL="1276003" indent="0">
              <a:buNone/>
              <a:defRPr sz="2200"/>
            </a:lvl3pPr>
            <a:lvl4pPr marL="1914014" indent="0">
              <a:buNone/>
              <a:defRPr sz="2000"/>
            </a:lvl4pPr>
            <a:lvl5pPr marL="2552029" indent="0">
              <a:buNone/>
              <a:defRPr sz="2000"/>
            </a:lvl5pPr>
            <a:lvl6pPr marL="3190046" indent="0">
              <a:buNone/>
              <a:defRPr sz="2000"/>
            </a:lvl6pPr>
            <a:lvl7pPr marL="3828056" indent="0">
              <a:buNone/>
              <a:defRPr sz="2000"/>
            </a:lvl7pPr>
            <a:lvl8pPr marL="4466066" indent="0">
              <a:buNone/>
              <a:defRPr sz="2000"/>
            </a:lvl8pPr>
            <a:lvl9pPr marL="5104078" indent="0">
              <a:buNone/>
              <a:defRPr sz="20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5" name="Symbol zastępczy stopki 4"/>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spcBef>
                <a:spcPct val="20000"/>
              </a:spcBef>
              <a:buFontTx/>
              <a:buChar char="•"/>
              <a:defRPr/>
            </a:lvl1pPr>
          </a:lstStyle>
          <a:p>
            <a:pPr>
              <a:defRPr/>
            </a:pPr>
            <a:fld id="{48AB1E90-E347-4798-AF43-3D31C5A97832}" type="slidenum">
              <a:rPr lang="pl-PL" altLang="pl-PL"/>
              <a:pPr>
                <a:defRPr/>
              </a:pPr>
              <a:t>‹#›</a:t>
            </a:fld>
            <a:endParaRPr lang="pl-PL" altLang="pl-PL"/>
          </a:p>
        </p:txBody>
      </p:sp>
    </p:spTree>
    <p:extLst>
      <p:ext uri="{BB962C8B-B14F-4D97-AF65-F5344CB8AC3E}">
        <p14:creationId xmlns:p14="http://schemas.microsoft.com/office/powerpoint/2010/main" val="1330816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6" name="Symbol zastępczy stopki 5"/>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7" name="Symbol zastępczy numeru slajdu 6"/>
          <p:cNvSpPr>
            <a:spLocks noGrp="1"/>
          </p:cNvSpPr>
          <p:nvPr>
            <p:ph type="sldNum" sz="quarter" idx="12"/>
          </p:nvPr>
        </p:nvSpPr>
        <p:spPr/>
        <p:txBody>
          <a:bodyPr/>
          <a:lstStyle>
            <a:lvl1pPr>
              <a:spcBef>
                <a:spcPct val="20000"/>
              </a:spcBef>
              <a:buFontTx/>
              <a:buChar char="•"/>
              <a:defRPr/>
            </a:lvl1pPr>
          </a:lstStyle>
          <a:p>
            <a:pPr>
              <a:defRPr/>
            </a:pPr>
            <a:fld id="{58E74F36-12A5-4AB1-A7BD-5DB47CBEA22C}" type="slidenum">
              <a:rPr lang="pl-PL" altLang="pl-PL"/>
              <a:pPr>
                <a:defRPr/>
              </a:pPr>
              <a:t>‹#›</a:t>
            </a:fld>
            <a:endParaRPr lang="pl-PL" altLang="pl-PL"/>
          </a:p>
        </p:txBody>
      </p:sp>
    </p:spTree>
    <p:extLst>
      <p:ext uri="{BB962C8B-B14F-4D97-AF65-F5344CB8AC3E}">
        <p14:creationId xmlns:p14="http://schemas.microsoft.com/office/powerpoint/2010/main" val="72747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8001" indent="0">
              <a:buNone/>
              <a:defRPr sz="2800" b="1"/>
            </a:lvl2pPr>
            <a:lvl3pPr marL="1276003" indent="0">
              <a:buNone/>
              <a:defRPr sz="2500" b="1"/>
            </a:lvl3pPr>
            <a:lvl4pPr marL="1914014" indent="0">
              <a:buNone/>
              <a:defRPr sz="2200" b="1"/>
            </a:lvl4pPr>
            <a:lvl5pPr marL="2552029" indent="0">
              <a:buNone/>
              <a:defRPr sz="2200" b="1"/>
            </a:lvl5pPr>
            <a:lvl6pPr marL="3190046" indent="0">
              <a:buNone/>
              <a:defRPr sz="2200" b="1"/>
            </a:lvl6pPr>
            <a:lvl7pPr marL="3828056" indent="0">
              <a:buNone/>
              <a:defRPr sz="2200" b="1"/>
            </a:lvl7pPr>
            <a:lvl8pPr marL="4466066" indent="0">
              <a:buNone/>
              <a:defRPr sz="2200" b="1"/>
            </a:lvl8pPr>
            <a:lvl9pPr marL="5104078"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74" y="2149158"/>
            <a:ext cx="5658485" cy="895667"/>
          </a:xfrm>
        </p:spPr>
        <p:txBody>
          <a:bodyPr anchor="b"/>
          <a:lstStyle>
            <a:lvl1pPr marL="0" indent="0">
              <a:buNone/>
              <a:defRPr sz="3400" b="1"/>
            </a:lvl1pPr>
            <a:lvl2pPr marL="638001" indent="0">
              <a:buNone/>
              <a:defRPr sz="2800" b="1"/>
            </a:lvl2pPr>
            <a:lvl3pPr marL="1276003" indent="0">
              <a:buNone/>
              <a:defRPr sz="2500" b="1"/>
            </a:lvl3pPr>
            <a:lvl4pPr marL="1914014" indent="0">
              <a:buNone/>
              <a:defRPr sz="2200" b="1"/>
            </a:lvl4pPr>
            <a:lvl5pPr marL="2552029" indent="0">
              <a:buNone/>
              <a:defRPr sz="2200" b="1"/>
            </a:lvl5pPr>
            <a:lvl6pPr marL="3190046" indent="0">
              <a:buNone/>
              <a:defRPr sz="2200" b="1"/>
            </a:lvl6pPr>
            <a:lvl7pPr marL="3828056" indent="0">
              <a:buNone/>
              <a:defRPr sz="2200" b="1"/>
            </a:lvl7pPr>
            <a:lvl8pPr marL="4466066" indent="0">
              <a:buNone/>
              <a:defRPr sz="2200" b="1"/>
            </a:lvl8pPr>
            <a:lvl9pPr marL="5104078"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74"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8" name="Symbol zastępczy stopki 7"/>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9" name="Symbol zastępczy numeru slajdu 8"/>
          <p:cNvSpPr>
            <a:spLocks noGrp="1"/>
          </p:cNvSpPr>
          <p:nvPr>
            <p:ph type="sldNum" sz="quarter" idx="12"/>
          </p:nvPr>
        </p:nvSpPr>
        <p:spPr/>
        <p:txBody>
          <a:bodyPr/>
          <a:lstStyle>
            <a:lvl1pPr>
              <a:spcBef>
                <a:spcPct val="20000"/>
              </a:spcBef>
              <a:buFontTx/>
              <a:buChar char="•"/>
              <a:defRPr/>
            </a:lvl1pPr>
          </a:lstStyle>
          <a:p>
            <a:pPr>
              <a:defRPr/>
            </a:pPr>
            <a:fld id="{8665CF47-6A9A-4C6C-93AE-ADC0F9C519E9}" type="slidenum">
              <a:rPr lang="pl-PL" altLang="pl-PL"/>
              <a:pPr>
                <a:defRPr/>
              </a:pPr>
              <a:t>‹#›</a:t>
            </a:fld>
            <a:endParaRPr lang="pl-PL" altLang="pl-PL"/>
          </a:p>
        </p:txBody>
      </p:sp>
    </p:spTree>
    <p:extLst>
      <p:ext uri="{BB962C8B-B14F-4D97-AF65-F5344CB8AC3E}">
        <p14:creationId xmlns:p14="http://schemas.microsoft.com/office/powerpoint/2010/main" val="81339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4" name="Symbol zastępczy stopki 3"/>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5" name="Symbol zastępczy numeru slajdu 4"/>
          <p:cNvSpPr>
            <a:spLocks noGrp="1"/>
          </p:cNvSpPr>
          <p:nvPr>
            <p:ph type="sldNum" sz="quarter" idx="12"/>
          </p:nvPr>
        </p:nvSpPr>
        <p:spPr/>
        <p:txBody>
          <a:bodyPr/>
          <a:lstStyle>
            <a:lvl1pPr>
              <a:spcBef>
                <a:spcPct val="20000"/>
              </a:spcBef>
              <a:buFontTx/>
              <a:buChar char="•"/>
              <a:defRPr/>
            </a:lvl1pPr>
          </a:lstStyle>
          <a:p>
            <a:pPr>
              <a:defRPr/>
            </a:pPr>
            <a:fld id="{CE3E3E96-4378-46B7-8207-6098C9C482E0}" type="slidenum">
              <a:rPr lang="pl-PL" altLang="pl-PL"/>
              <a:pPr>
                <a:defRPr/>
              </a:pPr>
              <a:t>‹#›</a:t>
            </a:fld>
            <a:endParaRPr lang="pl-PL" altLang="pl-PL"/>
          </a:p>
        </p:txBody>
      </p:sp>
    </p:spTree>
    <p:extLst>
      <p:ext uri="{BB962C8B-B14F-4D97-AF65-F5344CB8AC3E}">
        <p14:creationId xmlns:p14="http://schemas.microsoft.com/office/powerpoint/2010/main" val="247333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64"/>
            <a:ext cx="10881360" cy="1906905"/>
          </a:xfrm>
        </p:spPr>
        <p:txBody>
          <a:bodyPr anchor="t"/>
          <a:lstStyle>
            <a:lvl1pPr algn="l">
              <a:defRPr sz="5600" b="1" cap="all"/>
            </a:lvl1pPr>
          </a:lstStyle>
          <a:p>
            <a:r>
              <a:rPr lang="pl-PL"/>
              <a:t>Kliknij, aby edytować styl</a:t>
            </a:r>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40003" indent="0">
              <a:buNone/>
              <a:defRPr sz="2500"/>
            </a:lvl2pPr>
            <a:lvl3pPr marL="1280006" indent="0">
              <a:buNone/>
              <a:defRPr sz="2200"/>
            </a:lvl3pPr>
            <a:lvl4pPr marL="1920009" indent="0">
              <a:buNone/>
              <a:defRPr sz="2000"/>
            </a:lvl4pPr>
            <a:lvl5pPr marL="2560013" indent="0">
              <a:buNone/>
              <a:defRPr sz="2000"/>
            </a:lvl5pPr>
            <a:lvl6pPr marL="3200016" indent="0">
              <a:buNone/>
              <a:defRPr sz="2000"/>
            </a:lvl6pPr>
            <a:lvl7pPr marL="3840019" indent="0">
              <a:buNone/>
              <a:defRPr sz="2000"/>
            </a:lvl7pPr>
            <a:lvl8pPr marL="4480022" indent="0">
              <a:buNone/>
              <a:defRPr sz="2000"/>
            </a:lvl8pPr>
            <a:lvl9pPr marL="5120025" indent="0">
              <a:buNone/>
              <a:defRPr sz="20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0C451E-4A28-45E0-A36F-68B3540BC2EE}"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986127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3" name="Symbol zastępczy stopki 2"/>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4" name="Symbol zastępczy numeru slajdu 3"/>
          <p:cNvSpPr>
            <a:spLocks noGrp="1"/>
          </p:cNvSpPr>
          <p:nvPr>
            <p:ph type="sldNum" sz="quarter" idx="12"/>
          </p:nvPr>
        </p:nvSpPr>
        <p:spPr/>
        <p:txBody>
          <a:bodyPr/>
          <a:lstStyle>
            <a:lvl1pPr>
              <a:spcBef>
                <a:spcPct val="20000"/>
              </a:spcBef>
              <a:buFontTx/>
              <a:buChar char="•"/>
              <a:defRPr/>
            </a:lvl1pPr>
          </a:lstStyle>
          <a:p>
            <a:pPr>
              <a:defRPr/>
            </a:pPr>
            <a:fld id="{F185A556-6302-415F-B29C-FAFCBFBD3DCA}" type="slidenum">
              <a:rPr lang="pl-PL" altLang="pl-PL"/>
              <a:pPr>
                <a:defRPr/>
              </a:pPr>
              <a:t>‹#›</a:t>
            </a:fld>
            <a:endParaRPr lang="pl-PL" altLang="pl-PL"/>
          </a:p>
        </p:txBody>
      </p:sp>
    </p:spTree>
    <p:extLst>
      <p:ext uri="{BB962C8B-B14F-4D97-AF65-F5344CB8AC3E}">
        <p14:creationId xmlns:p14="http://schemas.microsoft.com/office/powerpoint/2010/main" val="3588993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8001" indent="0">
              <a:buNone/>
              <a:defRPr sz="1700"/>
            </a:lvl2pPr>
            <a:lvl3pPr marL="1276003" indent="0">
              <a:buNone/>
              <a:defRPr sz="1400"/>
            </a:lvl3pPr>
            <a:lvl4pPr marL="1914014" indent="0">
              <a:buNone/>
              <a:defRPr sz="1300"/>
            </a:lvl4pPr>
            <a:lvl5pPr marL="2552029" indent="0">
              <a:buNone/>
              <a:defRPr sz="1300"/>
            </a:lvl5pPr>
            <a:lvl6pPr marL="3190046" indent="0">
              <a:buNone/>
              <a:defRPr sz="1300"/>
            </a:lvl6pPr>
            <a:lvl7pPr marL="3828056" indent="0">
              <a:buNone/>
              <a:defRPr sz="1300"/>
            </a:lvl7pPr>
            <a:lvl8pPr marL="4466066" indent="0">
              <a:buNone/>
              <a:defRPr sz="1300"/>
            </a:lvl8pPr>
            <a:lvl9pPr marL="5104078" indent="0">
              <a:buNone/>
              <a:defRPr sz="13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6" name="Symbol zastępczy stopki 5"/>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7" name="Symbol zastępczy numeru slajdu 6"/>
          <p:cNvSpPr>
            <a:spLocks noGrp="1"/>
          </p:cNvSpPr>
          <p:nvPr>
            <p:ph type="sldNum" sz="quarter" idx="12"/>
          </p:nvPr>
        </p:nvSpPr>
        <p:spPr/>
        <p:txBody>
          <a:bodyPr/>
          <a:lstStyle>
            <a:lvl1pPr>
              <a:spcBef>
                <a:spcPct val="20000"/>
              </a:spcBef>
              <a:buFontTx/>
              <a:buChar char="•"/>
              <a:defRPr/>
            </a:lvl1pPr>
          </a:lstStyle>
          <a:p>
            <a:pPr>
              <a:defRPr/>
            </a:pPr>
            <a:fld id="{FDFBB268-4E39-40D0-97F2-65BEAB21B1DD}" type="slidenum">
              <a:rPr lang="pl-PL" altLang="pl-PL"/>
              <a:pPr>
                <a:defRPr/>
              </a:pPr>
              <a:t>‹#›</a:t>
            </a:fld>
            <a:endParaRPr lang="pl-PL" altLang="pl-PL"/>
          </a:p>
        </p:txBody>
      </p:sp>
    </p:spTree>
    <p:extLst>
      <p:ext uri="{BB962C8B-B14F-4D97-AF65-F5344CB8AC3E}">
        <p14:creationId xmlns:p14="http://schemas.microsoft.com/office/powerpoint/2010/main" val="64600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8001" indent="0">
              <a:buNone/>
              <a:defRPr sz="3900"/>
            </a:lvl2pPr>
            <a:lvl3pPr marL="1276003" indent="0">
              <a:buNone/>
              <a:defRPr sz="3400"/>
            </a:lvl3pPr>
            <a:lvl4pPr marL="1914014" indent="0">
              <a:buNone/>
              <a:defRPr sz="2800"/>
            </a:lvl4pPr>
            <a:lvl5pPr marL="2552029" indent="0">
              <a:buNone/>
              <a:defRPr sz="2800"/>
            </a:lvl5pPr>
            <a:lvl6pPr marL="3190046" indent="0">
              <a:buNone/>
              <a:defRPr sz="2800"/>
            </a:lvl6pPr>
            <a:lvl7pPr marL="3828056" indent="0">
              <a:buNone/>
              <a:defRPr sz="2800"/>
            </a:lvl7pPr>
            <a:lvl8pPr marL="4466066" indent="0">
              <a:buNone/>
              <a:defRPr sz="2800"/>
            </a:lvl8pPr>
            <a:lvl9pPr marL="5104078"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8001" indent="0">
              <a:buNone/>
              <a:defRPr sz="1700"/>
            </a:lvl2pPr>
            <a:lvl3pPr marL="1276003" indent="0">
              <a:buNone/>
              <a:defRPr sz="1400"/>
            </a:lvl3pPr>
            <a:lvl4pPr marL="1914014" indent="0">
              <a:buNone/>
              <a:defRPr sz="1300"/>
            </a:lvl4pPr>
            <a:lvl5pPr marL="2552029" indent="0">
              <a:buNone/>
              <a:defRPr sz="1300"/>
            </a:lvl5pPr>
            <a:lvl6pPr marL="3190046" indent="0">
              <a:buNone/>
              <a:defRPr sz="1300"/>
            </a:lvl6pPr>
            <a:lvl7pPr marL="3828056" indent="0">
              <a:buNone/>
              <a:defRPr sz="1300"/>
            </a:lvl7pPr>
            <a:lvl8pPr marL="4466066" indent="0">
              <a:buNone/>
              <a:defRPr sz="1300"/>
            </a:lvl8pPr>
            <a:lvl9pPr marL="5104078" indent="0">
              <a:buNone/>
              <a:defRPr sz="13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6" name="Symbol zastępczy stopki 5"/>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7" name="Symbol zastępczy numeru slajdu 6"/>
          <p:cNvSpPr>
            <a:spLocks noGrp="1"/>
          </p:cNvSpPr>
          <p:nvPr>
            <p:ph type="sldNum" sz="quarter" idx="12"/>
          </p:nvPr>
        </p:nvSpPr>
        <p:spPr/>
        <p:txBody>
          <a:bodyPr/>
          <a:lstStyle>
            <a:lvl1pPr>
              <a:spcBef>
                <a:spcPct val="20000"/>
              </a:spcBef>
              <a:buFontTx/>
              <a:buChar char="•"/>
              <a:defRPr/>
            </a:lvl1pPr>
          </a:lstStyle>
          <a:p>
            <a:pPr>
              <a:defRPr/>
            </a:pPr>
            <a:fld id="{A25F4477-EEEE-4BE5-A7D0-F57302D33351}" type="slidenum">
              <a:rPr lang="pl-PL" altLang="pl-PL"/>
              <a:pPr>
                <a:defRPr/>
              </a:pPr>
              <a:t>‹#›</a:t>
            </a:fld>
            <a:endParaRPr lang="pl-PL" altLang="pl-PL"/>
          </a:p>
        </p:txBody>
      </p:sp>
    </p:spTree>
    <p:extLst>
      <p:ext uri="{BB962C8B-B14F-4D97-AF65-F5344CB8AC3E}">
        <p14:creationId xmlns:p14="http://schemas.microsoft.com/office/powerpoint/2010/main" val="992139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5" name="Symbol zastępczy stopki 4"/>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spcBef>
                <a:spcPct val="20000"/>
              </a:spcBef>
              <a:buFontTx/>
              <a:buChar char="•"/>
              <a:defRPr/>
            </a:lvl1pPr>
          </a:lstStyle>
          <a:p>
            <a:pPr>
              <a:defRPr/>
            </a:pPr>
            <a:fld id="{30A9C850-0F57-455C-8309-F87031F29B17}" type="slidenum">
              <a:rPr lang="pl-PL" altLang="pl-PL"/>
              <a:pPr>
                <a:defRPr/>
              </a:pPr>
              <a:t>‹#›</a:t>
            </a:fld>
            <a:endParaRPr lang="pl-PL" altLang="pl-PL"/>
          </a:p>
        </p:txBody>
      </p:sp>
    </p:spTree>
    <p:extLst>
      <p:ext uri="{BB962C8B-B14F-4D97-AF65-F5344CB8AC3E}">
        <p14:creationId xmlns:p14="http://schemas.microsoft.com/office/powerpoint/2010/main" val="1499937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spcBef>
                <a:spcPct val="20000"/>
              </a:spcBef>
              <a:buFontTx/>
              <a:buChar char="•"/>
              <a:defRPr/>
            </a:lvl1pPr>
          </a:lstStyle>
          <a:p>
            <a:pPr>
              <a:defRPr/>
            </a:pPr>
            <a:endParaRPr lang="pl-PL" altLang="pl-PL"/>
          </a:p>
        </p:txBody>
      </p:sp>
      <p:sp>
        <p:nvSpPr>
          <p:cNvPr id="5" name="Symbol zastępczy stopki 4"/>
          <p:cNvSpPr>
            <a:spLocks noGrp="1"/>
          </p:cNvSpPr>
          <p:nvPr>
            <p:ph type="ftr" sz="quarter" idx="11"/>
          </p:nvPr>
        </p:nvSpPr>
        <p:spPr/>
        <p:txBody>
          <a:bodyPr/>
          <a:lstStyle>
            <a:lvl1pPr algn="l">
              <a:spcBef>
                <a:spcPct val="20000"/>
              </a:spcBef>
              <a:buFontTx/>
              <a:buChar char="•"/>
              <a:defRPr/>
            </a:lvl1pPr>
          </a:lstStyle>
          <a:p>
            <a:pPr>
              <a:defRPr/>
            </a:pPr>
            <a:endParaRPr lang="pl-PL" altLang="pl-PL"/>
          </a:p>
        </p:txBody>
      </p:sp>
      <p:sp>
        <p:nvSpPr>
          <p:cNvPr id="6" name="Symbol zastępczy numeru slajdu 5"/>
          <p:cNvSpPr>
            <a:spLocks noGrp="1"/>
          </p:cNvSpPr>
          <p:nvPr>
            <p:ph type="sldNum" sz="quarter" idx="12"/>
          </p:nvPr>
        </p:nvSpPr>
        <p:spPr/>
        <p:txBody>
          <a:bodyPr/>
          <a:lstStyle>
            <a:lvl1pPr>
              <a:spcBef>
                <a:spcPct val="20000"/>
              </a:spcBef>
              <a:buFontTx/>
              <a:buChar char="•"/>
              <a:defRPr/>
            </a:lvl1pPr>
          </a:lstStyle>
          <a:p>
            <a:pPr>
              <a:defRPr/>
            </a:pPr>
            <a:fld id="{F0FF399A-2880-41E5-AF0F-17B72336EEED}" type="slidenum">
              <a:rPr lang="pl-PL" altLang="pl-PL"/>
              <a:pPr>
                <a:defRPr/>
              </a:pPr>
              <a:t>‹#›</a:t>
            </a:fld>
            <a:endParaRPr lang="pl-PL" altLang="pl-PL"/>
          </a:p>
        </p:txBody>
      </p:sp>
    </p:spTree>
    <p:extLst>
      <p:ext uri="{BB962C8B-B14F-4D97-AF65-F5344CB8AC3E}">
        <p14:creationId xmlns:p14="http://schemas.microsoft.com/office/powerpoint/2010/main" val="69083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A2A5EA-5224-4158-9527-BC179697150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403865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2"/>
            <a:ext cx="11521440" cy="16002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40080" y="2149160"/>
            <a:ext cx="5656263" cy="895668"/>
          </a:xfrm>
        </p:spPr>
        <p:txBody>
          <a:bodyPr anchor="b"/>
          <a:lstStyle>
            <a:lvl1pPr marL="0" indent="0">
              <a:buNone/>
              <a:defRPr sz="3400" b="1"/>
            </a:lvl1pPr>
            <a:lvl2pPr marL="640003" indent="0">
              <a:buNone/>
              <a:defRPr sz="2800" b="1"/>
            </a:lvl2pPr>
            <a:lvl3pPr marL="1280006" indent="0">
              <a:buNone/>
              <a:defRPr sz="2500" b="1"/>
            </a:lvl3pPr>
            <a:lvl4pPr marL="1920009" indent="0">
              <a:buNone/>
              <a:defRPr sz="2200" b="1"/>
            </a:lvl4pPr>
            <a:lvl5pPr marL="2560013" indent="0">
              <a:buNone/>
              <a:defRPr sz="2200" b="1"/>
            </a:lvl5pPr>
            <a:lvl6pPr marL="3200016" indent="0">
              <a:buNone/>
              <a:defRPr sz="2200" b="1"/>
            </a:lvl6pPr>
            <a:lvl7pPr marL="3840019" indent="0">
              <a:buNone/>
              <a:defRPr sz="2200" b="1"/>
            </a:lvl7pPr>
            <a:lvl8pPr marL="4480022" indent="0">
              <a:buNone/>
              <a:defRPr sz="2200" b="1"/>
            </a:lvl8pPr>
            <a:lvl9pPr marL="5120025" indent="0">
              <a:buNone/>
              <a:defRPr sz="2200" b="1"/>
            </a:lvl9pPr>
          </a:lstStyle>
          <a:p>
            <a:pPr lvl="0"/>
            <a:r>
              <a:rPr lang="pl-PL"/>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503040" y="2149160"/>
            <a:ext cx="5658485" cy="895668"/>
          </a:xfrm>
        </p:spPr>
        <p:txBody>
          <a:bodyPr anchor="b"/>
          <a:lstStyle>
            <a:lvl1pPr marL="0" indent="0">
              <a:buNone/>
              <a:defRPr sz="3400" b="1"/>
            </a:lvl1pPr>
            <a:lvl2pPr marL="640003" indent="0">
              <a:buNone/>
              <a:defRPr sz="2800" b="1"/>
            </a:lvl2pPr>
            <a:lvl3pPr marL="1280006" indent="0">
              <a:buNone/>
              <a:defRPr sz="2500" b="1"/>
            </a:lvl3pPr>
            <a:lvl4pPr marL="1920009" indent="0">
              <a:buNone/>
              <a:defRPr sz="2200" b="1"/>
            </a:lvl4pPr>
            <a:lvl5pPr marL="2560013" indent="0">
              <a:buNone/>
              <a:defRPr sz="2200" b="1"/>
            </a:lvl5pPr>
            <a:lvl6pPr marL="3200016" indent="0">
              <a:buNone/>
              <a:defRPr sz="2200" b="1"/>
            </a:lvl6pPr>
            <a:lvl7pPr marL="3840019" indent="0">
              <a:buNone/>
              <a:defRPr sz="2200" b="1"/>
            </a:lvl7pPr>
            <a:lvl8pPr marL="4480022" indent="0">
              <a:buNone/>
              <a:defRPr sz="2200" b="1"/>
            </a:lvl8pPr>
            <a:lvl9pPr marL="5120025" indent="0">
              <a:buNone/>
              <a:defRPr sz="2200" b="1"/>
            </a:lvl9pPr>
          </a:lstStyle>
          <a:p>
            <a:pPr lvl="0"/>
            <a:r>
              <a:rPr lang="pl-PL"/>
              <a:t>Kliknij, aby edytować style wzorca tekstu</a:t>
            </a:r>
          </a:p>
        </p:txBody>
      </p:sp>
      <p:sp>
        <p:nvSpPr>
          <p:cNvPr id="6" name="Symbol zastępczy zawartości 5"/>
          <p:cNvSpPr>
            <a:spLocks noGrp="1"/>
          </p:cNvSpPr>
          <p:nvPr>
            <p:ph sz="quarter" idx="4"/>
          </p:nvPr>
        </p:nvSpPr>
        <p:spPr>
          <a:xfrm>
            <a:off x="6503040"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48A525-D529-43BF-B1D6-0290DFC360F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5715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D24E37-A393-4B9D-8D09-7D267AF27C18}"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425677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68CBBF-4E43-41D1-A4CD-B3D5807BB149}"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78296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5" y="382271"/>
            <a:ext cx="4211638" cy="1626871"/>
          </a:xfrm>
        </p:spPr>
        <p:txBody>
          <a:bodyPr anchor="b"/>
          <a:lstStyle>
            <a:lvl1pPr algn="l">
              <a:defRPr sz="2800" b="1"/>
            </a:lvl1pPr>
          </a:lstStyle>
          <a:p>
            <a:r>
              <a:rPr lang="pl-PL"/>
              <a:t>Kliknij, aby edytować styl</a:t>
            </a:r>
          </a:p>
        </p:txBody>
      </p:sp>
      <p:sp>
        <p:nvSpPr>
          <p:cNvPr id="3" name="Symbol zastępczy zawartości 2"/>
          <p:cNvSpPr>
            <a:spLocks noGrp="1"/>
          </p:cNvSpPr>
          <p:nvPr>
            <p:ph idx="1"/>
          </p:nvPr>
        </p:nvSpPr>
        <p:spPr>
          <a:xfrm>
            <a:off x="5005070" y="382275"/>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40085" y="2009145"/>
            <a:ext cx="4211638" cy="6567488"/>
          </a:xfrm>
        </p:spPr>
        <p:txBody>
          <a:bodyPr/>
          <a:lstStyle>
            <a:lvl1pPr marL="0" indent="0">
              <a:buNone/>
              <a:defRPr sz="2000"/>
            </a:lvl1pPr>
            <a:lvl2pPr marL="640003" indent="0">
              <a:buNone/>
              <a:defRPr sz="1700"/>
            </a:lvl2pPr>
            <a:lvl3pPr marL="1280006" indent="0">
              <a:buNone/>
              <a:defRPr sz="1400"/>
            </a:lvl3pPr>
            <a:lvl4pPr marL="1920009" indent="0">
              <a:buNone/>
              <a:defRPr sz="1300"/>
            </a:lvl4pPr>
            <a:lvl5pPr marL="2560013" indent="0">
              <a:buNone/>
              <a:defRPr sz="1300"/>
            </a:lvl5pPr>
            <a:lvl6pPr marL="3200016" indent="0">
              <a:buNone/>
              <a:defRPr sz="1300"/>
            </a:lvl6pPr>
            <a:lvl7pPr marL="3840019" indent="0">
              <a:buNone/>
              <a:defRPr sz="1300"/>
            </a:lvl7pPr>
            <a:lvl8pPr marL="4480022" indent="0">
              <a:buNone/>
              <a:defRPr sz="1300"/>
            </a:lvl8pPr>
            <a:lvl9pPr marL="5120025"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E969-DBB6-4B10-A623-0CDB800F9447}"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85257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2"/>
            <a:ext cx="7680960" cy="793435"/>
          </a:xfrm>
        </p:spPr>
        <p:txBody>
          <a:bodyPr anchor="b"/>
          <a:lstStyle>
            <a:lvl1pPr algn="l">
              <a:defRPr sz="2800" b="1"/>
            </a:lvl1pPr>
          </a:lstStyle>
          <a:p>
            <a:r>
              <a:rPr lang="pl-PL"/>
              <a:t>Kliknij, aby edytować styl</a:t>
            </a:r>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40003" indent="0">
              <a:buNone/>
              <a:defRPr sz="3900"/>
            </a:lvl2pPr>
            <a:lvl3pPr marL="1280006" indent="0">
              <a:buNone/>
              <a:defRPr sz="3400"/>
            </a:lvl3pPr>
            <a:lvl4pPr marL="1920009" indent="0">
              <a:buNone/>
              <a:defRPr sz="2800"/>
            </a:lvl4pPr>
            <a:lvl5pPr marL="2560013" indent="0">
              <a:buNone/>
              <a:defRPr sz="2800"/>
            </a:lvl5pPr>
            <a:lvl6pPr marL="3200016" indent="0">
              <a:buNone/>
              <a:defRPr sz="2800"/>
            </a:lvl6pPr>
            <a:lvl7pPr marL="3840019" indent="0">
              <a:buNone/>
              <a:defRPr sz="2800"/>
            </a:lvl7pPr>
            <a:lvl8pPr marL="4480022" indent="0">
              <a:buNone/>
              <a:defRPr sz="2800"/>
            </a:lvl8pPr>
            <a:lvl9pPr marL="5120025" indent="0">
              <a:buNone/>
              <a:defRPr sz="2800"/>
            </a:lvl9pPr>
          </a:lstStyle>
          <a:p>
            <a:pPr lvl="0"/>
            <a:endParaRPr lang="pl-PL" noProof="0"/>
          </a:p>
        </p:txBody>
      </p:sp>
      <p:sp>
        <p:nvSpPr>
          <p:cNvPr id="4" name="Symbol zastępczy tekstu 3"/>
          <p:cNvSpPr>
            <a:spLocks noGrp="1"/>
          </p:cNvSpPr>
          <p:nvPr>
            <p:ph type="body" sz="half" idx="2"/>
          </p:nvPr>
        </p:nvSpPr>
        <p:spPr>
          <a:xfrm>
            <a:off x="2509203" y="7514275"/>
            <a:ext cx="7680960" cy="1126808"/>
          </a:xfrm>
        </p:spPr>
        <p:txBody>
          <a:bodyPr/>
          <a:lstStyle>
            <a:lvl1pPr marL="0" indent="0">
              <a:buNone/>
              <a:defRPr sz="2000"/>
            </a:lvl1pPr>
            <a:lvl2pPr marL="640003" indent="0">
              <a:buNone/>
              <a:defRPr sz="1700"/>
            </a:lvl2pPr>
            <a:lvl3pPr marL="1280006" indent="0">
              <a:buNone/>
              <a:defRPr sz="1400"/>
            </a:lvl3pPr>
            <a:lvl4pPr marL="1920009" indent="0">
              <a:buNone/>
              <a:defRPr sz="1300"/>
            </a:lvl4pPr>
            <a:lvl5pPr marL="2560013" indent="0">
              <a:buNone/>
              <a:defRPr sz="1300"/>
            </a:lvl5pPr>
            <a:lvl6pPr marL="3200016" indent="0">
              <a:buNone/>
              <a:defRPr sz="1300"/>
            </a:lvl6pPr>
            <a:lvl7pPr marL="3840019" indent="0">
              <a:buNone/>
              <a:defRPr sz="1300"/>
            </a:lvl7pPr>
            <a:lvl8pPr marL="4480022" indent="0">
              <a:buNone/>
              <a:defRPr sz="1300"/>
            </a:lvl8pPr>
            <a:lvl9pPr marL="5120025"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A8F0DD-F40C-440E-A920-01C359CC8F2A}"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2300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1" tIns="64001" rIns="128001" bIns="64001"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1" tIns="64001" rIns="128001" bIns="64001"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a:noFill/>
          </a:ln>
          <a:effectLst/>
          <a:extLst/>
        </p:spPr>
        <p:txBody>
          <a:bodyPr vert="horz" wrap="square" lIns="128001" tIns="64001" rIns="128001" bIns="64001" numCol="1" anchor="t" anchorCtr="0" compatLnSpc="1">
            <a:prstTxWarp prst="textNoShape">
              <a:avLst/>
            </a:prstTxWarp>
          </a:bodyPr>
          <a:lstStyle>
            <a:lvl1pPr>
              <a:spcBef>
                <a:spcPct val="0"/>
              </a:spcBef>
              <a:buFontTx/>
              <a:buNone/>
              <a:defRPr sz="2000"/>
            </a:lvl1pPr>
          </a:lstStyle>
          <a:p>
            <a:pPr>
              <a:defRPr/>
            </a:pPr>
            <a:endParaRPr lang="pl-PL" alt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a:noFill/>
          </a:ln>
          <a:effectLst/>
          <a:extLst/>
        </p:spPr>
        <p:txBody>
          <a:bodyPr vert="horz" wrap="square" lIns="128001" tIns="64001" rIns="128001" bIns="64001" numCol="1" anchor="t" anchorCtr="0" compatLnSpc="1">
            <a:prstTxWarp prst="textNoShape">
              <a:avLst/>
            </a:prstTxWarp>
          </a:bodyPr>
          <a:lstStyle>
            <a:lvl1pPr algn="ctr">
              <a:spcBef>
                <a:spcPct val="0"/>
              </a:spcBef>
              <a:buFontTx/>
              <a:buNone/>
              <a:defRPr sz="2000"/>
            </a:lvl1pPr>
          </a:lstStyle>
          <a:p>
            <a:pPr>
              <a:defRPr/>
            </a:pPr>
            <a:endParaRPr lang="pl-PL" alt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a:noFill/>
          </a:ln>
          <a:effectLst/>
          <a:extLst/>
        </p:spPr>
        <p:txBody>
          <a:bodyPr vert="horz" wrap="square" lIns="128001" tIns="64001" rIns="128001" bIns="64001" numCol="1" anchor="t" anchorCtr="0" compatLnSpc="1">
            <a:prstTxWarp prst="textNoShape">
              <a:avLst/>
            </a:prstTxWarp>
          </a:bodyPr>
          <a:lstStyle>
            <a:lvl1pPr algn="r">
              <a:spcBef>
                <a:spcPct val="0"/>
              </a:spcBef>
              <a:buFontTx/>
              <a:buNone/>
              <a:defRPr sz="2000"/>
            </a:lvl1pPr>
          </a:lstStyle>
          <a:p>
            <a:pPr>
              <a:defRPr/>
            </a:pPr>
            <a:fld id="{BB6AA81F-84E9-4CFA-AD60-A7C3FEA3F5A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56497224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40003" algn="ctr" rtl="0" eaLnBrk="0" fontAlgn="base" hangingPunct="0">
        <a:spcBef>
          <a:spcPct val="0"/>
        </a:spcBef>
        <a:spcAft>
          <a:spcPct val="0"/>
        </a:spcAft>
        <a:defRPr sz="6200">
          <a:solidFill>
            <a:schemeClr val="tx2"/>
          </a:solidFill>
          <a:latin typeface="Times New Roman" pitchFamily="18" charset="0"/>
        </a:defRPr>
      </a:lvl6pPr>
      <a:lvl7pPr marL="1280006" algn="ctr" rtl="0" eaLnBrk="0" fontAlgn="base" hangingPunct="0">
        <a:spcBef>
          <a:spcPct val="0"/>
        </a:spcBef>
        <a:spcAft>
          <a:spcPct val="0"/>
        </a:spcAft>
        <a:defRPr sz="6200">
          <a:solidFill>
            <a:schemeClr val="tx2"/>
          </a:solidFill>
          <a:latin typeface="Times New Roman" pitchFamily="18" charset="0"/>
        </a:defRPr>
      </a:lvl7pPr>
      <a:lvl8pPr marL="1920009" algn="ctr" rtl="0" eaLnBrk="0" fontAlgn="base" hangingPunct="0">
        <a:spcBef>
          <a:spcPct val="0"/>
        </a:spcBef>
        <a:spcAft>
          <a:spcPct val="0"/>
        </a:spcAft>
        <a:defRPr sz="6200">
          <a:solidFill>
            <a:schemeClr val="tx2"/>
          </a:solidFill>
          <a:latin typeface="Times New Roman" pitchFamily="18" charset="0"/>
        </a:defRPr>
      </a:lvl8pPr>
      <a:lvl9pPr marL="2560013" algn="ctr" rtl="0" eaLnBrk="0" fontAlgn="base" hangingPunct="0">
        <a:spcBef>
          <a:spcPct val="0"/>
        </a:spcBef>
        <a:spcAft>
          <a:spcPct val="0"/>
        </a:spcAft>
        <a:defRPr sz="6200">
          <a:solidFill>
            <a:schemeClr val="tx2"/>
          </a:solidFill>
          <a:latin typeface="Times New Roman" pitchFamily="18" charset="0"/>
        </a:defRPr>
      </a:lvl9pPr>
    </p:titleStyle>
    <p:bodyStyle>
      <a:lvl1pPr marL="480003" indent="-480003" algn="l" rtl="0" eaLnBrk="0" fontAlgn="base" hangingPunct="0">
        <a:spcBef>
          <a:spcPct val="20000"/>
        </a:spcBef>
        <a:spcAft>
          <a:spcPct val="0"/>
        </a:spcAft>
        <a:buChar char="•"/>
        <a:defRPr sz="4500">
          <a:solidFill>
            <a:schemeClr val="tx1"/>
          </a:solidFill>
          <a:latin typeface="+mn-lt"/>
          <a:ea typeface="+mn-ea"/>
          <a:cs typeface="+mn-cs"/>
        </a:defRPr>
      </a:lvl1pPr>
      <a:lvl2pPr marL="1040005" indent="-400002" algn="l" rtl="0" eaLnBrk="0" fontAlgn="base" hangingPunct="0">
        <a:spcBef>
          <a:spcPct val="20000"/>
        </a:spcBef>
        <a:spcAft>
          <a:spcPct val="0"/>
        </a:spcAft>
        <a:buChar char="–"/>
        <a:defRPr sz="3900">
          <a:solidFill>
            <a:schemeClr val="tx1"/>
          </a:solidFill>
          <a:latin typeface="+mn-lt"/>
        </a:defRPr>
      </a:lvl2pPr>
      <a:lvl3pPr marL="1600008" indent="-320002" algn="l" rtl="0" eaLnBrk="0" fontAlgn="base" hangingPunct="0">
        <a:spcBef>
          <a:spcPct val="20000"/>
        </a:spcBef>
        <a:spcAft>
          <a:spcPct val="0"/>
        </a:spcAft>
        <a:buChar char="•"/>
        <a:defRPr sz="3400">
          <a:solidFill>
            <a:schemeClr val="tx1"/>
          </a:solidFill>
          <a:latin typeface="+mn-lt"/>
        </a:defRPr>
      </a:lvl3pPr>
      <a:lvl4pPr marL="2240011" indent="-320002" algn="l" rtl="0" eaLnBrk="0" fontAlgn="base" hangingPunct="0">
        <a:spcBef>
          <a:spcPct val="20000"/>
        </a:spcBef>
        <a:spcAft>
          <a:spcPct val="0"/>
        </a:spcAft>
        <a:buChar char="–"/>
        <a:defRPr sz="2800">
          <a:solidFill>
            <a:schemeClr val="tx1"/>
          </a:solidFill>
          <a:latin typeface="+mn-lt"/>
        </a:defRPr>
      </a:lvl4pPr>
      <a:lvl5pPr marL="2880014" indent="-320002" algn="l" rtl="0" eaLnBrk="0" fontAlgn="base" hangingPunct="0">
        <a:spcBef>
          <a:spcPct val="20000"/>
        </a:spcBef>
        <a:spcAft>
          <a:spcPct val="0"/>
        </a:spcAft>
        <a:buChar char="»"/>
        <a:defRPr sz="2800">
          <a:solidFill>
            <a:schemeClr val="tx1"/>
          </a:solidFill>
          <a:latin typeface="+mn-lt"/>
        </a:defRPr>
      </a:lvl5pPr>
      <a:lvl6pPr marL="3520017" indent="-320002" algn="l" rtl="0" eaLnBrk="0" fontAlgn="base" hangingPunct="0">
        <a:spcBef>
          <a:spcPct val="20000"/>
        </a:spcBef>
        <a:spcAft>
          <a:spcPct val="0"/>
        </a:spcAft>
        <a:buChar char="»"/>
        <a:defRPr sz="2800">
          <a:solidFill>
            <a:schemeClr val="tx1"/>
          </a:solidFill>
          <a:latin typeface="+mn-lt"/>
        </a:defRPr>
      </a:lvl6pPr>
      <a:lvl7pPr marL="4160020" indent="-320002" algn="l" rtl="0" eaLnBrk="0" fontAlgn="base" hangingPunct="0">
        <a:spcBef>
          <a:spcPct val="20000"/>
        </a:spcBef>
        <a:spcAft>
          <a:spcPct val="0"/>
        </a:spcAft>
        <a:buChar char="»"/>
        <a:defRPr sz="2800">
          <a:solidFill>
            <a:schemeClr val="tx1"/>
          </a:solidFill>
          <a:latin typeface="+mn-lt"/>
        </a:defRPr>
      </a:lvl7pPr>
      <a:lvl8pPr marL="4800025" indent="-320002" algn="l" rtl="0" eaLnBrk="0" fontAlgn="base" hangingPunct="0">
        <a:spcBef>
          <a:spcPct val="20000"/>
        </a:spcBef>
        <a:spcAft>
          <a:spcPct val="0"/>
        </a:spcAft>
        <a:buChar char="»"/>
        <a:defRPr sz="2800">
          <a:solidFill>
            <a:schemeClr val="tx1"/>
          </a:solidFill>
          <a:latin typeface="+mn-lt"/>
        </a:defRPr>
      </a:lvl8pPr>
      <a:lvl9pPr marL="5440028" indent="-320002"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80006" rtl="0" eaLnBrk="1" latinLnBrk="0" hangingPunct="1">
        <a:defRPr sz="2500" kern="1200">
          <a:solidFill>
            <a:schemeClr val="tx1"/>
          </a:solidFill>
          <a:latin typeface="+mn-lt"/>
          <a:ea typeface="+mn-ea"/>
          <a:cs typeface="+mn-cs"/>
        </a:defRPr>
      </a:lvl1pPr>
      <a:lvl2pPr marL="640003" algn="l" defTabSz="1280006" rtl="0" eaLnBrk="1" latinLnBrk="0" hangingPunct="1">
        <a:defRPr sz="2500" kern="1200">
          <a:solidFill>
            <a:schemeClr val="tx1"/>
          </a:solidFill>
          <a:latin typeface="+mn-lt"/>
          <a:ea typeface="+mn-ea"/>
          <a:cs typeface="+mn-cs"/>
        </a:defRPr>
      </a:lvl2pPr>
      <a:lvl3pPr marL="1280006" algn="l" defTabSz="1280006" rtl="0" eaLnBrk="1" latinLnBrk="0" hangingPunct="1">
        <a:defRPr sz="2500" kern="1200">
          <a:solidFill>
            <a:schemeClr val="tx1"/>
          </a:solidFill>
          <a:latin typeface="+mn-lt"/>
          <a:ea typeface="+mn-ea"/>
          <a:cs typeface="+mn-cs"/>
        </a:defRPr>
      </a:lvl3pPr>
      <a:lvl4pPr marL="1920009" algn="l" defTabSz="1280006" rtl="0" eaLnBrk="1" latinLnBrk="0" hangingPunct="1">
        <a:defRPr sz="2500" kern="1200">
          <a:solidFill>
            <a:schemeClr val="tx1"/>
          </a:solidFill>
          <a:latin typeface="+mn-lt"/>
          <a:ea typeface="+mn-ea"/>
          <a:cs typeface="+mn-cs"/>
        </a:defRPr>
      </a:lvl4pPr>
      <a:lvl5pPr marL="2560013" algn="l" defTabSz="1280006" rtl="0" eaLnBrk="1" latinLnBrk="0" hangingPunct="1">
        <a:defRPr sz="2500" kern="1200">
          <a:solidFill>
            <a:schemeClr val="tx1"/>
          </a:solidFill>
          <a:latin typeface="+mn-lt"/>
          <a:ea typeface="+mn-ea"/>
          <a:cs typeface="+mn-cs"/>
        </a:defRPr>
      </a:lvl5pPr>
      <a:lvl6pPr marL="3200016" algn="l" defTabSz="1280006" rtl="0" eaLnBrk="1" latinLnBrk="0" hangingPunct="1">
        <a:defRPr sz="2500" kern="1200">
          <a:solidFill>
            <a:schemeClr val="tx1"/>
          </a:solidFill>
          <a:latin typeface="+mn-lt"/>
          <a:ea typeface="+mn-ea"/>
          <a:cs typeface="+mn-cs"/>
        </a:defRPr>
      </a:lvl6pPr>
      <a:lvl7pPr marL="3840019" algn="l" defTabSz="1280006" rtl="0" eaLnBrk="1" latinLnBrk="0" hangingPunct="1">
        <a:defRPr sz="2500" kern="1200">
          <a:solidFill>
            <a:schemeClr val="tx1"/>
          </a:solidFill>
          <a:latin typeface="+mn-lt"/>
          <a:ea typeface="+mn-ea"/>
          <a:cs typeface="+mn-cs"/>
        </a:defRPr>
      </a:lvl7pPr>
      <a:lvl8pPr marL="4480022" algn="l" defTabSz="1280006" rtl="0" eaLnBrk="1" latinLnBrk="0" hangingPunct="1">
        <a:defRPr sz="2500" kern="1200">
          <a:solidFill>
            <a:schemeClr val="tx1"/>
          </a:solidFill>
          <a:latin typeface="+mn-lt"/>
          <a:ea typeface="+mn-ea"/>
          <a:cs typeface="+mn-cs"/>
        </a:defRPr>
      </a:lvl8pPr>
      <a:lvl9pPr marL="5120025" algn="l" defTabSz="1280006"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569" tIns="63805" rIns="127569" bIns="63805"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569" tIns="63805" rIns="127569" bIns="63805"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7569" tIns="63805" rIns="127569" bIns="63805" numCol="1" anchor="t" anchorCtr="0" compatLnSpc="1">
            <a:prstTxWarp prst="textNoShape">
              <a:avLst/>
            </a:prstTxWarp>
          </a:bodyPr>
          <a:lstStyle>
            <a:lvl1pPr algn="l">
              <a:defRPr sz="2000" b="0"/>
            </a:lvl1pPr>
          </a:lstStyle>
          <a:p>
            <a:pPr>
              <a:spcBef>
                <a:spcPct val="0"/>
              </a:spcBef>
              <a:buFontTx/>
              <a:buNone/>
              <a:defRPr/>
            </a:pPr>
            <a:endParaRPr 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7569" tIns="63805" rIns="127569" bIns="63805" numCol="1" anchor="t" anchorCtr="0" compatLnSpc="1">
            <a:prstTxWarp prst="textNoShape">
              <a:avLst/>
            </a:prstTxWarp>
          </a:bodyPr>
          <a:lstStyle>
            <a:lvl1pPr>
              <a:defRPr sz="2000" b="0"/>
            </a:lvl1pPr>
          </a:lstStyle>
          <a:p>
            <a:pPr algn="ctr">
              <a:spcBef>
                <a:spcPct val="0"/>
              </a:spcBef>
              <a:buFontTx/>
              <a:buNone/>
              <a:defRPr/>
            </a:pPr>
            <a:endParaRPr 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7569" tIns="63805" rIns="127569" bIns="63805" numCol="1" anchor="t" anchorCtr="0" compatLnSpc="1">
            <a:prstTxWarp prst="textNoShape">
              <a:avLst/>
            </a:prstTxWarp>
          </a:bodyPr>
          <a:lstStyle>
            <a:lvl1pPr algn="r">
              <a:defRPr sz="2000" b="0"/>
            </a:lvl1pPr>
          </a:lstStyle>
          <a:p>
            <a:pPr>
              <a:spcBef>
                <a:spcPct val="0"/>
              </a:spcBef>
              <a:buFontTx/>
              <a:buNone/>
              <a:defRPr/>
            </a:pPr>
            <a:fld id="{A0B1413D-45C8-4155-AE85-5537671F0671}" type="slidenum">
              <a:rPr lang="pl-PL">
                <a:solidFill>
                  <a:srgbClr val="000000"/>
                </a:solidFill>
              </a:rPr>
              <a:pPr>
                <a:spcBef>
                  <a:spcPct val="0"/>
                </a:spcBef>
                <a:buFontTx/>
                <a:buNone/>
                <a:defRPr/>
              </a:pPr>
              <a:t>‹#›</a:t>
            </a:fld>
            <a:endParaRPr lang="pl-PL">
              <a:solidFill>
                <a:srgbClr val="000000"/>
              </a:solidFill>
            </a:endParaRPr>
          </a:p>
        </p:txBody>
      </p:sp>
    </p:spTree>
    <p:extLst>
      <p:ext uri="{BB962C8B-B14F-4D97-AF65-F5344CB8AC3E}">
        <p14:creationId xmlns:p14="http://schemas.microsoft.com/office/powerpoint/2010/main" val="106320523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7847" algn="ctr" rtl="0" eaLnBrk="0" fontAlgn="base" hangingPunct="0">
        <a:spcBef>
          <a:spcPct val="0"/>
        </a:spcBef>
        <a:spcAft>
          <a:spcPct val="0"/>
        </a:spcAft>
        <a:defRPr sz="6200">
          <a:solidFill>
            <a:schemeClr val="tx2"/>
          </a:solidFill>
          <a:latin typeface="Times New Roman" pitchFamily="18" charset="0"/>
        </a:defRPr>
      </a:lvl6pPr>
      <a:lvl7pPr marL="1275695" algn="ctr" rtl="0" eaLnBrk="0" fontAlgn="base" hangingPunct="0">
        <a:spcBef>
          <a:spcPct val="0"/>
        </a:spcBef>
        <a:spcAft>
          <a:spcPct val="0"/>
        </a:spcAft>
        <a:defRPr sz="6200">
          <a:solidFill>
            <a:schemeClr val="tx2"/>
          </a:solidFill>
          <a:latin typeface="Times New Roman" pitchFamily="18" charset="0"/>
        </a:defRPr>
      </a:lvl7pPr>
      <a:lvl8pPr marL="1913555" algn="ctr" rtl="0" eaLnBrk="0" fontAlgn="base" hangingPunct="0">
        <a:spcBef>
          <a:spcPct val="0"/>
        </a:spcBef>
        <a:spcAft>
          <a:spcPct val="0"/>
        </a:spcAft>
        <a:defRPr sz="6200">
          <a:solidFill>
            <a:schemeClr val="tx2"/>
          </a:solidFill>
          <a:latin typeface="Times New Roman" pitchFamily="18" charset="0"/>
        </a:defRPr>
      </a:lvl8pPr>
      <a:lvl9pPr marL="2551417" algn="ctr" rtl="0" eaLnBrk="0" fontAlgn="base" hangingPunct="0">
        <a:spcBef>
          <a:spcPct val="0"/>
        </a:spcBef>
        <a:spcAft>
          <a:spcPct val="0"/>
        </a:spcAft>
        <a:defRPr sz="6200">
          <a:solidFill>
            <a:schemeClr val="tx2"/>
          </a:solidFill>
          <a:latin typeface="Times New Roman" pitchFamily="18" charset="0"/>
        </a:defRPr>
      </a:lvl9pPr>
    </p:titleStyle>
    <p:bodyStyle>
      <a:lvl1pPr marL="478395" indent="-478395" algn="l" rtl="0" eaLnBrk="0" fontAlgn="base" hangingPunct="0">
        <a:spcBef>
          <a:spcPct val="20000"/>
        </a:spcBef>
        <a:spcAft>
          <a:spcPct val="0"/>
        </a:spcAft>
        <a:buChar char="•"/>
        <a:defRPr sz="4500">
          <a:solidFill>
            <a:schemeClr val="tx1"/>
          </a:solidFill>
          <a:latin typeface="+mn-lt"/>
          <a:ea typeface="+mn-ea"/>
          <a:cs typeface="+mn-cs"/>
        </a:defRPr>
      </a:lvl1pPr>
      <a:lvl2pPr marL="1036517" indent="-398644" algn="l" rtl="0" eaLnBrk="0" fontAlgn="base" hangingPunct="0">
        <a:spcBef>
          <a:spcPct val="20000"/>
        </a:spcBef>
        <a:spcAft>
          <a:spcPct val="0"/>
        </a:spcAft>
        <a:buChar char="–"/>
        <a:defRPr sz="3900">
          <a:solidFill>
            <a:schemeClr val="tx1"/>
          </a:solidFill>
          <a:latin typeface="+mn-lt"/>
        </a:defRPr>
      </a:lvl2pPr>
      <a:lvl3pPr marL="1594641" indent="-318924" algn="l" rtl="0" eaLnBrk="0" fontAlgn="base" hangingPunct="0">
        <a:spcBef>
          <a:spcPct val="20000"/>
        </a:spcBef>
        <a:spcAft>
          <a:spcPct val="0"/>
        </a:spcAft>
        <a:buChar char="•"/>
        <a:defRPr sz="3400">
          <a:solidFill>
            <a:schemeClr val="tx1"/>
          </a:solidFill>
          <a:latin typeface="+mn-lt"/>
        </a:defRPr>
      </a:lvl3pPr>
      <a:lvl4pPr marL="2232493" indent="-318924" algn="l" rtl="0" eaLnBrk="0" fontAlgn="base" hangingPunct="0">
        <a:spcBef>
          <a:spcPct val="20000"/>
        </a:spcBef>
        <a:spcAft>
          <a:spcPct val="0"/>
        </a:spcAft>
        <a:buChar char="–"/>
        <a:defRPr sz="2800">
          <a:solidFill>
            <a:schemeClr val="tx1"/>
          </a:solidFill>
          <a:latin typeface="+mn-lt"/>
        </a:defRPr>
      </a:lvl4pPr>
      <a:lvl5pPr marL="2870351" indent="-318924" algn="l" rtl="0" eaLnBrk="0" fontAlgn="base" hangingPunct="0">
        <a:spcBef>
          <a:spcPct val="20000"/>
        </a:spcBef>
        <a:spcAft>
          <a:spcPct val="0"/>
        </a:spcAft>
        <a:buChar char="»"/>
        <a:defRPr sz="2800">
          <a:solidFill>
            <a:schemeClr val="tx1"/>
          </a:solidFill>
          <a:latin typeface="+mn-lt"/>
        </a:defRPr>
      </a:lvl5pPr>
      <a:lvl6pPr marL="3508210" indent="-318924" algn="l" rtl="0" eaLnBrk="0" fontAlgn="base" hangingPunct="0">
        <a:spcBef>
          <a:spcPct val="20000"/>
        </a:spcBef>
        <a:spcAft>
          <a:spcPct val="0"/>
        </a:spcAft>
        <a:buChar char="»"/>
        <a:defRPr sz="2800">
          <a:solidFill>
            <a:schemeClr val="tx1"/>
          </a:solidFill>
          <a:latin typeface="+mn-lt"/>
        </a:defRPr>
      </a:lvl6pPr>
      <a:lvl7pPr marL="4146071" indent="-318924" algn="l" rtl="0" eaLnBrk="0" fontAlgn="base" hangingPunct="0">
        <a:spcBef>
          <a:spcPct val="20000"/>
        </a:spcBef>
        <a:spcAft>
          <a:spcPct val="0"/>
        </a:spcAft>
        <a:buChar char="»"/>
        <a:defRPr sz="2800">
          <a:solidFill>
            <a:schemeClr val="tx1"/>
          </a:solidFill>
          <a:latin typeface="+mn-lt"/>
        </a:defRPr>
      </a:lvl7pPr>
      <a:lvl8pPr marL="4783925" indent="-318924" algn="l" rtl="0" eaLnBrk="0" fontAlgn="base" hangingPunct="0">
        <a:spcBef>
          <a:spcPct val="20000"/>
        </a:spcBef>
        <a:spcAft>
          <a:spcPct val="0"/>
        </a:spcAft>
        <a:buChar char="»"/>
        <a:defRPr sz="2800">
          <a:solidFill>
            <a:schemeClr val="tx1"/>
          </a:solidFill>
          <a:latin typeface="+mn-lt"/>
        </a:defRPr>
      </a:lvl8pPr>
      <a:lvl9pPr marL="5421787" indent="-318924"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5695" rtl="0" eaLnBrk="1" latinLnBrk="0" hangingPunct="1">
        <a:defRPr sz="2500" kern="1200">
          <a:solidFill>
            <a:schemeClr val="tx1"/>
          </a:solidFill>
          <a:latin typeface="+mn-lt"/>
          <a:ea typeface="+mn-ea"/>
          <a:cs typeface="+mn-cs"/>
        </a:defRPr>
      </a:lvl1pPr>
      <a:lvl2pPr marL="637847" algn="l" defTabSz="1275695" rtl="0" eaLnBrk="1" latinLnBrk="0" hangingPunct="1">
        <a:defRPr sz="2500" kern="1200">
          <a:solidFill>
            <a:schemeClr val="tx1"/>
          </a:solidFill>
          <a:latin typeface="+mn-lt"/>
          <a:ea typeface="+mn-ea"/>
          <a:cs typeface="+mn-cs"/>
        </a:defRPr>
      </a:lvl2pPr>
      <a:lvl3pPr marL="1275695" algn="l" defTabSz="1275695" rtl="0" eaLnBrk="1" latinLnBrk="0" hangingPunct="1">
        <a:defRPr sz="2500" kern="1200">
          <a:solidFill>
            <a:schemeClr val="tx1"/>
          </a:solidFill>
          <a:latin typeface="+mn-lt"/>
          <a:ea typeface="+mn-ea"/>
          <a:cs typeface="+mn-cs"/>
        </a:defRPr>
      </a:lvl3pPr>
      <a:lvl4pPr marL="1913555" algn="l" defTabSz="1275695" rtl="0" eaLnBrk="1" latinLnBrk="0" hangingPunct="1">
        <a:defRPr sz="2500" kern="1200">
          <a:solidFill>
            <a:schemeClr val="tx1"/>
          </a:solidFill>
          <a:latin typeface="+mn-lt"/>
          <a:ea typeface="+mn-ea"/>
          <a:cs typeface="+mn-cs"/>
        </a:defRPr>
      </a:lvl4pPr>
      <a:lvl5pPr marL="2551417" algn="l" defTabSz="1275695" rtl="0" eaLnBrk="1" latinLnBrk="0" hangingPunct="1">
        <a:defRPr sz="2500" kern="1200">
          <a:solidFill>
            <a:schemeClr val="tx1"/>
          </a:solidFill>
          <a:latin typeface="+mn-lt"/>
          <a:ea typeface="+mn-ea"/>
          <a:cs typeface="+mn-cs"/>
        </a:defRPr>
      </a:lvl5pPr>
      <a:lvl6pPr marL="3189280" algn="l" defTabSz="1275695" rtl="0" eaLnBrk="1" latinLnBrk="0" hangingPunct="1">
        <a:defRPr sz="2500" kern="1200">
          <a:solidFill>
            <a:schemeClr val="tx1"/>
          </a:solidFill>
          <a:latin typeface="+mn-lt"/>
          <a:ea typeface="+mn-ea"/>
          <a:cs typeface="+mn-cs"/>
        </a:defRPr>
      </a:lvl6pPr>
      <a:lvl7pPr marL="3827138" algn="l" defTabSz="1275695" rtl="0" eaLnBrk="1" latinLnBrk="0" hangingPunct="1">
        <a:defRPr sz="2500" kern="1200">
          <a:solidFill>
            <a:schemeClr val="tx1"/>
          </a:solidFill>
          <a:latin typeface="+mn-lt"/>
          <a:ea typeface="+mn-ea"/>
          <a:cs typeface="+mn-cs"/>
        </a:defRPr>
      </a:lvl7pPr>
      <a:lvl8pPr marL="4464995" algn="l" defTabSz="1275695" rtl="0" eaLnBrk="1" latinLnBrk="0" hangingPunct="1">
        <a:defRPr sz="2500" kern="1200">
          <a:solidFill>
            <a:schemeClr val="tx1"/>
          </a:solidFill>
          <a:latin typeface="+mn-lt"/>
          <a:ea typeface="+mn-ea"/>
          <a:cs typeface="+mn-cs"/>
        </a:defRPr>
      </a:lvl8pPr>
      <a:lvl9pPr marL="5102853" algn="l" defTabSz="1275695" rtl="0" eaLnBrk="1" latinLnBrk="0" hangingPunct="1">
        <a:defRPr sz="2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600" tIns="63819" rIns="127600" bIns="63819" numCol="1" anchor="ctr" anchorCtr="0" compatLnSpc="1">
            <a:prstTxWarp prst="textNoShape">
              <a:avLst/>
            </a:prstTxWarp>
          </a:bodyPr>
          <a:lstStyle/>
          <a:p>
            <a:pPr lvl="0"/>
            <a:r>
              <a:rPr lang="pl-PL" altLang="pl-PL" smtClean="0"/>
              <a:t>Kliknij, aby edytować styl wzorca tytułu</a:t>
            </a:r>
          </a:p>
        </p:txBody>
      </p:sp>
      <p:sp>
        <p:nvSpPr>
          <p:cNvPr id="8195"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600" tIns="63819" rIns="127600" bIns="63819"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a:noFill/>
          </a:ln>
          <a:effectLst/>
          <a:extLst/>
        </p:spPr>
        <p:txBody>
          <a:bodyPr vert="horz" wrap="square" lIns="127600" tIns="63819" rIns="127600" bIns="63819" numCol="1" anchor="t" anchorCtr="0" compatLnSpc="1">
            <a:prstTxWarp prst="textNoShape">
              <a:avLst/>
            </a:prstTxWarp>
          </a:bodyPr>
          <a:lstStyle>
            <a:lvl1pPr algn="l">
              <a:spcBef>
                <a:spcPct val="0"/>
              </a:spcBef>
              <a:buFontTx/>
              <a:buNone/>
              <a:defRPr sz="2000">
                <a:solidFill>
                  <a:srgbClr val="000000"/>
                </a:solidFill>
              </a:defRPr>
            </a:lvl1pPr>
          </a:lstStyle>
          <a:p>
            <a:pPr>
              <a:defRPr/>
            </a:pPr>
            <a:endParaRPr lang="pl-PL" altLang="pl-PL"/>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a:noFill/>
          </a:ln>
          <a:effectLst/>
          <a:extLst/>
        </p:spPr>
        <p:txBody>
          <a:bodyPr vert="horz" wrap="square" lIns="127600" tIns="63819" rIns="127600" bIns="63819" numCol="1" anchor="t" anchorCtr="0" compatLnSpc="1">
            <a:prstTxWarp prst="textNoShape">
              <a:avLst/>
            </a:prstTxWarp>
          </a:bodyPr>
          <a:lstStyle>
            <a:lvl1pPr algn="ctr">
              <a:spcBef>
                <a:spcPct val="0"/>
              </a:spcBef>
              <a:buFontTx/>
              <a:buNone/>
              <a:defRPr sz="2000">
                <a:solidFill>
                  <a:srgbClr val="000000"/>
                </a:solidFill>
              </a:defRPr>
            </a:lvl1pPr>
          </a:lstStyle>
          <a:p>
            <a:pPr>
              <a:defRPr/>
            </a:pPr>
            <a:endParaRPr lang="pl-PL" altLang="pl-PL"/>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a:noFill/>
          </a:ln>
          <a:effectLst/>
          <a:extLst/>
        </p:spPr>
        <p:txBody>
          <a:bodyPr vert="horz" wrap="square" lIns="127600" tIns="63819" rIns="127600" bIns="63819" numCol="1" anchor="t" anchorCtr="0" compatLnSpc="1">
            <a:prstTxWarp prst="textNoShape">
              <a:avLst/>
            </a:prstTxWarp>
          </a:bodyPr>
          <a:lstStyle>
            <a:lvl1pPr algn="r">
              <a:spcBef>
                <a:spcPct val="0"/>
              </a:spcBef>
              <a:buFontTx/>
              <a:buNone/>
              <a:defRPr sz="2000">
                <a:solidFill>
                  <a:srgbClr val="000000"/>
                </a:solidFill>
              </a:defRPr>
            </a:lvl1pPr>
          </a:lstStyle>
          <a:p>
            <a:pPr>
              <a:defRPr/>
            </a:pPr>
            <a:fld id="{CB8BECE3-0084-4B0B-AC5D-CD7A9E97B90D}" type="slidenum">
              <a:rPr lang="pl-PL" altLang="pl-PL"/>
              <a:pPr>
                <a:defRPr/>
              </a:pPr>
              <a:t>‹#›</a:t>
            </a:fld>
            <a:endParaRPr lang="pl-PL" altLang="pl-PL"/>
          </a:p>
        </p:txBody>
      </p:sp>
    </p:spTree>
    <p:extLst>
      <p:ext uri="{BB962C8B-B14F-4D97-AF65-F5344CB8AC3E}">
        <p14:creationId xmlns:p14="http://schemas.microsoft.com/office/powerpoint/2010/main" val="37880029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8001" algn="ctr" rtl="0" eaLnBrk="0" fontAlgn="base" hangingPunct="0">
        <a:spcBef>
          <a:spcPct val="0"/>
        </a:spcBef>
        <a:spcAft>
          <a:spcPct val="0"/>
        </a:spcAft>
        <a:defRPr sz="6200">
          <a:solidFill>
            <a:schemeClr val="tx2"/>
          </a:solidFill>
          <a:latin typeface="Times New Roman" pitchFamily="18" charset="0"/>
        </a:defRPr>
      </a:lvl6pPr>
      <a:lvl7pPr marL="1276003" algn="ctr" rtl="0" eaLnBrk="0" fontAlgn="base" hangingPunct="0">
        <a:spcBef>
          <a:spcPct val="0"/>
        </a:spcBef>
        <a:spcAft>
          <a:spcPct val="0"/>
        </a:spcAft>
        <a:defRPr sz="6200">
          <a:solidFill>
            <a:schemeClr val="tx2"/>
          </a:solidFill>
          <a:latin typeface="Times New Roman" pitchFamily="18" charset="0"/>
        </a:defRPr>
      </a:lvl7pPr>
      <a:lvl8pPr marL="1914014" algn="ctr" rtl="0" eaLnBrk="0" fontAlgn="base" hangingPunct="0">
        <a:spcBef>
          <a:spcPct val="0"/>
        </a:spcBef>
        <a:spcAft>
          <a:spcPct val="0"/>
        </a:spcAft>
        <a:defRPr sz="6200">
          <a:solidFill>
            <a:schemeClr val="tx2"/>
          </a:solidFill>
          <a:latin typeface="Times New Roman" pitchFamily="18" charset="0"/>
        </a:defRPr>
      </a:lvl8pPr>
      <a:lvl9pPr marL="2552029" algn="ctr" rtl="0" eaLnBrk="0" fontAlgn="base" hangingPunct="0">
        <a:spcBef>
          <a:spcPct val="0"/>
        </a:spcBef>
        <a:spcAft>
          <a:spcPct val="0"/>
        </a:spcAft>
        <a:defRPr sz="6200">
          <a:solidFill>
            <a:schemeClr val="tx2"/>
          </a:solidFill>
          <a:latin typeface="Times New Roman" pitchFamily="18" charset="0"/>
        </a:defRPr>
      </a:lvl9pPr>
    </p:titleStyle>
    <p:bodyStyle>
      <a:lvl1pPr marL="478510" indent="-478510" algn="l" rtl="0" eaLnBrk="0" fontAlgn="base" hangingPunct="0">
        <a:spcBef>
          <a:spcPct val="20000"/>
        </a:spcBef>
        <a:spcAft>
          <a:spcPct val="0"/>
        </a:spcAft>
        <a:buChar char="•"/>
        <a:defRPr sz="4500">
          <a:solidFill>
            <a:schemeClr val="tx1"/>
          </a:solidFill>
          <a:latin typeface="+mn-lt"/>
          <a:ea typeface="+mn-ea"/>
          <a:cs typeface="+mn-cs"/>
        </a:defRPr>
      </a:lvl1pPr>
      <a:lvl2pPr marL="1036766" indent="-398740" algn="l" rtl="0" eaLnBrk="0" fontAlgn="base" hangingPunct="0">
        <a:spcBef>
          <a:spcPct val="20000"/>
        </a:spcBef>
        <a:spcAft>
          <a:spcPct val="0"/>
        </a:spcAft>
        <a:buChar char="–"/>
        <a:defRPr sz="3900">
          <a:solidFill>
            <a:schemeClr val="tx1"/>
          </a:solidFill>
          <a:latin typeface="+mn-lt"/>
        </a:defRPr>
      </a:lvl2pPr>
      <a:lvl3pPr marL="1595024" indent="-319001" algn="l" rtl="0" eaLnBrk="0" fontAlgn="base" hangingPunct="0">
        <a:spcBef>
          <a:spcPct val="20000"/>
        </a:spcBef>
        <a:spcAft>
          <a:spcPct val="0"/>
        </a:spcAft>
        <a:buChar char="•"/>
        <a:defRPr sz="3400">
          <a:solidFill>
            <a:schemeClr val="tx1"/>
          </a:solidFill>
          <a:latin typeface="+mn-lt"/>
        </a:defRPr>
      </a:lvl3pPr>
      <a:lvl4pPr marL="2233029" indent="-319001" algn="l" rtl="0" eaLnBrk="0" fontAlgn="base" hangingPunct="0">
        <a:spcBef>
          <a:spcPct val="20000"/>
        </a:spcBef>
        <a:spcAft>
          <a:spcPct val="0"/>
        </a:spcAft>
        <a:buChar char="–"/>
        <a:defRPr sz="2800">
          <a:solidFill>
            <a:schemeClr val="tx1"/>
          </a:solidFill>
          <a:latin typeface="+mn-lt"/>
        </a:defRPr>
      </a:lvl4pPr>
      <a:lvl5pPr marL="2871040" indent="-319001" algn="l" rtl="0" eaLnBrk="0" fontAlgn="base" hangingPunct="0">
        <a:spcBef>
          <a:spcPct val="20000"/>
        </a:spcBef>
        <a:spcAft>
          <a:spcPct val="0"/>
        </a:spcAft>
        <a:buChar char="»"/>
        <a:defRPr sz="2800">
          <a:solidFill>
            <a:schemeClr val="tx1"/>
          </a:solidFill>
          <a:latin typeface="+mn-lt"/>
        </a:defRPr>
      </a:lvl5pPr>
      <a:lvl6pPr marL="3509050" indent="-319001" algn="l" rtl="0" eaLnBrk="0" fontAlgn="base" hangingPunct="0">
        <a:spcBef>
          <a:spcPct val="20000"/>
        </a:spcBef>
        <a:spcAft>
          <a:spcPct val="0"/>
        </a:spcAft>
        <a:buChar char="»"/>
        <a:defRPr sz="2800">
          <a:solidFill>
            <a:schemeClr val="tx1"/>
          </a:solidFill>
          <a:latin typeface="+mn-lt"/>
        </a:defRPr>
      </a:lvl6pPr>
      <a:lvl7pPr marL="4147065" indent="-319001" algn="l" rtl="0" eaLnBrk="0" fontAlgn="base" hangingPunct="0">
        <a:spcBef>
          <a:spcPct val="20000"/>
        </a:spcBef>
        <a:spcAft>
          <a:spcPct val="0"/>
        </a:spcAft>
        <a:buChar char="»"/>
        <a:defRPr sz="2800">
          <a:solidFill>
            <a:schemeClr val="tx1"/>
          </a:solidFill>
          <a:latin typeface="+mn-lt"/>
        </a:defRPr>
      </a:lvl7pPr>
      <a:lvl8pPr marL="4785073" indent="-319001" algn="l" rtl="0" eaLnBrk="0" fontAlgn="base" hangingPunct="0">
        <a:spcBef>
          <a:spcPct val="20000"/>
        </a:spcBef>
        <a:spcAft>
          <a:spcPct val="0"/>
        </a:spcAft>
        <a:buChar char="»"/>
        <a:defRPr sz="2800">
          <a:solidFill>
            <a:schemeClr val="tx1"/>
          </a:solidFill>
          <a:latin typeface="+mn-lt"/>
        </a:defRPr>
      </a:lvl8pPr>
      <a:lvl9pPr marL="5423088" indent="-319001"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6003" rtl="0" eaLnBrk="1" latinLnBrk="0" hangingPunct="1">
        <a:defRPr sz="2500" kern="1200">
          <a:solidFill>
            <a:schemeClr val="tx1"/>
          </a:solidFill>
          <a:latin typeface="+mn-lt"/>
          <a:ea typeface="+mn-ea"/>
          <a:cs typeface="+mn-cs"/>
        </a:defRPr>
      </a:lvl1pPr>
      <a:lvl2pPr marL="638001" algn="l" defTabSz="1276003" rtl="0" eaLnBrk="1" latinLnBrk="0" hangingPunct="1">
        <a:defRPr sz="2500" kern="1200">
          <a:solidFill>
            <a:schemeClr val="tx1"/>
          </a:solidFill>
          <a:latin typeface="+mn-lt"/>
          <a:ea typeface="+mn-ea"/>
          <a:cs typeface="+mn-cs"/>
        </a:defRPr>
      </a:lvl2pPr>
      <a:lvl3pPr marL="1276003" algn="l" defTabSz="1276003" rtl="0" eaLnBrk="1" latinLnBrk="0" hangingPunct="1">
        <a:defRPr sz="2500" kern="1200">
          <a:solidFill>
            <a:schemeClr val="tx1"/>
          </a:solidFill>
          <a:latin typeface="+mn-lt"/>
          <a:ea typeface="+mn-ea"/>
          <a:cs typeface="+mn-cs"/>
        </a:defRPr>
      </a:lvl3pPr>
      <a:lvl4pPr marL="1914014" algn="l" defTabSz="1276003" rtl="0" eaLnBrk="1" latinLnBrk="0" hangingPunct="1">
        <a:defRPr sz="2500" kern="1200">
          <a:solidFill>
            <a:schemeClr val="tx1"/>
          </a:solidFill>
          <a:latin typeface="+mn-lt"/>
          <a:ea typeface="+mn-ea"/>
          <a:cs typeface="+mn-cs"/>
        </a:defRPr>
      </a:lvl4pPr>
      <a:lvl5pPr marL="2552029" algn="l" defTabSz="1276003" rtl="0" eaLnBrk="1" latinLnBrk="0" hangingPunct="1">
        <a:defRPr sz="2500" kern="1200">
          <a:solidFill>
            <a:schemeClr val="tx1"/>
          </a:solidFill>
          <a:latin typeface="+mn-lt"/>
          <a:ea typeface="+mn-ea"/>
          <a:cs typeface="+mn-cs"/>
        </a:defRPr>
      </a:lvl5pPr>
      <a:lvl6pPr marL="3190046" algn="l" defTabSz="1276003" rtl="0" eaLnBrk="1" latinLnBrk="0" hangingPunct="1">
        <a:defRPr sz="2500" kern="1200">
          <a:solidFill>
            <a:schemeClr val="tx1"/>
          </a:solidFill>
          <a:latin typeface="+mn-lt"/>
          <a:ea typeface="+mn-ea"/>
          <a:cs typeface="+mn-cs"/>
        </a:defRPr>
      </a:lvl6pPr>
      <a:lvl7pPr marL="3828056" algn="l" defTabSz="1276003" rtl="0" eaLnBrk="1" latinLnBrk="0" hangingPunct="1">
        <a:defRPr sz="2500" kern="1200">
          <a:solidFill>
            <a:schemeClr val="tx1"/>
          </a:solidFill>
          <a:latin typeface="+mn-lt"/>
          <a:ea typeface="+mn-ea"/>
          <a:cs typeface="+mn-cs"/>
        </a:defRPr>
      </a:lvl7pPr>
      <a:lvl8pPr marL="4466066" algn="l" defTabSz="1276003" rtl="0" eaLnBrk="1" latinLnBrk="0" hangingPunct="1">
        <a:defRPr sz="2500" kern="1200">
          <a:solidFill>
            <a:schemeClr val="tx1"/>
          </a:solidFill>
          <a:latin typeface="+mn-lt"/>
          <a:ea typeface="+mn-ea"/>
          <a:cs typeface="+mn-cs"/>
        </a:defRPr>
      </a:lvl8pPr>
      <a:lvl9pPr marL="5104078" algn="l" defTabSz="1276003"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ek.matejun@uni.lodz.pl"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atejun.com/" TargetMode="External"/><Relationship Id="rId2" Type="http://schemas.openxmlformats.org/officeDocument/2006/relationships/hyperlink" Target="http://www.matejun.pl/" TargetMode="External"/><Relationship Id="rId1" Type="http://schemas.openxmlformats.org/officeDocument/2006/relationships/slideLayout" Target="../slideLayouts/slideLayout2.xml"/><Relationship Id="rId4" Type="http://schemas.openxmlformats.org/officeDocument/2006/relationships/hyperlink" Target="mailto:marek.matejun@uni.lodz.p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jessicajackley.com/blog/2016/1/8/the-pursuit"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12810984" cy="960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Rectangle 17"/>
          <p:cNvSpPr>
            <a:spLocks noChangeArrowheads="1"/>
          </p:cNvSpPr>
          <p:nvPr/>
        </p:nvSpPr>
        <p:spPr bwMode="auto">
          <a:xfrm>
            <a:off x="655640" y="3648471"/>
            <a:ext cx="11694795" cy="2376265"/>
          </a:xfrm>
          <a:prstGeom prst="rect">
            <a:avLst/>
          </a:prstGeom>
          <a:solidFill>
            <a:schemeClr val="bg1">
              <a:lumMod val="95000"/>
              <a:alpha val="85000"/>
            </a:schemeClr>
          </a:solidFill>
          <a:ln>
            <a:noFill/>
          </a:ln>
          <a:extLst/>
        </p:spPr>
        <p:txBody>
          <a:bodyPr lIns="128001" tIns="64001" rIns="128001" bIns="64001" anchor="ctr" anchorCtr="1">
            <a:no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en-US" altLang="pl-PL" sz="7000" b="1" dirty="0">
                <a:solidFill>
                  <a:srgbClr val="0000CC"/>
                </a:solidFill>
              </a:rPr>
              <a:t>Basics of Entrepreneurship and </a:t>
            </a:r>
            <a:r>
              <a:rPr lang="en-US" altLang="pl-PL" sz="7000" b="1" dirty="0" smtClean="0">
                <a:solidFill>
                  <a:srgbClr val="0000CC"/>
                </a:solidFill>
              </a:rPr>
              <a:t>Management</a:t>
            </a:r>
            <a:r>
              <a:rPr lang="pl-PL" altLang="pl-PL" sz="7000" b="1" dirty="0" smtClean="0">
                <a:solidFill>
                  <a:srgbClr val="0000CC"/>
                </a:solidFill>
              </a:rPr>
              <a:t> 14h</a:t>
            </a:r>
            <a:endParaRPr lang="en-US" altLang="pl-PL" sz="3400" dirty="0">
              <a:solidFill>
                <a:srgbClr val="0000CC"/>
              </a:solidFill>
            </a:endParaRPr>
          </a:p>
        </p:txBody>
      </p:sp>
      <p:sp>
        <p:nvSpPr>
          <p:cNvPr id="8" name="Rectangle 1"/>
          <p:cNvSpPr>
            <a:spLocks noChangeArrowheads="1"/>
          </p:cNvSpPr>
          <p:nvPr/>
        </p:nvSpPr>
        <p:spPr bwMode="auto">
          <a:xfrm>
            <a:off x="1408589" y="6557277"/>
            <a:ext cx="7296467" cy="2635812"/>
          </a:xfrm>
          <a:prstGeom prst="rect">
            <a:avLst/>
          </a:prstGeom>
          <a:solidFill>
            <a:schemeClr val="bg1">
              <a:lumMod val="95000"/>
              <a:alpha val="85000"/>
            </a:schemeClr>
          </a:solidFill>
          <a:ln>
            <a:noFill/>
          </a:ln>
          <a:extLst/>
        </p:spPr>
        <p:txBody>
          <a:bodyPr lIns="125985" tIns="65512" rIns="125985" bIns="65512"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eaLnBrk="1">
              <a:lnSpc>
                <a:spcPct val="120000"/>
              </a:lnSpc>
              <a:buClrTx/>
              <a:buFontTx/>
              <a:buNone/>
            </a:pPr>
            <a:r>
              <a:rPr lang="pl-PL" altLang="pl-PL" sz="3500" dirty="0" err="1">
                <a:solidFill>
                  <a:schemeClr val="tx1"/>
                </a:solidFill>
              </a:rPr>
              <a:t>Assoc</a:t>
            </a:r>
            <a:r>
              <a:rPr lang="pl-PL" altLang="pl-PL" sz="3500" dirty="0">
                <a:solidFill>
                  <a:schemeClr val="tx1"/>
                </a:solidFill>
              </a:rPr>
              <a:t>. Prof. </a:t>
            </a:r>
            <a:r>
              <a:rPr lang="es-AR" altLang="pl-PL" sz="3500" dirty="0">
                <a:solidFill>
                  <a:schemeClr val="tx1"/>
                </a:solidFill>
              </a:rPr>
              <a:t>Marek Matejun</a:t>
            </a:r>
            <a:r>
              <a:rPr lang="pl-PL" altLang="pl-PL" sz="3500" dirty="0">
                <a:solidFill>
                  <a:schemeClr val="tx1"/>
                </a:solidFill>
              </a:rPr>
              <a:t>, </a:t>
            </a:r>
            <a:r>
              <a:rPr lang="pl-PL" altLang="pl-PL" sz="3500" dirty="0" err="1">
                <a:solidFill>
                  <a:schemeClr val="tx1"/>
                </a:solidFill>
              </a:rPr>
              <a:t>D.Sc</a:t>
            </a:r>
            <a:r>
              <a:rPr lang="pl-PL" altLang="pl-PL" sz="3500" dirty="0">
                <a:solidFill>
                  <a:schemeClr val="tx1"/>
                </a:solidFill>
              </a:rPr>
              <a:t>.</a:t>
            </a:r>
          </a:p>
          <a:p>
            <a:pPr algn="ctr" eaLnBrk="1">
              <a:lnSpc>
                <a:spcPct val="120000"/>
              </a:lnSpc>
              <a:buClrTx/>
              <a:buFontTx/>
              <a:buNone/>
            </a:pPr>
            <a:r>
              <a:rPr lang="en-US" altLang="pl-PL" sz="3100" b="0" dirty="0">
                <a:solidFill>
                  <a:schemeClr val="tx1"/>
                </a:solidFill>
              </a:rPr>
              <a:t>Department of Entrepreneurship </a:t>
            </a:r>
            <a:r>
              <a:rPr lang="pl-PL" altLang="pl-PL" sz="3100" b="0" dirty="0">
                <a:solidFill>
                  <a:schemeClr val="tx1"/>
                </a:solidFill>
              </a:rPr>
              <a:t/>
            </a:r>
            <a:br>
              <a:rPr lang="pl-PL" altLang="pl-PL" sz="3100" b="0" dirty="0">
                <a:solidFill>
                  <a:schemeClr val="tx1"/>
                </a:solidFill>
              </a:rPr>
            </a:br>
            <a:r>
              <a:rPr lang="en-US" altLang="pl-PL" sz="3100" b="0" dirty="0">
                <a:solidFill>
                  <a:schemeClr val="tx1"/>
                </a:solidFill>
              </a:rPr>
              <a:t>and Industrial Policy </a:t>
            </a:r>
            <a:endParaRPr lang="pl-PL" altLang="pl-PL" sz="3100" b="0" dirty="0">
              <a:solidFill>
                <a:schemeClr val="tx1"/>
              </a:solidFill>
            </a:endParaRPr>
          </a:p>
          <a:p>
            <a:pPr algn="ctr" eaLnBrk="1">
              <a:lnSpc>
                <a:spcPct val="120000"/>
              </a:lnSpc>
              <a:buClrTx/>
              <a:buFontTx/>
              <a:buNone/>
            </a:pPr>
            <a:r>
              <a:rPr lang="pl-PL" altLang="pl-PL" sz="3100" b="0" dirty="0" smtClean="0">
                <a:solidFill>
                  <a:schemeClr val="tx1"/>
                </a:solidFill>
                <a:hlinkClick r:id="rId3"/>
              </a:rPr>
              <a:t>marek.matejun@uni.lodz.pl</a:t>
            </a:r>
            <a:r>
              <a:rPr lang="pl-PL" altLang="pl-PL" sz="3100" b="0" dirty="0" smtClean="0">
                <a:solidFill>
                  <a:schemeClr val="tx1"/>
                </a:solidFill>
              </a:rPr>
              <a:t> </a:t>
            </a:r>
            <a:endParaRPr lang="es-AR" altLang="pl-PL" sz="3100" b="0" dirty="0">
              <a:solidFill>
                <a:schemeClr val="tx1"/>
              </a:solidFill>
            </a:endParaRPr>
          </a:p>
        </p:txBody>
      </p:sp>
      <p:pic>
        <p:nvPicPr>
          <p:cNvPr id="11" name="Obraz 10">
            <a:extLst>
              <a:ext uri="{FF2B5EF4-FFF2-40B4-BE49-F238E27FC236}">
                <a16:creationId xmlns="" xmlns:a16="http://schemas.microsoft.com/office/drawing/2014/main" id="{CCD80D1C-6179-426E-B8B9-4379E6868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1803" y="551809"/>
            <a:ext cx="2577669" cy="2635812"/>
          </a:xfrm>
          <a:prstGeom prst="rect">
            <a:avLst/>
          </a:prstGeom>
        </p:spPr>
      </p:pic>
      <p:pic>
        <p:nvPicPr>
          <p:cNvPr id="1031" name="Picture 7" descr="J:\loga_pap_firmowe\UL\logotypy_wz\logotypy_wz\en\raster\logo_wz_ul_v_en_rgb_uniform_backgrou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072" y="551809"/>
            <a:ext cx="2490328" cy="26358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p:cNvSpPr>
            <a:spLocks noChangeArrowheads="1"/>
          </p:cNvSpPr>
          <p:nvPr/>
        </p:nvSpPr>
        <p:spPr bwMode="auto">
          <a:xfrm>
            <a:off x="3520481" y="840160"/>
            <a:ext cx="5760640" cy="2117080"/>
          </a:xfrm>
          <a:prstGeom prst="rect">
            <a:avLst/>
          </a:prstGeom>
          <a:solidFill>
            <a:schemeClr val="bg1">
              <a:lumMod val="95000"/>
              <a:alpha val="85000"/>
            </a:schemeClr>
          </a:solidFill>
          <a:ln>
            <a:noFill/>
          </a:ln>
          <a:extLst/>
        </p:spPr>
        <p:txBody>
          <a:bodyPr lIns="125985" tIns="65512" rIns="125985" bIns="65512"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eaLnBrk="1">
              <a:lnSpc>
                <a:spcPct val="120000"/>
              </a:lnSpc>
              <a:buClrTx/>
              <a:buFontTx/>
              <a:buNone/>
            </a:pPr>
            <a:r>
              <a:rPr lang="es-AR" altLang="pl-PL" sz="4100" dirty="0">
                <a:solidFill>
                  <a:schemeClr val="tx1"/>
                </a:solidFill>
              </a:rPr>
              <a:t>University </a:t>
            </a:r>
            <a:r>
              <a:rPr lang="pl-PL" altLang="pl-PL" sz="4100" dirty="0">
                <a:solidFill>
                  <a:schemeClr val="tx1"/>
                </a:solidFill>
              </a:rPr>
              <a:t>of </a:t>
            </a:r>
            <a:r>
              <a:rPr lang="es-AR" altLang="pl-PL" sz="4100" dirty="0">
                <a:solidFill>
                  <a:schemeClr val="tx1"/>
                </a:solidFill>
              </a:rPr>
              <a:t>Lod</a:t>
            </a:r>
            <a:r>
              <a:rPr lang="pl-PL" altLang="pl-PL" sz="4100" dirty="0">
                <a:solidFill>
                  <a:schemeClr val="tx1"/>
                </a:solidFill>
              </a:rPr>
              <a:t>z</a:t>
            </a:r>
          </a:p>
          <a:p>
            <a:pPr algn="ctr" eaLnBrk="1">
              <a:lnSpc>
                <a:spcPct val="120000"/>
              </a:lnSpc>
              <a:buClrTx/>
              <a:buFontTx/>
              <a:buNone/>
            </a:pPr>
            <a:r>
              <a:rPr lang="pl-PL" altLang="pl-PL" sz="4100" dirty="0" err="1">
                <a:solidFill>
                  <a:schemeClr val="tx1"/>
                </a:solidFill>
              </a:rPr>
              <a:t>Faculty</a:t>
            </a:r>
            <a:r>
              <a:rPr lang="pl-PL" altLang="pl-PL" sz="4100" dirty="0">
                <a:solidFill>
                  <a:schemeClr val="tx1"/>
                </a:solidFill>
              </a:rPr>
              <a:t> of Management</a:t>
            </a:r>
          </a:p>
        </p:txBody>
      </p:sp>
      <p:pic>
        <p:nvPicPr>
          <p:cNvPr id="1035" name="Picture 11" descr="Y:\loga_pap_firmowe\UL\logotypy_katedr_wydzialu_zarzadzania_ANG\Logotypy katedr\katedra_przedsiebiorczosci_i_polityki_przemyslowej\EN\rastrowe\logo_katedra_przedsiebiorczosci_i_polityki_przemyslowej_ul_v_en_rgb_apl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5499" y="6672752"/>
            <a:ext cx="2596126" cy="244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533400" y="2560320"/>
            <a:ext cx="4800600" cy="24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5" tIns="63812" rIns="127585" bIns="63812"/>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endParaRPr lang="pl-PL" altLang="pl-PL" sz="4500">
              <a:solidFill>
                <a:srgbClr val="000000"/>
              </a:solidFill>
            </a:endParaRPr>
          </a:p>
        </p:txBody>
      </p:sp>
      <p:sp>
        <p:nvSpPr>
          <p:cNvPr id="66563" name="Rectangle 4"/>
          <p:cNvSpPr>
            <a:spLocks noChangeArrowheads="1"/>
          </p:cNvSpPr>
          <p:nvPr/>
        </p:nvSpPr>
        <p:spPr bwMode="auto">
          <a:xfrm>
            <a:off x="7467600" y="2773680"/>
            <a:ext cx="4373880" cy="24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5" tIns="63812" rIns="127585" bIns="63812"/>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endParaRPr lang="pl-PL" altLang="pl-PL" sz="4500">
              <a:solidFill>
                <a:srgbClr val="000000"/>
              </a:solidFill>
            </a:endParaRPr>
          </a:p>
        </p:txBody>
      </p:sp>
      <p:sp>
        <p:nvSpPr>
          <p:cNvPr id="64516" name="Rectangle 5"/>
          <p:cNvSpPr>
            <a:spLocks noGrp="1" noChangeArrowheads="1"/>
          </p:cNvSpPr>
          <p:nvPr>
            <p:ph type="body" idx="1"/>
          </p:nvPr>
        </p:nvSpPr>
        <p:spPr>
          <a:xfrm>
            <a:off x="204472" y="1200200"/>
            <a:ext cx="12345988" cy="8329930"/>
          </a:xfrm>
          <a:noFill/>
        </p:spPr>
        <p:txBody>
          <a:bodyPr/>
          <a:lstStyle/>
          <a:p>
            <a:pPr marL="850578" indent="-850578">
              <a:spcBef>
                <a:spcPts val="500"/>
              </a:spcBef>
              <a:buFont typeface="+mj-lt"/>
              <a:buAutoNum type="arabicPeriod" startAt="7"/>
            </a:pPr>
            <a:r>
              <a:rPr lang="en-US" altLang="pl-PL" sz="2600" b="1" dirty="0" smtClean="0"/>
              <a:t>Tolerance of uncertainty</a:t>
            </a:r>
          </a:p>
          <a:p>
            <a:pPr marL="1382188" lvl="1" indent="-744251">
              <a:spcBef>
                <a:spcPts val="500"/>
              </a:spcBef>
            </a:pPr>
            <a:r>
              <a:rPr lang="en-US" altLang="pl-PL" sz="2600" dirty="0" smtClean="0"/>
              <a:t>acceptance of constant change, stress, lack of order</a:t>
            </a:r>
          </a:p>
          <a:p>
            <a:pPr marL="1382188" lvl="1" indent="-744251">
              <a:spcBef>
                <a:spcPts val="500"/>
              </a:spcBef>
            </a:pPr>
            <a:r>
              <a:rPr lang="en-US" altLang="pl-PL" sz="2600" dirty="0" smtClean="0"/>
              <a:t>ability and willingness to act under such conditions</a:t>
            </a:r>
          </a:p>
          <a:p>
            <a:pPr marL="850578" indent="-850578">
              <a:spcBef>
                <a:spcPts val="500"/>
              </a:spcBef>
              <a:buFontTx/>
              <a:buAutoNum type="arabicPeriod" startAt="7"/>
            </a:pPr>
            <a:r>
              <a:rPr lang="en-US" altLang="pl-PL" sz="2600" b="1" dirty="0" smtClean="0"/>
              <a:t>Honesty and trustworthiness</a:t>
            </a:r>
          </a:p>
          <a:p>
            <a:pPr marL="1382188" lvl="1" indent="-744251">
              <a:spcBef>
                <a:spcPts val="500"/>
              </a:spcBef>
            </a:pPr>
            <a:r>
              <a:rPr lang="en-US" altLang="pl-PL" sz="2600" dirty="0" smtClean="0"/>
              <a:t>attributes of a trustworthy person,</a:t>
            </a:r>
          </a:p>
          <a:p>
            <a:pPr marL="1382188" lvl="1" indent="-744251">
              <a:spcBef>
                <a:spcPts val="500"/>
              </a:spcBef>
            </a:pPr>
            <a:r>
              <a:rPr lang="en-US" altLang="pl-PL" sz="2600" dirty="0" smtClean="0"/>
              <a:t>fundamental qualities in running a business.</a:t>
            </a:r>
          </a:p>
          <a:p>
            <a:pPr marL="850578" indent="-850578">
              <a:spcBef>
                <a:spcPts val="500"/>
              </a:spcBef>
              <a:buFontTx/>
              <a:buAutoNum type="arabicPeriod" startAt="7"/>
            </a:pPr>
            <a:r>
              <a:rPr lang="en-US" altLang="pl-PL" sz="2600" b="1" dirty="0" smtClean="0"/>
              <a:t>Ability to accept failure</a:t>
            </a:r>
            <a:endParaRPr lang="en-US" altLang="pl-PL" sz="2600" dirty="0" smtClean="0"/>
          </a:p>
          <a:p>
            <a:pPr marL="1382188" lvl="1" indent="-744251">
              <a:spcBef>
                <a:spcPts val="500"/>
              </a:spcBef>
            </a:pPr>
            <a:r>
              <a:rPr lang="pl-PL" altLang="pl-PL" sz="2600" dirty="0" smtClean="0"/>
              <a:t>f</a:t>
            </a:r>
            <a:r>
              <a:rPr lang="en-US" altLang="pl-PL" sz="2600" dirty="0" err="1" smtClean="0"/>
              <a:t>ailures</a:t>
            </a:r>
            <a:r>
              <a:rPr lang="en-US" altLang="pl-PL" sz="2600" dirty="0" smtClean="0"/>
              <a:t> and defeats as an integral part of entrepreneurial behavior,</a:t>
            </a:r>
          </a:p>
          <a:p>
            <a:pPr marL="1382188" lvl="1" indent="-744251">
              <a:spcBef>
                <a:spcPts val="500"/>
              </a:spcBef>
            </a:pPr>
            <a:r>
              <a:rPr lang="pl-PL" altLang="pl-PL" sz="2600" dirty="0" smtClean="0"/>
              <a:t>f</a:t>
            </a:r>
            <a:r>
              <a:rPr lang="en-US" altLang="pl-PL" sz="2600" dirty="0" err="1" smtClean="0"/>
              <a:t>ailures</a:t>
            </a:r>
            <a:r>
              <a:rPr lang="en-US" altLang="pl-PL" sz="2600" dirty="0" smtClean="0"/>
              <a:t> more instructive than successes.</a:t>
            </a:r>
          </a:p>
          <a:p>
            <a:pPr marL="850578" indent="-850578">
              <a:spcBef>
                <a:spcPts val="500"/>
              </a:spcBef>
              <a:buFont typeface="+mj-lt"/>
              <a:buAutoNum type="arabicPeriod" startAt="10"/>
            </a:pPr>
            <a:r>
              <a:rPr lang="en-US" altLang="pl-PL" sz="2600" b="1" dirty="0" smtClean="0"/>
              <a:t>Creativity and innovativeness</a:t>
            </a:r>
          </a:p>
          <a:p>
            <a:pPr marL="1382188" lvl="1" indent="-744251">
              <a:spcBef>
                <a:spcPts val="500"/>
              </a:spcBef>
            </a:pPr>
            <a:r>
              <a:rPr lang="en-US" altLang="pl-PL" sz="2600" dirty="0" smtClean="0"/>
              <a:t>a change-seeking attitude,</a:t>
            </a:r>
          </a:p>
          <a:p>
            <a:pPr marL="1382188" lvl="1" indent="-744251">
              <a:spcBef>
                <a:spcPts val="500"/>
              </a:spcBef>
            </a:pPr>
            <a:r>
              <a:rPr lang="en-US" altLang="pl-PL" sz="2600" dirty="0" smtClean="0"/>
              <a:t>creating new ideas, using ideas in a different way,</a:t>
            </a:r>
          </a:p>
          <a:p>
            <a:pPr marL="850578" indent="-850578">
              <a:spcBef>
                <a:spcPts val="500"/>
              </a:spcBef>
              <a:buFontTx/>
              <a:buAutoNum type="arabicPeriod" startAt="10"/>
            </a:pPr>
            <a:r>
              <a:rPr lang="en-US" altLang="pl-PL" sz="2600" b="1" dirty="0" smtClean="0"/>
              <a:t>Self-confidence and optimism </a:t>
            </a:r>
          </a:p>
          <a:p>
            <a:pPr marL="1382188" lvl="1" indent="-744251">
              <a:spcBef>
                <a:spcPts val="500"/>
              </a:spcBef>
            </a:pPr>
            <a:r>
              <a:rPr lang="en-US" altLang="pl-PL" sz="2600" dirty="0" smtClean="0"/>
              <a:t>necessary in difficult moments,</a:t>
            </a:r>
          </a:p>
          <a:p>
            <a:pPr marL="1382188" lvl="1" indent="-744251">
              <a:spcBef>
                <a:spcPts val="500"/>
              </a:spcBef>
            </a:pPr>
            <a:r>
              <a:rPr lang="en-US" altLang="pl-PL" sz="2600" dirty="0" smtClean="0"/>
              <a:t>positive thinking, focus on success.</a:t>
            </a:r>
          </a:p>
          <a:p>
            <a:pPr marL="850578" indent="-850578">
              <a:spcBef>
                <a:spcPts val="500"/>
              </a:spcBef>
              <a:buFontTx/>
              <a:buAutoNum type="arabicPeriod" startAt="10"/>
            </a:pPr>
            <a:r>
              <a:rPr lang="en-US" altLang="pl-PL" sz="2600" b="1" dirty="0" smtClean="0"/>
              <a:t>The need for autonomy, independence </a:t>
            </a:r>
          </a:p>
          <a:p>
            <a:pPr marL="1382188" lvl="1" indent="-744251">
              <a:spcBef>
                <a:spcPts val="500"/>
              </a:spcBef>
            </a:pPr>
            <a:r>
              <a:rPr lang="en-US" altLang="pl-PL" sz="2600" dirty="0" smtClean="0"/>
              <a:t>the desire to operate outside of bureaucratic systems,</a:t>
            </a:r>
          </a:p>
          <a:p>
            <a:pPr marL="1382188" lvl="1" indent="-744251">
              <a:spcBef>
                <a:spcPts val="500"/>
              </a:spcBef>
            </a:pPr>
            <a:r>
              <a:rPr lang="en-US" altLang="pl-PL" sz="2600" dirty="0" smtClean="0"/>
              <a:t>the desire to make decisions independently.</a:t>
            </a:r>
          </a:p>
        </p:txBody>
      </p:sp>
      <p:sp>
        <p:nvSpPr>
          <p:cNvPr id="6" name="Rectangle 3"/>
          <p:cNvSpPr>
            <a:spLocks noChangeArrowheads="1"/>
          </p:cNvSpPr>
          <p:nvPr/>
        </p:nvSpPr>
        <p:spPr bwMode="auto">
          <a:xfrm>
            <a:off x="0" y="264096"/>
            <a:ext cx="12801600" cy="7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5" tIns="63812" rIns="127585" bIns="63812"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en-US" altLang="pl-PL" sz="3900" b="1" dirty="0">
                <a:solidFill>
                  <a:srgbClr val="000099"/>
                </a:solidFill>
              </a:rPr>
              <a:t>Definitions that underline the </a:t>
            </a:r>
            <a:r>
              <a:rPr lang="en-US" altLang="pl-PL" sz="3900" b="1" u="sng" dirty="0">
                <a:solidFill>
                  <a:srgbClr val="000099"/>
                </a:solidFill>
              </a:rPr>
              <a:t>personal characteristics</a:t>
            </a:r>
            <a:r>
              <a:rPr lang="en-US" altLang="pl-PL" sz="3900" b="1" dirty="0">
                <a:solidFill>
                  <a:srgbClr val="000099"/>
                </a:solidFill>
              </a:rPr>
              <a:t> </a:t>
            </a:r>
            <a:r>
              <a:rPr lang="pl-PL" altLang="pl-PL" sz="3900" b="1" dirty="0" smtClean="0">
                <a:solidFill>
                  <a:srgbClr val="000099"/>
                </a:solidFill>
              </a:rPr>
              <a:t/>
            </a:r>
            <a:br>
              <a:rPr lang="pl-PL" altLang="pl-PL" sz="3900" b="1" dirty="0" smtClean="0">
                <a:solidFill>
                  <a:srgbClr val="000099"/>
                </a:solidFill>
              </a:rPr>
            </a:br>
            <a:r>
              <a:rPr lang="en-US" altLang="pl-PL" sz="3900" b="1" dirty="0" smtClean="0">
                <a:solidFill>
                  <a:srgbClr val="000099"/>
                </a:solidFill>
              </a:rPr>
              <a:t>of </a:t>
            </a:r>
            <a:r>
              <a:rPr lang="en-US" altLang="pl-PL" sz="3900" b="1" dirty="0">
                <a:solidFill>
                  <a:srgbClr val="000099"/>
                </a:solidFill>
              </a:rPr>
              <a:t>entrepreneurial individuals</a:t>
            </a:r>
            <a:endParaRPr lang="pl-PL" altLang="pl-PL" sz="3900" dirty="0">
              <a:solidFill>
                <a:srgbClr val="000000"/>
              </a:solidFill>
            </a:endParaRPr>
          </a:p>
        </p:txBody>
      </p:sp>
    </p:spTree>
    <p:extLst>
      <p:ext uri="{BB962C8B-B14F-4D97-AF65-F5344CB8AC3E}">
        <p14:creationId xmlns:p14="http://schemas.microsoft.com/office/powerpoint/2010/main" val="2276470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51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51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51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16">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516">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516">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16">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516">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51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5" name="Rectangle 1027"/>
          <p:cNvSpPr>
            <a:spLocks noChangeArrowheads="1"/>
          </p:cNvSpPr>
          <p:nvPr/>
        </p:nvSpPr>
        <p:spPr bwMode="auto">
          <a:xfrm>
            <a:off x="-454362" y="1506880"/>
            <a:ext cx="6048672"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554" tIns="63798" rIns="127554" bIns="63798" anchor="ctr"/>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ctr">
              <a:spcBef>
                <a:spcPct val="0"/>
              </a:spcBef>
              <a:buFontTx/>
              <a:buNone/>
            </a:pPr>
            <a:r>
              <a:rPr lang="en-US" altLang="pl-PL" sz="4900" b="1" dirty="0">
                <a:solidFill>
                  <a:srgbClr val="000099"/>
                </a:solidFill>
              </a:rPr>
              <a:t>Entrepreneurship </a:t>
            </a:r>
            <a:br>
              <a:rPr lang="en-US" altLang="pl-PL" sz="4900" b="1" dirty="0">
                <a:solidFill>
                  <a:srgbClr val="000099"/>
                </a:solidFill>
              </a:rPr>
            </a:br>
            <a:r>
              <a:rPr lang="en-US" altLang="pl-PL" sz="4900" b="1" dirty="0">
                <a:solidFill>
                  <a:srgbClr val="000099"/>
                </a:solidFill>
              </a:rPr>
              <a:t>as a specific </a:t>
            </a:r>
            <a:r>
              <a:rPr lang="pl-PL" altLang="pl-PL" sz="4900" b="1" dirty="0" smtClean="0">
                <a:solidFill>
                  <a:srgbClr val="000099"/>
                </a:solidFill>
              </a:rPr>
              <a:t/>
            </a:r>
            <a:br>
              <a:rPr lang="pl-PL" altLang="pl-PL" sz="4900" b="1" dirty="0" smtClean="0">
                <a:solidFill>
                  <a:srgbClr val="000099"/>
                </a:solidFill>
              </a:rPr>
            </a:br>
            <a:r>
              <a:rPr lang="en-US" altLang="pl-PL" sz="4900" b="1" dirty="0" smtClean="0">
                <a:solidFill>
                  <a:srgbClr val="000099"/>
                </a:solidFill>
              </a:rPr>
              <a:t>type </a:t>
            </a:r>
            <a:r>
              <a:rPr lang="en-US" altLang="pl-PL" sz="4900" b="1" dirty="0">
                <a:solidFill>
                  <a:srgbClr val="000099"/>
                </a:solidFill>
              </a:rPr>
              <a:t>of </a:t>
            </a:r>
            <a:r>
              <a:rPr lang="pl-PL" altLang="pl-PL" sz="4900" b="1" dirty="0" smtClean="0">
                <a:solidFill>
                  <a:srgbClr val="000099"/>
                </a:solidFill>
              </a:rPr>
              <a:t/>
            </a:r>
            <a:br>
              <a:rPr lang="pl-PL" altLang="pl-PL" sz="4900" b="1" dirty="0" smtClean="0">
                <a:solidFill>
                  <a:srgbClr val="000099"/>
                </a:solidFill>
              </a:rPr>
            </a:br>
            <a:r>
              <a:rPr lang="en-US" altLang="pl-PL" sz="4900" b="1" dirty="0" smtClean="0">
                <a:solidFill>
                  <a:srgbClr val="000099"/>
                </a:solidFill>
              </a:rPr>
              <a:t>managerial </a:t>
            </a:r>
            <a:r>
              <a:rPr lang="pl-PL" altLang="pl-PL" sz="4900" b="1" dirty="0" smtClean="0">
                <a:solidFill>
                  <a:srgbClr val="000099"/>
                </a:solidFill>
              </a:rPr>
              <a:t/>
            </a:r>
            <a:br>
              <a:rPr lang="pl-PL" altLang="pl-PL" sz="4900" b="1" dirty="0" smtClean="0">
                <a:solidFill>
                  <a:srgbClr val="000099"/>
                </a:solidFill>
              </a:rPr>
            </a:br>
            <a:r>
              <a:rPr lang="en-US" altLang="pl-PL" sz="4900" b="1" dirty="0" smtClean="0">
                <a:solidFill>
                  <a:srgbClr val="000099"/>
                </a:solidFill>
              </a:rPr>
              <a:t>behavior</a:t>
            </a:r>
            <a:endParaRPr lang="pl-PL" altLang="pl-PL" b="1" dirty="0">
              <a:solidFill>
                <a:srgbClr val="000099"/>
              </a:solidFill>
            </a:endParaRPr>
          </a:p>
        </p:txBody>
      </p:sp>
      <p:sp>
        <p:nvSpPr>
          <p:cNvPr id="172039" name="Rectangle 1031"/>
          <p:cNvSpPr>
            <a:spLocks noGrp="1" noChangeArrowheads="1"/>
          </p:cNvSpPr>
          <p:nvPr>
            <p:ph idx="1"/>
          </p:nvPr>
        </p:nvSpPr>
        <p:spPr>
          <a:xfrm>
            <a:off x="251317" y="4493002"/>
            <a:ext cx="11841480" cy="3619966"/>
          </a:xfrm>
          <a:noFill/>
          <a:ln/>
        </p:spPr>
        <p:txBody>
          <a:bodyPr/>
          <a:lstStyle/>
          <a:p>
            <a:r>
              <a:rPr lang="pl-PL" altLang="pl-PL" sz="2800" b="1" dirty="0"/>
              <a:t>Strategic </a:t>
            </a:r>
            <a:r>
              <a:rPr lang="pl-PL" altLang="pl-PL" sz="2800" b="1" dirty="0" err="1" smtClean="0"/>
              <a:t>thinking</a:t>
            </a:r>
            <a:r>
              <a:rPr lang="pl-PL" altLang="pl-PL" sz="2800" b="1" dirty="0" smtClean="0"/>
              <a:t> and </a:t>
            </a:r>
            <a:r>
              <a:rPr lang="pl-PL" altLang="pl-PL" sz="2800" b="1" dirty="0" err="1" smtClean="0"/>
              <a:t>orientation</a:t>
            </a:r>
            <a:endParaRPr lang="pl-PL" altLang="pl-PL" sz="2800" dirty="0"/>
          </a:p>
          <a:p>
            <a:pPr lvl="1"/>
            <a:r>
              <a:rPr lang="en-US" altLang="pl-PL" sz="2700" dirty="0"/>
              <a:t>formulating a strategy based on vision and </a:t>
            </a:r>
            <a:r>
              <a:rPr lang="en-US" altLang="pl-PL" sz="2700" dirty="0" err="1" smtClean="0"/>
              <a:t>opportunit</a:t>
            </a:r>
            <a:r>
              <a:rPr lang="pl-PL" altLang="pl-PL" sz="2700" dirty="0" err="1" smtClean="0"/>
              <a:t>ies</a:t>
            </a:r>
            <a:r>
              <a:rPr lang="en-US" altLang="pl-PL" sz="2700" dirty="0" smtClean="0"/>
              <a:t>,</a:t>
            </a:r>
            <a:endParaRPr lang="en-US" altLang="pl-PL" sz="2700" dirty="0"/>
          </a:p>
          <a:p>
            <a:pPr lvl="1"/>
            <a:r>
              <a:rPr lang="en-US" altLang="pl-PL" sz="2700" dirty="0"/>
              <a:t>not being limited by available resources</a:t>
            </a:r>
            <a:r>
              <a:rPr lang="pl-PL" altLang="pl-PL" sz="2700" dirty="0" smtClean="0"/>
              <a:t>.</a:t>
            </a:r>
            <a:endParaRPr lang="pl-PL" altLang="pl-PL" sz="2700" dirty="0"/>
          </a:p>
          <a:p>
            <a:r>
              <a:rPr lang="pl-PL" altLang="pl-PL" sz="2800" b="1" dirty="0" err="1"/>
              <a:t>Engaging</a:t>
            </a:r>
            <a:r>
              <a:rPr lang="pl-PL" altLang="pl-PL" sz="2800" b="1" dirty="0"/>
              <a:t> in </a:t>
            </a:r>
            <a:r>
              <a:rPr lang="pl-PL" altLang="pl-PL" sz="2800" b="1" dirty="0" err="1"/>
              <a:t>opportunities</a:t>
            </a:r>
            <a:endParaRPr lang="pl-PL" altLang="pl-PL" sz="2800" b="1" dirty="0" smtClean="0"/>
          </a:p>
          <a:p>
            <a:pPr lvl="1"/>
            <a:r>
              <a:rPr lang="en-US" altLang="pl-PL" sz="2700" dirty="0"/>
              <a:t>taking quick action,</a:t>
            </a:r>
          </a:p>
          <a:p>
            <a:pPr lvl="1"/>
            <a:r>
              <a:rPr lang="en-US" altLang="pl-PL" sz="2700" dirty="0"/>
              <a:t>hunting for opportunities,</a:t>
            </a:r>
          </a:p>
          <a:p>
            <a:pPr lvl="1"/>
            <a:r>
              <a:rPr lang="en-US" altLang="pl-PL" sz="2700" dirty="0"/>
              <a:t>acting in a revolutionary style</a:t>
            </a:r>
            <a:r>
              <a:rPr lang="pl-PL" altLang="pl-PL" sz="2700" dirty="0" smtClean="0"/>
              <a:t>.</a:t>
            </a:r>
          </a:p>
          <a:p>
            <a:r>
              <a:rPr lang="pl-PL" altLang="pl-PL" sz="2800" b="1" dirty="0"/>
              <a:t>Team </a:t>
            </a:r>
            <a:r>
              <a:rPr lang="pl-PL" altLang="pl-PL" sz="2800" b="1" dirty="0" err="1"/>
              <a:t>building</a:t>
            </a:r>
            <a:r>
              <a:rPr lang="pl-PL" altLang="pl-PL" sz="2800" b="1" dirty="0"/>
              <a:t> </a:t>
            </a:r>
            <a:r>
              <a:rPr lang="pl-PL" altLang="pl-PL" sz="2800" b="1" dirty="0" err="1"/>
              <a:t>abilities</a:t>
            </a:r>
            <a:endParaRPr lang="pl-PL" altLang="pl-PL" sz="2800" b="1" dirty="0"/>
          </a:p>
          <a:p>
            <a:pPr marL="1095137" lvl="1" indent="-457200"/>
            <a:r>
              <a:rPr lang="en-US" altLang="pl-PL" sz="2800" dirty="0"/>
              <a:t>ability to select people,</a:t>
            </a:r>
          </a:p>
          <a:p>
            <a:pPr marL="1095137" lvl="1" indent="-457200"/>
            <a:r>
              <a:rPr lang="en-US" altLang="pl-PL" sz="2800" dirty="0"/>
              <a:t>maintaining high motivation among co-workers</a:t>
            </a:r>
            <a:r>
              <a:rPr lang="pl-PL" altLang="pl-PL" sz="2800" dirty="0" smtClean="0"/>
              <a:t>.</a:t>
            </a:r>
            <a:endParaRPr lang="pl-PL" altLang="pl-PL" sz="2800" dirty="0"/>
          </a:p>
        </p:txBody>
      </p:sp>
      <p:pic>
        <p:nvPicPr>
          <p:cNvPr id="3074" name="Picture 2" descr="G:\zajecia\FUL-Inauguracja\images\Strategic-Vi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065" y="264096"/>
            <a:ext cx="7372658" cy="42137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31"/>
          <p:cNvSpPr txBox="1">
            <a:spLocks noChangeArrowheads="1"/>
          </p:cNvSpPr>
          <p:nvPr/>
        </p:nvSpPr>
        <p:spPr bwMode="auto">
          <a:xfrm>
            <a:off x="6544816" y="6024736"/>
            <a:ext cx="710335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54" tIns="63798" rIns="127554" bIns="6379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pl-PL" altLang="pl-PL" sz="2800" b="1" kern="0" dirty="0" err="1">
                <a:solidFill>
                  <a:srgbClr val="000000"/>
                </a:solidFill>
              </a:rPr>
              <a:t>Hiring</a:t>
            </a:r>
            <a:r>
              <a:rPr lang="pl-PL" altLang="pl-PL" sz="2800" b="1" kern="0" dirty="0">
                <a:solidFill>
                  <a:srgbClr val="000000"/>
                </a:solidFill>
              </a:rPr>
              <a:t> </a:t>
            </a:r>
            <a:r>
              <a:rPr lang="pl-PL" altLang="pl-PL" sz="2800" b="1" kern="0" dirty="0" err="1">
                <a:solidFill>
                  <a:srgbClr val="000000"/>
                </a:solidFill>
              </a:rPr>
              <a:t>specialists</a:t>
            </a:r>
            <a:endParaRPr lang="pl-PL" altLang="pl-PL" sz="2800" kern="0" dirty="0" smtClean="0">
              <a:solidFill>
                <a:srgbClr val="000000"/>
              </a:solidFill>
            </a:endParaRPr>
          </a:p>
          <a:p>
            <a:pPr lvl="1"/>
            <a:r>
              <a:rPr lang="en-US" altLang="pl-PL" sz="2700" kern="0" dirty="0">
                <a:solidFill>
                  <a:srgbClr val="000000"/>
                </a:solidFill>
              </a:rPr>
              <a:t>Knowledge of how to exploit the capabilities of specialists</a:t>
            </a:r>
            <a:r>
              <a:rPr lang="pl-PL" altLang="pl-PL" sz="2700" kern="0" dirty="0" smtClean="0">
                <a:solidFill>
                  <a:srgbClr val="000000"/>
                </a:solidFill>
              </a:rPr>
              <a:t>.</a:t>
            </a:r>
          </a:p>
          <a:p>
            <a:r>
              <a:rPr lang="en-US" altLang="pl-PL" sz="2800" b="1" kern="0" dirty="0">
                <a:solidFill>
                  <a:srgbClr val="000000"/>
                </a:solidFill>
              </a:rPr>
              <a:t>Direct contact with the environment</a:t>
            </a:r>
            <a:endParaRPr lang="pl-PL" altLang="pl-PL" sz="2800" kern="0" dirty="0">
              <a:solidFill>
                <a:srgbClr val="000000"/>
              </a:solidFill>
            </a:endParaRPr>
          </a:p>
          <a:p>
            <a:pPr lvl="1"/>
            <a:r>
              <a:rPr lang="en-US" altLang="pl-PL" sz="2700" kern="0" dirty="0">
                <a:solidFill>
                  <a:srgbClr val="000000"/>
                </a:solidFill>
              </a:rPr>
              <a:t>Developing </a:t>
            </a:r>
            <a:r>
              <a:rPr lang="pl-PL" altLang="pl-PL" sz="2700" kern="0" dirty="0" err="1" smtClean="0">
                <a:solidFill>
                  <a:srgbClr val="000000"/>
                </a:solidFill>
              </a:rPr>
              <a:t>social</a:t>
            </a:r>
            <a:r>
              <a:rPr lang="pl-PL" altLang="pl-PL" sz="2700" kern="0" dirty="0" smtClean="0">
                <a:solidFill>
                  <a:srgbClr val="000000"/>
                </a:solidFill>
              </a:rPr>
              <a:t> </a:t>
            </a:r>
            <a:r>
              <a:rPr lang="en-US" altLang="pl-PL" sz="2700" kern="0" dirty="0" smtClean="0">
                <a:solidFill>
                  <a:srgbClr val="000000"/>
                </a:solidFill>
              </a:rPr>
              <a:t>communication </a:t>
            </a:r>
            <a:r>
              <a:rPr lang="pl-PL" altLang="pl-PL" sz="2700" kern="0" dirty="0" smtClean="0">
                <a:solidFill>
                  <a:srgbClr val="000000"/>
                </a:solidFill>
              </a:rPr>
              <a:t/>
            </a:r>
            <a:br>
              <a:rPr lang="pl-PL" altLang="pl-PL" sz="2700" kern="0" dirty="0" smtClean="0">
                <a:solidFill>
                  <a:srgbClr val="000000"/>
                </a:solidFill>
              </a:rPr>
            </a:br>
            <a:r>
              <a:rPr lang="en-US" altLang="pl-PL" sz="2700" kern="0" dirty="0" smtClean="0">
                <a:solidFill>
                  <a:srgbClr val="000000"/>
                </a:solidFill>
              </a:rPr>
              <a:t>networks </a:t>
            </a:r>
            <a:r>
              <a:rPr lang="en-US" altLang="pl-PL" sz="2700" kern="0" dirty="0">
                <a:solidFill>
                  <a:srgbClr val="000000"/>
                </a:solidFill>
              </a:rPr>
              <a:t>and structures</a:t>
            </a:r>
            <a:r>
              <a:rPr lang="en-US" altLang="pl-PL" sz="2700" kern="0" dirty="0" smtClean="0">
                <a:solidFill>
                  <a:srgbClr val="000000"/>
                </a:solidFill>
              </a:rPr>
              <a:t>.</a:t>
            </a:r>
            <a:endParaRPr lang="en-US" altLang="pl-PL" sz="2700" kern="0" dirty="0">
              <a:solidFill>
                <a:srgbClr val="000000"/>
              </a:solidFill>
            </a:endParaRPr>
          </a:p>
        </p:txBody>
      </p:sp>
    </p:spTree>
    <p:extLst>
      <p:ext uri="{BB962C8B-B14F-4D97-AF65-F5344CB8AC3E}">
        <p14:creationId xmlns:p14="http://schemas.microsoft.com/office/powerpoint/2010/main" val="288016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26720" y="969776"/>
            <a:ext cx="1194816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01" tIns="64001" rIns="128001" bIns="64001">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4200" b="1" dirty="0" err="1">
                <a:solidFill>
                  <a:srgbClr val="0000CC"/>
                </a:solidFill>
              </a:rPr>
              <a:t>Scope</a:t>
            </a:r>
            <a:r>
              <a:rPr lang="pl-PL" altLang="pl-PL" sz="4200" b="1" dirty="0">
                <a:solidFill>
                  <a:srgbClr val="0000CC"/>
                </a:solidFill>
              </a:rPr>
              <a:t> of the </a:t>
            </a:r>
            <a:r>
              <a:rPr lang="pl-PL" altLang="pl-PL" sz="4200" b="1" dirty="0" err="1">
                <a:solidFill>
                  <a:srgbClr val="0000CC"/>
                </a:solidFill>
              </a:rPr>
              <a:t>course</a:t>
            </a:r>
            <a:endParaRPr lang="pl-PL" altLang="pl-PL" sz="4200" dirty="0">
              <a:solidFill>
                <a:srgbClr val="0000CC"/>
              </a:solidFill>
            </a:endParaRPr>
          </a:p>
        </p:txBody>
      </p:sp>
      <p:sp>
        <p:nvSpPr>
          <p:cNvPr id="584709" name="Rectangle 5"/>
          <p:cNvSpPr>
            <a:spLocks noChangeArrowheads="1"/>
          </p:cNvSpPr>
          <p:nvPr/>
        </p:nvSpPr>
        <p:spPr bwMode="auto">
          <a:xfrm>
            <a:off x="352128" y="1992288"/>
            <a:ext cx="12054840" cy="712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01" tIns="64001" rIns="128001" bIns="64001"/>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spcBef>
                <a:spcPts val="0"/>
              </a:spcBef>
              <a:spcAft>
                <a:spcPts val="6000"/>
              </a:spcAft>
            </a:pPr>
            <a:r>
              <a:rPr lang="en-US" altLang="pl-PL" sz="3800" dirty="0">
                <a:solidFill>
                  <a:srgbClr val="000000"/>
                </a:solidFill>
              </a:rPr>
              <a:t>Entrepreneurship as the basis for business development</a:t>
            </a:r>
            <a:r>
              <a:rPr lang="pl-PL" altLang="pl-PL" sz="3800" dirty="0">
                <a:solidFill>
                  <a:srgbClr val="000000"/>
                </a:solidFill>
              </a:rPr>
              <a:t/>
            </a:r>
            <a:br>
              <a:rPr lang="pl-PL" altLang="pl-PL" sz="3800" dirty="0">
                <a:solidFill>
                  <a:srgbClr val="000000"/>
                </a:solidFill>
              </a:rPr>
            </a:br>
            <a:r>
              <a:rPr lang="en-US" altLang="pl-PL" sz="3800" dirty="0">
                <a:solidFill>
                  <a:srgbClr val="000000"/>
                </a:solidFill>
              </a:rPr>
              <a:t>and performance</a:t>
            </a:r>
          </a:p>
          <a:p>
            <a:pPr>
              <a:spcBef>
                <a:spcPts val="0"/>
              </a:spcBef>
              <a:spcAft>
                <a:spcPts val="6000"/>
              </a:spcAft>
            </a:pPr>
            <a:r>
              <a:rPr lang="en-US" altLang="pl-PL" sz="3800" dirty="0">
                <a:solidFill>
                  <a:srgbClr val="000000"/>
                </a:solidFill>
              </a:rPr>
              <a:t>Key entrepreneurial characteristics and attitudes</a:t>
            </a:r>
            <a:endParaRPr lang="pl-PL" altLang="pl-PL" sz="3800" dirty="0">
              <a:solidFill>
                <a:srgbClr val="000000"/>
              </a:solidFill>
            </a:endParaRPr>
          </a:p>
          <a:p>
            <a:pPr>
              <a:spcBef>
                <a:spcPts val="0"/>
              </a:spcBef>
              <a:spcAft>
                <a:spcPts val="5000"/>
              </a:spcAft>
            </a:pPr>
            <a:r>
              <a:rPr lang="en-US" altLang="pl-PL" sz="3800" dirty="0" smtClean="0">
                <a:solidFill>
                  <a:srgbClr val="000000"/>
                </a:solidFill>
              </a:rPr>
              <a:t>Small business and innovativeness</a:t>
            </a:r>
          </a:p>
          <a:p>
            <a:pPr>
              <a:spcBef>
                <a:spcPts val="0"/>
              </a:spcBef>
              <a:spcAft>
                <a:spcPts val="5000"/>
              </a:spcAft>
            </a:pPr>
            <a:r>
              <a:rPr lang="pl-PL" altLang="pl-PL" sz="3800" dirty="0" smtClean="0">
                <a:solidFill>
                  <a:srgbClr val="000000"/>
                </a:solidFill>
              </a:rPr>
              <a:t>M</a:t>
            </a:r>
            <a:r>
              <a:rPr lang="en-US" altLang="pl-PL" sz="3800" dirty="0" err="1" smtClean="0">
                <a:solidFill>
                  <a:srgbClr val="000000"/>
                </a:solidFill>
              </a:rPr>
              <a:t>anagement</a:t>
            </a:r>
            <a:r>
              <a:rPr lang="en-US" altLang="pl-PL" sz="3800" dirty="0" smtClean="0">
                <a:solidFill>
                  <a:srgbClr val="000000"/>
                </a:solidFill>
              </a:rPr>
              <a:t> process</a:t>
            </a:r>
            <a:r>
              <a:rPr lang="pl-PL" altLang="pl-PL" sz="3800" dirty="0" smtClean="0">
                <a:solidFill>
                  <a:srgbClr val="000000"/>
                </a:solidFill>
              </a:rPr>
              <a:t> and </a:t>
            </a:r>
            <a:r>
              <a:rPr lang="pl-PL" altLang="pl-PL" sz="3800" dirty="0" err="1" smtClean="0">
                <a:solidFill>
                  <a:srgbClr val="000000"/>
                </a:solidFill>
              </a:rPr>
              <a:t>decision</a:t>
            </a:r>
            <a:r>
              <a:rPr lang="pl-PL" altLang="pl-PL" sz="3800" dirty="0" smtClean="0">
                <a:solidFill>
                  <a:srgbClr val="000000"/>
                </a:solidFill>
              </a:rPr>
              <a:t> </a:t>
            </a:r>
            <a:r>
              <a:rPr lang="pl-PL" altLang="pl-PL" sz="3800" dirty="0" err="1" smtClean="0">
                <a:solidFill>
                  <a:srgbClr val="000000"/>
                </a:solidFill>
              </a:rPr>
              <a:t>making</a:t>
            </a:r>
            <a:endParaRPr lang="en-US" altLang="pl-PL" sz="3800" dirty="0" smtClean="0">
              <a:solidFill>
                <a:srgbClr val="000000"/>
              </a:solidFill>
            </a:endParaRPr>
          </a:p>
          <a:p>
            <a:pPr>
              <a:spcBef>
                <a:spcPts val="0"/>
              </a:spcBef>
              <a:spcAft>
                <a:spcPts val="6000"/>
              </a:spcAft>
            </a:pPr>
            <a:r>
              <a:rPr lang="en-US" altLang="pl-PL" sz="3800" dirty="0">
                <a:solidFill>
                  <a:srgbClr val="000000"/>
                </a:solidFill>
              </a:rPr>
              <a:t>Selected concepts and methods of management</a:t>
            </a:r>
            <a:endParaRPr lang="pl-PL" altLang="pl-PL" sz="3800" dirty="0">
              <a:solidFill>
                <a:srgbClr val="000000"/>
              </a:solidFill>
            </a:endParaRPr>
          </a:p>
        </p:txBody>
      </p:sp>
      <p:sp>
        <p:nvSpPr>
          <p:cNvPr id="6" name="Text Box 6"/>
          <p:cNvSpPr txBox="1">
            <a:spLocks noChangeArrowheads="1"/>
          </p:cNvSpPr>
          <p:nvPr/>
        </p:nvSpPr>
        <p:spPr bwMode="auto">
          <a:xfrm>
            <a:off x="0" y="106681"/>
            <a:ext cx="12801600" cy="79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01" tIns="64001" rIns="128001" bIns="64001">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en-US" altLang="pl-PL" sz="4300" b="1" dirty="0">
                <a:solidFill>
                  <a:srgbClr val="0000CC"/>
                </a:solidFill>
              </a:rPr>
              <a:t>Basics of Entrepreneurship and Management</a:t>
            </a:r>
            <a:endParaRPr lang="pl-PL" altLang="pl-PL" sz="4300" dirty="0">
              <a:solidFill>
                <a:srgbClr val="0000CC"/>
              </a:solidFill>
            </a:endParaRPr>
          </a:p>
        </p:txBody>
      </p:sp>
    </p:spTree>
    <p:extLst>
      <p:ext uri="{BB962C8B-B14F-4D97-AF65-F5344CB8AC3E}">
        <p14:creationId xmlns:p14="http://schemas.microsoft.com/office/powerpoint/2010/main" val="1441131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26720" y="969776"/>
            <a:ext cx="11948160" cy="75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01" tIns="64001" rIns="128001" bIns="64001">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4100" b="1" dirty="0" err="1">
                <a:solidFill>
                  <a:srgbClr val="0000CC"/>
                </a:solidFill>
              </a:rPr>
              <a:t>Organizational</a:t>
            </a:r>
            <a:r>
              <a:rPr lang="pl-PL" altLang="pl-PL" sz="4100" b="1" dirty="0">
                <a:solidFill>
                  <a:srgbClr val="0000CC"/>
                </a:solidFill>
              </a:rPr>
              <a:t> </a:t>
            </a:r>
            <a:r>
              <a:rPr lang="pl-PL" altLang="pl-PL" sz="4100" b="1" dirty="0" err="1">
                <a:solidFill>
                  <a:srgbClr val="0000CC"/>
                </a:solidFill>
              </a:rPr>
              <a:t>issues</a:t>
            </a:r>
            <a:endParaRPr lang="pl-PL" altLang="pl-PL" sz="4100" dirty="0">
              <a:solidFill>
                <a:srgbClr val="0000CC"/>
              </a:solidFill>
            </a:endParaRPr>
          </a:p>
        </p:txBody>
      </p:sp>
      <p:sp>
        <p:nvSpPr>
          <p:cNvPr id="584709" name="Rectangle 5"/>
          <p:cNvSpPr>
            <a:spLocks noChangeArrowheads="1"/>
          </p:cNvSpPr>
          <p:nvPr/>
        </p:nvSpPr>
        <p:spPr bwMode="auto">
          <a:xfrm>
            <a:off x="426720" y="1848272"/>
            <a:ext cx="1205484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01" tIns="64001" rIns="128001" bIns="64001"/>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spcBef>
                <a:spcPts val="400"/>
              </a:spcBef>
              <a:spcAft>
                <a:spcPts val="1500"/>
              </a:spcAft>
            </a:pPr>
            <a:r>
              <a:rPr lang="en-US" altLang="pl-PL" sz="3500" dirty="0" smtClean="0">
                <a:solidFill>
                  <a:srgbClr val="000000"/>
                </a:solidFill>
              </a:rPr>
              <a:t>Visit </a:t>
            </a:r>
            <a:r>
              <a:rPr lang="en-US" altLang="pl-PL" sz="3500" u="sng" dirty="0" smtClean="0">
                <a:solidFill>
                  <a:srgbClr val="000000"/>
                </a:solidFill>
                <a:hlinkClick r:id="rId2"/>
              </a:rPr>
              <a:t>www.matejun.pl</a:t>
            </a:r>
            <a:r>
              <a:rPr lang="en-US" altLang="pl-PL" sz="3500" dirty="0" smtClean="0">
                <a:solidFill>
                  <a:srgbClr val="000000"/>
                </a:solidFill>
              </a:rPr>
              <a:t> to get presentation(s)</a:t>
            </a:r>
          </a:p>
          <a:p>
            <a:pPr lvl="1">
              <a:spcBef>
                <a:spcPts val="400"/>
              </a:spcBef>
              <a:spcAft>
                <a:spcPts val="1500"/>
              </a:spcAft>
              <a:buFontTx/>
              <a:buChar char="–"/>
            </a:pPr>
            <a:r>
              <a:rPr lang="en-US" altLang="pl-PL" sz="3500" dirty="0" smtClean="0">
                <a:solidFill>
                  <a:srgbClr val="000000"/>
                </a:solidFill>
              </a:rPr>
              <a:t>(</a:t>
            </a:r>
            <a:r>
              <a:rPr lang="en-US" altLang="pl-PL" sz="3500" dirty="0" err="1" smtClean="0">
                <a:solidFill>
                  <a:srgbClr val="000000"/>
                </a:solidFill>
              </a:rPr>
              <a:t>Dla</a:t>
            </a:r>
            <a:r>
              <a:rPr lang="en-US" altLang="pl-PL" sz="3500" dirty="0" smtClean="0">
                <a:solidFill>
                  <a:srgbClr val="000000"/>
                </a:solidFill>
              </a:rPr>
              <a:t> </a:t>
            </a:r>
            <a:r>
              <a:rPr lang="en-US" altLang="pl-PL" sz="3500" dirty="0" err="1" smtClean="0">
                <a:solidFill>
                  <a:srgbClr val="000000"/>
                </a:solidFill>
              </a:rPr>
              <a:t>studentów</a:t>
            </a:r>
            <a:r>
              <a:rPr lang="en-US" altLang="pl-PL" sz="3500" dirty="0" smtClean="0">
                <a:solidFill>
                  <a:srgbClr val="000000"/>
                </a:solidFill>
              </a:rPr>
              <a:t> – „For students”), pass: </a:t>
            </a:r>
            <a:r>
              <a:rPr lang="pl-PL" altLang="pl-PL" sz="3500" dirty="0" err="1" smtClean="0">
                <a:solidFill>
                  <a:srgbClr val="000000"/>
                </a:solidFill>
              </a:rPr>
              <a:t>blue</a:t>
            </a:r>
            <a:endParaRPr lang="en-US" altLang="pl-PL" sz="3500" dirty="0" smtClean="0">
              <a:solidFill>
                <a:srgbClr val="000000"/>
              </a:solidFill>
            </a:endParaRPr>
          </a:p>
          <a:p>
            <a:pPr>
              <a:spcBef>
                <a:spcPts val="400"/>
              </a:spcBef>
              <a:spcAft>
                <a:spcPts val="1500"/>
              </a:spcAft>
            </a:pPr>
            <a:r>
              <a:rPr lang="en-US" altLang="pl-PL" sz="3500" dirty="0" smtClean="0">
                <a:solidFill>
                  <a:srgbClr val="000000"/>
                </a:solidFill>
              </a:rPr>
              <a:t>Visit</a:t>
            </a:r>
            <a:r>
              <a:rPr lang="pl-PL" altLang="pl-PL" sz="3500" dirty="0" smtClean="0">
                <a:solidFill>
                  <a:srgbClr val="000000"/>
                </a:solidFill>
              </a:rPr>
              <a:t> </a:t>
            </a:r>
            <a:r>
              <a:rPr lang="pl-PL" altLang="pl-PL" sz="3500" dirty="0" smtClean="0">
                <a:solidFill>
                  <a:srgbClr val="000000"/>
                </a:solidFill>
                <a:hlinkClick r:id="rId3"/>
              </a:rPr>
              <a:t>www.matejun.com</a:t>
            </a:r>
            <a:r>
              <a:rPr lang="pl-PL" altLang="pl-PL" sz="3500" dirty="0" smtClean="0">
                <a:solidFill>
                  <a:srgbClr val="000000"/>
                </a:solidFill>
              </a:rPr>
              <a:t> for </a:t>
            </a:r>
            <a:r>
              <a:rPr lang="pl-PL" altLang="pl-PL" sz="3500" dirty="0" err="1" smtClean="0">
                <a:solidFill>
                  <a:srgbClr val="000000"/>
                </a:solidFill>
              </a:rPr>
              <a:t>more</a:t>
            </a:r>
            <a:r>
              <a:rPr lang="pl-PL" altLang="pl-PL" sz="3500" dirty="0" smtClean="0">
                <a:solidFill>
                  <a:srgbClr val="000000"/>
                </a:solidFill>
              </a:rPr>
              <a:t> info </a:t>
            </a:r>
            <a:r>
              <a:rPr lang="pl-PL" altLang="pl-PL" sz="3500" dirty="0" smtClean="0">
                <a:solidFill>
                  <a:srgbClr val="000000"/>
                </a:solidFill>
                <a:sym typeface="Wingdings" panose="05000000000000000000" pitchFamily="2" charset="2"/>
              </a:rPr>
              <a:t></a:t>
            </a:r>
            <a:endParaRPr lang="pl-PL" altLang="pl-PL" sz="3500" dirty="0" smtClean="0">
              <a:solidFill>
                <a:srgbClr val="000000"/>
              </a:solidFill>
            </a:endParaRPr>
          </a:p>
          <a:p>
            <a:pPr>
              <a:spcBef>
                <a:spcPts val="400"/>
              </a:spcBef>
              <a:spcAft>
                <a:spcPts val="1500"/>
              </a:spcAft>
            </a:pPr>
            <a:r>
              <a:rPr lang="en-US" altLang="pl-PL" sz="3500" dirty="0" smtClean="0">
                <a:solidFill>
                  <a:srgbClr val="000000"/>
                </a:solidFill>
              </a:rPr>
              <a:t>Form of assessment:</a:t>
            </a:r>
          </a:p>
          <a:p>
            <a:pPr lvl="1">
              <a:spcBef>
                <a:spcPts val="400"/>
              </a:spcBef>
              <a:spcAft>
                <a:spcPts val="1500"/>
              </a:spcAft>
              <a:buFontTx/>
              <a:buChar char="–"/>
            </a:pPr>
            <a:r>
              <a:rPr lang="pl-PL" altLang="pl-PL" sz="3500" dirty="0" err="1" smtClean="0">
                <a:solidFill>
                  <a:srgbClr val="000000"/>
                </a:solidFill>
              </a:rPr>
              <a:t>knowledge</a:t>
            </a:r>
            <a:r>
              <a:rPr lang="pl-PL" altLang="pl-PL" sz="3500" dirty="0" smtClean="0">
                <a:solidFill>
                  <a:srgbClr val="000000"/>
                </a:solidFill>
              </a:rPr>
              <a:t> </a:t>
            </a:r>
            <a:r>
              <a:rPr lang="en-US" altLang="pl-PL" sz="3500" dirty="0" smtClean="0">
                <a:solidFill>
                  <a:srgbClr val="000000"/>
                </a:solidFill>
              </a:rPr>
              <a:t>test</a:t>
            </a:r>
            <a:r>
              <a:rPr lang="pl-PL" altLang="pl-PL" sz="3500" dirty="0" smtClean="0">
                <a:solidFill>
                  <a:srgbClr val="000000"/>
                </a:solidFill>
              </a:rPr>
              <a:t> </a:t>
            </a:r>
            <a:r>
              <a:rPr lang="pl-PL" altLang="pl-PL" sz="3500" dirty="0" err="1" smtClean="0">
                <a:solidFill>
                  <a:srgbClr val="000000"/>
                </a:solidFill>
              </a:rPr>
              <a:t>at</a:t>
            </a:r>
            <a:r>
              <a:rPr lang="pl-PL" altLang="pl-PL" sz="3500" dirty="0" smtClean="0">
                <a:solidFill>
                  <a:srgbClr val="000000"/>
                </a:solidFill>
              </a:rPr>
              <a:t> the </a:t>
            </a:r>
            <a:r>
              <a:rPr lang="pl-PL" altLang="pl-PL" sz="3500" dirty="0" err="1" smtClean="0">
                <a:solidFill>
                  <a:srgbClr val="000000"/>
                </a:solidFill>
              </a:rPr>
              <a:t>last</a:t>
            </a:r>
            <a:r>
              <a:rPr lang="pl-PL" altLang="pl-PL" sz="3500" dirty="0" smtClean="0">
                <a:solidFill>
                  <a:srgbClr val="000000"/>
                </a:solidFill>
              </a:rPr>
              <a:t> </a:t>
            </a:r>
            <a:r>
              <a:rPr lang="pl-PL" altLang="pl-PL" sz="3500" dirty="0" err="1" smtClean="0">
                <a:solidFill>
                  <a:srgbClr val="000000"/>
                </a:solidFill>
              </a:rPr>
              <a:t>meeting</a:t>
            </a:r>
            <a:r>
              <a:rPr lang="pl-PL" altLang="pl-PL" sz="3500" dirty="0" smtClean="0">
                <a:solidFill>
                  <a:srgbClr val="000000"/>
                </a:solidFill>
              </a:rPr>
              <a:t> – </a:t>
            </a:r>
            <a:r>
              <a:rPr lang="pl-PL" altLang="pl-PL" sz="3500" b="1" u="sng" dirty="0" err="1" smtClean="0">
                <a:solidFill>
                  <a:srgbClr val="000000"/>
                </a:solidFill>
              </a:rPr>
              <a:t>participation</a:t>
            </a:r>
            <a:r>
              <a:rPr lang="pl-PL" altLang="pl-PL" sz="3500" b="1" u="sng" dirty="0" smtClean="0">
                <a:solidFill>
                  <a:srgbClr val="000000"/>
                </a:solidFill>
              </a:rPr>
              <a:t> </a:t>
            </a:r>
            <a:r>
              <a:rPr lang="pl-PL" altLang="pl-PL" sz="3500" b="1" u="sng" dirty="0" err="1" smtClean="0">
                <a:solidFill>
                  <a:srgbClr val="000000"/>
                </a:solidFill>
              </a:rPr>
              <a:t>is</a:t>
            </a:r>
            <a:r>
              <a:rPr lang="pl-PL" altLang="pl-PL" sz="3500" b="1" u="sng" dirty="0" smtClean="0">
                <a:solidFill>
                  <a:srgbClr val="000000"/>
                </a:solidFill>
              </a:rPr>
              <a:t> </a:t>
            </a:r>
            <a:r>
              <a:rPr lang="pl-PL" altLang="pl-PL" sz="3500" b="1" u="sng" dirty="0" err="1" smtClean="0">
                <a:solidFill>
                  <a:srgbClr val="000000"/>
                </a:solidFill>
              </a:rPr>
              <a:t>obligatory</a:t>
            </a:r>
            <a:r>
              <a:rPr lang="pl-PL" altLang="pl-PL" sz="3500" b="1" u="sng" dirty="0" smtClean="0">
                <a:solidFill>
                  <a:srgbClr val="000000"/>
                </a:solidFill>
              </a:rPr>
              <a:t>!</a:t>
            </a:r>
            <a:endParaRPr lang="en-US" altLang="pl-PL" sz="3500" b="1" u="sng" dirty="0" smtClean="0">
              <a:solidFill>
                <a:srgbClr val="000000"/>
              </a:solidFill>
            </a:endParaRPr>
          </a:p>
          <a:p>
            <a:pPr lvl="1">
              <a:spcBef>
                <a:spcPts val="400"/>
              </a:spcBef>
              <a:spcAft>
                <a:spcPts val="1500"/>
              </a:spcAft>
              <a:buFontTx/>
              <a:buChar char="–"/>
            </a:pPr>
            <a:r>
              <a:rPr lang="en-US" altLang="pl-PL" sz="3500" dirty="0" smtClean="0">
                <a:solidFill>
                  <a:srgbClr val="000000"/>
                </a:solidFill>
              </a:rPr>
              <a:t>entrepreneurial &amp; managerial trainings</a:t>
            </a:r>
          </a:p>
          <a:p>
            <a:pPr>
              <a:spcBef>
                <a:spcPts val="400"/>
              </a:spcBef>
              <a:spcAft>
                <a:spcPts val="1500"/>
              </a:spcAft>
            </a:pPr>
            <a:r>
              <a:rPr lang="en-US" altLang="pl-PL" sz="3500" dirty="0" smtClean="0">
                <a:solidFill>
                  <a:srgbClr val="000000"/>
                </a:solidFill>
              </a:rPr>
              <a:t>Office hours: </a:t>
            </a:r>
          </a:p>
          <a:p>
            <a:pPr lvl="1">
              <a:spcBef>
                <a:spcPts val="400"/>
              </a:spcBef>
              <a:spcAft>
                <a:spcPts val="1500"/>
              </a:spcAft>
            </a:pPr>
            <a:r>
              <a:rPr lang="en-US" altLang="pl-PL" sz="3500" dirty="0" smtClean="0">
                <a:solidFill>
                  <a:srgbClr val="000000"/>
                </a:solidFill>
              </a:rPr>
              <a:t>MS Teams</a:t>
            </a:r>
            <a:r>
              <a:rPr lang="pl-PL" altLang="pl-PL" sz="3500" dirty="0" smtClean="0">
                <a:solidFill>
                  <a:srgbClr val="000000"/>
                </a:solidFill>
              </a:rPr>
              <a:t>; </a:t>
            </a:r>
            <a:r>
              <a:rPr lang="en-US" altLang="pl-PL" sz="3500" dirty="0">
                <a:solidFill>
                  <a:srgbClr val="000000"/>
                </a:solidFill>
              </a:rPr>
              <a:t>Tuesdays, 6.30 pm – 8.00 pm; </a:t>
            </a:r>
            <a:r>
              <a:rPr lang="en-US" altLang="pl-PL" sz="3500" dirty="0" smtClean="0">
                <a:solidFill>
                  <a:srgbClr val="000000"/>
                </a:solidFill>
              </a:rPr>
              <a:t>link on my website</a:t>
            </a:r>
          </a:p>
          <a:p>
            <a:pPr lvl="1">
              <a:spcBef>
                <a:spcPts val="400"/>
              </a:spcBef>
              <a:spcAft>
                <a:spcPts val="1500"/>
              </a:spcAft>
            </a:pPr>
            <a:r>
              <a:rPr lang="en-US" altLang="pl-PL" sz="3500" dirty="0" smtClean="0">
                <a:solidFill>
                  <a:srgbClr val="000000"/>
                </a:solidFill>
              </a:rPr>
              <a:t>contact via e-mail: </a:t>
            </a:r>
            <a:r>
              <a:rPr lang="en-US" altLang="pl-PL" sz="3500" dirty="0" smtClean="0">
                <a:solidFill>
                  <a:srgbClr val="000000"/>
                </a:solidFill>
                <a:hlinkClick r:id="rId4"/>
              </a:rPr>
              <a:t>marek.matejun@uni.lodz.pl</a:t>
            </a:r>
            <a:r>
              <a:rPr lang="pl-PL" altLang="pl-PL" sz="3500" dirty="0" smtClean="0">
                <a:solidFill>
                  <a:srgbClr val="000000"/>
                </a:solidFill>
              </a:rPr>
              <a:t> </a:t>
            </a:r>
            <a:endParaRPr lang="en-US" altLang="pl-PL" sz="3500" dirty="0">
              <a:solidFill>
                <a:srgbClr val="000000"/>
              </a:solidFill>
            </a:endParaRPr>
          </a:p>
        </p:txBody>
      </p:sp>
      <p:sp>
        <p:nvSpPr>
          <p:cNvPr id="8196" name="Text Box 6"/>
          <p:cNvSpPr txBox="1">
            <a:spLocks noChangeArrowheads="1"/>
          </p:cNvSpPr>
          <p:nvPr/>
        </p:nvSpPr>
        <p:spPr bwMode="auto">
          <a:xfrm>
            <a:off x="0" y="106681"/>
            <a:ext cx="12801600" cy="79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01" tIns="64001" rIns="128001" bIns="64001">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en-US" altLang="pl-PL" sz="4300" b="1" dirty="0">
                <a:solidFill>
                  <a:srgbClr val="0000CC"/>
                </a:solidFill>
              </a:rPr>
              <a:t>Basics of Entrepreneurship and Management</a:t>
            </a:r>
            <a:endParaRPr lang="pl-PL" altLang="pl-PL" sz="4300" dirty="0">
              <a:solidFill>
                <a:srgbClr val="0000CC"/>
              </a:solidFill>
            </a:endParaRPr>
          </a:p>
        </p:txBody>
      </p:sp>
    </p:spTree>
    <p:extLst>
      <p:ext uri="{BB962C8B-B14F-4D97-AF65-F5344CB8AC3E}">
        <p14:creationId xmlns:p14="http://schemas.microsoft.com/office/powerpoint/2010/main" val="266666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8470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8470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8470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8470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8470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8470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8470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847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9" name="Rectangle 5"/>
          <p:cNvSpPr>
            <a:spLocks noChangeArrowheads="1"/>
          </p:cNvSpPr>
          <p:nvPr/>
        </p:nvSpPr>
        <p:spPr bwMode="auto">
          <a:xfrm>
            <a:off x="426720" y="1814602"/>
            <a:ext cx="1205484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01" tIns="64001" rIns="128001" bIns="64001"/>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spcAft>
                <a:spcPct val="20000"/>
              </a:spcAft>
            </a:pPr>
            <a:r>
              <a:rPr lang="pl-PL" altLang="pl-PL" sz="3500" dirty="0">
                <a:solidFill>
                  <a:srgbClr val="000000"/>
                </a:solidFill>
              </a:rPr>
              <a:t>Course </a:t>
            </a:r>
            <a:r>
              <a:rPr lang="en-US" altLang="pl-PL" sz="3500" dirty="0" smtClean="0">
                <a:solidFill>
                  <a:srgbClr val="000000"/>
                </a:solidFill>
              </a:rPr>
              <a:t>schedule</a:t>
            </a:r>
            <a:r>
              <a:rPr lang="pl-PL" altLang="pl-PL" sz="3500" dirty="0" smtClean="0">
                <a:solidFill>
                  <a:srgbClr val="000000"/>
                </a:solidFill>
              </a:rPr>
              <a:t>:</a:t>
            </a:r>
            <a:endParaRPr lang="pl-PL" altLang="pl-PL" sz="3500" dirty="0">
              <a:solidFill>
                <a:srgbClr val="000000"/>
              </a:solidFill>
            </a:endParaRPr>
          </a:p>
        </p:txBody>
      </p:sp>
      <p:sp>
        <p:nvSpPr>
          <p:cNvPr id="7" name="Rectangle 5"/>
          <p:cNvSpPr>
            <a:spLocks noChangeArrowheads="1"/>
          </p:cNvSpPr>
          <p:nvPr/>
        </p:nvSpPr>
        <p:spPr bwMode="auto">
          <a:xfrm>
            <a:off x="6544816" y="3377828"/>
            <a:ext cx="5760640" cy="22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01" tIns="64001" rIns="128001" bIns="64001"/>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nSpc>
                <a:spcPct val="120000"/>
              </a:lnSpc>
              <a:spcAft>
                <a:spcPts val="1000"/>
              </a:spcAft>
            </a:pPr>
            <a:r>
              <a:rPr lang="en-US" sz="3200" dirty="0" smtClean="0">
                <a:solidFill>
                  <a:sysClr val="windowText" lastClr="000000"/>
                </a:solidFill>
              </a:rPr>
              <a:t>meetings without breaks!</a:t>
            </a:r>
          </a:p>
          <a:p>
            <a:pPr>
              <a:lnSpc>
                <a:spcPct val="120000"/>
              </a:lnSpc>
              <a:spcAft>
                <a:spcPts val="1000"/>
              </a:spcAft>
            </a:pPr>
            <a:r>
              <a:rPr lang="pl-PL" sz="3200" dirty="0" smtClean="0">
                <a:solidFill>
                  <a:sysClr val="windowText" lastClr="000000"/>
                </a:solidFill>
              </a:rPr>
              <a:t>2</a:t>
            </a:r>
            <a:r>
              <a:rPr lang="en-US" sz="3200" dirty="0" smtClean="0">
                <a:solidFill>
                  <a:sysClr val="windowText" lastClr="000000"/>
                </a:solidFill>
              </a:rPr>
              <a:t>h x </a:t>
            </a:r>
            <a:r>
              <a:rPr lang="pl-PL" sz="3200" dirty="0" smtClean="0">
                <a:solidFill>
                  <a:sysClr val="windowText" lastClr="000000"/>
                </a:solidFill>
              </a:rPr>
              <a:t>7</a:t>
            </a:r>
            <a:r>
              <a:rPr lang="en-US" sz="3200" dirty="0" smtClean="0">
                <a:solidFill>
                  <a:sysClr val="windowText" lastClr="000000"/>
                </a:solidFill>
              </a:rPr>
              <a:t> = </a:t>
            </a:r>
            <a:r>
              <a:rPr lang="pl-PL" sz="3200" dirty="0" smtClean="0">
                <a:solidFill>
                  <a:sysClr val="windowText" lastClr="000000"/>
                </a:solidFill>
              </a:rPr>
              <a:t>14t</a:t>
            </a:r>
            <a:r>
              <a:rPr lang="en-US" sz="3200" dirty="0" err="1" smtClean="0">
                <a:solidFill>
                  <a:sysClr val="windowText" lastClr="000000"/>
                </a:solidFill>
              </a:rPr>
              <a:t>hs</a:t>
            </a:r>
            <a:r>
              <a:rPr lang="en-US" sz="3200" dirty="0" smtClean="0">
                <a:solidFill>
                  <a:sysClr val="windowText" lastClr="000000"/>
                </a:solidFill>
              </a:rPr>
              <a:t> in total</a:t>
            </a:r>
            <a:endParaRPr lang="en-US" sz="3200" dirty="0" smtClean="0">
              <a:solidFill>
                <a:sysClr val="windowText" lastClr="000000"/>
              </a:solidFill>
              <a:ea typeface="Calibri"/>
              <a:cs typeface="Times New Roman"/>
            </a:endParaRPr>
          </a:p>
          <a:p>
            <a:pPr>
              <a:lnSpc>
                <a:spcPct val="120000"/>
              </a:lnSpc>
              <a:spcAft>
                <a:spcPts val="1000"/>
              </a:spcAft>
            </a:pPr>
            <a:r>
              <a:rPr lang="pl-PL" altLang="pl-PL" sz="3200" dirty="0" err="1" smtClean="0">
                <a:solidFill>
                  <a:srgbClr val="000000"/>
                </a:solidFill>
              </a:rPr>
              <a:t>lectures</a:t>
            </a:r>
            <a:r>
              <a:rPr lang="pl-PL" altLang="pl-PL" sz="3200" dirty="0" smtClean="0">
                <a:solidFill>
                  <a:srgbClr val="000000"/>
                </a:solidFill>
              </a:rPr>
              <a:t> / </a:t>
            </a:r>
            <a:r>
              <a:rPr lang="en-US" altLang="pl-PL" sz="3200" dirty="0" smtClean="0">
                <a:solidFill>
                  <a:srgbClr val="000000"/>
                </a:solidFill>
              </a:rPr>
              <a:t>workshops</a:t>
            </a:r>
            <a:r>
              <a:rPr lang="pl-PL" altLang="pl-PL" sz="3200" dirty="0" smtClean="0">
                <a:solidFill>
                  <a:srgbClr val="000000"/>
                </a:solidFill>
              </a:rPr>
              <a:t> / </a:t>
            </a:r>
            <a:r>
              <a:rPr lang="pl-PL" altLang="pl-PL" sz="3200" dirty="0" err="1" smtClean="0">
                <a:solidFill>
                  <a:srgbClr val="000000"/>
                </a:solidFill>
              </a:rPr>
              <a:t>activities</a:t>
            </a:r>
            <a:endParaRPr lang="en-US" altLang="pl-PL" sz="3200" dirty="0" smtClean="0">
              <a:solidFill>
                <a:srgbClr val="000000"/>
              </a:solidFill>
            </a:endParaRPr>
          </a:p>
        </p:txBody>
      </p:sp>
      <p:sp>
        <p:nvSpPr>
          <p:cNvPr id="8" name="Text Box 4"/>
          <p:cNvSpPr txBox="1">
            <a:spLocks noChangeArrowheads="1"/>
          </p:cNvSpPr>
          <p:nvPr/>
        </p:nvSpPr>
        <p:spPr bwMode="auto">
          <a:xfrm>
            <a:off x="424136" y="969776"/>
            <a:ext cx="11948160" cy="75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01" tIns="64001" rIns="128001" bIns="64001">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4100" b="1" dirty="0" err="1">
                <a:solidFill>
                  <a:srgbClr val="0000CC"/>
                </a:solidFill>
              </a:rPr>
              <a:t>Organizational</a:t>
            </a:r>
            <a:r>
              <a:rPr lang="pl-PL" altLang="pl-PL" sz="4100" b="1" dirty="0">
                <a:solidFill>
                  <a:srgbClr val="0000CC"/>
                </a:solidFill>
              </a:rPr>
              <a:t> </a:t>
            </a:r>
            <a:r>
              <a:rPr lang="pl-PL" altLang="pl-PL" sz="4100" b="1" dirty="0" err="1">
                <a:solidFill>
                  <a:srgbClr val="0000CC"/>
                </a:solidFill>
              </a:rPr>
              <a:t>issues</a:t>
            </a:r>
            <a:endParaRPr lang="pl-PL" altLang="pl-PL" sz="4100" dirty="0">
              <a:solidFill>
                <a:srgbClr val="0000CC"/>
              </a:solidFill>
            </a:endParaRPr>
          </a:p>
        </p:txBody>
      </p:sp>
      <p:sp>
        <p:nvSpPr>
          <p:cNvPr id="10" name="Text Box 6"/>
          <p:cNvSpPr txBox="1">
            <a:spLocks noChangeArrowheads="1"/>
          </p:cNvSpPr>
          <p:nvPr/>
        </p:nvSpPr>
        <p:spPr bwMode="auto">
          <a:xfrm>
            <a:off x="0" y="106681"/>
            <a:ext cx="12801600" cy="79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01" tIns="64001" rIns="128001" bIns="64001">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en-US" altLang="pl-PL" sz="4300" b="1" dirty="0">
                <a:solidFill>
                  <a:srgbClr val="0000CC"/>
                </a:solidFill>
              </a:rPr>
              <a:t>Basics of Entrepreneurship and Management</a:t>
            </a:r>
            <a:endParaRPr lang="pl-PL" altLang="pl-PL" sz="4300" dirty="0">
              <a:solidFill>
                <a:srgbClr val="0000CC"/>
              </a:solidFill>
            </a:endParaRPr>
          </a:p>
        </p:txBody>
      </p:sp>
      <p:graphicFrame>
        <p:nvGraphicFramePr>
          <p:cNvPr id="9" name="Tabela 8"/>
          <p:cNvGraphicFramePr>
            <a:graphicFrameLocks noGrp="1"/>
          </p:cNvGraphicFramePr>
          <p:nvPr>
            <p:extLst>
              <p:ext uri="{D42A27DB-BD31-4B8C-83A1-F6EECF244321}">
                <p14:modId xmlns:p14="http://schemas.microsoft.com/office/powerpoint/2010/main" val="193139354"/>
              </p:ext>
            </p:extLst>
          </p:nvPr>
        </p:nvGraphicFramePr>
        <p:xfrm>
          <a:off x="769775" y="2928392"/>
          <a:ext cx="4982954" cy="5976665"/>
        </p:xfrm>
        <a:graphic>
          <a:graphicData uri="http://schemas.openxmlformats.org/drawingml/2006/table">
            <a:tbl>
              <a:tblPr firstRow="1" firstCol="1" bandRow="1">
                <a:tableStyleId>{5C22544A-7EE6-4342-B048-85BDC9FD1C3A}</a:tableStyleId>
              </a:tblPr>
              <a:tblGrid>
                <a:gridCol w="4982954">
                  <a:extLst>
                    <a:ext uri="{9D8B030D-6E8A-4147-A177-3AD203B41FA5}">
                      <a16:colId xmlns="" xmlns:a16="http://schemas.microsoft.com/office/drawing/2014/main" val="20000"/>
                    </a:ext>
                  </a:extLst>
                </a:gridCol>
              </a:tblGrid>
              <a:tr h="1453790">
                <a:tc>
                  <a:txBody>
                    <a:bodyPr/>
                    <a:lstStyle/>
                    <a:p>
                      <a:pPr algn="ctr">
                        <a:lnSpc>
                          <a:spcPct val="100000"/>
                        </a:lnSpc>
                        <a:spcAft>
                          <a:spcPts val="0"/>
                        </a:spcAft>
                      </a:pPr>
                      <a:r>
                        <a:rPr lang="pl-PL" sz="2800" b="0" kern="1200" noProof="0" dirty="0" err="1" smtClean="0">
                          <a:solidFill>
                            <a:sysClr val="windowText" lastClr="000000"/>
                          </a:solidFill>
                          <a:effectLst/>
                          <a:latin typeface="+mn-lt"/>
                          <a:ea typeface="+mn-ea"/>
                          <a:cs typeface="+mn-cs"/>
                        </a:rPr>
                        <a:t>Mondays</a:t>
                      </a:r>
                      <a:endParaRPr lang="pl-PL" sz="2800" b="0" kern="1200" noProof="0" dirty="0" smtClean="0">
                        <a:solidFill>
                          <a:sysClr val="windowText" lastClr="000000"/>
                        </a:solidFill>
                        <a:effectLst/>
                        <a:latin typeface="+mn-lt"/>
                        <a:ea typeface="+mn-ea"/>
                        <a:cs typeface="+mn-cs"/>
                      </a:endParaRPr>
                    </a:p>
                    <a:p>
                      <a:pPr algn="ctr">
                        <a:lnSpc>
                          <a:spcPct val="100000"/>
                        </a:lnSpc>
                        <a:spcAft>
                          <a:spcPts val="0"/>
                        </a:spcAft>
                      </a:pPr>
                      <a:r>
                        <a:rPr lang="pl-PL" sz="2800" b="1" u="sng" kern="1200" noProof="0" dirty="0" smtClean="0">
                          <a:solidFill>
                            <a:sysClr val="windowText" lastClr="000000"/>
                          </a:solidFill>
                          <a:effectLst/>
                          <a:latin typeface="+mn-lt"/>
                          <a:ea typeface="+mn-ea"/>
                          <a:cs typeface="+mn-cs"/>
                        </a:rPr>
                        <a:t>8</a:t>
                      </a:r>
                      <a:r>
                        <a:rPr lang="en-US" sz="2800" b="1" u="sng" kern="1200" noProof="0" dirty="0" smtClean="0">
                          <a:solidFill>
                            <a:sysClr val="windowText" lastClr="000000"/>
                          </a:solidFill>
                          <a:effectLst/>
                          <a:latin typeface="+mn-lt"/>
                          <a:ea typeface="+mn-ea"/>
                          <a:cs typeface="+mn-cs"/>
                        </a:rPr>
                        <a:t>.</a:t>
                      </a:r>
                      <a:r>
                        <a:rPr lang="pl-PL" sz="2800" b="1" u="sng" kern="1200" noProof="0" dirty="0" smtClean="0">
                          <a:solidFill>
                            <a:sysClr val="windowText" lastClr="000000"/>
                          </a:solidFill>
                          <a:effectLst/>
                          <a:latin typeface="+mn-lt"/>
                          <a:ea typeface="+mn-ea"/>
                          <a:cs typeface="+mn-cs"/>
                        </a:rPr>
                        <a:t>30</a:t>
                      </a:r>
                      <a:r>
                        <a:rPr lang="en-US" sz="2800" b="1" kern="1200" noProof="0" dirty="0" smtClean="0">
                          <a:solidFill>
                            <a:sysClr val="windowText" lastClr="000000"/>
                          </a:solidFill>
                          <a:effectLst/>
                          <a:latin typeface="+mn-lt"/>
                          <a:ea typeface="+mn-ea"/>
                          <a:cs typeface="+mn-cs"/>
                        </a:rPr>
                        <a:t> – </a:t>
                      </a:r>
                      <a:r>
                        <a:rPr lang="pl-PL" sz="2800" b="1" kern="1200" noProof="0" dirty="0" smtClean="0">
                          <a:solidFill>
                            <a:sysClr val="windowText" lastClr="000000"/>
                          </a:solidFill>
                          <a:effectLst/>
                          <a:latin typeface="+mn-lt"/>
                          <a:ea typeface="+mn-ea"/>
                          <a:cs typeface="+mn-cs"/>
                        </a:rPr>
                        <a:t>10.00</a:t>
                      </a:r>
                      <a:r>
                        <a:rPr lang="en-US" sz="2800" b="1" kern="1200" noProof="0" dirty="0" smtClean="0">
                          <a:solidFill>
                            <a:sysClr val="windowText" lastClr="000000"/>
                          </a:solidFill>
                          <a:effectLst/>
                          <a:latin typeface="+mn-lt"/>
                          <a:ea typeface="+mn-ea"/>
                          <a:cs typeface="+mn-cs"/>
                        </a:rPr>
                        <a:t> </a:t>
                      </a:r>
                      <a:r>
                        <a:rPr lang="pl-PL" sz="2800" b="1" kern="1200" noProof="0" dirty="0" err="1" smtClean="0">
                          <a:solidFill>
                            <a:sysClr val="windowText" lastClr="000000"/>
                          </a:solidFill>
                          <a:effectLst/>
                          <a:latin typeface="+mn-lt"/>
                          <a:ea typeface="+mn-ea"/>
                          <a:cs typeface="+mn-cs"/>
                        </a:rPr>
                        <a:t>am</a:t>
                      </a:r>
                      <a:r>
                        <a:rPr lang="en-US" sz="2800" b="1" kern="1200" noProof="0" dirty="0" smtClean="0">
                          <a:solidFill>
                            <a:sysClr val="windowText" lastClr="000000"/>
                          </a:solidFill>
                          <a:effectLst/>
                          <a:latin typeface="+mn-lt"/>
                          <a:ea typeface="+mn-ea"/>
                          <a:cs typeface="+mn-cs"/>
                        </a:rPr>
                        <a:t/>
                      </a:r>
                      <a:br>
                        <a:rPr lang="en-US" sz="2800" b="1" kern="1200" noProof="0" dirty="0" smtClean="0">
                          <a:solidFill>
                            <a:sysClr val="windowText" lastClr="000000"/>
                          </a:solidFill>
                          <a:effectLst/>
                          <a:latin typeface="+mn-lt"/>
                          <a:ea typeface="+mn-ea"/>
                          <a:cs typeface="+mn-cs"/>
                        </a:rPr>
                      </a:br>
                      <a:r>
                        <a:rPr lang="en-US" sz="2800" b="0" kern="1200" noProof="0" dirty="0" smtClean="0">
                          <a:solidFill>
                            <a:sysClr val="windowText" lastClr="000000"/>
                          </a:solidFill>
                          <a:effectLst/>
                          <a:latin typeface="+mn-lt"/>
                          <a:ea typeface="+mn-ea"/>
                          <a:cs typeface="+mn-cs"/>
                        </a:rPr>
                        <a:t>(</a:t>
                      </a:r>
                      <a:r>
                        <a:rPr lang="pl-PL" sz="2800" b="0" kern="1200" noProof="0" dirty="0" smtClean="0">
                          <a:solidFill>
                            <a:sysClr val="windowText" lastClr="000000"/>
                          </a:solidFill>
                          <a:effectLst/>
                          <a:latin typeface="+mn-lt"/>
                          <a:ea typeface="+mn-ea"/>
                          <a:cs typeface="+mn-cs"/>
                        </a:rPr>
                        <a:t>2</a:t>
                      </a:r>
                      <a:r>
                        <a:rPr lang="en-US" sz="2800" b="0" kern="1200" noProof="0" dirty="0" smtClean="0">
                          <a:solidFill>
                            <a:sysClr val="windowText" lastClr="000000"/>
                          </a:solidFill>
                          <a:effectLst/>
                          <a:latin typeface="+mn-lt"/>
                          <a:ea typeface="+mn-ea"/>
                          <a:cs typeface="+mn-cs"/>
                        </a:rPr>
                        <a:t>h</a:t>
                      </a:r>
                      <a:r>
                        <a:rPr lang="pl-PL" sz="2800" b="0" kern="1200" baseline="0" noProof="0" dirty="0" smtClean="0">
                          <a:solidFill>
                            <a:sysClr val="windowText" lastClr="000000"/>
                          </a:solidFill>
                          <a:effectLst/>
                          <a:latin typeface="+mn-lt"/>
                          <a:ea typeface="+mn-ea"/>
                          <a:cs typeface="+mn-cs"/>
                        </a:rPr>
                        <a:t>)</a:t>
                      </a:r>
                      <a:endParaRPr lang="en-US" sz="2800" b="0" kern="1200" noProof="0" dirty="0">
                        <a:solidFill>
                          <a:sysClr val="windowText" lastClr="000000"/>
                        </a:solidFill>
                        <a:effectLst/>
                        <a:latin typeface="+mn-lt"/>
                        <a:ea typeface="Calibri"/>
                        <a:cs typeface="Times New Roman"/>
                      </a:endParaRP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0"/>
                  </a:ext>
                </a:extLst>
              </a:tr>
              <a:tr h="646125">
                <a:tc>
                  <a:txBody>
                    <a:bodyPr/>
                    <a:lstStyle/>
                    <a:p>
                      <a:pPr algn="ctr">
                        <a:lnSpc>
                          <a:spcPct val="100000"/>
                        </a:lnSpc>
                        <a:spcAft>
                          <a:spcPts val="0"/>
                        </a:spcAft>
                      </a:pPr>
                      <a:r>
                        <a:rPr lang="en-US" sz="2800" b="0" noProof="0" dirty="0" smtClean="0">
                          <a:solidFill>
                            <a:sysClr val="windowText" lastClr="000000"/>
                          </a:solidFill>
                          <a:effectLst/>
                          <a:latin typeface="+mj-lt"/>
                          <a:ea typeface="Calibri"/>
                          <a:cs typeface="Times New Roman"/>
                        </a:rPr>
                        <a:t>2024-10-14</a:t>
                      </a:r>
                      <a:endParaRPr lang="en-US" sz="2800" b="0" noProof="0" dirty="0">
                        <a:solidFill>
                          <a:sysClr val="windowText" lastClr="000000"/>
                        </a:solidFill>
                        <a:effectLst/>
                        <a:latin typeface="+mj-lt"/>
                        <a:ea typeface="Calibri"/>
                        <a:cs typeface="Times New Roman"/>
                      </a:endParaRP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1"/>
                  </a:ext>
                </a:extLst>
              </a:tr>
              <a:tr h="646125">
                <a:tc>
                  <a:txBody>
                    <a:bodyPr/>
                    <a:lstStyle/>
                    <a:p>
                      <a:pPr marL="0" marR="0" indent="0" algn="ctr" defTabSz="1280006" rtl="0" eaLnBrk="1" fontAlgn="auto" latinLnBrk="0" hangingPunct="1">
                        <a:lnSpc>
                          <a:spcPct val="100000"/>
                        </a:lnSpc>
                        <a:spcBef>
                          <a:spcPts val="0"/>
                        </a:spcBef>
                        <a:spcAft>
                          <a:spcPts val="0"/>
                        </a:spcAft>
                        <a:buClrTx/>
                        <a:buSzTx/>
                        <a:buFontTx/>
                        <a:buNone/>
                        <a:tabLst/>
                        <a:defRPr/>
                      </a:pPr>
                      <a:r>
                        <a:rPr lang="en-US" sz="2800" b="0" kern="1200" noProof="0" dirty="0" smtClean="0">
                          <a:solidFill>
                            <a:sysClr val="windowText" lastClr="000000"/>
                          </a:solidFill>
                          <a:effectLst/>
                          <a:latin typeface="+mn-lt"/>
                          <a:ea typeface="Calibri"/>
                          <a:cs typeface="Times New Roman"/>
                        </a:rPr>
                        <a:t>2024-10-28</a:t>
                      </a: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2"/>
                  </a:ext>
                </a:extLst>
              </a:tr>
              <a:tr h="646125">
                <a:tc>
                  <a:txBody>
                    <a:bodyPr/>
                    <a:lstStyle/>
                    <a:p>
                      <a:pPr marL="0" marR="0" indent="0" algn="ctr" defTabSz="1280006" rtl="0" eaLnBrk="1" fontAlgn="auto" latinLnBrk="0" hangingPunct="1">
                        <a:lnSpc>
                          <a:spcPct val="100000"/>
                        </a:lnSpc>
                        <a:spcBef>
                          <a:spcPts val="0"/>
                        </a:spcBef>
                        <a:spcAft>
                          <a:spcPts val="0"/>
                        </a:spcAft>
                        <a:buClrTx/>
                        <a:buSzTx/>
                        <a:buFontTx/>
                        <a:buNone/>
                        <a:tabLst/>
                        <a:defRPr/>
                      </a:pPr>
                      <a:r>
                        <a:rPr lang="en-US" sz="2800" b="0" kern="1200" noProof="0" dirty="0" smtClean="0">
                          <a:solidFill>
                            <a:sysClr val="windowText" lastClr="000000"/>
                          </a:solidFill>
                          <a:effectLst/>
                          <a:latin typeface="+mn-lt"/>
                          <a:ea typeface="Calibri"/>
                          <a:cs typeface="Times New Roman"/>
                        </a:rPr>
                        <a:t>2024-11-18</a:t>
                      </a: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3"/>
                  </a:ext>
                </a:extLst>
              </a:tr>
              <a:tr h="646125">
                <a:tc>
                  <a:txBody>
                    <a:bodyPr/>
                    <a:lstStyle/>
                    <a:p>
                      <a:pPr algn="ctr">
                        <a:lnSpc>
                          <a:spcPct val="100000"/>
                        </a:lnSpc>
                        <a:spcAft>
                          <a:spcPts val="0"/>
                        </a:spcAft>
                      </a:pPr>
                      <a:r>
                        <a:rPr lang="en-US" sz="2800" b="0" kern="1200" noProof="0" dirty="0" smtClean="0">
                          <a:solidFill>
                            <a:sysClr val="windowText" lastClr="000000"/>
                          </a:solidFill>
                          <a:effectLst/>
                          <a:latin typeface="+mn-lt"/>
                          <a:ea typeface="Calibri"/>
                          <a:cs typeface="Times New Roman"/>
                        </a:rPr>
                        <a:t>2024-12-02</a:t>
                      </a:r>
                      <a:endParaRPr lang="en-US" sz="2800" b="0" kern="1200" noProof="0" dirty="0">
                        <a:solidFill>
                          <a:sysClr val="windowText" lastClr="000000"/>
                        </a:solidFill>
                        <a:effectLst/>
                        <a:latin typeface="+mn-lt"/>
                        <a:ea typeface="Calibri"/>
                        <a:cs typeface="Times New Roman"/>
                      </a:endParaRP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4"/>
                  </a:ext>
                </a:extLst>
              </a:tr>
              <a:tr h="646125">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2800" b="0" i="0" kern="1200" noProof="0" dirty="0" smtClean="0">
                          <a:solidFill>
                            <a:sysClr val="windowText" lastClr="000000"/>
                          </a:solidFill>
                          <a:effectLst/>
                          <a:latin typeface="+mn-lt"/>
                          <a:ea typeface="Calibri"/>
                          <a:cs typeface="Times New Roman"/>
                        </a:rPr>
                        <a:t>2024-12-16</a:t>
                      </a:r>
                      <a:endParaRPr lang="en-US" sz="2800" b="0" i="0" kern="1200" noProof="0" dirty="0">
                        <a:solidFill>
                          <a:sysClr val="windowText" lastClr="000000"/>
                        </a:solidFill>
                        <a:effectLst/>
                        <a:latin typeface="+mn-lt"/>
                        <a:ea typeface="Calibri"/>
                        <a:cs typeface="Times New Roman"/>
                      </a:endParaRP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5"/>
                  </a:ext>
                </a:extLst>
              </a:tr>
              <a:tr h="646125">
                <a:tc>
                  <a:txBody>
                    <a:bodyPr/>
                    <a:lstStyle/>
                    <a:p>
                      <a:pPr algn="ctr">
                        <a:lnSpc>
                          <a:spcPct val="100000"/>
                        </a:lnSpc>
                        <a:spcAft>
                          <a:spcPts val="0"/>
                        </a:spcAft>
                      </a:pPr>
                      <a:r>
                        <a:rPr lang="en-US" sz="2800" b="0" noProof="0" dirty="0" smtClean="0">
                          <a:solidFill>
                            <a:sysClr val="windowText" lastClr="000000"/>
                          </a:solidFill>
                          <a:effectLst/>
                          <a:latin typeface="+mj-lt"/>
                          <a:ea typeface="Calibri"/>
                          <a:cs typeface="Times New Roman"/>
                        </a:rPr>
                        <a:t>2025-01-13</a:t>
                      </a:r>
                      <a:endParaRPr lang="en-US" sz="2800" b="0" noProof="0" dirty="0">
                        <a:solidFill>
                          <a:sysClr val="windowText" lastClr="000000"/>
                        </a:solidFill>
                        <a:effectLst/>
                        <a:latin typeface="+mj-lt"/>
                        <a:ea typeface="Calibri"/>
                        <a:cs typeface="Times New Roman"/>
                      </a:endParaRP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8"/>
                  </a:ext>
                </a:extLst>
              </a:tr>
              <a:tr h="646125">
                <a:tc>
                  <a:txBody>
                    <a:bodyPr/>
                    <a:lstStyle/>
                    <a:p>
                      <a:pPr marL="0" marR="0" indent="0" algn="ctr" defTabSz="1280006" rtl="0" eaLnBrk="1" fontAlgn="auto" latinLnBrk="0" hangingPunct="1">
                        <a:lnSpc>
                          <a:spcPct val="100000"/>
                        </a:lnSpc>
                        <a:spcBef>
                          <a:spcPts val="0"/>
                        </a:spcBef>
                        <a:spcAft>
                          <a:spcPts val="0"/>
                        </a:spcAft>
                        <a:buClrTx/>
                        <a:buSzTx/>
                        <a:buFontTx/>
                        <a:buNone/>
                        <a:tabLst/>
                        <a:defRPr/>
                      </a:pPr>
                      <a:r>
                        <a:rPr lang="en-US" sz="2800" b="0" kern="1200" noProof="0" dirty="0" smtClean="0">
                          <a:solidFill>
                            <a:sysClr val="windowText" lastClr="000000"/>
                          </a:solidFill>
                          <a:effectLst/>
                          <a:latin typeface="+mn-lt"/>
                          <a:ea typeface="Calibri"/>
                          <a:cs typeface="Times New Roman"/>
                        </a:rPr>
                        <a:t>2025-01-27</a:t>
                      </a:r>
                      <a:r>
                        <a:rPr lang="pl-PL" sz="2800" b="0" kern="1200" noProof="0" dirty="0" smtClean="0">
                          <a:solidFill>
                            <a:sysClr val="windowText" lastClr="000000"/>
                          </a:solidFill>
                          <a:effectLst/>
                          <a:latin typeface="+mn-lt"/>
                          <a:ea typeface="Calibri"/>
                          <a:cs typeface="Times New Roman"/>
                        </a:rPr>
                        <a:t> (test!)</a:t>
                      </a:r>
                      <a:endParaRPr lang="en-US" sz="2800" b="0" kern="1200" noProof="0" dirty="0" smtClean="0">
                        <a:solidFill>
                          <a:sysClr val="windowText" lastClr="000000"/>
                        </a:solidFill>
                        <a:effectLst/>
                        <a:latin typeface="+mn-lt"/>
                        <a:ea typeface="Calibri"/>
                        <a:cs typeface="Times New Roman"/>
                      </a:endParaRPr>
                    </a:p>
                  </a:txBody>
                  <a:tcPr marL="93925" marR="93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2682234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8964" name="Picture 4" descr="G:\zajecia\FUL-Inauguracja\images\definition-of-entrepreneursh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995" y="264096"/>
            <a:ext cx="5371122" cy="35751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36104" y="4008512"/>
            <a:ext cx="12268200" cy="490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54" tIns="63798" rIns="127554" bIns="6379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420"/>
              </a:spcBef>
              <a:spcAft>
                <a:spcPct val="10000"/>
              </a:spcAft>
            </a:pPr>
            <a:r>
              <a:rPr lang="en-US" altLang="pl-PL" sz="2700" kern="0" dirty="0">
                <a:solidFill>
                  <a:srgbClr val="000000"/>
                </a:solidFill>
              </a:rPr>
              <a:t>A complex, ambiguous concept, difficult </a:t>
            </a:r>
            <a:r>
              <a:rPr lang="en-US" altLang="pl-PL" sz="2700" kern="0" dirty="0" smtClean="0">
                <a:solidFill>
                  <a:srgbClr val="000000"/>
                </a:solidFill>
              </a:rPr>
              <a:t>to </a:t>
            </a:r>
            <a:r>
              <a:rPr lang="en-US" altLang="pl-PL" sz="2700" kern="0" dirty="0">
                <a:solidFill>
                  <a:srgbClr val="000000"/>
                </a:solidFill>
              </a:rPr>
              <a:t>define precisely</a:t>
            </a:r>
            <a:endParaRPr lang="pl-PL" altLang="pl-PL" sz="2700" kern="0" dirty="0">
              <a:solidFill>
                <a:srgbClr val="000000"/>
              </a:solidFill>
            </a:endParaRPr>
          </a:p>
          <a:p>
            <a:pPr>
              <a:spcBef>
                <a:spcPts val="420"/>
              </a:spcBef>
              <a:spcAft>
                <a:spcPct val="10000"/>
              </a:spcAft>
            </a:pPr>
            <a:r>
              <a:rPr lang="en-US" altLang="pl-PL" sz="2700" kern="0" dirty="0">
                <a:solidFill>
                  <a:srgbClr val="000000"/>
                </a:solidFill>
              </a:rPr>
              <a:t>In general terms, we usually associate </a:t>
            </a:r>
            <a:r>
              <a:rPr lang="pl-PL" altLang="pl-PL" sz="2700" kern="0" dirty="0" smtClean="0">
                <a:solidFill>
                  <a:srgbClr val="000000"/>
                </a:solidFill>
              </a:rPr>
              <a:t>„</a:t>
            </a:r>
            <a:r>
              <a:rPr lang="en-US" altLang="pl-PL" sz="2700" kern="0" dirty="0" smtClean="0">
                <a:solidFill>
                  <a:srgbClr val="000000"/>
                </a:solidFill>
              </a:rPr>
              <a:t>entrepreneurship</a:t>
            </a:r>
            <a:r>
              <a:rPr lang="pl-PL" altLang="pl-PL" sz="2700" kern="0" dirty="0" smtClean="0">
                <a:solidFill>
                  <a:srgbClr val="000000"/>
                </a:solidFill>
              </a:rPr>
              <a:t>” </a:t>
            </a:r>
            <a:r>
              <a:rPr lang="en-US" altLang="pl-PL" sz="2700" kern="0" dirty="0" smtClean="0">
                <a:solidFill>
                  <a:srgbClr val="000000"/>
                </a:solidFill>
              </a:rPr>
              <a:t>with </a:t>
            </a:r>
            <a:r>
              <a:rPr lang="en-US" altLang="pl-PL" sz="2700" kern="0" dirty="0">
                <a:solidFill>
                  <a:srgbClr val="000000"/>
                </a:solidFill>
              </a:rPr>
              <a:t>certain </a:t>
            </a:r>
            <a:r>
              <a:rPr lang="en-US" altLang="pl-PL" sz="2700" kern="0" dirty="0" smtClean="0">
                <a:solidFill>
                  <a:srgbClr val="000000"/>
                </a:solidFill>
              </a:rPr>
              <a:t>characteristics</a:t>
            </a:r>
            <a:r>
              <a:rPr lang="pl-PL" altLang="pl-PL" sz="2700" kern="0" dirty="0" smtClean="0">
                <a:solidFill>
                  <a:srgbClr val="000000"/>
                </a:solidFill>
              </a:rPr>
              <a:t> </a:t>
            </a:r>
            <a:r>
              <a:rPr lang="pl-PL" altLang="pl-PL" sz="2700" kern="0" dirty="0" err="1" smtClean="0">
                <a:solidFill>
                  <a:srgbClr val="000000"/>
                </a:solidFill>
              </a:rPr>
              <a:t>or</a:t>
            </a:r>
            <a:r>
              <a:rPr lang="pl-PL" altLang="pl-PL" sz="2700" kern="0" dirty="0" smtClean="0">
                <a:solidFill>
                  <a:srgbClr val="000000"/>
                </a:solidFill>
              </a:rPr>
              <a:t> </a:t>
            </a:r>
            <a:r>
              <a:rPr lang="pl-PL" altLang="pl-PL" sz="2700" kern="0" dirty="0" err="1" smtClean="0">
                <a:solidFill>
                  <a:srgbClr val="000000"/>
                </a:solidFill>
              </a:rPr>
              <a:t>attitudes</a:t>
            </a:r>
            <a:r>
              <a:rPr lang="en-US" altLang="pl-PL" sz="2700" kern="0" dirty="0" smtClean="0">
                <a:solidFill>
                  <a:srgbClr val="000000"/>
                </a:solidFill>
              </a:rPr>
              <a:t>:</a:t>
            </a:r>
            <a:endParaRPr lang="pl-PL" altLang="pl-PL" sz="2700" kern="0" dirty="0">
              <a:solidFill>
                <a:srgbClr val="000000"/>
              </a:solidFill>
            </a:endParaRPr>
          </a:p>
          <a:p>
            <a:pPr lvl="1">
              <a:spcBef>
                <a:spcPts val="420"/>
              </a:spcBef>
              <a:spcAft>
                <a:spcPct val="10000"/>
              </a:spcAft>
            </a:pPr>
            <a:r>
              <a:rPr lang="en-US" altLang="pl-PL" sz="2700" kern="0" dirty="0" err="1" smtClean="0">
                <a:solidFill>
                  <a:srgbClr val="000000"/>
                </a:solidFill>
              </a:rPr>
              <a:t>innovati</a:t>
            </a:r>
            <a:r>
              <a:rPr lang="pl-PL" altLang="pl-PL" sz="2700" kern="0" dirty="0" err="1" smtClean="0">
                <a:solidFill>
                  <a:srgbClr val="000000"/>
                </a:solidFill>
              </a:rPr>
              <a:t>veness</a:t>
            </a:r>
            <a:r>
              <a:rPr lang="en-US" altLang="pl-PL" sz="2700" kern="0" dirty="0" smtClean="0">
                <a:solidFill>
                  <a:srgbClr val="000000"/>
                </a:solidFill>
              </a:rPr>
              <a:t>, </a:t>
            </a:r>
            <a:r>
              <a:rPr lang="pl-PL" altLang="pl-PL" sz="2700" kern="0" dirty="0" err="1" smtClean="0">
                <a:solidFill>
                  <a:srgbClr val="000000"/>
                </a:solidFill>
              </a:rPr>
              <a:t>creativity</a:t>
            </a:r>
            <a:r>
              <a:rPr lang="pl-PL" altLang="pl-PL" sz="2700" kern="0" dirty="0" smtClean="0">
                <a:solidFill>
                  <a:srgbClr val="000000"/>
                </a:solidFill>
              </a:rPr>
              <a:t>, </a:t>
            </a:r>
            <a:r>
              <a:rPr lang="en-US" altLang="pl-PL" sz="2700" kern="0" dirty="0" smtClean="0">
                <a:solidFill>
                  <a:srgbClr val="000000"/>
                </a:solidFill>
              </a:rPr>
              <a:t>seeking </a:t>
            </a:r>
            <a:r>
              <a:rPr lang="pl-PL" altLang="pl-PL" sz="2700" kern="0" dirty="0" smtClean="0">
                <a:solidFill>
                  <a:srgbClr val="000000"/>
                </a:solidFill>
              </a:rPr>
              <a:t>for </a:t>
            </a:r>
            <a:r>
              <a:rPr lang="en-US" altLang="pl-PL" sz="2700" kern="0" dirty="0" smtClean="0">
                <a:solidFill>
                  <a:srgbClr val="000000"/>
                </a:solidFill>
              </a:rPr>
              <a:t>change </a:t>
            </a:r>
            <a:r>
              <a:rPr lang="en-US" altLang="pl-PL" sz="2700" kern="0" dirty="0">
                <a:solidFill>
                  <a:srgbClr val="000000"/>
                </a:solidFill>
              </a:rPr>
              <a:t>and responding proactively to </a:t>
            </a:r>
            <a:r>
              <a:rPr lang="pl-PL" altLang="pl-PL" sz="2700" kern="0" dirty="0" err="1" smtClean="0">
                <a:solidFill>
                  <a:srgbClr val="000000"/>
                </a:solidFill>
              </a:rPr>
              <a:t>it</a:t>
            </a:r>
            <a:r>
              <a:rPr lang="pl-PL" altLang="pl-PL" sz="2700" kern="0" dirty="0" smtClean="0">
                <a:solidFill>
                  <a:srgbClr val="000000"/>
                </a:solidFill>
              </a:rPr>
              <a:t>,</a:t>
            </a:r>
            <a:endParaRPr lang="pl-PL" altLang="pl-PL" sz="2700" kern="0" dirty="0">
              <a:solidFill>
                <a:srgbClr val="000000"/>
              </a:solidFill>
            </a:endParaRPr>
          </a:p>
          <a:p>
            <a:pPr lvl="1">
              <a:spcBef>
                <a:spcPts val="420"/>
              </a:spcBef>
              <a:spcAft>
                <a:spcPct val="25000"/>
              </a:spcAft>
            </a:pPr>
            <a:r>
              <a:rPr lang="pl-PL" altLang="pl-PL" sz="2700" kern="0" dirty="0" err="1" smtClean="0">
                <a:solidFill>
                  <a:srgbClr val="000000"/>
                </a:solidFill>
              </a:rPr>
              <a:t>exploration</a:t>
            </a:r>
            <a:r>
              <a:rPr lang="pl-PL" altLang="pl-PL" sz="2700" kern="0" dirty="0">
                <a:solidFill>
                  <a:srgbClr val="000000"/>
                </a:solidFill>
              </a:rPr>
              <a:t> and </a:t>
            </a:r>
            <a:r>
              <a:rPr lang="pl-PL" altLang="pl-PL" sz="2700" kern="0" dirty="0" err="1">
                <a:solidFill>
                  <a:srgbClr val="000000"/>
                </a:solidFill>
              </a:rPr>
              <a:t>exploitation</a:t>
            </a:r>
            <a:r>
              <a:rPr lang="pl-PL" altLang="pl-PL" sz="2700" kern="0" dirty="0">
                <a:solidFill>
                  <a:srgbClr val="000000"/>
                </a:solidFill>
              </a:rPr>
              <a:t> of </a:t>
            </a:r>
            <a:r>
              <a:rPr lang="pl-PL" altLang="pl-PL" sz="2700" kern="0" dirty="0" err="1" smtClean="0">
                <a:solidFill>
                  <a:srgbClr val="000000"/>
                </a:solidFill>
              </a:rPr>
              <a:t>opportunities</a:t>
            </a:r>
            <a:r>
              <a:rPr lang="pl-PL" altLang="pl-PL" sz="2700" kern="0" dirty="0" smtClean="0">
                <a:solidFill>
                  <a:srgbClr val="000000"/>
                </a:solidFill>
              </a:rPr>
              <a:t>,</a:t>
            </a:r>
            <a:endParaRPr lang="pl-PL" altLang="pl-PL" sz="2700" kern="0" dirty="0">
              <a:solidFill>
                <a:srgbClr val="000000"/>
              </a:solidFill>
            </a:endParaRPr>
          </a:p>
          <a:p>
            <a:pPr lvl="1">
              <a:spcBef>
                <a:spcPts val="420"/>
              </a:spcBef>
              <a:spcAft>
                <a:spcPct val="25000"/>
              </a:spcAft>
            </a:pPr>
            <a:r>
              <a:rPr lang="en-US" altLang="pl-PL" sz="2700" kern="0" dirty="0">
                <a:solidFill>
                  <a:srgbClr val="000000"/>
                </a:solidFill>
              </a:rPr>
              <a:t>readiness to take (calculated) risks,</a:t>
            </a:r>
            <a:endParaRPr lang="pl-PL" altLang="pl-PL" sz="2700" kern="0" dirty="0">
              <a:solidFill>
                <a:srgbClr val="000000"/>
              </a:solidFill>
            </a:endParaRPr>
          </a:p>
          <a:p>
            <a:pPr lvl="1">
              <a:spcBef>
                <a:spcPts val="420"/>
              </a:spcBef>
              <a:spcAft>
                <a:spcPct val="25000"/>
              </a:spcAft>
            </a:pPr>
            <a:r>
              <a:rPr lang="pl-PL" altLang="pl-PL" sz="2700" kern="0" dirty="0" err="1" smtClean="0">
                <a:solidFill>
                  <a:srgbClr val="000000"/>
                </a:solidFill>
              </a:rPr>
              <a:t>acting</a:t>
            </a:r>
            <a:r>
              <a:rPr lang="pl-PL" altLang="pl-PL" sz="2700" kern="0" dirty="0" smtClean="0">
                <a:solidFill>
                  <a:srgbClr val="000000"/>
                </a:solidFill>
              </a:rPr>
              <a:t> </a:t>
            </a:r>
            <a:r>
              <a:rPr lang="en-US" altLang="pl-PL" sz="2700" kern="0" dirty="0" smtClean="0">
                <a:solidFill>
                  <a:srgbClr val="000000"/>
                </a:solidFill>
              </a:rPr>
              <a:t>in </a:t>
            </a:r>
            <a:r>
              <a:rPr lang="en-US" altLang="pl-PL" sz="2700" kern="0" dirty="0">
                <a:solidFill>
                  <a:srgbClr val="000000"/>
                </a:solidFill>
              </a:rPr>
              <a:t>order to </a:t>
            </a:r>
            <a:r>
              <a:rPr lang="pl-PL" altLang="pl-PL" sz="2700" kern="0" dirty="0" err="1" smtClean="0">
                <a:solidFill>
                  <a:srgbClr val="000000"/>
                </a:solidFill>
              </a:rPr>
              <a:t>gain</a:t>
            </a:r>
            <a:r>
              <a:rPr lang="pl-PL" altLang="pl-PL" sz="2700" kern="0" dirty="0" smtClean="0">
                <a:solidFill>
                  <a:srgbClr val="000000"/>
                </a:solidFill>
              </a:rPr>
              <a:t> profit,</a:t>
            </a:r>
          </a:p>
          <a:p>
            <a:pPr lvl="1">
              <a:spcBef>
                <a:spcPts val="420"/>
              </a:spcBef>
              <a:spcAft>
                <a:spcPct val="25000"/>
              </a:spcAft>
            </a:pPr>
            <a:r>
              <a:rPr lang="pl-PL" altLang="pl-PL" sz="2700" kern="0" dirty="0" err="1" smtClean="0">
                <a:solidFill>
                  <a:srgbClr val="000000"/>
                </a:solidFill>
              </a:rPr>
              <a:t>running</a:t>
            </a:r>
            <a:r>
              <a:rPr lang="pl-PL" altLang="pl-PL" sz="2700" kern="0" dirty="0" smtClean="0">
                <a:solidFill>
                  <a:srgbClr val="000000"/>
                </a:solidFill>
              </a:rPr>
              <a:t> </a:t>
            </a:r>
            <a:r>
              <a:rPr lang="pl-PL" altLang="pl-PL" sz="2700" kern="0" dirty="0" err="1" smtClean="0">
                <a:solidFill>
                  <a:srgbClr val="000000"/>
                </a:solidFill>
              </a:rPr>
              <a:t>own</a:t>
            </a:r>
            <a:r>
              <a:rPr lang="pl-PL" altLang="pl-PL" sz="2700" kern="0" dirty="0" smtClean="0">
                <a:solidFill>
                  <a:srgbClr val="000000"/>
                </a:solidFill>
              </a:rPr>
              <a:t> </a:t>
            </a:r>
            <a:r>
              <a:rPr lang="pl-PL" altLang="pl-PL" sz="2700" kern="0" dirty="0" err="1" smtClean="0">
                <a:solidFill>
                  <a:srgbClr val="000000"/>
                </a:solidFill>
              </a:rPr>
              <a:t>company</a:t>
            </a:r>
            <a:r>
              <a:rPr lang="pl-PL" altLang="pl-PL" sz="2700" kern="0" dirty="0">
                <a:solidFill>
                  <a:srgbClr val="000000"/>
                </a:solidFill>
              </a:rPr>
              <a:t>.</a:t>
            </a:r>
          </a:p>
          <a:p>
            <a:pPr>
              <a:spcBef>
                <a:spcPts val="420"/>
              </a:spcBef>
              <a:spcAft>
                <a:spcPct val="25000"/>
              </a:spcAft>
            </a:pPr>
            <a:r>
              <a:rPr lang="en-US" altLang="pl-PL" sz="2700" b="1" kern="0" dirty="0">
                <a:solidFill>
                  <a:srgbClr val="000000"/>
                </a:solidFill>
              </a:rPr>
              <a:t>The necessity of entrepreneurship: </a:t>
            </a:r>
            <a:r>
              <a:rPr lang="en-US" altLang="pl-PL" sz="2700" kern="0" dirty="0">
                <a:solidFill>
                  <a:srgbClr val="000000"/>
                </a:solidFill>
              </a:rPr>
              <a:t>in the family, in the local environment, in the </a:t>
            </a:r>
            <a:r>
              <a:rPr lang="en-US" altLang="pl-PL" sz="2700" kern="0" dirty="0" smtClean="0">
                <a:solidFill>
                  <a:srgbClr val="000000"/>
                </a:solidFill>
              </a:rPr>
              <a:t>professional </a:t>
            </a:r>
            <a:r>
              <a:rPr lang="en-US" altLang="pl-PL" sz="2700" kern="0" dirty="0">
                <a:solidFill>
                  <a:srgbClr val="000000"/>
                </a:solidFill>
              </a:rPr>
              <a:t>life - in one's own company and in hired work, in the market economy - as a foundation for creating free market and increasing </a:t>
            </a:r>
            <a:r>
              <a:rPr lang="en-US" altLang="pl-PL" sz="2700" kern="0" dirty="0" smtClean="0">
                <a:solidFill>
                  <a:srgbClr val="000000"/>
                </a:solidFill>
              </a:rPr>
              <a:t>competitiveness</a:t>
            </a:r>
            <a:r>
              <a:rPr lang="pl-PL" altLang="pl-PL" sz="2700" kern="0" dirty="0" smtClean="0">
                <a:solidFill>
                  <a:srgbClr val="000000"/>
                </a:solidFill>
              </a:rPr>
              <a:t>.</a:t>
            </a:r>
            <a:endParaRPr lang="pl-PL" altLang="pl-PL" sz="2700" kern="0" dirty="0">
              <a:solidFill>
                <a:srgbClr val="000000"/>
              </a:solidFill>
            </a:endParaRPr>
          </a:p>
        </p:txBody>
      </p:sp>
      <p:sp>
        <p:nvSpPr>
          <p:cNvPr id="8" name="Rectangle 2"/>
          <p:cNvSpPr>
            <a:spLocks noGrp="1" noChangeArrowheads="1"/>
          </p:cNvSpPr>
          <p:nvPr>
            <p:ph type="title"/>
          </p:nvPr>
        </p:nvSpPr>
        <p:spPr>
          <a:xfrm>
            <a:off x="6807169" y="1704256"/>
            <a:ext cx="5743114" cy="960120"/>
          </a:xfrm>
        </p:spPr>
        <p:txBody>
          <a:bodyPr/>
          <a:lstStyle/>
          <a:p>
            <a:r>
              <a:rPr lang="pl-PL" altLang="pl-PL" sz="4900" b="1" dirty="0" smtClean="0">
                <a:solidFill>
                  <a:srgbClr val="000099"/>
                </a:solidFill>
              </a:rPr>
              <a:t>The </a:t>
            </a:r>
            <a:r>
              <a:rPr lang="pl-PL" altLang="pl-PL" sz="4900" b="1" dirty="0" err="1" smtClean="0">
                <a:solidFill>
                  <a:srgbClr val="000099"/>
                </a:solidFill>
              </a:rPr>
              <a:t>concept</a:t>
            </a:r>
            <a:r>
              <a:rPr lang="pl-PL" altLang="pl-PL" sz="4900" b="1" dirty="0" smtClean="0">
                <a:solidFill>
                  <a:srgbClr val="000099"/>
                </a:solidFill>
              </a:rPr>
              <a:t> </a:t>
            </a:r>
            <a:r>
              <a:rPr lang="pl-PL" altLang="pl-PL" sz="4900" b="1" dirty="0">
                <a:solidFill>
                  <a:srgbClr val="000099"/>
                </a:solidFill>
              </a:rPr>
              <a:t>of </a:t>
            </a:r>
            <a:r>
              <a:rPr lang="pl-PL" altLang="pl-PL" sz="4900" b="1" dirty="0" err="1">
                <a:solidFill>
                  <a:srgbClr val="000099"/>
                </a:solidFill>
              </a:rPr>
              <a:t>entrepreneurship</a:t>
            </a:r>
            <a:endParaRPr lang="pl-PL" altLang="pl-PL" sz="4900" b="1" dirty="0">
              <a:solidFill>
                <a:srgbClr val="000099"/>
              </a:solidFill>
            </a:endParaRPr>
          </a:p>
        </p:txBody>
      </p:sp>
    </p:spTree>
    <p:extLst>
      <p:ext uri="{BB962C8B-B14F-4D97-AF65-F5344CB8AC3E}">
        <p14:creationId xmlns:p14="http://schemas.microsoft.com/office/powerpoint/2010/main" val="919373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5824736" y="408112"/>
            <a:ext cx="6725547" cy="960120"/>
          </a:xfrm>
        </p:spPr>
        <p:txBody>
          <a:bodyPr/>
          <a:lstStyle/>
          <a:p>
            <a:r>
              <a:rPr lang="pl-PL" altLang="pl-PL" sz="4900" b="1" dirty="0" smtClean="0">
                <a:solidFill>
                  <a:srgbClr val="000099"/>
                </a:solidFill>
              </a:rPr>
              <a:t>The „</a:t>
            </a:r>
            <a:r>
              <a:rPr lang="pl-PL" altLang="pl-PL" sz="4900" b="1" dirty="0" err="1" smtClean="0">
                <a:solidFill>
                  <a:srgbClr val="000099"/>
                </a:solidFill>
              </a:rPr>
              <a:t>best</a:t>
            </a:r>
            <a:r>
              <a:rPr lang="pl-PL" altLang="pl-PL" sz="4900" b="1" dirty="0" smtClean="0">
                <a:solidFill>
                  <a:srgbClr val="000099"/>
                </a:solidFill>
              </a:rPr>
              <a:t>” </a:t>
            </a:r>
            <a:r>
              <a:rPr lang="pl-PL" altLang="pl-PL" sz="4900" b="1" dirty="0" err="1" smtClean="0">
                <a:solidFill>
                  <a:srgbClr val="000099"/>
                </a:solidFill>
              </a:rPr>
              <a:t>definition</a:t>
            </a:r>
            <a:r>
              <a:rPr lang="pl-PL" altLang="pl-PL" sz="4900" b="1" dirty="0" smtClean="0">
                <a:solidFill>
                  <a:srgbClr val="000099"/>
                </a:solidFill>
              </a:rPr>
              <a:t> </a:t>
            </a:r>
            <a:br>
              <a:rPr lang="pl-PL" altLang="pl-PL" sz="4900" b="1" dirty="0" smtClean="0">
                <a:solidFill>
                  <a:srgbClr val="000099"/>
                </a:solidFill>
              </a:rPr>
            </a:br>
            <a:r>
              <a:rPr lang="pl-PL" altLang="pl-PL" sz="4900" b="1" dirty="0" smtClean="0">
                <a:solidFill>
                  <a:srgbClr val="000099"/>
                </a:solidFill>
              </a:rPr>
              <a:t>of </a:t>
            </a:r>
            <a:r>
              <a:rPr lang="pl-PL" altLang="pl-PL" sz="4900" b="1" dirty="0" err="1" smtClean="0">
                <a:solidFill>
                  <a:srgbClr val="000099"/>
                </a:solidFill>
              </a:rPr>
              <a:t>entrepreneurship</a:t>
            </a:r>
            <a:endParaRPr lang="pl-PL" altLang="pl-PL" sz="4900" b="1" dirty="0">
              <a:solidFill>
                <a:srgbClr val="000099"/>
              </a:solidFill>
            </a:endParaRPr>
          </a:p>
        </p:txBody>
      </p:sp>
      <p:sp>
        <p:nvSpPr>
          <p:cNvPr id="7" name="Rectangle 3"/>
          <p:cNvSpPr txBox="1">
            <a:spLocks noChangeArrowheads="1"/>
          </p:cNvSpPr>
          <p:nvPr/>
        </p:nvSpPr>
        <p:spPr bwMode="auto">
          <a:xfrm>
            <a:off x="136104" y="4368552"/>
            <a:ext cx="12268200" cy="490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7554" tIns="63798" rIns="127554" bIns="6379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420"/>
              </a:spcBef>
              <a:spcAft>
                <a:spcPct val="10000"/>
              </a:spcAft>
              <a:buFontTx/>
              <a:buNone/>
            </a:pPr>
            <a:r>
              <a:rPr lang="en-US" altLang="pl-PL" sz="2700" b="1" kern="0" dirty="0" smtClean="0">
                <a:solidFill>
                  <a:srgbClr val="000000"/>
                </a:solidFill>
              </a:rPr>
              <a:t>From </a:t>
            </a:r>
            <a:r>
              <a:rPr lang="en-US" altLang="pl-PL" sz="2700" b="1" kern="0" dirty="0">
                <a:solidFill>
                  <a:srgbClr val="000000"/>
                </a:solidFill>
              </a:rPr>
              <a:t>Jessica Jackley blog: </a:t>
            </a:r>
            <a:r>
              <a:rPr lang="pl-PL" altLang="pl-PL" sz="2700" kern="0" dirty="0" smtClean="0">
                <a:solidFill>
                  <a:srgbClr val="000000"/>
                </a:solidFill>
              </a:rPr>
              <a:t/>
            </a:r>
            <a:br>
              <a:rPr lang="pl-PL" altLang="pl-PL" sz="2700" kern="0" dirty="0" smtClean="0">
                <a:solidFill>
                  <a:srgbClr val="000000"/>
                </a:solidFill>
              </a:rPr>
            </a:br>
            <a:r>
              <a:rPr lang="en-US" altLang="pl-PL" sz="1800" kern="0" dirty="0" smtClean="0">
                <a:solidFill>
                  <a:srgbClr val="000000"/>
                </a:solidFill>
                <a:hlinkClick r:id="rId2"/>
              </a:rPr>
              <a:t>http</a:t>
            </a:r>
            <a:r>
              <a:rPr lang="en-US" altLang="pl-PL" sz="1800" kern="0" dirty="0">
                <a:solidFill>
                  <a:srgbClr val="000000"/>
                </a:solidFill>
                <a:hlinkClick r:id="rId2"/>
              </a:rPr>
              <a:t>://</a:t>
            </a:r>
            <a:r>
              <a:rPr lang="en-US" altLang="pl-PL" sz="1800" kern="0" dirty="0" smtClean="0">
                <a:solidFill>
                  <a:srgbClr val="000000"/>
                </a:solidFill>
                <a:hlinkClick r:id="rId2"/>
              </a:rPr>
              <a:t>www.jessicajackley.com/blog/2016/1/8/the-pursuit</a:t>
            </a:r>
            <a:endParaRPr lang="pl-PL" altLang="pl-PL" sz="1800" kern="0" dirty="0" smtClean="0">
              <a:solidFill>
                <a:srgbClr val="000000"/>
              </a:solidFill>
            </a:endParaRPr>
          </a:p>
          <a:p>
            <a:pPr>
              <a:spcBef>
                <a:spcPts val="420"/>
              </a:spcBef>
              <a:spcAft>
                <a:spcPct val="10000"/>
              </a:spcAft>
            </a:pPr>
            <a:r>
              <a:rPr lang="en-US" altLang="pl-PL" sz="2500" kern="0" dirty="0" smtClean="0">
                <a:solidFill>
                  <a:srgbClr val="000000"/>
                </a:solidFill>
              </a:rPr>
              <a:t>My </a:t>
            </a:r>
            <a:r>
              <a:rPr lang="en-US" altLang="pl-PL" sz="2500" kern="0" dirty="0">
                <a:solidFill>
                  <a:srgbClr val="000000"/>
                </a:solidFill>
              </a:rPr>
              <a:t>favorite definition of entrepreneurship comes from Harvard Business School professor Howard Stevenson</a:t>
            </a:r>
            <a:r>
              <a:rPr lang="en-US" altLang="pl-PL" sz="2500" kern="0" dirty="0" smtClean="0">
                <a:solidFill>
                  <a:srgbClr val="000000"/>
                </a:solidFill>
              </a:rPr>
              <a:t>:</a:t>
            </a:r>
            <a:r>
              <a:rPr lang="pl-PL" altLang="pl-PL" sz="2500" kern="0" dirty="0" smtClean="0">
                <a:solidFill>
                  <a:srgbClr val="000000"/>
                </a:solidFill>
              </a:rPr>
              <a:t> </a:t>
            </a:r>
            <a:r>
              <a:rPr lang="en-US" altLang="pl-PL" sz="2500" kern="0" dirty="0" smtClean="0">
                <a:solidFill>
                  <a:srgbClr val="000000"/>
                </a:solidFill>
              </a:rPr>
              <a:t>"</a:t>
            </a:r>
            <a:r>
              <a:rPr lang="en-US" altLang="pl-PL" sz="2500" kern="0" dirty="0">
                <a:solidFill>
                  <a:srgbClr val="000000"/>
                </a:solidFill>
              </a:rPr>
              <a:t>Entrepreneurship is the pursuit of opportunity without regard to resources currently </a:t>
            </a:r>
            <a:r>
              <a:rPr lang="en-US" altLang="pl-PL" sz="2500" kern="0" dirty="0" smtClean="0">
                <a:solidFill>
                  <a:srgbClr val="000000"/>
                </a:solidFill>
              </a:rPr>
              <a:t>controlled”</a:t>
            </a:r>
            <a:r>
              <a:rPr lang="pl-PL" altLang="pl-PL" sz="2500" kern="0" dirty="0" smtClean="0">
                <a:solidFill>
                  <a:srgbClr val="000000"/>
                </a:solidFill>
              </a:rPr>
              <a:t>. </a:t>
            </a:r>
            <a:br>
              <a:rPr lang="pl-PL" altLang="pl-PL" sz="2500" kern="0" dirty="0" smtClean="0">
                <a:solidFill>
                  <a:srgbClr val="000000"/>
                </a:solidFill>
              </a:rPr>
            </a:br>
            <a:r>
              <a:rPr lang="en-US" altLang="pl-PL" sz="2500" kern="0" dirty="0" smtClean="0">
                <a:solidFill>
                  <a:srgbClr val="000000"/>
                </a:solidFill>
              </a:rPr>
              <a:t>In </a:t>
            </a:r>
            <a:r>
              <a:rPr lang="en-US" altLang="pl-PL" sz="2500" kern="0" dirty="0">
                <a:solidFill>
                  <a:srgbClr val="000000"/>
                </a:solidFill>
              </a:rPr>
              <a:t>other words, entrepreneurship is the ability to pursue opportunity without money, or permission, or pedigree, or most other means that might make the pursuit easier. Stevenson emphasizes the pursuit without regard to possessions. As I see it, his definition hints at this truth: the heart of entrepreneurship is never about what we have. It’s about what we do. </a:t>
            </a:r>
            <a:r>
              <a:rPr lang="pl-PL" altLang="pl-PL" sz="2500" kern="0" dirty="0" smtClean="0">
                <a:solidFill>
                  <a:srgbClr val="000000"/>
                </a:solidFill>
              </a:rPr>
              <a:t/>
            </a:r>
            <a:br>
              <a:rPr lang="pl-PL" altLang="pl-PL" sz="2500" kern="0" dirty="0" smtClean="0">
                <a:solidFill>
                  <a:srgbClr val="000000"/>
                </a:solidFill>
              </a:rPr>
            </a:br>
            <a:r>
              <a:rPr lang="en-US" altLang="pl-PL" sz="2500" kern="0" dirty="0" smtClean="0">
                <a:solidFill>
                  <a:srgbClr val="000000"/>
                </a:solidFill>
              </a:rPr>
              <a:t>Great </a:t>
            </a:r>
            <a:r>
              <a:rPr lang="en-US" altLang="pl-PL" sz="2500" kern="0" dirty="0">
                <a:solidFill>
                  <a:srgbClr val="000000"/>
                </a:solidFill>
              </a:rPr>
              <a:t>entrepreneurs embody Stevenson's definition: they choose, day after day, to move forward in pursuit of an opportunity, regardless of what they control or don't control. Regardless of what they lack or have lost or must fight against. They succeed not because of what they possess but because of what they are determined to </a:t>
            </a:r>
            <a:r>
              <a:rPr lang="en-US" altLang="pl-PL" sz="2500" kern="0" dirty="0" smtClean="0">
                <a:solidFill>
                  <a:srgbClr val="000000"/>
                </a:solidFill>
              </a:rPr>
              <a:t>achieve</a:t>
            </a:r>
            <a:r>
              <a:rPr lang="pl-PL" altLang="pl-PL" sz="2500" kern="0" dirty="0" smtClean="0">
                <a:solidFill>
                  <a:srgbClr val="000000"/>
                </a:solidFill>
              </a:rPr>
              <a:t>’</a:t>
            </a:r>
            <a:endParaRPr lang="pl-PL" altLang="pl-PL" sz="2500" kern="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52" y="696144"/>
            <a:ext cx="5286499"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859" y="1816224"/>
            <a:ext cx="496252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3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1029"/>
          <p:cNvSpPr>
            <a:spLocks noChangeArrowheads="1"/>
          </p:cNvSpPr>
          <p:nvPr/>
        </p:nvSpPr>
        <p:spPr bwMode="auto">
          <a:xfrm>
            <a:off x="280120" y="5399222"/>
            <a:ext cx="5256584" cy="1698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554" tIns="63798" rIns="127554" bIns="63798">
            <a:spAutoFit/>
          </a:bodyPr>
          <a:lstStyle/>
          <a:p>
            <a:pPr algn="ctr">
              <a:spcBef>
                <a:spcPct val="0"/>
              </a:spcBef>
              <a:buFontTx/>
              <a:buNone/>
            </a:pPr>
            <a:r>
              <a:rPr lang="pl-PL" altLang="pl-PL" sz="3400" dirty="0" smtClean="0">
                <a:solidFill>
                  <a:srgbClr val="000000"/>
                </a:solidFill>
              </a:rPr>
              <a:t>1. </a:t>
            </a:r>
            <a:r>
              <a:rPr lang="en-US" altLang="pl-PL" sz="3400" dirty="0" smtClean="0">
                <a:solidFill>
                  <a:srgbClr val="000000"/>
                </a:solidFill>
              </a:rPr>
              <a:t>Definitions </a:t>
            </a:r>
            <a:r>
              <a:rPr lang="en-US" altLang="pl-PL" sz="3400" dirty="0">
                <a:solidFill>
                  <a:srgbClr val="000000"/>
                </a:solidFill>
              </a:rPr>
              <a:t>that underline the </a:t>
            </a:r>
            <a:r>
              <a:rPr lang="en-US" altLang="pl-PL" sz="3400" b="1" dirty="0">
                <a:solidFill>
                  <a:srgbClr val="000000"/>
                </a:solidFill>
              </a:rPr>
              <a:t>economic </a:t>
            </a:r>
            <a:r>
              <a:rPr lang="en-US" altLang="pl-PL" sz="3400" b="1" dirty="0" smtClean="0">
                <a:solidFill>
                  <a:srgbClr val="000000"/>
                </a:solidFill>
              </a:rPr>
              <a:t>functions</a:t>
            </a:r>
            <a:r>
              <a:rPr lang="pl-PL" altLang="pl-PL" sz="3400" dirty="0" smtClean="0">
                <a:solidFill>
                  <a:srgbClr val="000000"/>
                </a:solidFill>
              </a:rPr>
              <a:t/>
            </a:r>
            <a:br>
              <a:rPr lang="pl-PL" altLang="pl-PL" sz="3400" dirty="0" smtClean="0">
                <a:solidFill>
                  <a:srgbClr val="000000"/>
                </a:solidFill>
              </a:rPr>
            </a:br>
            <a:r>
              <a:rPr lang="en-US" altLang="pl-PL" sz="3400" dirty="0" smtClean="0">
                <a:solidFill>
                  <a:srgbClr val="000000"/>
                </a:solidFill>
              </a:rPr>
              <a:t>of </a:t>
            </a:r>
            <a:r>
              <a:rPr lang="en-US" altLang="pl-PL" sz="3400" dirty="0">
                <a:solidFill>
                  <a:srgbClr val="000000"/>
                </a:solidFill>
              </a:rPr>
              <a:t>entrepreneurship</a:t>
            </a:r>
            <a:endParaRPr lang="pl-PL" altLang="pl-PL" sz="3400" dirty="0">
              <a:solidFill>
                <a:srgbClr val="000000"/>
              </a:solidFill>
            </a:endParaRPr>
          </a:p>
        </p:txBody>
      </p:sp>
      <p:sp>
        <p:nvSpPr>
          <p:cNvPr id="176134" name="Rectangle 1030"/>
          <p:cNvSpPr>
            <a:spLocks noChangeArrowheads="1"/>
          </p:cNvSpPr>
          <p:nvPr/>
        </p:nvSpPr>
        <p:spPr bwMode="auto">
          <a:xfrm>
            <a:off x="3731136" y="7392888"/>
            <a:ext cx="5333960" cy="2221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554" tIns="63798" rIns="127554" bIns="63798">
            <a:spAutoFit/>
          </a:bodyPr>
          <a:lstStyle/>
          <a:p>
            <a:pPr algn="ctr">
              <a:spcBef>
                <a:spcPct val="0"/>
              </a:spcBef>
              <a:buFontTx/>
              <a:buNone/>
            </a:pPr>
            <a:r>
              <a:rPr lang="pl-PL" altLang="pl-PL" sz="3400" dirty="0" smtClean="0">
                <a:solidFill>
                  <a:srgbClr val="000000"/>
                </a:solidFill>
              </a:rPr>
              <a:t>2. </a:t>
            </a:r>
            <a:r>
              <a:rPr lang="en-US" altLang="pl-PL" sz="3400" dirty="0" smtClean="0">
                <a:solidFill>
                  <a:srgbClr val="000000"/>
                </a:solidFill>
              </a:rPr>
              <a:t>Definitions </a:t>
            </a:r>
            <a:r>
              <a:rPr lang="en-US" altLang="pl-PL" sz="3400" dirty="0">
                <a:solidFill>
                  <a:srgbClr val="000000"/>
                </a:solidFill>
              </a:rPr>
              <a:t>that underline the </a:t>
            </a:r>
            <a:r>
              <a:rPr lang="en-US" altLang="pl-PL" sz="3400" b="1" dirty="0">
                <a:solidFill>
                  <a:srgbClr val="000000"/>
                </a:solidFill>
              </a:rPr>
              <a:t>personal characteristics </a:t>
            </a:r>
            <a:r>
              <a:rPr lang="en-US" altLang="pl-PL" sz="3400" dirty="0">
                <a:solidFill>
                  <a:srgbClr val="000000"/>
                </a:solidFill>
              </a:rPr>
              <a:t>of entrepreneurial individuals</a:t>
            </a:r>
            <a:endParaRPr lang="pl-PL" altLang="pl-PL" sz="3400" dirty="0">
              <a:solidFill>
                <a:srgbClr val="000000"/>
              </a:solidFill>
            </a:endParaRPr>
          </a:p>
        </p:txBody>
      </p:sp>
      <p:sp>
        <p:nvSpPr>
          <p:cNvPr id="176135" name="Rectangle 1031"/>
          <p:cNvSpPr>
            <a:spLocks noChangeArrowheads="1"/>
          </p:cNvSpPr>
          <p:nvPr/>
        </p:nvSpPr>
        <p:spPr bwMode="auto">
          <a:xfrm>
            <a:off x="7574323" y="5443672"/>
            <a:ext cx="4742815" cy="1698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554" tIns="63798" rIns="127554" bIns="63798">
            <a:spAutoFit/>
          </a:bodyPr>
          <a:lstStyle/>
          <a:p>
            <a:pPr algn="ctr">
              <a:spcBef>
                <a:spcPct val="0"/>
              </a:spcBef>
              <a:buFontTx/>
              <a:buNone/>
            </a:pPr>
            <a:r>
              <a:rPr lang="pl-PL" altLang="pl-PL" sz="3400" dirty="0" smtClean="0">
                <a:solidFill>
                  <a:srgbClr val="000000"/>
                </a:solidFill>
              </a:rPr>
              <a:t>3. </a:t>
            </a:r>
            <a:r>
              <a:rPr lang="en-US" altLang="pl-PL" sz="3400" dirty="0" smtClean="0">
                <a:solidFill>
                  <a:srgbClr val="000000"/>
                </a:solidFill>
              </a:rPr>
              <a:t>Entrepreneurship </a:t>
            </a:r>
            <a:r>
              <a:rPr lang="pl-PL" altLang="pl-PL" sz="3400" dirty="0" smtClean="0">
                <a:solidFill>
                  <a:srgbClr val="000000"/>
                </a:solidFill>
              </a:rPr>
              <a:t/>
            </a:r>
            <a:br>
              <a:rPr lang="pl-PL" altLang="pl-PL" sz="3400" dirty="0" smtClean="0">
                <a:solidFill>
                  <a:srgbClr val="000000"/>
                </a:solidFill>
              </a:rPr>
            </a:br>
            <a:r>
              <a:rPr lang="en-US" altLang="pl-PL" sz="3400" dirty="0" smtClean="0">
                <a:solidFill>
                  <a:srgbClr val="000000"/>
                </a:solidFill>
              </a:rPr>
              <a:t>as </a:t>
            </a:r>
            <a:r>
              <a:rPr lang="en-US" altLang="pl-PL" sz="3400" dirty="0">
                <a:solidFill>
                  <a:srgbClr val="000000"/>
                </a:solidFill>
              </a:rPr>
              <a:t>a </a:t>
            </a:r>
            <a:r>
              <a:rPr lang="pl-PL" altLang="pl-PL" sz="3400" b="1" dirty="0" err="1" smtClean="0">
                <a:solidFill>
                  <a:srgbClr val="000000"/>
                </a:solidFill>
              </a:rPr>
              <a:t>specific</a:t>
            </a:r>
            <a:r>
              <a:rPr lang="pl-PL" altLang="pl-PL" sz="3400" b="1" dirty="0" smtClean="0">
                <a:solidFill>
                  <a:srgbClr val="000000"/>
                </a:solidFill>
              </a:rPr>
              <a:t> </a:t>
            </a:r>
            <a:r>
              <a:rPr lang="en-US" altLang="pl-PL" sz="3400" b="1" dirty="0" smtClean="0">
                <a:solidFill>
                  <a:srgbClr val="000000"/>
                </a:solidFill>
              </a:rPr>
              <a:t>type </a:t>
            </a:r>
            <a:r>
              <a:rPr lang="en-US" altLang="pl-PL" sz="3400" b="1" dirty="0">
                <a:solidFill>
                  <a:srgbClr val="000000"/>
                </a:solidFill>
              </a:rPr>
              <a:t>of managerial behavior</a:t>
            </a:r>
            <a:endParaRPr lang="pl-PL" altLang="pl-PL" sz="3400" b="1" dirty="0">
              <a:solidFill>
                <a:srgbClr val="000000"/>
              </a:solidFill>
            </a:endParaRPr>
          </a:p>
        </p:txBody>
      </p:sp>
      <p:sp>
        <p:nvSpPr>
          <p:cNvPr id="176136" name="Line 1032"/>
          <p:cNvSpPr>
            <a:spLocks noChangeShapeType="1"/>
          </p:cNvSpPr>
          <p:nvPr/>
        </p:nvSpPr>
        <p:spPr bwMode="auto">
          <a:xfrm flipH="1">
            <a:off x="2773680" y="4598977"/>
            <a:ext cx="3627120" cy="75575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554" tIns="63798" rIns="127554" bIns="63798" anchor="ctr">
            <a:spAutoFit/>
          </a:bodyPr>
          <a:lstStyle/>
          <a:p>
            <a:pPr algn="ctr">
              <a:spcBef>
                <a:spcPct val="0"/>
              </a:spcBef>
              <a:buFontTx/>
              <a:buNone/>
            </a:pPr>
            <a:endParaRPr lang="pl-PL" sz="2800">
              <a:solidFill>
                <a:srgbClr val="000000"/>
              </a:solidFill>
            </a:endParaRPr>
          </a:p>
        </p:txBody>
      </p:sp>
      <p:sp>
        <p:nvSpPr>
          <p:cNvPr id="176137" name="Line 1033"/>
          <p:cNvSpPr>
            <a:spLocks noChangeShapeType="1"/>
          </p:cNvSpPr>
          <p:nvPr/>
        </p:nvSpPr>
        <p:spPr bwMode="auto">
          <a:xfrm>
            <a:off x="6400800" y="4598977"/>
            <a:ext cx="3733800" cy="75575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554" tIns="63798" rIns="127554" bIns="63798" anchor="ctr">
            <a:spAutoFit/>
          </a:bodyPr>
          <a:lstStyle/>
          <a:p>
            <a:pPr algn="ctr">
              <a:spcBef>
                <a:spcPct val="0"/>
              </a:spcBef>
              <a:buFontTx/>
              <a:buNone/>
            </a:pPr>
            <a:endParaRPr lang="pl-PL" sz="2800">
              <a:solidFill>
                <a:srgbClr val="000000"/>
              </a:solidFill>
            </a:endParaRPr>
          </a:p>
        </p:txBody>
      </p:sp>
      <p:sp>
        <p:nvSpPr>
          <p:cNvPr id="176138" name="Line 1034"/>
          <p:cNvSpPr>
            <a:spLocks noChangeShapeType="1"/>
          </p:cNvSpPr>
          <p:nvPr/>
        </p:nvSpPr>
        <p:spPr bwMode="auto">
          <a:xfrm>
            <a:off x="6400800" y="4598978"/>
            <a:ext cx="0" cy="272190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554" tIns="63798" rIns="127554" bIns="63798" anchor="ctr">
            <a:spAutoFit/>
          </a:bodyPr>
          <a:lstStyle/>
          <a:p>
            <a:pPr algn="ctr">
              <a:spcBef>
                <a:spcPct val="0"/>
              </a:spcBef>
              <a:buFontTx/>
              <a:buNone/>
            </a:pPr>
            <a:endParaRPr lang="pl-PL" sz="2800">
              <a:solidFill>
                <a:srgbClr val="000000"/>
              </a:solidFill>
            </a:endParaRPr>
          </a:p>
        </p:txBody>
      </p:sp>
      <p:pic>
        <p:nvPicPr>
          <p:cNvPr id="176139" name="Picture 1035" descr="G:\zajecia\FUL-Inauguracja\images\entrepreneu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450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6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zajecia\FUL-Inauguracja\images\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9"/>
            <a:ext cx="12801600" cy="6982690"/>
          </a:xfrm>
          <a:prstGeom prst="rect">
            <a:avLst/>
          </a:prstGeom>
          <a:noFill/>
          <a:extLst>
            <a:ext uri="{909E8E84-426E-40DD-AFC4-6F175D3DCCD1}">
              <a14:hiddenFill xmlns:a14="http://schemas.microsoft.com/office/drawing/2010/main">
                <a:solidFill>
                  <a:srgbClr val="FFFFFF"/>
                </a:solidFill>
              </a14:hiddenFill>
            </a:ext>
          </a:extLst>
        </p:spPr>
      </p:pic>
      <p:sp>
        <p:nvSpPr>
          <p:cNvPr id="169987" name="Rectangle 3"/>
          <p:cNvSpPr>
            <a:spLocks noChangeArrowheads="1"/>
          </p:cNvSpPr>
          <p:nvPr/>
        </p:nvSpPr>
        <p:spPr bwMode="auto">
          <a:xfrm>
            <a:off x="556875" y="484366"/>
            <a:ext cx="7154470"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554" tIns="63798" rIns="127554" bIns="63798" anchor="ctr"/>
          <a:lstStyle>
            <a:lvl1pPr>
              <a:defRPr sz="4400">
                <a:solidFill>
                  <a:schemeClr val="tx2"/>
                </a:solidFill>
                <a:latin typeface="Times New Roman" pitchFamily="18" charset="0"/>
              </a:defRPr>
            </a:lvl1pPr>
            <a:lvl2pPr>
              <a:defRPr sz="4400">
                <a:solidFill>
                  <a:schemeClr val="tx2"/>
                </a:solidFill>
                <a:latin typeface="Times New Roman" pitchFamily="18" charset="0"/>
              </a:defRPr>
            </a:lvl2pPr>
            <a:lvl3pPr>
              <a:defRPr sz="4400">
                <a:solidFill>
                  <a:schemeClr val="tx2"/>
                </a:solidFill>
                <a:latin typeface="Times New Roman" pitchFamily="18" charset="0"/>
              </a:defRPr>
            </a:lvl3pPr>
            <a:lvl4pPr>
              <a:defRPr sz="4400">
                <a:solidFill>
                  <a:schemeClr val="tx2"/>
                </a:solidFill>
                <a:latin typeface="Times New Roman" pitchFamily="18" charset="0"/>
              </a:defRPr>
            </a:lvl4pPr>
            <a:lvl5pP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ctr">
              <a:spcBef>
                <a:spcPct val="0"/>
              </a:spcBef>
              <a:buFontTx/>
              <a:buNone/>
            </a:pPr>
            <a:r>
              <a:rPr lang="en-US" altLang="pl-PL" sz="4900" b="1" dirty="0">
                <a:solidFill>
                  <a:srgbClr val="000099"/>
                </a:solidFill>
              </a:rPr>
              <a:t>Definitions that underline </a:t>
            </a:r>
            <a:r>
              <a:rPr lang="en-US" altLang="pl-PL" sz="4900" b="1" u="sng" dirty="0">
                <a:solidFill>
                  <a:srgbClr val="000099"/>
                </a:solidFill>
              </a:rPr>
              <a:t>the economic functions</a:t>
            </a:r>
            <a:r>
              <a:rPr lang="en-US" altLang="pl-PL" sz="4900" b="1" dirty="0">
                <a:solidFill>
                  <a:srgbClr val="000099"/>
                </a:solidFill>
              </a:rPr>
              <a:t/>
            </a:r>
            <a:br>
              <a:rPr lang="en-US" altLang="pl-PL" sz="4900" b="1" dirty="0">
                <a:solidFill>
                  <a:srgbClr val="000099"/>
                </a:solidFill>
              </a:rPr>
            </a:br>
            <a:r>
              <a:rPr lang="en-US" altLang="pl-PL" sz="4900" b="1" dirty="0">
                <a:solidFill>
                  <a:srgbClr val="000099"/>
                </a:solidFill>
              </a:rPr>
              <a:t>of entrepreneurship</a:t>
            </a:r>
            <a:endParaRPr lang="pl-PL" altLang="pl-PL" b="1" dirty="0">
              <a:solidFill>
                <a:srgbClr val="000099"/>
              </a:solidFill>
            </a:endParaRPr>
          </a:p>
        </p:txBody>
      </p:sp>
      <p:grpSp>
        <p:nvGrpSpPr>
          <p:cNvPr id="217090" name="Group 2"/>
          <p:cNvGrpSpPr>
            <a:grpSpLocks/>
          </p:cNvGrpSpPr>
          <p:nvPr/>
        </p:nvGrpSpPr>
        <p:grpSpPr bwMode="auto">
          <a:xfrm>
            <a:off x="304509" y="2515872"/>
            <a:ext cx="11963718" cy="3169287"/>
            <a:chOff x="137" y="1132"/>
            <a:chExt cx="5383" cy="1426"/>
          </a:xfrm>
        </p:grpSpPr>
        <p:sp>
          <p:nvSpPr>
            <p:cNvPr id="169988" name="Text Box 4"/>
            <p:cNvSpPr txBox="1">
              <a:spLocks noChangeArrowheads="1"/>
            </p:cNvSpPr>
            <p:nvPr/>
          </p:nvSpPr>
          <p:spPr bwMode="auto">
            <a:xfrm>
              <a:off x="192" y="1298"/>
              <a:ext cx="5328" cy="1260"/>
            </a:xfrm>
            <a:prstGeom prst="rect">
              <a:avLst/>
            </a:prstGeom>
            <a:solidFill>
              <a:srgbClr val="DDDDDD">
                <a:alpha val="6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buFontTx/>
                <a:buNone/>
              </a:pPr>
              <a:r>
                <a:rPr lang="pl-PL" altLang="pl-PL" sz="3200" i="1" dirty="0" smtClean="0">
                  <a:solidFill>
                    <a:srgbClr val="000000"/>
                  </a:solidFill>
                </a:rPr>
                <a:t>„</a:t>
              </a:r>
              <a:r>
                <a:rPr lang="en-US" altLang="pl-PL" sz="3200" i="1" dirty="0">
                  <a:solidFill>
                    <a:srgbClr val="000000"/>
                  </a:solidFill>
                </a:rPr>
                <a:t> Entrepreneurship is the process of creating </a:t>
              </a:r>
              <a:r>
                <a:rPr lang="en-US" altLang="pl-PL" sz="3200" b="1" i="1" u="sng" dirty="0">
                  <a:solidFill>
                    <a:srgbClr val="000000"/>
                  </a:solidFill>
                </a:rPr>
                <a:t>something new with value</a:t>
              </a:r>
              <a:r>
                <a:rPr lang="en-US" altLang="pl-PL" sz="3200" i="1" dirty="0">
                  <a:solidFill>
                    <a:srgbClr val="000000"/>
                  </a:solidFill>
                </a:rPr>
                <a:t> by devoting the necessary </a:t>
              </a:r>
              <a:r>
                <a:rPr lang="en-US" altLang="pl-PL" sz="3200" b="1" i="1" u="sng" dirty="0">
                  <a:solidFill>
                    <a:srgbClr val="000000"/>
                  </a:solidFill>
                </a:rPr>
                <a:t>time and effort</a:t>
              </a:r>
              <a:r>
                <a:rPr lang="en-US" altLang="pl-PL" sz="3200" i="1" dirty="0">
                  <a:solidFill>
                    <a:srgbClr val="000000"/>
                  </a:solidFill>
                </a:rPr>
                <a:t>, assuming the accompanying financial, psychic and social </a:t>
              </a:r>
              <a:r>
                <a:rPr lang="en-US" altLang="pl-PL" sz="3200" b="1" i="1" u="sng" dirty="0">
                  <a:solidFill>
                    <a:srgbClr val="000000"/>
                  </a:solidFill>
                </a:rPr>
                <a:t>risks</a:t>
              </a:r>
              <a:r>
                <a:rPr lang="en-US" altLang="pl-PL" sz="3200" i="1" dirty="0">
                  <a:solidFill>
                    <a:srgbClr val="000000"/>
                  </a:solidFill>
                </a:rPr>
                <a:t> and receiving the resulting rewards of </a:t>
              </a:r>
              <a:r>
                <a:rPr lang="en-US" altLang="pl-PL" sz="3200" b="1" i="1" u="sng" dirty="0" smtClean="0">
                  <a:solidFill>
                    <a:srgbClr val="000000"/>
                  </a:solidFill>
                </a:rPr>
                <a:t>monetary</a:t>
              </a:r>
              <a:r>
                <a:rPr lang="pl-PL" altLang="pl-PL" sz="3200" b="1" i="1" u="sng" dirty="0" smtClean="0">
                  <a:solidFill>
                    <a:srgbClr val="000000"/>
                  </a:solidFill>
                </a:rPr>
                <a:t>, </a:t>
              </a:r>
              <a:r>
                <a:rPr lang="en-US" altLang="pl-PL" sz="3200" b="1" i="1" u="sng" dirty="0" smtClean="0">
                  <a:solidFill>
                    <a:srgbClr val="000000"/>
                  </a:solidFill>
                </a:rPr>
                <a:t>personal </a:t>
              </a:r>
              <a:r>
                <a:rPr lang="en-US" altLang="pl-PL" sz="3200" b="1" i="1" u="sng" dirty="0">
                  <a:solidFill>
                    <a:srgbClr val="000000"/>
                  </a:solidFill>
                </a:rPr>
                <a:t>satisfaction</a:t>
              </a:r>
              <a:r>
                <a:rPr lang="en-US" altLang="pl-PL" sz="3200" i="1" dirty="0">
                  <a:solidFill>
                    <a:srgbClr val="000000"/>
                  </a:solidFill>
                </a:rPr>
                <a:t> </a:t>
              </a:r>
              <a:r>
                <a:rPr lang="pl-PL" altLang="pl-PL" sz="3200" i="1" dirty="0" smtClean="0">
                  <a:solidFill>
                    <a:srgbClr val="000000"/>
                  </a:solidFill>
                </a:rPr>
                <a:t/>
              </a:r>
              <a:br>
                <a:rPr lang="pl-PL" altLang="pl-PL" sz="3200" i="1" dirty="0" smtClean="0">
                  <a:solidFill>
                    <a:srgbClr val="000000"/>
                  </a:solidFill>
                </a:rPr>
              </a:br>
              <a:r>
                <a:rPr lang="en-US" altLang="pl-PL" sz="3200" i="1" dirty="0" smtClean="0">
                  <a:solidFill>
                    <a:srgbClr val="000000"/>
                  </a:solidFill>
                </a:rPr>
                <a:t>and </a:t>
              </a:r>
              <a:r>
                <a:rPr lang="en-US" altLang="pl-PL" sz="3200" i="1" dirty="0">
                  <a:solidFill>
                    <a:srgbClr val="000000"/>
                  </a:solidFill>
                </a:rPr>
                <a:t>independence</a:t>
              </a:r>
              <a:r>
                <a:rPr lang="pl-PL" altLang="pl-PL" sz="3200" i="1" dirty="0" smtClean="0">
                  <a:solidFill>
                    <a:srgbClr val="000000"/>
                  </a:solidFill>
                </a:rPr>
                <a:t>”</a:t>
              </a:r>
              <a:endParaRPr lang="pl-PL" altLang="pl-PL" sz="3200" dirty="0">
                <a:solidFill>
                  <a:srgbClr val="000000"/>
                </a:solidFill>
              </a:endParaRPr>
            </a:p>
          </p:txBody>
        </p:sp>
        <p:sp>
          <p:nvSpPr>
            <p:cNvPr id="169990" name="Rectangle 6"/>
            <p:cNvSpPr>
              <a:spLocks noChangeArrowheads="1"/>
            </p:cNvSpPr>
            <p:nvPr/>
          </p:nvSpPr>
          <p:spPr bwMode="auto">
            <a:xfrm>
              <a:off x="137" y="1132"/>
              <a:ext cx="94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pl-PL" altLang="pl-PL" sz="2200" i="1" dirty="0">
                  <a:solidFill>
                    <a:srgbClr val="000000"/>
                  </a:solidFill>
                </a:rPr>
                <a:t>[</a:t>
              </a:r>
              <a:r>
                <a:rPr lang="pl-PL" altLang="pl-PL" sz="2200" i="1" dirty="0" err="1">
                  <a:solidFill>
                    <a:srgbClr val="000000"/>
                  </a:solidFill>
                </a:rPr>
                <a:t>Hisrich</a:t>
              </a:r>
              <a:r>
                <a:rPr lang="pl-PL" altLang="pl-PL" sz="2200" i="1" dirty="0">
                  <a:solidFill>
                    <a:srgbClr val="000000"/>
                  </a:solidFill>
                </a:rPr>
                <a:t>, </a:t>
              </a:r>
              <a:r>
                <a:rPr lang="pl-PL" altLang="pl-PL" sz="2200" i="1" dirty="0" err="1">
                  <a:solidFill>
                    <a:srgbClr val="000000"/>
                  </a:solidFill>
                </a:rPr>
                <a:t>Peters</a:t>
              </a:r>
              <a:r>
                <a:rPr lang="pl-PL" altLang="pl-PL" sz="2200" i="1" dirty="0">
                  <a:solidFill>
                    <a:srgbClr val="000000"/>
                  </a:solidFill>
                </a:rPr>
                <a:t>]</a:t>
              </a:r>
            </a:p>
          </p:txBody>
        </p:sp>
      </p:grpSp>
      <p:grpSp>
        <p:nvGrpSpPr>
          <p:cNvPr id="217091" name="Group 3"/>
          <p:cNvGrpSpPr>
            <a:grpSpLocks/>
          </p:cNvGrpSpPr>
          <p:nvPr/>
        </p:nvGrpSpPr>
        <p:grpSpPr bwMode="auto">
          <a:xfrm>
            <a:off x="230519" y="6916837"/>
            <a:ext cx="12037060" cy="2898140"/>
            <a:chOff x="152" y="2870"/>
            <a:chExt cx="5416" cy="1304"/>
          </a:xfrm>
        </p:grpSpPr>
        <p:sp>
          <p:nvSpPr>
            <p:cNvPr id="169986" name="Rectangle 2"/>
            <p:cNvSpPr>
              <a:spLocks noChangeArrowheads="1"/>
            </p:cNvSpPr>
            <p:nvPr/>
          </p:nvSpPr>
          <p:spPr bwMode="auto">
            <a:xfrm>
              <a:off x="240" y="3052"/>
              <a:ext cx="5328" cy="1122"/>
            </a:xfrm>
            <a:prstGeom prst="rect">
              <a:avLst/>
            </a:prstGeom>
          </p:spPr>
          <p:txBody>
            <a:bodyPr/>
            <a:lstStyle/>
            <a:p>
              <a:pPr marL="478338" indent="-478338"/>
              <a:r>
                <a:rPr lang="en-US" altLang="pl-PL" sz="3200" dirty="0">
                  <a:solidFill>
                    <a:srgbClr val="000000"/>
                  </a:solidFill>
                </a:rPr>
                <a:t>initiating the taking of some action,</a:t>
              </a:r>
            </a:p>
            <a:p>
              <a:pPr marL="478338" indent="-478338"/>
              <a:r>
                <a:rPr lang="en-US" altLang="pl-PL" sz="3200" dirty="0">
                  <a:solidFill>
                    <a:srgbClr val="000000"/>
                  </a:solidFill>
                </a:rPr>
                <a:t>organizing economic mechanisms that direct resources to practical use,</a:t>
              </a:r>
            </a:p>
            <a:p>
              <a:pPr marL="478338" indent="-478338"/>
              <a:r>
                <a:rPr lang="en-US" altLang="pl-PL" sz="3200" dirty="0">
                  <a:solidFill>
                    <a:srgbClr val="000000"/>
                  </a:solidFill>
                </a:rPr>
                <a:t>accepting uncertainty and risk in one's activities.</a:t>
              </a:r>
              <a:endParaRPr lang="pl-PL" altLang="pl-PL" sz="3200" dirty="0">
                <a:solidFill>
                  <a:srgbClr val="000000"/>
                </a:solidFill>
              </a:endParaRPr>
            </a:p>
          </p:txBody>
        </p:sp>
        <p:sp>
          <p:nvSpPr>
            <p:cNvPr id="169991" name="Rectangle 7"/>
            <p:cNvSpPr>
              <a:spLocks noChangeArrowheads="1"/>
            </p:cNvSpPr>
            <p:nvPr/>
          </p:nvSpPr>
          <p:spPr bwMode="auto">
            <a:xfrm>
              <a:off x="152" y="2870"/>
              <a:ext cx="10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pl-PL" altLang="pl-PL" sz="2200" i="1" dirty="0">
                  <a:solidFill>
                    <a:srgbClr val="000000"/>
                  </a:solidFill>
                </a:rPr>
                <a:t>[</a:t>
              </a:r>
              <a:r>
                <a:rPr lang="pl-PL" altLang="pl-PL" sz="2200" i="1" dirty="0" err="1">
                  <a:solidFill>
                    <a:srgbClr val="000000"/>
                  </a:solidFill>
                </a:rPr>
                <a:t>Vesper</a:t>
              </a:r>
              <a:r>
                <a:rPr lang="pl-PL" altLang="pl-PL" sz="2200" i="1" dirty="0">
                  <a:solidFill>
                    <a:srgbClr val="000000"/>
                  </a:solidFill>
                </a:rPr>
                <a:t>, </a:t>
              </a:r>
              <a:r>
                <a:rPr lang="pl-PL" altLang="pl-PL" sz="2200" i="1" dirty="0" err="1">
                  <a:solidFill>
                    <a:srgbClr val="000000"/>
                  </a:solidFill>
                </a:rPr>
                <a:t>Ronstadt</a:t>
              </a:r>
              <a:r>
                <a:rPr lang="pl-PL" altLang="pl-PL" sz="2200" i="1" dirty="0">
                  <a:solidFill>
                    <a:srgbClr val="000000"/>
                  </a:solidFill>
                </a:rPr>
                <a:t>]</a:t>
              </a:r>
            </a:p>
          </p:txBody>
        </p:sp>
      </p:grpSp>
    </p:spTree>
    <p:extLst>
      <p:ext uri="{BB962C8B-B14F-4D97-AF65-F5344CB8AC3E}">
        <p14:creationId xmlns:p14="http://schemas.microsoft.com/office/powerpoint/2010/main" val="972619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7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7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533400" y="2560320"/>
            <a:ext cx="4800600" cy="24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5" tIns="63812" rIns="127585" bIns="63812"/>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endParaRPr lang="pl-PL" altLang="pl-PL" sz="4500">
              <a:solidFill>
                <a:srgbClr val="000000"/>
              </a:solidFill>
            </a:endParaRPr>
          </a:p>
        </p:txBody>
      </p:sp>
      <p:sp>
        <p:nvSpPr>
          <p:cNvPr id="65539" name="Rectangle 4"/>
          <p:cNvSpPr>
            <a:spLocks noChangeArrowheads="1"/>
          </p:cNvSpPr>
          <p:nvPr/>
        </p:nvSpPr>
        <p:spPr bwMode="auto">
          <a:xfrm>
            <a:off x="7467600" y="2773680"/>
            <a:ext cx="4373880" cy="24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5" tIns="63812" rIns="127585" bIns="63812"/>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endParaRPr lang="pl-PL" altLang="pl-PL" sz="4500">
              <a:solidFill>
                <a:srgbClr val="000000"/>
              </a:solidFill>
            </a:endParaRPr>
          </a:p>
        </p:txBody>
      </p:sp>
      <p:sp>
        <p:nvSpPr>
          <p:cNvPr id="63492" name="Rectangle 5"/>
          <p:cNvSpPr>
            <a:spLocks noGrp="1" noChangeArrowheads="1"/>
          </p:cNvSpPr>
          <p:nvPr>
            <p:ph type="body" idx="1"/>
          </p:nvPr>
        </p:nvSpPr>
        <p:spPr>
          <a:xfrm>
            <a:off x="204472" y="1344216"/>
            <a:ext cx="12345988" cy="8041898"/>
          </a:xfrm>
          <a:noFill/>
        </p:spPr>
        <p:txBody>
          <a:bodyPr/>
          <a:lstStyle/>
          <a:p>
            <a:pPr marL="850578" indent="-850578">
              <a:spcBef>
                <a:spcPct val="10000"/>
              </a:spcBef>
              <a:buFontTx/>
              <a:buAutoNum type="arabicPeriod"/>
            </a:pPr>
            <a:r>
              <a:rPr lang="en-US" altLang="pl-PL" sz="2600" b="1" dirty="0" smtClean="0"/>
              <a:t>Commitment, engagement, determination and persistence</a:t>
            </a:r>
          </a:p>
          <a:p>
            <a:pPr marL="1382188" lvl="1" indent="-744251">
              <a:spcBef>
                <a:spcPct val="10000"/>
              </a:spcBef>
            </a:pPr>
            <a:r>
              <a:rPr lang="en-US" altLang="pl-PL" sz="2600" dirty="0" smtClean="0"/>
              <a:t>overcoming barriers, obstacles, difficulties, </a:t>
            </a:r>
          </a:p>
          <a:p>
            <a:pPr marL="1382188" lvl="1" indent="-744251">
              <a:spcBef>
                <a:spcPct val="10000"/>
              </a:spcBef>
            </a:pPr>
            <a:r>
              <a:rPr lang="en-US" altLang="pl-PL" sz="2600" dirty="0" smtClean="0"/>
              <a:t>compensating for disadvantages and limitations,</a:t>
            </a:r>
          </a:p>
          <a:p>
            <a:pPr marL="850578" indent="-850578">
              <a:spcBef>
                <a:spcPct val="10000"/>
              </a:spcBef>
              <a:buFontTx/>
              <a:buAutoNum type="arabicPeriod"/>
            </a:pPr>
            <a:r>
              <a:rPr lang="en-US" altLang="pl-PL" sz="2600" b="1" dirty="0" smtClean="0"/>
              <a:t>Strong need for achievements</a:t>
            </a:r>
          </a:p>
          <a:p>
            <a:pPr marL="1382188" lvl="1" indent="-744251">
              <a:spcBef>
                <a:spcPct val="10000"/>
              </a:spcBef>
            </a:pPr>
            <a:r>
              <a:rPr lang="en-US" altLang="pl-PL" sz="2600" dirty="0" smtClean="0"/>
              <a:t>the desire to be outstanding, to succeed in a competitive environment,</a:t>
            </a:r>
          </a:p>
          <a:p>
            <a:pPr marL="1382188" lvl="1" indent="-744251">
              <a:spcBef>
                <a:spcPct val="10000"/>
              </a:spcBef>
            </a:pPr>
            <a:r>
              <a:rPr lang="en-US" altLang="pl-PL" sz="2600" dirty="0" smtClean="0"/>
              <a:t>concentration on tasks and responsibilities, striving to do one's best,</a:t>
            </a:r>
          </a:p>
          <a:p>
            <a:pPr marL="850578" indent="-850578">
              <a:spcBef>
                <a:spcPct val="10000"/>
              </a:spcBef>
              <a:buFontTx/>
              <a:buAutoNum type="arabicPeriod"/>
            </a:pPr>
            <a:r>
              <a:rPr lang="en-US" altLang="pl-PL" sz="2600" b="1" dirty="0" smtClean="0"/>
              <a:t>Initiative and responsibility</a:t>
            </a:r>
          </a:p>
          <a:p>
            <a:pPr marL="1382188" lvl="1" indent="-744251">
              <a:spcBef>
                <a:spcPct val="10000"/>
              </a:spcBef>
            </a:pPr>
            <a:r>
              <a:rPr lang="en-US" altLang="pl-PL" sz="2600" dirty="0" smtClean="0"/>
              <a:t>actively seeking and taking initiative,</a:t>
            </a:r>
          </a:p>
          <a:p>
            <a:pPr marL="1382188" lvl="1" indent="-744251">
              <a:spcBef>
                <a:spcPct val="10000"/>
              </a:spcBef>
            </a:pPr>
            <a:r>
              <a:rPr lang="en-US" altLang="pl-PL" sz="2600" dirty="0" smtClean="0"/>
              <a:t>seeking out situations involving personal responsibility for results,</a:t>
            </a:r>
          </a:p>
          <a:p>
            <a:pPr marL="850578" indent="-850578">
              <a:spcBef>
                <a:spcPct val="10000"/>
              </a:spcBef>
              <a:buFontTx/>
              <a:buAutoNum type="arabicPeriod"/>
            </a:pPr>
            <a:r>
              <a:rPr lang="en-US" altLang="pl-PL" sz="2600" b="1" dirty="0" smtClean="0"/>
              <a:t>Seeking for feedback</a:t>
            </a:r>
          </a:p>
          <a:p>
            <a:pPr marL="1382188" lvl="1" indent="-744251">
              <a:spcBef>
                <a:spcPct val="10000"/>
              </a:spcBef>
            </a:pPr>
            <a:r>
              <a:rPr lang="en-US" altLang="pl-PL" sz="2600" dirty="0" smtClean="0"/>
              <a:t>need for information about the results of one's actions,</a:t>
            </a:r>
          </a:p>
          <a:p>
            <a:pPr marL="1382188" lvl="1" indent="-744251">
              <a:spcBef>
                <a:spcPct val="10000"/>
              </a:spcBef>
            </a:pPr>
            <a:r>
              <a:rPr lang="en-US" altLang="pl-PL" sz="2600" dirty="0" smtClean="0"/>
              <a:t>as a result, improvement of actions, part of the learning process.</a:t>
            </a:r>
          </a:p>
          <a:p>
            <a:pPr marL="514350" indent="-514350">
              <a:lnSpc>
                <a:spcPct val="105000"/>
              </a:lnSpc>
              <a:buFont typeface="+mj-lt"/>
              <a:buAutoNum type="arabicPeriod"/>
            </a:pPr>
            <a:r>
              <a:rPr lang="en-US" altLang="pl-PL" sz="2600" b="1" dirty="0" smtClean="0"/>
              <a:t>Internal location of control</a:t>
            </a:r>
          </a:p>
          <a:p>
            <a:pPr marL="1382188" lvl="1" indent="-744251">
              <a:lnSpc>
                <a:spcPct val="105000"/>
              </a:lnSpc>
            </a:pPr>
            <a:r>
              <a:rPr lang="en-US" altLang="pl-PL" sz="2600" dirty="0" smtClean="0"/>
              <a:t>success or failure dependent on the entrepreneur,</a:t>
            </a:r>
          </a:p>
          <a:p>
            <a:pPr marL="1382188" lvl="1" indent="-744251">
              <a:lnSpc>
                <a:spcPct val="105000"/>
              </a:lnSpc>
            </a:pPr>
            <a:r>
              <a:rPr lang="en-US" altLang="pl-PL" sz="2600" dirty="0" smtClean="0"/>
              <a:t>limited role of luck, fate or other external forces.</a:t>
            </a:r>
          </a:p>
          <a:p>
            <a:pPr marL="850578" indent="-850578">
              <a:lnSpc>
                <a:spcPct val="105000"/>
              </a:lnSpc>
              <a:buFontTx/>
              <a:buAutoNum type="arabicPeriod" startAt="6"/>
            </a:pPr>
            <a:r>
              <a:rPr lang="en-US" altLang="pl-PL" sz="2600" b="1" dirty="0" smtClean="0"/>
              <a:t>Taking calculated risks</a:t>
            </a:r>
          </a:p>
          <a:p>
            <a:pPr marL="1382188" lvl="1" indent="-744251">
              <a:lnSpc>
                <a:spcPct val="105000"/>
              </a:lnSpc>
            </a:pPr>
            <a:r>
              <a:rPr lang="en-US" altLang="pl-PL" sz="2600" dirty="0" smtClean="0"/>
              <a:t>the opposite to "risk-taking," "gambling</a:t>
            </a:r>
            <a:r>
              <a:rPr lang="pl-PL" altLang="pl-PL" sz="2600" dirty="0" smtClean="0"/>
              <a:t>”</a:t>
            </a:r>
            <a:r>
              <a:rPr lang="en-US" altLang="pl-PL" sz="2600" dirty="0" smtClean="0"/>
              <a:t>.„</a:t>
            </a:r>
          </a:p>
          <a:p>
            <a:pPr marL="1382188" lvl="1" indent="-744251">
              <a:lnSpc>
                <a:spcPct val="105000"/>
              </a:lnSpc>
            </a:pPr>
            <a:r>
              <a:rPr lang="en-US" altLang="pl-PL" sz="2600" dirty="0" smtClean="0"/>
              <a:t>avoiding unnecessary risks, making well thought out decisions.</a:t>
            </a:r>
          </a:p>
        </p:txBody>
      </p:sp>
      <p:sp>
        <p:nvSpPr>
          <p:cNvPr id="65541" name="Rectangle 3"/>
          <p:cNvSpPr>
            <a:spLocks noChangeArrowheads="1"/>
          </p:cNvSpPr>
          <p:nvPr/>
        </p:nvSpPr>
        <p:spPr bwMode="auto">
          <a:xfrm>
            <a:off x="0" y="264096"/>
            <a:ext cx="12801600" cy="7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5" tIns="63812" rIns="127585" bIns="63812"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en-US" altLang="pl-PL" sz="3900" b="1" dirty="0">
                <a:solidFill>
                  <a:srgbClr val="000099"/>
                </a:solidFill>
              </a:rPr>
              <a:t>Definitions that underline the </a:t>
            </a:r>
            <a:r>
              <a:rPr lang="en-US" altLang="pl-PL" sz="3900" b="1" u="sng" dirty="0">
                <a:solidFill>
                  <a:srgbClr val="000099"/>
                </a:solidFill>
              </a:rPr>
              <a:t>personal characteristics</a:t>
            </a:r>
            <a:r>
              <a:rPr lang="en-US" altLang="pl-PL" sz="3900" b="1" dirty="0">
                <a:solidFill>
                  <a:srgbClr val="000099"/>
                </a:solidFill>
              </a:rPr>
              <a:t> </a:t>
            </a:r>
            <a:r>
              <a:rPr lang="pl-PL" altLang="pl-PL" sz="3900" b="1" dirty="0" smtClean="0">
                <a:solidFill>
                  <a:srgbClr val="000099"/>
                </a:solidFill>
              </a:rPr>
              <a:t/>
            </a:r>
            <a:br>
              <a:rPr lang="pl-PL" altLang="pl-PL" sz="3900" b="1" dirty="0" smtClean="0">
                <a:solidFill>
                  <a:srgbClr val="000099"/>
                </a:solidFill>
              </a:rPr>
            </a:br>
            <a:r>
              <a:rPr lang="en-US" altLang="pl-PL" sz="3900" b="1" dirty="0" smtClean="0">
                <a:solidFill>
                  <a:srgbClr val="000099"/>
                </a:solidFill>
              </a:rPr>
              <a:t>of </a:t>
            </a:r>
            <a:r>
              <a:rPr lang="en-US" altLang="pl-PL" sz="3900" b="1" dirty="0">
                <a:solidFill>
                  <a:srgbClr val="000099"/>
                </a:solidFill>
              </a:rPr>
              <a:t>entrepreneurial individuals</a:t>
            </a:r>
            <a:endParaRPr lang="pl-PL" altLang="pl-PL" sz="3900" dirty="0">
              <a:solidFill>
                <a:srgbClr val="000000"/>
              </a:solidFill>
            </a:endParaRPr>
          </a:p>
        </p:txBody>
      </p:sp>
    </p:spTree>
    <p:extLst>
      <p:ext uri="{BB962C8B-B14F-4D97-AF65-F5344CB8AC3E}">
        <p14:creationId xmlns:p14="http://schemas.microsoft.com/office/powerpoint/2010/main" val="2514538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49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49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49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49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492">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492">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492">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492">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492">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49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uiExpand="1" build="p"/>
    </p:bldLst>
  </p:timing>
</p:sld>
</file>

<file path=ppt/theme/theme1.xml><?xml version="1.0" encoding="utf-8"?>
<a:theme xmlns:a="http://schemas.openxmlformats.org/drawingml/2006/main" name="2_Projekt domyślny">
  <a:themeElements>
    <a:clrScheme name="Niestandardowy 2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tyw pakietu Office">
  <a:themeElements>
    <a:clrScheme name="Niestandardowy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rojekt domyślny">
  <a:themeElements>
    <a:clrScheme name="Niestandardowy 1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12441</TotalTime>
  <Words>722</Words>
  <Application>Microsoft Office PowerPoint</Application>
  <PresentationFormat>Papier A3 (297x420 mm)</PresentationFormat>
  <Paragraphs>114</Paragraphs>
  <Slides>11</Slides>
  <Notes>0</Notes>
  <HiddenSlides>0</HiddenSlides>
  <MMClips>0</MMClips>
  <ScaleCrop>false</ScaleCrop>
  <HeadingPairs>
    <vt:vector size="4" baseType="variant">
      <vt:variant>
        <vt:lpstr>Motyw</vt:lpstr>
      </vt:variant>
      <vt:variant>
        <vt:i4>3</vt:i4>
      </vt:variant>
      <vt:variant>
        <vt:lpstr>Tytuły slajdów</vt:lpstr>
      </vt:variant>
      <vt:variant>
        <vt:i4>11</vt:i4>
      </vt:variant>
    </vt:vector>
  </HeadingPairs>
  <TitlesOfParts>
    <vt:vector size="14" baseType="lpstr">
      <vt:lpstr>2_Projekt domyślny</vt:lpstr>
      <vt:lpstr>1_Motyw pakietu Office</vt:lpstr>
      <vt:lpstr>4_Projekt domyślny</vt:lpstr>
      <vt:lpstr>Prezentacja programu PowerPoint</vt:lpstr>
      <vt:lpstr>Prezentacja programu PowerPoint</vt:lpstr>
      <vt:lpstr>Prezentacja programu PowerPoint</vt:lpstr>
      <vt:lpstr>Prezentacja programu PowerPoint</vt:lpstr>
      <vt:lpstr>The concept of entrepreneurship</vt:lpstr>
      <vt:lpstr>The „best” definition  of entrepreneurship</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 Matejun</dc:creator>
  <cp:lastModifiedBy>Kowalski Ryszard</cp:lastModifiedBy>
  <cp:revision>1099</cp:revision>
  <cp:lastPrinted>2004-04-14T05:44:38Z</cp:lastPrinted>
  <dcterms:created xsi:type="dcterms:W3CDTF">2004-04-12T18:55:21Z</dcterms:created>
  <dcterms:modified xsi:type="dcterms:W3CDTF">2024-10-13T19:28:51Z</dcterms:modified>
</cp:coreProperties>
</file>