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43" r:id="rId1"/>
    <p:sldMasterId id="2147483955" r:id="rId2"/>
  </p:sldMasterIdLst>
  <p:notesMasterIdLst>
    <p:notesMasterId r:id="rId15"/>
  </p:notesMasterIdLst>
  <p:handoutMasterIdLst>
    <p:handoutMasterId r:id="rId16"/>
  </p:handoutMasterIdLst>
  <p:sldIdLst>
    <p:sldId id="1158" r:id="rId3"/>
    <p:sldId id="1159" r:id="rId4"/>
    <p:sldId id="1160" r:id="rId5"/>
    <p:sldId id="1161" r:id="rId6"/>
    <p:sldId id="1163" r:id="rId7"/>
    <p:sldId id="1164" r:id="rId8"/>
    <p:sldId id="1165" r:id="rId9"/>
    <p:sldId id="1166" r:id="rId10"/>
    <p:sldId id="1168" r:id="rId11"/>
    <p:sldId id="1171" r:id="rId12"/>
    <p:sldId id="1172" r:id="rId13"/>
    <p:sldId id="1169" r:id="rId14"/>
  </p:sldIdLst>
  <p:sldSz cx="12801600" cy="9601200" type="A3"/>
  <p:notesSz cx="6858000" cy="9774238"/>
  <p:defaultTextStyle>
    <a:defPPr>
      <a:defRPr lang="pl-PL"/>
    </a:defPPr>
    <a:lvl1pPr algn="l" rtl="0" eaLnBrk="0" fontAlgn="base" hangingPunct="0">
      <a:spcBef>
        <a:spcPct val="20000"/>
      </a:spcBef>
      <a:spcAft>
        <a:spcPct val="0"/>
      </a:spcAft>
      <a:buChar char="•"/>
      <a:defRPr sz="3100" kern="1200">
        <a:solidFill>
          <a:schemeClr val="tx1"/>
        </a:solidFill>
        <a:latin typeface="Times New Roman" pitchFamily="18" charset="0"/>
        <a:ea typeface="+mn-ea"/>
        <a:cs typeface="+mn-cs"/>
      </a:defRPr>
    </a:lvl1pPr>
    <a:lvl2pPr marL="640080" algn="l" rtl="0" eaLnBrk="0" fontAlgn="base" hangingPunct="0">
      <a:spcBef>
        <a:spcPct val="20000"/>
      </a:spcBef>
      <a:spcAft>
        <a:spcPct val="0"/>
      </a:spcAft>
      <a:buChar char="•"/>
      <a:defRPr sz="3100" kern="1200">
        <a:solidFill>
          <a:schemeClr val="tx1"/>
        </a:solidFill>
        <a:latin typeface="Times New Roman" pitchFamily="18" charset="0"/>
        <a:ea typeface="+mn-ea"/>
        <a:cs typeface="+mn-cs"/>
      </a:defRPr>
    </a:lvl2pPr>
    <a:lvl3pPr marL="1280160" algn="l" rtl="0" eaLnBrk="0" fontAlgn="base" hangingPunct="0">
      <a:spcBef>
        <a:spcPct val="20000"/>
      </a:spcBef>
      <a:spcAft>
        <a:spcPct val="0"/>
      </a:spcAft>
      <a:buChar char="•"/>
      <a:defRPr sz="3100" kern="1200">
        <a:solidFill>
          <a:schemeClr val="tx1"/>
        </a:solidFill>
        <a:latin typeface="Times New Roman" pitchFamily="18" charset="0"/>
        <a:ea typeface="+mn-ea"/>
        <a:cs typeface="+mn-cs"/>
      </a:defRPr>
    </a:lvl3pPr>
    <a:lvl4pPr marL="1920240" algn="l" rtl="0" eaLnBrk="0" fontAlgn="base" hangingPunct="0">
      <a:spcBef>
        <a:spcPct val="20000"/>
      </a:spcBef>
      <a:spcAft>
        <a:spcPct val="0"/>
      </a:spcAft>
      <a:buChar char="•"/>
      <a:defRPr sz="3100" kern="1200">
        <a:solidFill>
          <a:schemeClr val="tx1"/>
        </a:solidFill>
        <a:latin typeface="Times New Roman" pitchFamily="18" charset="0"/>
        <a:ea typeface="+mn-ea"/>
        <a:cs typeface="+mn-cs"/>
      </a:defRPr>
    </a:lvl4pPr>
    <a:lvl5pPr marL="2560320" algn="l" rtl="0" eaLnBrk="0" fontAlgn="base" hangingPunct="0">
      <a:spcBef>
        <a:spcPct val="20000"/>
      </a:spcBef>
      <a:spcAft>
        <a:spcPct val="0"/>
      </a:spcAft>
      <a:buChar char="•"/>
      <a:defRPr sz="3100" kern="1200">
        <a:solidFill>
          <a:schemeClr val="tx1"/>
        </a:solidFill>
        <a:latin typeface="Times New Roman" pitchFamily="18" charset="0"/>
        <a:ea typeface="+mn-ea"/>
        <a:cs typeface="+mn-cs"/>
      </a:defRPr>
    </a:lvl5pPr>
    <a:lvl6pPr marL="3200400" algn="l" defTabSz="1280160" rtl="0" eaLnBrk="1" latinLnBrk="0" hangingPunct="1">
      <a:defRPr sz="3100" kern="1200">
        <a:solidFill>
          <a:schemeClr val="tx1"/>
        </a:solidFill>
        <a:latin typeface="Times New Roman" pitchFamily="18" charset="0"/>
        <a:ea typeface="+mn-ea"/>
        <a:cs typeface="+mn-cs"/>
      </a:defRPr>
    </a:lvl6pPr>
    <a:lvl7pPr marL="3840480" algn="l" defTabSz="1280160" rtl="0" eaLnBrk="1" latinLnBrk="0" hangingPunct="1">
      <a:defRPr sz="3100" kern="1200">
        <a:solidFill>
          <a:schemeClr val="tx1"/>
        </a:solidFill>
        <a:latin typeface="Times New Roman" pitchFamily="18" charset="0"/>
        <a:ea typeface="+mn-ea"/>
        <a:cs typeface="+mn-cs"/>
      </a:defRPr>
    </a:lvl7pPr>
    <a:lvl8pPr marL="4480560" algn="l" defTabSz="1280160" rtl="0" eaLnBrk="1" latinLnBrk="0" hangingPunct="1">
      <a:defRPr sz="3100" kern="1200">
        <a:solidFill>
          <a:schemeClr val="tx1"/>
        </a:solidFill>
        <a:latin typeface="Times New Roman" pitchFamily="18" charset="0"/>
        <a:ea typeface="+mn-ea"/>
        <a:cs typeface="+mn-cs"/>
      </a:defRPr>
    </a:lvl8pPr>
    <a:lvl9pPr marL="5120640" algn="l" defTabSz="1280160" rtl="0" eaLnBrk="1" latinLnBrk="0" hangingPunct="1">
      <a:defRPr sz="31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3024">
          <p15:clr>
            <a:srgbClr val="A4A3A4"/>
          </p15:clr>
        </p15:guide>
        <p15:guide id="4" pos="4032">
          <p15:clr>
            <a:srgbClr val="A4A3A4"/>
          </p15:clr>
        </p15:guide>
      </p15:sldGuideLst>
    </p:ext>
    <p:ext uri="{2D200454-40CA-4A62-9FC3-DE9A4176ACB9}">
      <p15:notesGuideLst xmlns:p15="http://schemas.microsoft.com/office/powerpoint/2012/main" xmlns="">
        <p15:guide id="1" orient="horz" pos="307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000099"/>
    <a:srgbClr val="CCFFCC"/>
    <a:srgbClr val="008000"/>
    <a:srgbClr val="0033CC"/>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1" autoAdjust="0"/>
    <p:restoredTop sz="94737" autoAdjust="0"/>
  </p:normalViewPr>
  <p:slideViewPr>
    <p:cSldViewPr>
      <p:cViewPr varScale="1">
        <p:scale>
          <a:sx n="88" d="100"/>
          <a:sy n="88" d="100"/>
        </p:scale>
        <p:origin x="-924" y="-120"/>
      </p:cViewPr>
      <p:guideLst>
        <p:guide orient="horz" pos="2160"/>
        <p:guide orient="horz" pos="3024"/>
        <p:guide pos="2880"/>
        <p:guide pos="40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860" y="-90"/>
      </p:cViewPr>
      <p:guideLst>
        <p:guide orient="horz" pos="307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buFontTx/>
              <a:buNone/>
              <a:defRPr sz="1200" b="1"/>
            </a:lvl1pPr>
          </a:lstStyle>
          <a:p>
            <a:pPr>
              <a:defRPr/>
            </a:pPr>
            <a:endParaRPr lang="pl-PL" altLang="pl-PL"/>
          </a:p>
        </p:txBody>
      </p:sp>
      <p:sp>
        <p:nvSpPr>
          <p:cNvPr id="10243"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FontTx/>
              <a:buNone/>
              <a:defRPr sz="1200" b="1"/>
            </a:lvl1pPr>
          </a:lstStyle>
          <a:p>
            <a:pPr>
              <a:defRPr/>
            </a:pPr>
            <a:endParaRPr lang="pl-PL" altLang="pl-PL"/>
          </a:p>
        </p:txBody>
      </p:sp>
      <p:sp>
        <p:nvSpPr>
          <p:cNvPr id="10244" name="Rectangle 4"/>
          <p:cNvSpPr>
            <a:spLocks noGrp="1" noChangeArrowheads="1"/>
          </p:cNvSpPr>
          <p:nvPr>
            <p:ph type="ftr" sz="quarter" idx="2"/>
          </p:nvPr>
        </p:nvSpPr>
        <p:spPr bwMode="auto">
          <a:xfrm>
            <a:off x="0" y="92964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FontTx/>
              <a:buNone/>
              <a:defRPr sz="1200" b="1"/>
            </a:lvl1pPr>
          </a:lstStyle>
          <a:p>
            <a:pPr>
              <a:defRPr/>
            </a:pPr>
            <a:endParaRPr lang="pl-PL" altLang="pl-PL"/>
          </a:p>
        </p:txBody>
      </p:sp>
      <p:sp>
        <p:nvSpPr>
          <p:cNvPr id="10245" name="Rectangle 5"/>
          <p:cNvSpPr>
            <a:spLocks noGrp="1" noChangeArrowheads="1"/>
          </p:cNvSpPr>
          <p:nvPr>
            <p:ph type="sldNum" sz="quarter" idx="3"/>
          </p:nvPr>
        </p:nvSpPr>
        <p:spPr bwMode="auto">
          <a:xfrm>
            <a:off x="3886200" y="92964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FontTx/>
              <a:buNone/>
              <a:defRPr sz="1200" b="1"/>
            </a:lvl1pPr>
          </a:lstStyle>
          <a:p>
            <a:pPr>
              <a:defRPr/>
            </a:pPr>
            <a:fld id="{28EF9031-2071-4582-86F5-D87342B4F085}" type="slidenum">
              <a:rPr lang="pl-PL" altLang="pl-PL"/>
              <a:pPr>
                <a:defRPr/>
              </a:pPr>
              <a:t>‹#›</a:t>
            </a:fld>
            <a:endParaRPr lang="pl-PL" altLang="pl-PL"/>
          </a:p>
        </p:txBody>
      </p:sp>
    </p:spTree>
    <p:extLst>
      <p:ext uri="{BB962C8B-B14F-4D97-AF65-F5344CB8AC3E}">
        <p14:creationId xmlns:p14="http://schemas.microsoft.com/office/powerpoint/2010/main" val="3643659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88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buFontTx/>
              <a:buNone/>
              <a:defRPr sz="1200" b="1"/>
            </a:lvl1pPr>
          </a:lstStyle>
          <a:p>
            <a:pPr>
              <a:defRPr/>
            </a:pPr>
            <a:endParaRPr lang="pl-PL" altLang="pl-PL"/>
          </a:p>
        </p:txBody>
      </p:sp>
      <p:sp>
        <p:nvSpPr>
          <p:cNvPr id="8195" name="Rectangle 3"/>
          <p:cNvSpPr>
            <a:spLocks noGrp="1" noChangeArrowheads="1"/>
          </p:cNvSpPr>
          <p:nvPr>
            <p:ph type="dt" idx="1"/>
          </p:nvPr>
        </p:nvSpPr>
        <p:spPr bwMode="auto">
          <a:xfrm>
            <a:off x="3886200" y="0"/>
            <a:ext cx="2971800" cy="488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FontTx/>
              <a:buNone/>
              <a:defRPr sz="1200" b="1"/>
            </a:lvl1pPr>
          </a:lstStyle>
          <a:p>
            <a:pPr>
              <a:defRPr/>
            </a:pPr>
            <a:endParaRPr lang="pl-PL" altLang="pl-PL"/>
          </a:p>
        </p:txBody>
      </p:sp>
      <p:sp>
        <p:nvSpPr>
          <p:cNvPr id="198660" name="Rectangle 4"/>
          <p:cNvSpPr>
            <a:spLocks noGrp="1" noRot="1" noChangeAspect="1" noChangeArrowheads="1" noTextEdit="1"/>
          </p:cNvSpPr>
          <p:nvPr>
            <p:ph type="sldImg" idx="2"/>
          </p:nvPr>
        </p:nvSpPr>
        <p:spPr bwMode="auto">
          <a:xfrm>
            <a:off x="985838" y="733425"/>
            <a:ext cx="4886325" cy="3665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643438"/>
            <a:ext cx="5029200" cy="439737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pl-PL" altLang="pl-PL" noProof="0" smtClean="0"/>
              <a:t>Kliknij, aby edytować style wzorca tekstu</a:t>
            </a:r>
          </a:p>
          <a:p>
            <a:pPr lvl="1"/>
            <a:r>
              <a:rPr lang="pl-PL" altLang="pl-PL" noProof="0" smtClean="0"/>
              <a:t>Drugi poziom</a:t>
            </a:r>
          </a:p>
          <a:p>
            <a:pPr lvl="2"/>
            <a:r>
              <a:rPr lang="pl-PL" altLang="pl-PL" noProof="0" smtClean="0"/>
              <a:t>Trzeci poziom</a:t>
            </a:r>
          </a:p>
          <a:p>
            <a:pPr lvl="3"/>
            <a:r>
              <a:rPr lang="pl-PL" altLang="pl-PL" noProof="0" smtClean="0"/>
              <a:t>Czwarty poziom</a:t>
            </a:r>
          </a:p>
          <a:p>
            <a:pPr lvl="4"/>
            <a:r>
              <a:rPr lang="pl-PL" altLang="pl-PL" noProof="0" smtClean="0"/>
              <a:t>Piąty poziom</a:t>
            </a:r>
          </a:p>
        </p:txBody>
      </p:sp>
      <p:sp>
        <p:nvSpPr>
          <p:cNvPr id="8198" name="Rectangle 6"/>
          <p:cNvSpPr>
            <a:spLocks noGrp="1" noChangeArrowheads="1"/>
          </p:cNvSpPr>
          <p:nvPr>
            <p:ph type="ftr" sz="quarter" idx="4"/>
          </p:nvPr>
        </p:nvSpPr>
        <p:spPr bwMode="auto">
          <a:xfrm>
            <a:off x="0" y="9285288"/>
            <a:ext cx="2971800" cy="4889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FontTx/>
              <a:buNone/>
              <a:defRPr sz="1200" b="1"/>
            </a:lvl1pPr>
          </a:lstStyle>
          <a:p>
            <a:pPr>
              <a:defRPr/>
            </a:pPr>
            <a:endParaRPr lang="pl-PL" altLang="pl-PL"/>
          </a:p>
        </p:txBody>
      </p:sp>
      <p:sp>
        <p:nvSpPr>
          <p:cNvPr id="8199" name="Rectangle 7"/>
          <p:cNvSpPr>
            <a:spLocks noGrp="1" noChangeArrowheads="1"/>
          </p:cNvSpPr>
          <p:nvPr>
            <p:ph type="sldNum" sz="quarter" idx="5"/>
          </p:nvPr>
        </p:nvSpPr>
        <p:spPr bwMode="auto">
          <a:xfrm>
            <a:off x="3886200" y="9285288"/>
            <a:ext cx="2971800" cy="4889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FontTx/>
              <a:buNone/>
              <a:defRPr sz="1200" b="1"/>
            </a:lvl1pPr>
          </a:lstStyle>
          <a:p>
            <a:pPr>
              <a:defRPr/>
            </a:pPr>
            <a:fld id="{7E92DBD5-5720-4925-A179-D3DF8BE78F18}" type="slidenum">
              <a:rPr lang="pl-PL" altLang="pl-PL"/>
              <a:pPr>
                <a:defRPr/>
              </a:pPr>
              <a:t>‹#›</a:t>
            </a:fld>
            <a:endParaRPr lang="pl-PL" altLang="pl-PL"/>
          </a:p>
        </p:txBody>
      </p:sp>
    </p:spTree>
    <p:extLst>
      <p:ext uri="{BB962C8B-B14F-4D97-AF65-F5344CB8AC3E}">
        <p14:creationId xmlns:p14="http://schemas.microsoft.com/office/powerpoint/2010/main" val="271690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Times New Roman" pitchFamily="18" charset="0"/>
        <a:ea typeface="+mn-ea"/>
        <a:cs typeface="+mn-cs"/>
      </a:defRPr>
    </a:lvl1pPr>
    <a:lvl2pPr marL="640080" algn="l" rtl="0" eaLnBrk="0" fontAlgn="base" hangingPunct="0">
      <a:spcBef>
        <a:spcPct val="30000"/>
      </a:spcBef>
      <a:spcAft>
        <a:spcPct val="0"/>
      </a:spcAft>
      <a:defRPr sz="1700" kern="1200">
        <a:solidFill>
          <a:schemeClr val="tx1"/>
        </a:solidFill>
        <a:latin typeface="Times New Roman" pitchFamily="18" charset="0"/>
        <a:ea typeface="+mn-ea"/>
        <a:cs typeface="+mn-cs"/>
      </a:defRPr>
    </a:lvl2pPr>
    <a:lvl3pPr marL="1280160" algn="l" rtl="0" eaLnBrk="0" fontAlgn="base" hangingPunct="0">
      <a:spcBef>
        <a:spcPct val="30000"/>
      </a:spcBef>
      <a:spcAft>
        <a:spcPct val="0"/>
      </a:spcAft>
      <a:defRPr sz="1700" kern="1200">
        <a:solidFill>
          <a:schemeClr val="tx1"/>
        </a:solidFill>
        <a:latin typeface="Times New Roman" pitchFamily="18" charset="0"/>
        <a:ea typeface="+mn-ea"/>
        <a:cs typeface="+mn-cs"/>
      </a:defRPr>
    </a:lvl3pPr>
    <a:lvl4pPr marL="1920240" algn="l" rtl="0" eaLnBrk="0" fontAlgn="base" hangingPunct="0">
      <a:spcBef>
        <a:spcPct val="30000"/>
      </a:spcBef>
      <a:spcAft>
        <a:spcPct val="0"/>
      </a:spcAft>
      <a:defRPr sz="1700" kern="1200">
        <a:solidFill>
          <a:schemeClr val="tx1"/>
        </a:solidFill>
        <a:latin typeface="Times New Roman" pitchFamily="18" charset="0"/>
        <a:ea typeface="+mn-ea"/>
        <a:cs typeface="+mn-cs"/>
      </a:defRPr>
    </a:lvl4pPr>
    <a:lvl5pPr marL="2560320" algn="l" rtl="0" eaLnBrk="0" fontAlgn="base" hangingPunct="0">
      <a:spcBef>
        <a:spcPct val="30000"/>
      </a:spcBef>
      <a:spcAft>
        <a:spcPct val="0"/>
      </a:spcAft>
      <a:defRPr sz="1700" kern="1200">
        <a:solidFill>
          <a:schemeClr val="tx1"/>
        </a:solidFill>
        <a:latin typeface="Times New Roman" pitchFamily="18" charset="0"/>
        <a:ea typeface="+mn-ea"/>
        <a:cs typeface="+mn-cs"/>
      </a:defRPr>
    </a:lvl5pPr>
    <a:lvl6pPr marL="3200400" algn="l" defTabSz="1280160" rtl="0" eaLnBrk="1" latinLnBrk="0" hangingPunct="1">
      <a:defRPr sz="1700" kern="1200">
        <a:solidFill>
          <a:schemeClr val="tx1"/>
        </a:solidFill>
        <a:latin typeface="+mn-lt"/>
        <a:ea typeface="+mn-ea"/>
        <a:cs typeface="+mn-cs"/>
      </a:defRPr>
    </a:lvl6pPr>
    <a:lvl7pPr marL="3840480" algn="l" defTabSz="1280160" rtl="0" eaLnBrk="1" latinLnBrk="0" hangingPunct="1">
      <a:defRPr sz="1700" kern="1200">
        <a:solidFill>
          <a:schemeClr val="tx1"/>
        </a:solidFill>
        <a:latin typeface="+mn-lt"/>
        <a:ea typeface="+mn-ea"/>
        <a:cs typeface="+mn-cs"/>
      </a:defRPr>
    </a:lvl7pPr>
    <a:lvl8pPr marL="4480560" algn="l" defTabSz="1280160" rtl="0" eaLnBrk="1" latinLnBrk="0" hangingPunct="1">
      <a:defRPr sz="1700" kern="1200">
        <a:solidFill>
          <a:schemeClr val="tx1"/>
        </a:solidFill>
        <a:latin typeface="+mn-lt"/>
        <a:ea typeface="+mn-ea"/>
        <a:cs typeface="+mn-cs"/>
      </a:defRPr>
    </a:lvl8pPr>
    <a:lvl9pPr marL="5120640" algn="l" defTabSz="1280160" rtl="0" eaLnBrk="1" latinLnBrk="0" hangingPunct="1">
      <a:defRPr sz="1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60120" y="2982597"/>
            <a:ext cx="10881360" cy="2058035"/>
          </a:xfrm>
        </p:spPr>
        <p:txBody>
          <a:bodyPr/>
          <a:lstStyle/>
          <a:p>
            <a:r>
              <a:rPr lang="pl-PL"/>
              <a:t>Kliknij, aby edytować styl</a:t>
            </a:r>
          </a:p>
        </p:txBody>
      </p:sp>
      <p:sp>
        <p:nvSpPr>
          <p:cNvPr id="3" name="Podtytuł 2"/>
          <p:cNvSpPr>
            <a:spLocks noGrp="1"/>
          </p:cNvSpPr>
          <p:nvPr>
            <p:ph type="subTitle" idx="1"/>
          </p:nvPr>
        </p:nvSpPr>
        <p:spPr>
          <a:xfrm>
            <a:off x="1920240" y="5440680"/>
            <a:ext cx="8961120" cy="2453640"/>
          </a:xfrm>
        </p:spPr>
        <p:txBody>
          <a:bodyPr/>
          <a:lstStyle>
            <a:lvl1pPr marL="0" indent="0" algn="ctr">
              <a:buNone/>
              <a:defRPr/>
            </a:lvl1pPr>
            <a:lvl2pPr marL="640080" indent="0" algn="ctr">
              <a:buNone/>
              <a:defRPr/>
            </a:lvl2pPr>
            <a:lvl3pPr marL="1280160" indent="0" algn="ctr">
              <a:buNone/>
              <a:defRPr/>
            </a:lvl3pPr>
            <a:lvl4pPr marL="1920240" indent="0" algn="ctr">
              <a:buNone/>
              <a:defRPr/>
            </a:lvl4pPr>
            <a:lvl5pPr marL="2560320" indent="0" algn="ctr">
              <a:buNone/>
              <a:defRPr/>
            </a:lvl5pPr>
            <a:lvl6pPr marL="3200400" indent="0" algn="ctr">
              <a:buNone/>
              <a:defRPr/>
            </a:lvl6pPr>
            <a:lvl7pPr marL="3840480" indent="0" algn="ctr">
              <a:buNone/>
              <a:defRPr/>
            </a:lvl7pPr>
            <a:lvl8pPr marL="4480560" indent="0" algn="ctr">
              <a:buNone/>
              <a:defRPr/>
            </a:lvl8pPr>
            <a:lvl9pPr marL="512064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1421C7-D7BC-4817-A136-7C575DC428C1}"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1233833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901083-EEAD-4BA7-952F-45324D918BC3}"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71579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121140" y="853440"/>
            <a:ext cx="2720340" cy="7680960"/>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960120" y="853440"/>
            <a:ext cx="7947660" cy="768096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FF81F3-F478-495E-8977-8A7E98912C62}"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3452108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60120" y="2982597"/>
            <a:ext cx="10881360" cy="2058035"/>
          </a:xfrm>
        </p:spPr>
        <p:txBody>
          <a:bodyPr/>
          <a:lstStyle/>
          <a:p>
            <a:r>
              <a:rPr lang="pl-PL"/>
              <a:t>Kliknij, aby edytować styl</a:t>
            </a:r>
          </a:p>
        </p:txBody>
      </p:sp>
      <p:sp>
        <p:nvSpPr>
          <p:cNvPr id="3" name="Podtytuł 2"/>
          <p:cNvSpPr>
            <a:spLocks noGrp="1"/>
          </p:cNvSpPr>
          <p:nvPr>
            <p:ph type="subTitle" idx="1"/>
          </p:nvPr>
        </p:nvSpPr>
        <p:spPr>
          <a:xfrm>
            <a:off x="1920240" y="5440680"/>
            <a:ext cx="8961120" cy="2453640"/>
          </a:xfrm>
        </p:spPr>
        <p:txBody>
          <a:bodyPr/>
          <a:lstStyle>
            <a:lvl1pPr marL="0" indent="0" algn="ctr">
              <a:buNone/>
              <a:defRPr/>
            </a:lvl1pPr>
            <a:lvl2pPr marL="640080" indent="0" algn="ctr">
              <a:buNone/>
              <a:defRPr/>
            </a:lvl2pPr>
            <a:lvl3pPr marL="1280160" indent="0" algn="ctr">
              <a:buNone/>
              <a:defRPr/>
            </a:lvl3pPr>
            <a:lvl4pPr marL="1920240" indent="0" algn="ctr">
              <a:buNone/>
              <a:defRPr/>
            </a:lvl4pPr>
            <a:lvl5pPr marL="2560320" indent="0" algn="ctr">
              <a:buNone/>
              <a:defRPr/>
            </a:lvl5pPr>
            <a:lvl6pPr marL="3200400" indent="0" algn="ctr">
              <a:buNone/>
              <a:defRPr/>
            </a:lvl6pPr>
            <a:lvl7pPr marL="3840480" indent="0" algn="ctr">
              <a:buNone/>
              <a:defRPr/>
            </a:lvl7pPr>
            <a:lvl8pPr marL="4480560" indent="0" algn="ctr">
              <a:buNone/>
              <a:defRPr/>
            </a:lvl8pPr>
            <a:lvl9pPr marL="512064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1421C7-D7BC-4817-A136-7C575DC428C1}"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1645678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9730EF-9EDF-4551-AEB4-96F7DAB34D60}"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1039173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011238" y="6169662"/>
            <a:ext cx="10881360" cy="1906905"/>
          </a:xfrm>
        </p:spPr>
        <p:txBody>
          <a:bodyPr anchor="t"/>
          <a:lstStyle>
            <a:lvl1pPr algn="l">
              <a:defRPr sz="5600" b="1" cap="all"/>
            </a:lvl1pPr>
          </a:lstStyle>
          <a:p>
            <a:r>
              <a:rPr lang="pl-PL"/>
              <a:t>Kliknij, aby edytować styl</a:t>
            </a:r>
          </a:p>
        </p:txBody>
      </p:sp>
      <p:sp>
        <p:nvSpPr>
          <p:cNvPr id="3" name="Symbol zastępczy tekstu 2"/>
          <p:cNvSpPr>
            <a:spLocks noGrp="1"/>
          </p:cNvSpPr>
          <p:nvPr>
            <p:ph type="body" idx="1"/>
          </p:nvPr>
        </p:nvSpPr>
        <p:spPr>
          <a:xfrm>
            <a:off x="1011238" y="4069399"/>
            <a:ext cx="10881360" cy="2100262"/>
          </a:xfrm>
        </p:spPr>
        <p:txBody>
          <a:bodyPr anchor="b"/>
          <a:lstStyle>
            <a:lvl1pPr marL="0" indent="0">
              <a:buNone/>
              <a:defRPr sz="2800"/>
            </a:lvl1pPr>
            <a:lvl2pPr marL="640080" indent="0">
              <a:buNone/>
              <a:defRPr sz="2500"/>
            </a:lvl2pPr>
            <a:lvl3pPr marL="1280160" indent="0">
              <a:buNone/>
              <a:defRPr sz="2200"/>
            </a:lvl3pPr>
            <a:lvl4pPr marL="1920240" indent="0">
              <a:buNone/>
              <a:defRPr sz="2000"/>
            </a:lvl4pPr>
            <a:lvl5pPr marL="2560320" indent="0">
              <a:buNone/>
              <a:defRPr sz="2000"/>
            </a:lvl5pPr>
            <a:lvl6pPr marL="3200400" indent="0">
              <a:buNone/>
              <a:defRPr sz="2000"/>
            </a:lvl6pPr>
            <a:lvl7pPr marL="3840480" indent="0">
              <a:buNone/>
              <a:defRPr sz="2000"/>
            </a:lvl7pPr>
            <a:lvl8pPr marL="4480560" indent="0">
              <a:buNone/>
              <a:defRPr sz="2000"/>
            </a:lvl8pPr>
            <a:lvl9pPr marL="5120640" indent="0">
              <a:buNone/>
              <a:defRPr sz="20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0C451E-4A28-45E0-A36F-68B3540BC2EE}"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2697958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96012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50748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A2A5EA-5224-4158-9527-BC179697150C}"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319708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40080" y="384492"/>
            <a:ext cx="11521440" cy="16002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40080" y="2149159"/>
            <a:ext cx="5656263" cy="895668"/>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pl-PL"/>
              <a:t>Kliknij, aby edytować style wzorca tekstu</a:t>
            </a:r>
          </a:p>
        </p:txBody>
      </p:sp>
      <p:sp>
        <p:nvSpPr>
          <p:cNvPr id="4" name="Symbol zastępczy zawartości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503039" y="2149159"/>
            <a:ext cx="5658485" cy="895668"/>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pl-PL"/>
              <a:t>Kliknij, aby edytować style wzorca tekstu</a:t>
            </a:r>
          </a:p>
        </p:txBody>
      </p:sp>
      <p:sp>
        <p:nvSpPr>
          <p:cNvPr id="6" name="Symbol zastępczy zawartości 5"/>
          <p:cNvSpPr>
            <a:spLocks noGrp="1"/>
          </p:cNvSpPr>
          <p:nvPr>
            <p:ph sz="quarter" idx="4"/>
          </p:nvPr>
        </p:nvSpPr>
        <p:spPr>
          <a:xfrm>
            <a:off x="6503039"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548A525-D529-43BF-B1D6-0290DFC360FC}"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3739039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5D24E37-A393-4B9D-8D09-7D267AF27C18}"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3561013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68CBBF-4E43-41D1-A4CD-B3D5807BB149}"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2429907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40084" y="382270"/>
            <a:ext cx="4211638" cy="1626871"/>
          </a:xfrm>
        </p:spPr>
        <p:txBody>
          <a:bodyPr anchor="b"/>
          <a:lstStyle>
            <a:lvl1pPr algn="l">
              <a:defRPr sz="2800" b="1"/>
            </a:lvl1pPr>
          </a:lstStyle>
          <a:p>
            <a:r>
              <a:rPr lang="pl-PL"/>
              <a:t>Kliknij, aby edytować styl</a:t>
            </a:r>
          </a:p>
        </p:txBody>
      </p:sp>
      <p:sp>
        <p:nvSpPr>
          <p:cNvPr id="3" name="Symbol zastępczy zawartości 2"/>
          <p:cNvSpPr>
            <a:spLocks noGrp="1"/>
          </p:cNvSpPr>
          <p:nvPr>
            <p:ph idx="1"/>
          </p:nvPr>
        </p:nvSpPr>
        <p:spPr>
          <a:xfrm>
            <a:off x="5005070" y="382274"/>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40084" y="2009144"/>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FFE969-DBB6-4B10-A623-0CDB800F9447}"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3896855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9730EF-9EDF-4551-AEB4-96F7DAB34D60}"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1337983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509203" y="6720841"/>
            <a:ext cx="7680960" cy="793435"/>
          </a:xfrm>
        </p:spPr>
        <p:txBody>
          <a:bodyPr anchor="b"/>
          <a:lstStyle>
            <a:lvl1pPr algn="l">
              <a:defRPr sz="2800" b="1"/>
            </a:lvl1pPr>
          </a:lstStyle>
          <a:p>
            <a:r>
              <a:rPr lang="pl-PL"/>
              <a:t>Kliknij, aby edytować styl</a:t>
            </a:r>
          </a:p>
        </p:txBody>
      </p:sp>
      <p:sp>
        <p:nvSpPr>
          <p:cNvPr id="3" name="Symbol zastępczy obrazu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pPr lvl="0"/>
            <a:endParaRPr lang="pl-PL" noProof="0"/>
          </a:p>
        </p:txBody>
      </p:sp>
      <p:sp>
        <p:nvSpPr>
          <p:cNvPr id="4" name="Symbol zastępczy tekstu 3"/>
          <p:cNvSpPr>
            <a:spLocks noGrp="1"/>
          </p:cNvSpPr>
          <p:nvPr>
            <p:ph type="body" sz="half" idx="2"/>
          </p:nvPr>
        </p:nvSpPr>
        <p:spPr>
          <a:xfrm>
            <a:off x="2509203" y="7514274"/>
            <a:ext cx="7680960" cy="112680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A8F0DD-F40C-440E-A920-01C359CC8F2A}"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4195810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901083-EEAD-4BA7-952F-45324D918BC3}"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2410643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121140" y="853440"/>
            <a:ext cx="2720340" cy="7680960"/>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960120" y="853440"/>
            <a:ext cx="7947660" cy="768096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FF81F3-F478-495E-8977-8A7E98912C62}"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20085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011238" y="6169662"/>
            <a:ext cx="10881360" cy="1906905"/>
          </a:xfrm>
        </p:spPr>
        <p:txBody>
          <a:bodyPr anchor="t"/>
          <a:lstStyle>
            <a:lvl1pPr algn="l">
              <a:defRPr sz="5600" b="1" cap="all"/>
            </a:lvl1pPr>
          </a:lstStyle>
          <a:p>
            <a:r>
              <a:rPr lang="pl-PL"/>
              <a:t>Kliknij, aby edytować styl</a:t>
            </a:r>
          </a:p>
        </p:txBody>
      </p:sp>
      <p:sp>
        <p:nvSpPr>
          <p:cNvPr id="3" name="Symbol zastępczy tekstu 2"/>
          <p:cNvSpPr>
            <a:spLocks noGrp="1"/>
          </p:cNvSpPr>
          <p:nvPr>
            <p:ph type="body" idx="1"/>
          </p:nvPr>
        </p:nvSpPr>
        <p:spPr>
          <a:xfrm>
            <a:off x="1011238" y="4069399"/>
            <a:ext cx="10881360" cy="2100262"/>
          </a:xfrm>
        </p:spPr>
        <p:txBody>
          <a:bodyPr anchor="b"/>
          <a:lstStyle>
            <a:lvl1pPr marL="0" indent="0">
              <a:buNone/>
              <a:defRPr sz="2800"/>
            </a:lvl1pPr>
            <a:lvl2pPr marL="640080" indent="0">
              <a:buNone/>
              <a:defRPr sz="2500"/>
            </a:lvl2pPr>
            <a:lvl3pPr marL="1280160" indent="0">
              <a:buNone/>
              <a:defRPr sz="2200"/>
            </a:lvl3pPr>
            <a:lvl4pPr marL="1920240" indent="0">
              <a:buNone/>
              <a:defRPr sz="2000"/>
            </a:lvl4pPr>
            <a:lvl5pPr marL="2560320" indent="0">
              <a:buNone/>
              <a:defRPr sz="2000"/>
            </a:lvl5pPr>
            <a:lvl6pPr marL="3200400" indent="0">
              <a:buNone/>
              <a:defRPr sz="2000"/>
            </a:lvl6pPr>
            <a:lvl7pPr marL="3840480" indent="0">
              <a:buNone/>
              <a:defRPr sz="2000"/>
            </a:lvl7pPr>
            <a:lvl8pPr marL="4480560" indent="0">
              <a:buNone/>
              <a:defRPr sz="2000"/>
            </a:lvl8pPr>
            <a:lvl9pPr marL="5120640" indent="0">
              <a:buNone/>
              <a:defRPr sz="20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0C451E-4A28-45E0-A36F-68B3540BC2EE}"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2738081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96012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50748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A2A5EA-5224-4158-9527-BC179697150C}"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200202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40080" y="384492"/>
            <a:ext cx="11521440" cy="16002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40080" y="2149159"/>
            <a:ext cx="5656263" cy="895668"/>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pl-PL"/>
              <a:t>Kliknij, aby edytować style wzorca tekstu</a:t>
            </a:r>
          </a:p>
        </p:txBody>
      </p:sp>
      <p:sp>
        <p:nvSpPr>
          <p:cNvPr id="4" name="Symbol zastępczy zawartości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503039" y="2149159"/>
            <a:ext cx="5658485" cy="895668"/>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pl-PL"/>
              <a:t>Kliknij, aby edytować style wzorca tekstu</a:t>
            </a:r>
          </a:p>
        </p:txBody>
      </p:sp>
      <p:sp>
        <p:nvSpPr>
          <p:cNvPr id="6" name="Symbol zastępczy zawartości 5"/>
          <p:cNvSpPr>
            <a:spLocks noGrp="1"/>
          </p:cNvSpPr>
          <p:nvPr>
            <p:ph sz="quarter" idx="4"/>
          </p:nvPr>
        </p:nvSpPr>
        <p:spPr>
          <a:xfrm>
            <a:off x="6503039"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548A525-D529-43BF-B1D6-0290DFC360FC}"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373844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5D24E37-A393-4B9D-8D09-7D267AF27C18}"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257982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68CBBF-4E43-41D1-A4CD-B3D5807BB149}"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3313830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40084" y="382270"/>
            <a:ext cx="4211638" cy="1626871"/>
          </a:xfrm>
        </p:spPr>
        <p:txBody>
          <a:bodyPr anchor="b"/>
          <a:lstStyle>
            <a:lvl1pPr algn="l">
              <a:defRPr sz="2800" b="1"/>
            </a:lvl1pPr>
          </a:lstStyle>
          <a:p>
            <a:r>
              <a:rPr lang="pl-PL"/>
              <a:t>Kliknij, aby edytować styl</a:t>
            </a:r>
          </a:p>
        </p:txBody>
      </p:sp>
      <p:sp>
        <p:nvSpPr>
          <p:cNvPr id="3" name="Symbol zastępczy zawartości 2"/>
          <p:cNvSpPr>
            <a:spLocks noGrp="1"/>
          </p:cNvSpPr>
          <p:nvPr>
            <p:ph idx="1"/>
          </p:nvPr>
        </p:nvSpPr>
        <p:spPr>
          <a:xfrm>
            <a:off x="5005070" y="382274"/>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40084" y="2009144"/>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FFE969-DBB6-4B10-A623-0CDB800F9447}"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128199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509203" y="6720841"/>
            <a:ext cx="7680960" cy="793435"/>
          </a:xfrm>
        </p:spPr>
        <p:txBody>
          <a:bodyPr anchor="b"/>
          <a:lstStyle>
            <a:lvl1pPr algn="l">
              <a:defRPr sz="2800" b="1"/>
            </a:lvl1pPr>
          </a:lstStyle>
          <a:p>
            <a:r>
              <a:rPr lang="pl-PL"/>
              <a:t>Kliknij, aby edytować styl</a:t>
            </a:r>
          </a:p>
        </p:txBody>
      </p:sp>
      <p:sp>
        <p:nvSpPr>
          <p:cNvPr id="3" name="Symbol zastępczy obrazu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pPr lvl="0"/>
            <a:endParaRPr lang="pl-PL" noProof="0"/>
          </a:p>
        </p:txBody>
      </p:sp>
      <p:sp>
        <p:nvSpPr>
          <p:cNvPr id="4" name="Symbol zastępczy tekstu 3"/>
          <p:cNvSpPr>
            <a:spLocks noGrp="1"/>
          </p:cNvSpPr>
          <p:nvPr>
            <p:ph type="body" sz="half" idx="2"/>
          </p:nvPr>
        </p:nvSpPr>
        <p:spPr>
          <a:xfrm>
            <a:off x="2509203" y="7514274"/>
            <a:ext cx="7680960" cy="112680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A8F0DD-F40C-440E-A920-01C359CC8F2A}"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1769964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0120" y="853440"/>
            <a:ext cx="1088136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960120" y="2773680"/>
            <a:ext cx="10881360" cy="57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960120" y="8747760"/>
            <a:ext cx="2667000" cy="640080"/>
          </a:xfrm>
          <a:prstGeom prst="rect">
            <a:avLst/>
          </a:prstGeom>
          <a:noFill/>
          <a:ln>
            <a:noFill/>
          </a:ln>
          <a:effectLst/>
          <a:extLst/>
        </p:spPr>
        <p:txBody>
          <a:bodyPr vert="horz" wrap="square" lIns="128016" tIns="64008" rIns="128016" bIns="64008" numCol="1" anchor="t" anchorCtr="0" compatLnSpc="1">
            <a:prstTxWarp prst="textNoShape">
              <a:avLst/>
            </a:prstTxWarp>
          </a:bodyPr>
          <a:lstStyle>
            <a:lvl1pPr>
              <a:spcBef>
                <a:spcPct val="0"/>
              </a:spcBef>
              <a:buFontTx/>
              <a:buNone/>
              <a:defRPr sz="2000"/>
            </a:lvl1pPr>
          </a:lstStyle>
          <a:p>
            <a:pPr>
              <a:defRPr/>
            </a:pPr>
            <a:endParaRPr lang="pl-PL" altLang="pl-PL">
              <a:solidFill>
                <a:srgbClr val="000000"/>
              </a:solidFill>
            </a:endParaRPr>
          </a:p>
        </p:txBody>
      </p:sp>
      <p:sp>
        <p:nvSpPr>
          <p:cNvPr id="1029" name="Rectangle 5"/>
          <p:cNvSpPr>
            <a:spLocks noGrp="1" noChangeArrowheads="1"/>
          </p:cNvSpPr>
          <p:nvPr>
            <p:ph type="ftr" sz="quarter" idx="3"/>
          </p:nvPr>
        </p:nvSpPr>
        <p:spPr bwMode="auto">
          <a:xfrm>
            <a:off x="4373880" y="8747760"/>
            <a:ext cx="4053840" cy="640080"/>
          </a:xfrm>
          <a:prstGeom prst="rect">
            <a:avLst/>
          </a:prstGeom>
          <a:noFill/>
          <a:ln>
            <a:noFill/>
          </a:ln>
          <a:effectLst/>
          <a:extLst/>
        </p:spPr>
        <p:txBody>
          <a:bodyPr vert="horz" wrap="square" lIns="128016" tIns="64008" rIns="128016" bIns="64008" numCol="1" anchor="t" anchorCtr="0" compatLnSpc="1">
            <a:prstTxWarp prst="textNoShape">
              <a:avLst/>
            </a:prstTxWarp>
          </a:bodyPr>
          <a:lstStyle>
            <a:lvl1pPr algn="ctr">
              <a:spcBef>
                <a:spcPct val="0"/>
              </a:spcBef>
              <a:buFontTx/>
              <a:buNone/>
              <a:defRPr sz="2000"/>
            </a:lvl1pPr>
          </a:lstStyle>
          <a:p>
            <a:pPr>
              <a:defRPr/>
            </a:pPr>
            <a:endParaRPr lang="pl-PL" altLang="pl-PL">
              <a:solidFill>
                <a:srgbClr val="000000"/>
              </a:solidFill>
            </a:endParaRPr>
          </a:p>
        </p:txBody>
      </p:sp>
      <p:sp>
        <p:nvSpPr>
          <p:cNvPr id="1030" name="Rectangle 6"/>
          <p:cNvSpPr>
            <a:spLocks noGrp="1" noChangeArrowheads="1"/>
          </p:cNvSpPr>
          <p:nvPr>
            <p:ph type="sldNum" sz="quarter" idx="4"/>
          </p:nvPr>
        </p:nvSpPr>
        <p:spPr bwMode="auto">
          <a:xfrm>
            <a:off x="9174480" y="8747760"/>
            <a:ext cx="2667000" cy="640080"/>
          </a:xfrm>
          <a:prstGeom prst="rect">
            <a:avLst/>
          </a:prstGeom>
          <a:noFill/>
          <a:ln>
            <a:noFill/>
          </a:ln>
          <a:effectLst/>
          <a:extLst/>
        </p:spPr>
        <p:txBody>
          <a:bodyPr vert="horz" wrap="square" lIns="128016" tIns="64008" rIns="128016" bIns="64008" numCol="1" anchor="t" anchorCtr="0" compatLnSpc="1">
            <a:prstTxWarp prst="textNoShape">
              <a:avLst/>
            </a:prstTxWarp>
          </a:bodyPr>
          <a:lstStyle>
            <a:lvl1pPr algn="r">
              <a:spcBef>
                <a:spcPct val="0"/>
              </a:spcBef>
              <a:buFontTx/>
              <a:buNone/>
              <a:defRPr sz="2000"/>
            </a:lvl1pPr>
          </a:lstStyle>
          <a:p>
            <a:pPr>
              <a:defRPr/>
            </a:pPr>
            <a:fld id="{BB6AA81F-84E9-4CFA-AD60-A7C3FEA3F5A2}"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4039929984"/>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rtl="0" eaLnBrk="0" fontAlgn="base" hangingPunct="0">
        <a:spcBef>
          <a:spcPct val="0"/>
        </a:spcBef>
        <a:spcAft>
          <a:spcPct val="0"/>
        </a:spcAft>
        <a:defRPr sz="6200">
          <a:solidFill>
            <a:schemeClr val="tx2"/>
          </a:solidFill>
          <a:latin typeface="+mj-lt"/>
          <a:ea typeface="+mj-ea"/>
          <a:cs typeface="+mj-cs"/>
        </a:defRPr>
      </a:lvl1pPr>
      <a:lvl2pPr algn="ctr" rtl="0" eaLnBrk="0" fontAlgn="base" hangingPunct="0">
        <a:spcBef>
          <a:spcPct val="0"/>
        </a:spcBef>
        <a:spcAft>
          <a:spcPct val="0"/>
        </a:spcAft>
        <a:defRPr sz="6200">
          <a:solidFill>
            <a:schemeClr val="tx2"/>
          </a:solidFill>
          <a:latin typeface="Times New Roman" pitchFamily="18" charset="0"/>
        </a:defRPr>
      </a:lvl2pPr>
      <a:lvl3pPr algn="ctr" rtl="0" eaLnBrk="0" fontAlgn="base" hangingPunct="0">
        <a:spcBef>
          <a:spcPct val="0"/>
        </a:spcBef>
        <a:spcAft>
          <a:spcPct val="0"/>
        </a:spcAft>
        <a:defRPr sz="6200">
          <a:solidFill>
            <a:schemeClr val="tx2"/>
          </a:solidFill>
          <a:latin typeface="Times New Roman" pitchFamily="18" charset="0"/>
        </a:defRPr>
      </a:lvl3pPr>
      <a:lvl4pPr algn="ctr" rtl="0" eaLnBrk="0" fontAlgn="base" hangingPunct="0">
        <a:spcBef>
          <a:spcPct val="0"/>
        </a:spcBef>
        <a:spcAft>
          <a:spcPct val="0"/>
        </a:spcAft>
        <a:defRPr sz="6200">
          <a:solidFill>
            <a:schemeClr val="tx2"/>
          </a:solidFill>
          <a:latin typeface="Times New Roman" pitchFamily="18" charset="0"/>
        </a:defRPr>
      </a:lvl4pPr>
      <a:lvl5pPr algn="ctr" rtl="0" eaLnBrk="0" fontAlgn="base" hangingPunct="0">
        <a:spcBef>
          <a:spcPct val="0"/>
        </a:spcBef>
        <a:spcAft>
          <a:spcPct val="0"/>
        </a:spcAft>
        <a:defRPr sz="6200">
          <a:solidFill>
            <a:schemeClr val="tx2"/>
          </a:solidFill>
          <a:latin typeface="Times New Roman" pitchFamily="18" charset="0"/>
        </a:defRPr>
      </a:lvl5pPr>
      <a:lvl6pPr marL="640080" algn="ctr" rtl="0" eaLnBrk="0" fontAlgn="base" hangingPunct="0">
        <a:spcBef>
          <a:spcPct val="0"/>
        </a:spcBef>
        <a:spcAft>
          <a:spcPct val="0"/>
        </a:spcAft>
        <a:defRPr sz="6200">
          <a:solidFill>
            <a:schemeClr val="tx2"/>
          </a:solidFill>
          <a:latin typeface="Times New Roman" pitchFamily="18" charset="0"/>
        </a:defRPr>
      </a:lvl6pPr>
      <a:lvl7pPr marL="1280160" algn="ctr" rtl="0" eaLnBrk="0" fontAlgn="base" hangingPunct="0">
        <a:spcBef>
          <a:spcPct val="0"/>
        </a:spcBef>
        <a:spcAft>
          <a:spcPct val="0"/>
        </a:spcAft>
        <a:defRPr sz="6200">
          <a:solidFill>
            <a:schemeClr val="tx2"/>
          </a:solidFill>
          <a:latin typeface="Times New Roman" pitchFamily="18" charset="0"/>
        </a:defRPr>
      </a:lvl7pPr>
      <a:lvl8pPr marL="1920240" algn="ctr" rtl="0" eaLnBrk="0" fontAlgn="base" hangingPunct="0">
        <a:spcBef>
          <a:spcPct val="0"/>
        </a:spcBef>
        <a:spcAft>
          <a:spcPct val="0"/>
        </a:spcAft>
        <a:defRPr sz="6200">
          <a:solidFill>
            <a:schemeClr val="tx2"/>
          </a:solidFill>
          <a:latin typeface="Times New Roman" pitchFamily="18" charset="0"/>
        </a:defRPr>
      </a:lvl8pPr>
      <a:lvl9pPr marL="2560320" algn="ctr" rtl="0" eaLnBrk="0" fontAlgn="base" hangingPunct="0">
        <a:spcBef>
          <a:spcPct val="0"/>
        </a:spcBef>
        <a:spcAft>
          <a:spcPct val="0"/>
        </a:spcAft>
        <a:defRPr sz="6200">
          <a:solidFill>
            <a:schemeClr val="tx2"/>
          </a:solidFill>
          <a:latin typeface="Times New Roman" pitchFamily="18" charset="0"/>
        </a:defRPr>
      </a:lvl9pPr>
    </p:titleStyle>
    <p:bodyStyle>
      <a:lvl1pPr marL="480060" indent="-480060" algn="l" rtl="0" eaLnBrk="0" fontAlgn="base" hangingPunct="0">
        <a:spcBef>
          <a:spcPct val="20000"/>
        </a:spcBef>
        <a:spcAft>
          <a:spcPct val="0"/>
        </a:spcAft>
        <a:buChar char="•"/>
        <a:defRPr sz="4500">
          <a:solidFill>
            <a:schemeClr val="tx1"/>
          </a:solidFill>
          <a:latin typeface="+mn-lt"/>
          <a:ea typeface="+mn-ea"/>
          <a:cs typeface="+mn-cs"/>
        </a:defRPr>
      </a:lvl1pPr>
      <a:lvl2pPr marL="1040130" indent="-400050" algn="l" rtl="0" eaLnBrk="0" fontAlgn="base" hangingPunct="0">
        <a:spcBef>
          <a:spcPct val="20000"/>
        </a:spcBef>
        <a:spcAft>
          <a:spcPct val="0"/>
        </a:spcAft>
        <a:buChar char="–"/>
        <a:defRPr sz="3900">
          <a:solidFill>
            <a:schemeClr val="tx1"/>
          </a:solidFill>
          <a:latin typeface="+mn-lt"/>
        </a:defRPr>
      </a:lvl2pPr>
      <a:lvl3pPr marL="1600200" indent="-320040" algn="l" rtl="0" eaLnBrk="0" fontAlgn="base" hangingPunct="0">
        <a:spcBef>
          <a:spcPct val="20000"/>
        </a:spcBef>
        <a:spcAft>
          <a:spcPct val="0"/>
        </a:spcAft>
        <a:buChar char="•"/>
        <a:defRPr sz="3400">
          <a:solidFill>
            <a:schemeClr val="tx1"/>
          </a:solidFill>
          <a:latin typeface="+mn-lt"/>
        </a:defRPr>
      </a:lvl3pPr>
      <a:lvl4pPr marL="2240280" indent="-320040" algn="l" rtl="0" eaLnBrk="0" fontAlgn="base" hangingPunct="0">
        <a:spcBef>
          <a:spcPct val="20000"/>
        </a:spcBef>
        <a:spcAft>
          <a:spcPct val="0"/>
        </a:spcAft>
        <a:buChar char="–"/>
        <a:defRPr sz="2800">
          <a:solidFill>
            <a:schemeClr val="tx1"/>
          </a:solidFill>
          <a:latin typeface="+mn-lt"/>
        </a:defRPr>
      </a:lvl4pPr>
      <a:lvl5pPr marL="2880360" indent="-320040" algn="l" rtl="0" eaLnBrk="0" fontAlgn="base" hangingPunct="0">
        <a:spcBef>
          <a:spcPct val="20000"/>
        </a:spcBef>
        <a:spcAft>
          <a:spcPct val="0"/>
        </a:spcAft>
        <a:buChar char="»"/>
        <a:defRPr sz="2800">
          <a:solidFill>
            <a:schemeClr val="tx1"/>
          </a:solidFill>
          <a:latin typeface="+mn-lt"/>
        </a:defRPr>
      </a:lvl5pPr>
      <a:lvl6pPr marL="3520440" indent="-320040" algn="l" rtl="0" eaLnBrk="0" fontAlgn="base" hangingPunct="0">
        <a:spcBef>
          <a:spcPct val="20000"/>
        </a:spcBef>
        <a:spcAft>
          <a:spcPct val="0"/>
        </a:spcAft>
        <a:buChar char="»"/>
        <a:defRPr sz="2800">
          <a:solidFill>
            <a:schemeClr val="tx1"/>
          </a:solidFill>
          <a:latin typeface="+mn-lt"/>
        </a:defRPr>
      </a:lvl6pPr>
      <a:lvl7pPr marL="4160520" indent="-320040" algn="l" rtl="0" eaLnBrk="0" fontAlgn="base" hangingPunct="0">
        <a:spcBef>
          <a:spcPct val="20000"/>
        </a:spcBef>
        <a:spcAft>
          <a:spcPct val="0"/>
        </a:spcAft>
        <a:buChar char="»"/>
        <a:defRPr sz="2800">
          <a:solidFill>
            <a:schemeClr val="tx1"/>
          </a:solidFill>
          <a:latin typeface="+mn-lt"/>
        </a:defRPr>
      </a:lvl7pPr>
      <a:lvl8pPr marL="4800600" indent="-320040" algn="l" rtl="0" eaLnBrk="0" fontAlgn="base" hangingPunct="0">
        <a:spcBef>
          <a:spcPct val="20000"/>
        </a:spcBef>
        <a:spcAft>
          <a:spcPct val="0"/>
        </a:spcAft>
        <a:buChar char="»"/>
        <a:defRPr sz="2800">
          <a:solidFill>
            <a:schemeClr val="tx1"/>
          </a:solidFill>
          <a:latin typeface="+mn-lt"/>
        </a:defRPr>
      </a:lvl8pPr>
      <a:lvl9pPr marL="5440680" indent="-320040" algn="l" rtl="0" eaLnBrk="0" fontAlgn="base" hangingPunct="0">
        <a:spcBef>
          <a:spcPct val="20000"/>
        </a:spcBef>
        <a:spcAft>
          <a:spcPct val="0"/>
        </a:spcAft>
        <a:buChar char="»"/>
        <a:defRPr sz="2800">
          <a:solidFill>
            <a:schemeClr val="tx1"/>
          </a:solidFill>
          <a:latin typeface="+mn-lt"/>
        </a:defRPr>
      </a:lvl9pPr>
    </p:bodyStyle>
    <p:otherStyle>
      <a:defPPr>
        <a:defRPr lang="pl-PL"/>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0120" y="853440"/>
            <a:ext cx="1088136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960120" y="2773680"/>
            <a:ext cx="10881360" cy="57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960120" y="8747760"/>
            <a:ext cx="2667000" cy="640080"/>
          </a:xfrm>
          <a:prstGeom prst="rect">
            <a:avLst/>
          </a:prstGeom>
          <a:noFill/>
          <a:ln>
            <a:noFill/>
          </a:ln>
          <a:effectLst/>
          <a:extLst/>
        </p:spPr>
        <p:txBody>
          <a:bodyPr vert="horz" wrap="square" lIns="128016" tIns="64008" rIns="128016" bIns="64008" numCol="1" anchor="t" anchorCtr="0" compatLnSpc="1">
            <a:prstTxWarp prst="textNoShape">
              <a:avLst/>
            </a:prstTxWarp>
          </a:bodyPr>
          <a:lstStyle>
            <a:lvl1pPr>
              <a:spcBef>
                <a:spcPct val="0"/>
              </a:spcBef>
              <a:buFontTx/>
              <a:buNone/>
              <a:defRPr sz="2000"/>
            </a:lvl1pPr>
          </a:lstStyle>
          <a:p>
            <a:pPr>
              <a:defRPr/>
            </a:pPr>
            <a:endParaRPr lang="pl-PL" altLang="pl-PL">
              <a:solidFill>
                <a:srgbClr val="000000"/>
              </a:solidFill>
            </a:endParaRPr>
          </a:p>
        </p:txBody>
      </p:sp>
      <p:sp>
        <p:nvSpPr>
          <p:cNvPr id="1029" name="Rectangle 5"/>
          <p:cNvSpPr>
            <a:spLocks noGrp="1" noChangeArrowheads="1"/>
          </p:cNvSpPr>
          <p:nvPr>
            <p:ph type="ftr" sz="quarter" idx="3"/>
          </p:nvPr>
        </p:nvSpPr>
        <p:spPr bwMode="auto">
          <a:xfrm>
            <a:off x="4373880" y="8747760"/>
            <a:ext cx="4053840" cy="640080"/>
          </a:xfrm>
          <a:prstGeom prst="rect">
            <a:avLst/>
          </a:prstGeom>
          <a:noFill/>
          <a:ln>
            <a:noFill/>
          </a:ln>
          <a:effectLst/>
          <a:extLst/>
        </p:spPr>
        <p:txBody>
          <a:bodyPr vert="horz" wrap="square" lIns="128016" tIns="64008" rIns="128016" bIns="64008" numCol="1" anchor="t" anchorCtr="0" compatLnSpc="1">
            <a:prstTxWarp prst="textNoShape">
              <a:avLst/>
            </a:prstTxWarp>
          </a:bodyPr>
          <a:lstStyle>
            <a:lvl1pPr algn="ctr">
              <a:spcBef>
                <a:spcPct val="0"/>
              </a:spcBef>
              <a:buFontTx/>
              <a:buNone/>
              <a:defRPr sz="2000"/>
            </a:lvl1pPr>
          </a:lstStyle>
          <a:p>
            <a:pPr>
              <a:defRPr/>
            </a:pPr>
            <a:endParaRPr lang="pl-PL" altLang="pl-PL">
              <a:solidFill>
                <a:srgbClr val="000000"/>
              </a:solidFill>
            </a:endParaRPr>
          </a:p>
        </p:txBody>
      </p:sp>
      <p:sp>
        <p:nvSpPr>
          <p:cNvPr id="1030" name="Rectangle 6"/>
          <p:cNvSpPr>
            <a:spLocks noGrp="1" noChangeArrowheads="1"/>
          </p:cNvSpPr>
          <p:nvPr>
            <p:ph type="sldNum" sz="quarter" idx="4"/>
          </p:nvPr>
        </p:nvSpPr>
        <p:spPr bwMode="auto">
          <a:xfrm>
            <a:off x="9174480" y="8747760"/>
            <a:ext cx="2667000" cy="640080"/>
          </a:xfrm>
          <a:prstGeom prst="rect">
            <a:avLst/>
          </a:prstGeom>
          <a:noFill/>
          <a:ln>
            <a:noFill/>
          </a:ln>
          <a:effectLst/>
          <a:extLst/>
        </p:spPr>
        <p:txBody>
          <a:bodyPr vert="horz" wrap="square" lIns="128016" tIns="64008" rIns="128016" bIns="64008" numCol="1" anchor="t" anchorCtr="0" compatLnSpc="1">
            <a:prstTxWarp prst="textNoShape">
              <a:avLst/>
            </a:prstTxWarp>
          </a:bodyPr>
          <a:lstStyle>
            <a:lvl1pPr algn="r">
              <a:spcBef>
                <a:spcPct val="0"/>
              </a:spcBef>
              <a:buFontTx/>
              <a:buNone/>
              <a:defRPr sz="2000"/>
            </a:lvl1pPr>
          </a:lstStyle>
          <a:p>
            <a:pPr>
              <a:defRPr/>
            </a:pPr>
            <a:fld id="{BB6AA81F-84E9-4CFA-AD60-A7C3FEA3F5A2}"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3303410180"/>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ctr" rtl="0" eaLnBrk="0" fontAlgn="base" hangingPunct="0">
        <a:spcBef>
          <a:spcPct val="0"/>
        </a:spcBef>
        <a:spcAft>
          <a:spcPct val="0"/>
        </a:spcAft>
        <a:defRPr sz="6200">
          <a:solidFill>
            <a:schemeClr val="tx2"/>
          </a:solidFill>
          <a:latin typeface="+mj-lt"/>
          <a:ea typeface="+mj-ea"/>
          <a:cs typeface="+mj-cs"/>
        </a:defRPr>
      </a:lvl1pPr>
      <a:lvl2pPr algn="ctr" rtl="0" eaLnBrk="0" fontAlgn="base" hangingPunct="0">
        <a:spcBef>
          <a:spcPct val="0"/>
        </a:spcBef>
        <a:spcAft>
          <a:spcPct val="0"/>
        </a:spcAft>
        <a:defRPr sz="6200">
          <a:solidFill>
            <a:schemeClr val="tx2"/>
          </a:solidFill>
          <a:latin typeface="Times New Roman" pitchFamily="18" charset="0"/>
        </a:defRPr>
      </a:lvl2pPr>
      <a:lvl3pPr algn="ctr" rtl="0" eaLnBrk="0" fontAlgn="base" hangingPunct="0">
        <a:spcBef>
          <a:spcPct val="0"/>
        </a:spcBef>
        <a:spcAft>
          <a:spcPct val="0"/>
        </a:spcAft>
        <a:defRPr sz="6200">
          <a:solidFill>
            <a:schemeClr val="tx2"/>
          </a:solidFill>
          <a:latin typeface="Times New Roman" pitchFamily="18" charset="0"/>
        </a:defRPr>
      </a:lvl3pPr>
      <a:lvl4pPr algn="ctr" rtl="0" eaLnBrk="0" fontAlgn="base" hangingPunct="0">
        <a:spcBef>
          <a:spcPct val="0"/>
        </a:spcBef>
        <a:spcAft>
          <a:spcPct val="0"/>
        </a:spcAft>
        <a:defRPr sz="6200">
          <a:solidFill>
            <a:schemeClr val="tx2"/>
          </a:solidFill>
          <a:latin typeface="Times New Roman" pitchFamily="18" charset="0"/>
        </a:defRPr>
      </a:lvl4pPr>
      <a:lvl5pPr algn="ctr" rtl="0" eaLnBrk="0" fontAlgn="base" hangingPunct="0">
        <a:spcBef>
          <a:spcPct val="0"/>
        </a:spcBef>
        <a:spcAft>
          <a:spcPct val="0"/>
        </a:spcAft>
        <a:defRPr sz="6200">
          <a:solidFill>
            <a:schemeClr val="tx2"/>
          </a:solidFill>
          <a:latin typeface="Times New Roman" pitchFamily="18" charset="0"/>
        </a:defRPr>
      </a:lvl5pPr>
      <a:lvl6pPr marL="640080" algn="ctr" rtl="0" eaLnBrk="0" fontAlgn="base" hangingPunct="0">
        <a:spcBef>
          <a:spcPct val="0"/>
        </a:spcBef>
        <a:spcAft>
          <a:spcPct val="0"/>
        </a:spcAft>
        <a:defRPr sz="6200">
          <a:solidFill>
            <a:schemeClr val="tx2"/>
          </a:solidFill>
          <a:latin typeface="Times New Roman" pitchFamily="18" charset="0"/>
        </a:defRPr>
      </a:lvl6pPr>
      <a:lvl7pPr marL="1280160" algn="ctr" rtl="0" eaLnBrk="0" fontAlgn="base" hangingPunct="0">
        <a:spcBef>
          <a:spcPct val="0"/>
        </a:spcBef>
        <a:spcAft>
          <a:spcPct val="0"/>
        </a:spcAft>
        <a:defRPr sz="6200">
          <a:solidFill>
            <a:schemeClr val="tx2"/>
          </a:solidFill>
          <a:latin typeface="Times New Roman" pitchFamily="18" charset="0"/>
        </a:defRPr>
      </a:lvl7pPr>
      <a:lvl8pPr marL="1920240" algn="ctr" rtl="0" eaLnBrk="0" fontAlgn="base" hangingPunct="0">
        <a:spcBef>
          <a:spcPct val="0"/>
        </a:spcBef>
        <a:spcAft>
          <a:spcPct val="0"/>
        </a:spcAft>
        <a:defRPr sz="6200">
          <a:solidFill>
            <a:schemeClr val="tx2"/>
          </a:solidFill>
          <a:latin typeface="Times New Roman" pitchFamily="18" charset="0"/>
        </a:defRPr>
      </a:lvl8pPr>
      <a:lvl9pPr marL="2560320" algn="ctr" rtl="0" eaLnBrk="0" fontAlgn="base" hangingPunct="0">
        <a:spcBef>
          <a:spcPct val="0"/>
        </a:spcBef>
        <a:spcAft>
          <a:spcPct val="0"/>
        </a:spcAft>
        <a:defRPr sz="6200">
          <a:solidFill>
            <a:schemeClr val="tx2"/>
          </a:solidFill>
          <a:latin typeface="Times New Roman" pitchFamily="18" charset="0"/>
        </a:defRPr>
      </a:lvl9pPr>
    </p:titleStyle>
    <p:bodyStyle>
      <a:lvl1pPr marL="480060" indent="-480060" algn="l" rtl="0" eaLnBrk="0" fontAlgn="base" hangingPunct="0">
        <a:spcBef>
          <a:spcPct val="20000"/>
        </a:spcBef>
        <a:spcAft>
          <a:spcPct val="0"/>
        </a:spcAft>
        <a:buChar char="•"/>
        <a:defRPr sz="4500">
          <a:solidFill>
            <a:schemeClr val="tx1"/>
          </a:solidFill>
          <a:latin typeface="+mn-lt"/>
          <a:ea typeface="+mn-ea"/>
          <a:cs typeface="+mn-cs"/>
        </a:defRPr>
      </a:lvl1pPr>
      <a:lvl2pPr marL="1040130" indent="-400050" algn="l" rtl="0" eaLnBrk="0" fontAlgn="base" hangingPunct="0">
        <a:spcBef>
          <a:spcPct val="20000"/>
        </a:spcBef>
        <a:spcAft>
          <a:spcPct val="0"/>
        </a:spcAft>
        <a:buChar char="–"/>
        <a:defRPr sz="3900">
          <a:solidFill>
            <a:schemeClr val="tx1"/>
          </a:solidFill>
          <a:latin typeface="+mn-lt"/>
        </a:defRPr>
      </a:lvl2pPr>
      <a:lvl3pPr marL="1600200" indent="-320040" algn="l" rtl="0" eaLnBrk="0" fontAlgn="base" hangingPunct="0">
        <a:spcBef>
          <a:spcPct val="20000"/>
        </a:spcBef>
        <a:spcAft>
          <a:spcPct val="0"/>
        </a:spcAft>
        <a:buChar char="•"/>
        <a:defRPr sz="3400">
          <a:solidFill>
            <a:schemeClr val="tx1"/>
          </a:solidFill>
          <a:latin typeface="+mn-lt"/>
        </a:defRPr>
      </a:lvl3pPr>
      <a:lvl4pPr marL="2240280" indent="-320040" algn="l" rtl="0" eaLnBrk="0" fontAlgn="base" hangingPunct="0">
        <a:spcBef>
          <a:spcPct val="20000"/>
        </a:spcBef>
        <a:spcAft>
          <a:spcPct val="0"/>
        </a:spcAft>
        <a:buChar char="–"/>
        <a:defRPr sz="2800">
          <a:solidFill>
            <a:schemeClr val="tx1"/>
          </a:solidFill>
          <a:latin typeface="+mn-lt"/>
        </a:defRPr>
      </a:lvl4pPr>
      <a:lvl5pPr marL="2880360" indent="-320040" algn="l" rtl="0" eaLnBrk="0" fontAlgn="base" hangingPunct="0">
        <a:spcBef>
          <a:spcPct val="20000"/>
        </a:spcBef>
        <a:spcAft>
          <a:spcPct val="0"/>
        </a:spcAft>
        <a:buChar char="»"/>
        <a:defRPr sz="2800">
          <a:solidFill>
            <a:schemeClr val="tx1"/>
          </a:solidFill>
          <a:latin typeface="+mn-lt"/>
        </a:defRPr>
      </a:lvl5pPr>
      <a:lvl6pPr marL="3520440" indent="-320040" algn="l" rtl="0" eaLnBrk="0" fontAlgn="base" hangingPunct="0">
        <a:spcBef>
          <a:spcPct val="20000"/>
        </a:spcBef>
        <a:spcAft>
          <a:spcPct val="0"/>
        </a:spcAft>
        <a:buChar char="»"/>
        <a:defRPr sz="2800">
          <a:solidFill>
            <a:schemeClr val="tx1"/>
          </a:solidFill>
          <a:latin typeface="+mn-lt"/>
        </a:defRPr>
      </a:lvl6pPr>
      <a:lvl7pPr marL="4160520" indent="-320040" algn="l" rtl="0" eaLnBrk="0" fontAlgn="base" hangingPunct="0">
        <a:spcBef>
          <a:spcPct val="20000"/>
        </a:spcBef>
        <a:spcAft>
          <a:spcPct val="0"/>
        </a:spcAft>
        <a:buChar char="»"/>
        <a:defRPr sz="2800">
          <a:solidFill>
            <a:schemeClr val="tx1"/>
          </a:solidFill>
          <a:latin typeface="+mn-lt"/>
        </a:defRPr>
      </a:lvl7pPr>
      <a:lvl8pPr marL="4800600" indent="-320040" algn="l" rtl="0" eaLnBrk="0" fontAlgn="base" hangingPunct="0">
        <a:spcBef>
          <a:spcPct val="20000"/>
        </a:spcBef>
        <a:spcAft>
          <a:spcPct val="0"/>
        </a:spcAft>
        <a:buChar char="»"/>
        <a:defRPr sz="2800">
          <a:solidFill>
            <a:schemeClr val="tx1"/>
          </a:solidFill>
          <a:latin typeface="+mn-lt"/>
        </a:defRPr>
      </a:lvl8pPr>
      <a:lvl9pPr marL="5440680" indent="-320040" algn="l" rtl="0" eaLnBrk="0" fontAlgn="base" hangingPunct="0">
        <a:spcBef>
          <a:spcPct val="20000"/>
        </a:spcBef>
        <a:spcAft>
          <a:spcPct val="0"/>
        </a:spcAft>
        <a:buChar char="»"/>
        <a:defRPr sz="2800">
          <a:solidFill>
            <a:schemeClr val="tx1"/>
          </a:solidFill>
          <a:latin typeface="+mn-lt"/>
        </a:defRPr>
      </a:lvl9pPr>
    </p:bodyStyle>
    <p:otherStyle>
      <a:defPPr>
        <a:defRPr lang="pl-PL"/>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mailto:marek.matejun@uni.lodz.p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oecd.org/science/oslo-manual-2018-9789264304604-en.ht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26720" y="-6702"/>
            <a:ext cx="11948160"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defTabSz="1280160">
              <a:spcBef>
                <a:spcPct val="0"/>
              </a:spcBef>
              <a:buFontTx/>
              <a:buNone/>
              <a:defRPr/>
            </a:pPr>
            <a:r>
              <a:rPr lang="pl-PL" altLang="pl-PL" sz="4900" b="1" dirty="0" err="1" smtClean="0">
                <a:solidFill>
                  <a:srgbClr val="000099"/>
                </a:solidFill>
              </a:rPr>
              <a:t>Innovation</a:t>
            </a:r>
            <a:r>
              <a:rPr lang="pl-PL" altLang="pl-PL" sz="4900" b="1" dirty="0" smtClean="0">
                <a:solidFill>
                  <a:srgbClr val="000099"/>
                </a:solidFill>
              </a:rPr>
              <a:t> – </a:t>
            </a:r>
            <a:r>
              <a:rPr lang="pl-PL" altLang="pl-PL" sz="4900" b="1" dirty="0" err="1" smtClean="0">
                <a:solidFill>
                  <a:srgbClr val="000099"/>
                </a:solidFill>
              </a:rPr>
              <a:t>concept</a:t>
            </a:r>
            <a:r>
              <a:rPr lang="pl-PL" altLang="pl-PL" sz="4900" b="1" dirty="0" smtClean="0">
                <a:solidFill>
                  <a:srgbClr val="000099"/>
                </a:solidFill>
              </a:rPr>
              <a:t> and </a:t>
            </a:r>
            <a:r>
              <a:rPr lang="pl-PL" altLang="pl-PL" sz="4900" b="1" dirty="0" err="1" smtClean="0">
                <a:solidFill>
                  <a:srgbClr val="000099"/>
                </a:solidFill>
              </a:rPr>
              <a:t>types</a:t>
            </a:r>
            <a:endParaRPr lang="pl-PL" altLang="pl-PL" sz="4200" dirty="0">
              <a:solidFill>
                <a:srgbClr val="000000"/>
              </a:solidFill>
            </a:endParaRPr>
          </a:p>
        </p:txBody>
      </p:sp>
      <p:sp>
        <p:nvSpPr>
          <p:cNvPr id="3075" name="Rectangle 5"/>
          <p:cNvSpPr>
            <a:spLocks noChangeArrowheads="1"/>
          </p:cNvSpPr>
          <p:nvPr/>
        </p:nvSpPr>
        <p:spPr bwMode="auto">
          <a:xfrm>
            <a:off x="208112" y="1488232"/>
            <a:ext cx="6225222" cy="33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342900" indent="-342900">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marL="0" indent="0" algn="just" defTabSz="1280160">
              <a:spcBef>
                <a:spcPts val="420"/>
              </a:spcBef>
              <a:spcAft>
                <a:spcPts val="800"/>
              </a:spcAft>
              <a:buFontTx/>
              <a:buNone/>
              <a:defRPr/>
            </a:pPr>
            <a:r>
              <a:rPr lang="pl-PL" altLang="pl-PL" sz="3700" b="1" dirty="0" smtClean="0">
                <a:solidFill>
                  <a:srgbClr val="000000"/>
                </a:solidFill>
              </a:rPr>
              <a:t>General </a:t>
            </a:r>
            <a:r>
              <a:rPr lang="pl-PL" altLang="pl-PL" sz="3700" b="1" dirty="0" err="1" smtClean="0">
                <a:solidFill>
                  <a:srgbClr val="000000"/>
                </a:solidFill>
              </a:rPr>
              <a:t>definition</a:t>
            </a:r>
            <a:r>
              <a:rPr lang="pl-PL" altLang="pl-PL" sz="3700" b="1" dirty="0" smtClean="0">
                <a:solidFill>
                  <a:srgbClr val="000000"/>
                </a:solidFill>
              </a:rPr>
              <a:t>:</a:t>
            </a:r>
          </a:p>
          <a:p>
            <a:pPr marL="480060" indent="-480060" algn="just" defTabSz="1280160">
              <a:spcBef>
                <a:spcPts val="420"/>
              </a:spcBef>
              <a:spcAft>
                <a:spcPts val="800"/>
              </a:spcAft>
              <a:defRPr/>
            </a:pPr>
            <a:r>
              <a:rPr lang="en-US" altLang="pl-PL" sz="3700" dirty="0" smtClean="0">
                <a:solidFill>
                  <a:srgbClr val="000000"/>
                </a:solidFill>
              </a:rPr>
              <a:t>It </a:t>
            </a:r>
            <a:r>
              <a:rPr lang="en-US" altLang="pl-PL" sz="3700" dirty="0">
                <a:solidFill>
                  <a:srgbClr val="000000"/>
                </a:solidFill>
              </a:rPr>
              <a:t>is </a:t>
            </a:r>
            <a:r>
              <a:rPr lang="pl-PL" altLang="pl-PL" sz="3700" dirty="0" smtClean="0">
                <a:solidFill>
                  <a:srgbClr val="000000"/>
                </a:solidFill>
              </a:rPr>
              <a:t>a </a:t>
            </a:r>
            <a:r>
              <a:rPr lang="en-US" altLang="pl-PL" sz="3700" dirty="0" smtClean="0">
                <a:solidFill>
                  <a:srgbClr val="000000"/>
                </a:solidFill>
              </a:rPr>
              <a:t>practice </a:t>
            </a:r>
            <a:r>
              <a:rPr lang="en-US" altLang="pl-PL" sz="3700" dirty="0">
                <a:solidFill>
                  <a:srgbClr val="000000"/>
                </a:solidFill>
              </a:rPr>
              <a:t>or object that is perceived as new by an </a:t>
            </a:r>
            <a:r>
              <a:rPr lang="en-US" altLang="pl-PL" sz="3700" dirty="0" smtClean="0">
                <a:solidFill>
                  <a:srgbClr val="000000"/>
                </a:solidFill>
              </a:rPr>
              <a:t>individual</a:t>
            </a:r>
            <a:r>
              <a:rPr lang="pl-PL" altLang="pl-PL" sz="3700" dirty="0" smtClean="0">
                <a:solidFill>
                  <a:srgbClr val="000000"/>
                </a:solidFill>
              </a:rPr>
              <a:t>, </a:t>
            </a:r>
            <a:r>
              <a:rPr lang="pl-PL" altLang="pl-PL" sz="3700" dirty="0" err="1" smtClean="0">
                <a:solidFill>
                  <a:srgbClr val="000000"/>
                </a:solidFill>
              </a:rPr>
              <a:t>company</a:t>
            </a:r>
            <a:r>
              <a:rPr lang="en-US" altLang="pl-PL" sz="3700" dirty="0" smtClean="0">
                <a:solidFill>
                  <a:srgbClr val="000000"/>
                </a:solidFill>
              </a:rPr>
              <a:t> </a:t>
            </a:r>
            <a:r>
              <a:rPr lang="en-US" altLang="pl-PL" sz="3700" dirty="0">
                <a:solidFill>
                  <a:srgbClr val="000000"/>
                </a:solidFill>
              </a:rPr>
              <a:t>or other unit of adoption.</a:t>
            </a:r>
          </a:p>
          <a:p>
            <a:pPr marL="480060" indent="-480060" algn="just" defTabSz="1280160">
              <a:spcBef>
                <a:spcPts val="420"/>
              </a:spcBef>
              <a:spcAft>
                <a:spcPts val="800"/>
              </a:spcAft>
              <a:defRPr/>
            </a:pPr>
            <a:r>
              <a:rPr lang="en-US" altLang="pl-PL" sz="3700" dirty="0">
                <a:solidFill>
                  <a:srgbClr val="000000"/>
                </a:solidFill>
              </a:rPr>
              <a:t>It is a use of new knowledge to offer a new product or </a:t>
            </a:r>
            <a:r>
              <a:rPr lang="pl-PL" altLang="pl-PL" sz="3700" dirty="0" err="1" smtClean="0">
                <a:solidFill>
                  <a:srgbClr val="000000"/>
                </a:solidFill>
              </a:rPr>
              <a:t>new</a:t>
            </a:r>
            <a:r>
              <a:rPr lang="pl-PL" altLang="pl-PL" sz="3700" dirty="0" smtClean="0">
                <a:solidFill>
                  <a:srgbClr val="000000"/>
                </a:solidFill>
              </a:rPr>
              <a:t> </a:t>
            </a:r>
            <a:r>
              <a:rPr lang="en-US" altLang="pl-PL" sz="3700" dirty="0" smtClean="0">
                <a:solidFill>
                  <a:srgbClr val="000000"/>
                </a:solidFill>
              </a:rPr>
              <a:t>service </a:t>
            </a:r>
            <a:r>
              <a:rPr lang="en-US" altLang="pl-PL" sz="3700" dirty="0">
                <a:solidFill>
                  <a:srgbClr val="000000"/>
                </a:solidFill>
              </a:rPr>
              <a:t>that </a:t>
            </a:r>
            <a:r>
              <a:rPr lang="pl-PL" altLang="pl-PL" sz="3700" dirty="0" smtClean="0">
                <a:solidFill>
                  <a:srgbClr val="000000"/>
                </a:solidFill>
              </a:rPr>
              <a:t>market </a:t>
            </a:r>
            <a:r>
              <a:rPr lang="en-US" altLang="pl-PL" sz="3700" dirty="0" smtClean="0">
                <a:solidFill>
                  <a:srgbClr val="000000"/>
                </a:solidFill>
              </a:rPr>
              <a:t>want</a:t>
            </a:r>
            <a:r>
              <a:rPr lang="pl-PL" altLang="pl-PL" sz="3700" dirty="0" smtClean="0">
                <a:solidFill>
                  <a:srgbClr val="000000"/>
                </a:solidFill>
              </a:rPr>
              <a:t>s</a:t>
            </a:r>
            <a:r>
              <a:rPr lang="en-US" altLang="pl-PL" sz="3700" dirty="0" smtClean="0">
                <a:solidFill>
                  <a:srgbClr val="000000"/>
                </a:solidFill>
              </a:rPr>
              <a:t>. Thus</a:t>
            </a:r>
            <a:endParaRPr lang="pl-PL" altLang="pl-PL" sz="3700" b="1" dirty="0" smtClean="0">
              <a:solidFill>
                <a:srgbClr val="0000FF"/>
              </a:solidFill>
            </a:endParaRPr>
          </a:p>
          <a:p>
            <a:pPr marL="0" indent="0" algn="ctr" defTabSz="1280160">
              <a:spcBef>
                <a:spcPts val="420"/>
              </a:spcBef>
              <a:spcAft>
                <a:spcPts val="800"/>
              </a:spcAft>
              <a:buFontTx/>
              <a:buNone/>
              <a:defRPr/>
            </a:pPr>
            <a:r>
              <a:rPr lang="pl-PL" altLang="pl-PL" sz="3700" b="1" dirty="0" err="1">
                <a:solidFill>
                  <a:srgbClr val="0000FF"/>
                </a:solidFill>
              </a:rPr>
              <a:t>Innovation</a:t>
            </a:r>
            <a:r>
              <a:rPr lang="pl-PL" altLang="pl-PL" sz="3700" b="1" dirty="0">
                <a:solidFill>
                  <a:srgbClr val="0000FF"/>
                </a:solidFill>
              </a:rPr>
              <a:t> = </a:t>
            </a:r>
            <a:r>
              <a:rPr lang="pl-PL" altLang="pl-PL" sz="3700" b="1" dirty="0" smtClean="0">
                <a:solidFill>
                  <a:srgbClr val="0000FF"/>
                </a:solidFill>
              </a:rPr>
              <a:t/>
            </a:r>
            <a:br>
              <a:rPr lang="pl-PL" altLang="pl-PL" sz="3700" b="1" dirty="0" smtClean="0">
                <a:solidFill>
                  <a:srgbClr val="0000FF"/>
                </a:solidFill>
              </a:rPr>
            </a:br>
            <a:r>
              <a:rPr lang="pl-PL" altLang="pl-PL" sz="3700" b="1" dirty="0" smtClean="0">
                <a:solidFill>
                  <a:srgbClr val="0000FF"/>
                </a:solidFill>
              </a:rPr>
              <a:t>I</a:t>
            </a:r>
            <a:r>
              <a:rPr lang="en-US" altLang="pl-PL" sz="3700" b="1" dirty="0" err="1" smtClean="0">
                <a:solidFill>
                  <a:srgbClr val="0000FF"/>
                </a:solidFill>
              </a:rPr>
              <a:t>nvention</a:t>
            </a:r>
            <a:r>
              <a:rPr lang="en-US" altLang="pl-PL" sz="3700" b="1" dirty="0" smtClean="0">
                <a:solidFill>
                  <a:srgbClr val="0000FF"/>
                </a:solidFill>
              </a:rPr>
              <a:t> </a:t>
            </a:r>
            <a:r>
              <a:rPr lang="en-US" altLang="pl-PL" sz="3700" b="1" dirty="0">
                <a:solidFill>
                  <a:srgbClr val="0000FF"/>
                </a:solidFill>
              </a:rPr>
              <a:t>+ </a:t>
            </a:r>
            <a:r>
              <a:rPr lang="pl-PL" altLang="pl-PL" sz="3700" b="1" dirty="0" err="1">
                <a:solidFill>
                  <a:srgbClr val="0000FF"/>
                </a:solidFill>
              </a:rPr>
              <a:t>Novelty</a:t>
            </a:r>
            <a:r>
              <a:rPr lang="pl-PL" altLang="pl-PL" sz="3700" b="1" dirty="0">
                <a:solidFill>
                  <a:srgbClr val="0000FF"/>
                </a:solidFill>
              </a:rPr>
              <a:t> </a:t>
            </a:r>
            <a:r>
              <a:rPr lang="pl-PL" altLang="pl-PL" sz="3700" b="1" dirty="0" smtClean="0">
                <a:solidFill>
                  <a:srgbClr val="0000FF"/>
                </a:solidFill>
              </a:rPr>
              <a:t/>
            </a:r>
            <a:br>
              <a:rPr lang="pl-PL" altLang="pl-PL" sz="3700" b="1" dirty="0" smtClean="0">
                <a:solidFill>
                  <a:srgbClr val="0000FF"/>
                </a:solidFill>
              </a:rPr>
            </a:br>
            <a:r>
              <a:rPr lang="pl-PL" altLang="pl-PL" sz="3700" b="1" dirty="0" smtClean="0">
                <a:solidFill>
                  <a:srgbClr val="0000FF"/>
                </a:solidFill>
              </a:rPr>
              <a:t>+ </a:t>
            </a:r>
            <a:r>
              <a:rPr lang="en-US" altLang="pl-PL" sz="3700" b="1" dirty="0" smtClean="0">
                <a:solidFill>
                  <a:srgbClr val="0000FF"/>
                </a:solidFill>
              </a:rPr>
              <a:t>Commercialization</a:t>
            </a:r>
            <a:endParaRPr lang="pl-PL" altLang="pl-PL" sz="3700" b="1" dirty="0" smtClean="0">
              <a:solidFill>
                <a:srgbClr val="0000FF"/>
              </a:solidFill>
            </a:endParaRPr>
          </a:p>
          <a:p>
            <a:pPr algn="just" defTabSz="1280160">
              <a:spcBef>
                <a:spcPts val="420"/>
              </a:spcBef>
              <a:spcAft>
                <a:spcPts val="800"/>
              </a:spcAft>
              <a:defRPr/>
            </a:pPr>
            <a:endParaRPr lang="pl-PL" altLang="pl-PL" sz="3700" dirty="0">
              <a:solidFill>
                <a:srgbClr val="000000"/>
              </a:solidFill>
            </a:endParaRPr>
          </a:p>
          <a:p>
            <a:pPr marL="1040130" lvl="1" indent="-400050" algn="just" defTabSz="1280160">
              <a:spcBef>
                <a:spcPts val="420"/>
              </a:spcBef>
              <a:spcAft>
                <a:spcPts val="800"/>
              </a:spcAft>
              <a:defRPr/>
            </a:pPr>
            <a:endParaRPr lang="pl-PL" altLang="pl-PL" sz="3700"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6968" y="1128192"/>
            <a:ext cx="5882504" cy="8136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036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26720" y="-6702"/>
            <a:ext cx="11948160"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defTabSz="1280160">
              <a:spcBef>
                <a:spcPct val="0"/>
              </a:spcBef>
              <a:buFontTx/>
              <a:buNone/>
              <a:defRPr/>
            </a:pPr>
            <a:r>
              <a:rPr lang="pl-PL" altLang="pl-PL" sz="4900" b="1" dirty="0" err="1" smtClean="0">
                <a:solidFill>
                  <a:srgbClr val="000099"/>
                </a:solidFill>
              </a:rPr>
              <a:t>Innovative</a:t>
            </a:r>
            <a:r>
              <a:rPr lang="pl-PL" altLang="pl-PL" sz="4900" b="1" dirty="0" smtClean="0">
                <a:solidFill>
                  <a:srgbClr val="000099"/>
                </a:solidFill>
              </a:rPr>
              <a:t> </a:t>
            </a:r>
            <a:r>
              <a:rPr lang="pl-PL" altLang="pl-PL" sz="4900" b="1" dirty="0" err="1" smtClean="0">
                <a:solidFill>
                  <a:srgbClr val="000099"/>
                </a:solidFill>
              </a:rPr>
              <a:t>company</a:t>
            </a:r>
            <a:r>
              <a:rPr lang="pl-PL" altLang="pl-PL" sz="4900" b="1" dirty="0" smtClean="0">
                <a:solidFill>
                  <a:srgbClr val="000099"/>
                </a:solidFill>
              </a:rPr>
              <a:t> in Oslo Manual</a:t>
            </a:r>
            <a:endParaRPr lang="pl-PL" altLang="pl-PL" sz="4200" dirty="0">
              <a:solidFill>
                <a:srgbClr val="000000"/>
              </a:solidFill>
            </a:endParaRPr>
          </a:p>
        </p:txBody>
      </p:sp>
      <p:sp>
        <p:nvSpPr>
          <p:cNvPr id="3075" name="Rectangle 5"/>
          <p:cNvSpPr>
            <a:spLocks noChangeArrowheads="1"/>
          </p:cNvSpPr>
          <p:nvPr/>
        </p:nvSpPr>
        <p:spPr bwMode="auto">
          <a:xfrm>
            <a:off x="136104" y="796690"/>
            <a:ext cx="12345902" cy="33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342900" indent="-342900">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just" defTabSz="1280160">
              <a:spcBef>
                <a:spcPts val="420"/>
              </a:spcBef>
              <a:spcAft>
                <a:spcPts val="500"/>
              </a:spcAft>
              <a:defRPr/>
            </a:pPr>
            <a:r>
              <a:rPr lang="pl-PL" altLang="pl-PL" sz="3100" dirty="0" err="1" smtClean="0">
                <a:solidFill>
                  <a:srgbClr val="000000"/>
                </a:solidFill>
              </a:rPr>
              <a:t>According</a:t>
            </a:r>
            <a:r>
              <a:rPr lang="pl-PL" altLang="pl-PL" sz="3100" dirty="0" smtClean="0">
                <a:solidFill>
                  <a:srgbClr val="000000"/>
                </a:solidFill>
              </a:rPr>
              <a:t> to Oslo Manual:</a:t>
            </a:r>
          </a:p>
          <a:p>
            <a:pPr marL="914400" lvl="1" indent="-514350" algn="just" defTabSz="1280160">
              <a:spcBef>
                <a:spcPts val="420"/>
              </a:spcBef>
              <a:spcAft>
                <a:spcPts val="500"/>
              </a:spcAft>
              <a:buFont typeface="+mj-lt"/>
              <a:buAutoNum type="arabicPeriod"/>
              <a:defRPr/>
            </a:pPr>
            <a:r>
              <a:rPr lang="en-US" altLang="pl-PL" sz="3100" dirty="0">
                <a:solidFill>
                  <a:srgbClr val="000000"/>
                </a:solidFill>
              </a:rPr>
              <a:t>The innovation status of a firm is defined on the basis of its engagement </a:t>
            </a:r>
            <a:r>
              <a:rPr lang="en-US" altLang="pl-PL" sz="3100" dirty="0" smtClean="0">
                <a:solidFill>
                  <a:srgbClr val="000000"/>
                </a:solidFill>
              </a:rPr>
              <a:t>in</a:t>
            </a:r>
            <a:r>
              <a:rPr lang="pl-PL" altLang="pl-PL" sz="3100" dirty="0" smtClean="0">
                <a:solidFill>
                  <a:srgbClr val="000000"/>
                </a:solidFill>
              </a:rPr>
              <a:t> </a:t>
            </a:r>
            <a:r>
              <a:rPr lang="en-US" altLang="pl-PL" sz="3100" dirty="0" smtClean="0">
                <a:solidFill>
                  <a:srgbClr val="000000"/>
                </a:solidFill>
              </a:rPr>
              <a:t>innovation </a:t>
            </a:r>
            <a:r>
              <a:rPr lang="en-US" altLang="pl-PL" sz="3100" dirty="0">
                <a:solidFill>
                  <a:srgbClr val="000000"/>
                </a:solidFill>
              </a:rPr>
              <a:t>activities and its introduction of one or more innovations over the </a:t>
            </a:r>
            <a:r>
              <a:rPr lang="en-US" altLang="pl-PL" sz="3100" dirty="0" smtClean="0">
                <a:solidFill>
                  <a:srgbClr val="000000"/>
                </a:solidFill>
              </a:rPr>
              <a:t>observation</a:t>
            </a:r>
            <a:r>
              <a:rPr lang="pl-PL" altLang="pl-PL" sz="3100" dirty="0" smtClean="0">
                <a:solidFill>
                  <a:srgbClr val="000000"/>
                </a:solidFill>
              </a:rPr>
              <a:t> </a:t>
            </a:r>
            <a:r>
              <a:rPr lang="en-US" altLang="pl-PL" sz="3100" dirty="0" smtClean="0">
                <a:solidFill>
                  <a:srgbClr val="000000"/>
                </a:solidFill>
              </a:rPr>
              <a:t>period</a:t>
            </a:r>
            <a:r>
              <a:rPr lang="pl-PL" altLang="pl-PL" sz="3100" dirty="0" smtClean="0">
                <a:solidFill>
                  <a:srgbClr val="000000"/>
                </a:solidFill>
              </a:rPr>
              <a:t>, </a:t>
            </a:r>
            <a:r>
              <a:rPr lang="pl-PL" altLang="pl-PL" sz="3100" b="1" dirty="0" err="1" smtClean="0">
                <a:solidFill>
                  <a:srgbClr val="000000"/>
                </a:solidFill>
              </a:rPr>
              <a:t>which</a:t>
            </a:r>
            <a:r>
              <a:rPr lang="pl-PL" altLang="pl-PL" sz="3100" b="1" dirty="0" smtClean="0">
                <a:solidFill>
                  <a:srgbClr val="000000"/>
                </a:solidFill>
              </a:rPr>
              <a:t> </a:t>
            </a:r>
            <a:r>
              <a:rPr lang="en-US" altLang="pl-PL" sz="3100" b="1" dirty="0" smtClean="0">
                <a:solidFill>
                  <a:srgbClr val="000000"/>
                </a:solidFill>
              </a:rPr>
              <a:t>can </a:t>
            </a:r>
            <a:r>
              <a:rPr lang="en-US" altLang="pl-PL" sz="3100" b="1" dirty="0">
                <a:solidFill>
                  <a:srgbClr val="000000"/>
                </a:solidFill>
              </a:rPr>
              <a:t>vary between one and three years</a:t>
            </a:r>
            <a:r>
              <a:rPr lang="en-US" altLang="pl-PL" sz="3100" dirty="0" smtClean="0">
                <a:solidFill>
                  <a:srgbClr val="000000"/>
                </a:solidFill>
              </a:rPr>
              <a:t>.</a:t>
            </a:r>
            <a:endParaRPr lang="pl-PL" altLang="pl-PL" sz="3100" dirty="0" smtClean="0">
              <a:solidFill>
                <a:srgbClr val="000000"/>
              </a:solidFill>
            </a:endParaRPr>
          </a:p>
          <a:p>
            <a:pPr marL="914400" lvl="1" indent="-514350" algn="just" defTabSz="1280160">
              <a:spcBef>
                <a:spcPts val="420"/>
              </a:spcBef>
              <a:spcAft>
                <a:spcPts val="500"/>
              </a:spcAft>
              <a:buFont typeface="+mj-lt"/>
              <a:buAutoNum type="arabicPeriod"/>
              <a:defRPr/>
            </a:pPr>
            <a:r>
              <a:rPr lang="en-US" altLang="pl-PL" sz="3100" dirty="0">
                <a:solidFill>
                  <a:srgbClr val="000000"/>
                </a:solidFill>
              </a:rPr>
              <a:t>During </a:t>
            </a:r>
            <a:r>
              <a:rPr lang="en-US" altLang="pl-PL" sz="3100" dirty="0" err="1" smtClean="0">
                <a:solidFill>
                  <a:srgbClr val="000000"/>
                </a:solidFill>
              </a:rPr>
              <a:t>th</a:t>
            </a:r>
            <a:r>
              <a:rPr lang="pl-PL" altLang="pl-PL" sz="3100" dirty="0" err="1" smtClean="0">
                <a:solidFill>
                  <a:srgbClr val="000000"/>
                </a:solidFill>
              </a:rPr>
              <a:t>is</a:t>
            </a:r>
            <a:r>
              <a:rPr lang="en-US" altLang="pl-PL" sz="3100" dirty="0" smtClean="0">
                <a:solidFill>
                  <a:srgbClr val="000000"/>
                </a:solidFill>
              </a:rPr>
              <a:t> </a:t>
            </a:r>
            <a:r>
              <a:rPr lang="en-US" altLang="pl-PL" sz="3100" dirty="0">
                <a:solidFill>
                  <a:srgbClr val="000000"/>
                </a:solidFill>
              </a:rPr>
              <a:t>observation period, any given innovation activity of the firm can</a:t>
            </a:r>
            <a:r>
              <a:rPr lang="en-US" altLang="pl-PL" sz="3100" dirty="0" smtClean="0">
                <a:solidFill>
                  <a:srgbClr val="000000"/>
                </a:solidFill>
              </a:rPr>
              <a:t>:</a:t>
            </a:r>
            <a:endParaRPr lang="pl-PL" altLang="pl-PL" sz="3100" dirty="0" smtClean="0">
              <a:solidFill>
                <a:srgbClr val="000000"/>
              </a:solidFill>
            </a:endParaRPr>
          </a:p>
          <a:p>
            <a:pPr marL="1314450" lvl="2" indent="-514350" algn="just" defTabSz="1280160">
              <a:spcBef>
                <a:spcPts val="420"/>
              </a:spcBef>
              <a:spcAft>
                <a:spcPts val="500"/>
              </a:spcAft>
              <a:defRPr/>
            </a:pPr>
            <a:r>
              <a:rPr lang="en-US" altLang="pl-PL" sz="3100" b="1" dirty="0">
                <a:solidFill>
                  <a:srgbClr val="000000"/>
                </a:solidFill>
              </a:rPr>
              <a:t>Result in an innovation</a:t>
            </a:r>
            <a:r>
              <a:rPr lang="en-US" altLang="pl-PL" sz="3100" dirty="0">
                <a:solidFill>
                  <a:srgbClr val="000000"/>
                </a:solidFill>
              </a:rPr>
              <a:t>. The innovation activity can consequently cease during the observation period after implementation or it could still be ongoing if it is undertaken for other innovation projects.</a:t>
            </a:r>
          </a:p>
          <a:p>
            <a:pPr marL="1314450" lvl="2" indent="-514350" algn="just" defTabSz="1280160">
              <a:spcBef>
                <a:spcPts val="420"/>
              </a:spcBef>
              <a:spcAft>
                <a:spcPts val="500"/>
              </a:spcAft>
              <a:defRPr/>
            </a:pPr>
            <a:r>
              <a:rPr lang="en-US" altLang="pl-PL" sz="3100" b="1" dirty="0" smtClean="0">
                <a:solidFill>
                  <a:srgbClr val="000000"/>
                </a:solidFill>
              </a:rPr>
              <a:t>Be </a:t>
            </a:r>
            <a:r>
              <a:rPr lang="en-US" altLang="pl-PL" sz="3100" b="1" dirty="0">
                <a:solidFill>
                  <a:srgbClr val="000000"/>
                </a:solidFill>
              </a:rPr>
              <a:t>ongoing without an innovation</a:t>
            </a:r>
            <a:r>
              <a:rPr lang="en-US" altLang="pl-PL" sz="3100" dirty="0">
                <a:solidFill>
                  <a:srgbClr val="000000"/>
                </a:solidFill>
              </a:rPr>
              <a:t>. Work can still be in progress and proceeding according to plan, or delayed due to various reasons, such as technical difficulties or a shortage of expertise or finance.</a:t>
            </a:r>
          </a:p>
          <a:p>
            <a:pPr marL="1314450" lvl="2" indent="-514350" algn="just" defTabSz="1280160">
              <a:spcBef>
                <a:spcPts val="420"/>
              </a:spcBef>
              <a:spcAft>
                <a:spcPts val="500"/>
              </a:spcAft>
              <a:defRPr/>
            </a:pPr>
            <a:r>
              <a:rPr lang="en-US" altLang="pl-PL" sz="3100" b="1" dirty="0" smtClean="0">
                <a:solidFill>
                  <a:srgbClr val="000000"/>
                </a:solidFill>
              </a:rPr>
              <a:t>Be </a:t>
            </a:r>
            <a:r>
              <a:rPr lang="en-US" altLang="pl-PL" sz="3100" b="1" dirty="0">
                <a:solidFill>
                  <a:srgbClr val="000000"/>
                </a:solidFill>
              </a:rPr>
              <a:t>aborted, discontinued, or put on hold</a:t>
            </a:r>
            <a:r>
              <a:rPr lang="en-US" altLang="pl-PL" sz="3100" dirty="0">
                <a:solidFill>
                  <a:srgbClr val="000000"/>
                </a:solidFill>
              </a:rPr>
              <a:t>, for instance when activities to develop an innovation are stopped before implementation</a:t>
            </a:r>
            <a:r>
              <a:rPr lang="en-US" altLang="pl-PL" sz="3100" dirty="0" smtClean="0">
                <a:solidFill>
                  <a:srgbClr val="000000"/>
                </a:solidFill>
              </a:rPr>
              <a:t>.</a:t>
            </a:r>
            <a:endParaRPr lang="pl-PL" altLang="pl-PL" sz="3100" dirty="0">
              <a:solidFill>
                <a:srgbClr val="000000"/>
              </a:solidFill>
            </a:endParaRPr>
          </a:p>
        </p:txBody>
      </p:sp>
    </p:spTree>
    <p:extLst>
      <p:ext uri="{BB962C8B-B14F-4D97-AF65-F5344CB8AC3E}">
        <p14:creationId xmlns:p14="http://schemas.microsoft.com/office/powerpoint/2010/main" val="100059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26720" y="-6702"/>
            <a:ext cx="11948160"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defTabSz="1280160">
              <a:spcBef>
                <a:spcPct val="0"/>
              </a:spcBef>
              <a:buFontTx/>
              <a:buNone/>
              <a:defRPr/>
            </a:pPr>
            <a:r>
              <a:rPr lang="pl-PL" altLang="pl-PL" sz="4900" b="1" dirty="0" err="1" smtClean="0">
                <a:solidFill>
                  <a:srgbClr val="000099"/>
                </a:solidFill>
              </a:rPr>
              <a:t>Innovative</a:t>
            </a:r>
            <a:r>
              <a:rPr lang="pl-PL" altLang="pl-PL" sz="4900" b="1" dirty="0" smtClean="0">
                <a:solidFill>
                  <a:srgbClr val="000099"/>
                </a:solidFill>
              </a:rPr>
              <a:t> </a:t>
            </a:r>
            <a:r>
              <a:rPr lang="pl-PL" altLang="pl-PL" sz="4900" b="1" dirty="0" err="1" smtClean="0">
                <a:solidFill>
                  <a:srgbClr val="000099"/>
                </a:solidFill>
              </a:rPr>
              <a:t>company</a:t>
            </a:r>
            <a:r>
              <a:rPr lang="pl-PL" altLang="pl-PL" sz="4900" b="1" dirty="0" smtClean="0">
                <a:solidFill>
                  <a:srgbClr val="000099"/>
                </a:solidFill>
              </a:rPr>
              <a:t> in Oslo Manual</a:t>
            </a:r>
            <a:endParaRPr lang="pl-PL" altLang="pl-PL" sz="4200" dirty="0">
              <a:solidFill>
                <a:srgbClr val="000000"/>
              </a:solidFill>
            </a:endParaRPr>
          </a:p>
        </p:txBody>
      </p:sp>
      <p:sp>
        <p:nvSpPr>
          <p:cNvPr id="3075" name="Rectangle 5"/>
          <p:cNvSpPr>
            <a:spLocks noChangeArrowheads="1"/>
          </p:cNvSpPr>
          <p:nvPr/>
        </p:nvSpPr>
        <p:spPr bwMode="auto">
          <a:xfrm>
            <a:off x="175578" y="940706"/>
            <a:ext cx="12345902" cy="7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342900" indent="-342900">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marL="0" lvl="1" indent="0" algn="just" defTabSz="1280160">
              <a:spcBef>
                <a:spcPts val="420"/>
              </a:spcBef>
              <a:spcAft>
                <a:spcPts val="500"/>
              </a:spcAft>
              <a:buFontTx/>
              <a:buNone/>
              <a:defRPr/>
            </a:pPr>
            <a:r>
              <a:rPr lang="en-US" altLang="pl-PL" sz="2800" dirty="0" smtClean="0">
                <a:solidFill>
                  <a:srgbClr val="000000"/>
                </a:solidFill>
              </a:rPr>
              <a:t>These </a:t>
            </a:r>
            <a:r>
              <a:rPr lang="en-US" altLang="pl-PL" sz="2800" dirty="0">
                <a:solidFill>
                  <a:srgbClr val="000000"/>
                </a:solidFill>
              </a:rPr>
              <a:t>three outcomes apply to the wide array of innovation activities </a:t>
            </a:r>
            <a:r>
              <a:rPr lang="en-US" altLang="pl-PL" sz="2800" dirty="0" smtClean="0">
                <a:solidFill>
                  <a:srgbClr val="000000"/>
                </a:solidFill>
              </a:rPr>
              <a:t>within </a:t>
            </a:r>
            <a:r>
              <a:rPr lang="en-US" altLang="pl-PL" sz="2800" dirty="0">
                <a:solidFill>
                  <a:srgbClr val="000000"/>
                </a:solidFill>
              </a:rPr>
              <a:t>a </a:t>
            </a:r>
            <a:r>
              <a:rPr lang="en-US" altLang="pl-PL" sz="2800" dirty="0" smtClean="0">
                <a:solidFill>
                  <a:srgbClr val="000000"/>
                </a:solidFill>
              </a:rPr>
              <a:t>firm</a:t>
            </a:r>
            <a:r>
              <a:rPr lang="pl-PL" altLang="pl-PL" sz="2800" dirty="0" smtClean="0">
                <a:solidFill>
                  <a:srgbClr val="000000"/>
                </a:solidFill>
              </a:rPr>
              <a:t>:</a:t>
            </a:r>
          </a:p>
          <a:p>
            <a:pPr marL="457200" indent="-457200" algn="just" defTabSz="1280160">
              <a:spcBef>
                <a:spcPts val="420"/>
              </a:spcBef>
              <a:spcAft>
                <a:spcPts val="500"/>
              </a:spcAft>
              <a:defRPr/>
            </a:pPr>
            <a:endParaRPr lang="pl-PL" altLang="pl-PL" sz="2800" dirty="0" smtClean="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144" y="1562909"/>
            <a:ext cx="11809312" cy="3813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5"/>
          <p:cNvSpPr>
            <a:spLocks noChangeArrowheads="1"/>
          </p:cNvSpPr>
          <p:nvPr/>
        </p:nvSpPr>
        <p:spPr bwMode="auto">
          <a:xfrm>
            <a:off x="247586" y="5261186"/>
            <a:ext cx="12345902" cy="33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342900" indent="-342900">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marL="0" indent="0" algn="just" defTabSz="1280160">
              <a:spcBef>
                <a:spcPts val="420"/>
              </a:spcBef>
              <a:spcAft>
                <a:spcPts val="500"/>
              </a:spcAft>
              <a:buFontTx/>
              <a:buNone/>
              <a:defRPr/>
            </a:pPr>
            <a:r>
              <a:rPr lang="en-US" altLang="pl-PL" sz="2800" dirty="0" smtClean="0">
                <a:solidFill>
                  <a:srgbClr val="000000"/>
                </a:solidFill>
              </a:rPr>
              <a:t>The</a:t>
            </a:r>
            <a:r>
              <a:rPr lang="pl-PL" altLang="pl-PL" sz="2800" dirty="0" err="1" smtClean="0">
                <a:solidFill>
                  <a:srgbClr val="000000"/>
                </a:solidFill>
              </a:rPr>
              <a:t>se</a:t>
            </a:r>
            <a:r>
              <a:rPr lang="en-US" altLang="pl-PL" sz="2800" dirty="0" smtClean="0">
                <a:solidFill>
                  <a:srgbClr val="000000"/>
                </a:solidFill>
              </a:rPr>
              <a:t> </a:t>
            </a:r>
            <a:r>
              <a:rPr lang="en-US" altLang="pl-PL" sz="2800" dirty="0">
                <a:solidFill>
                  <a:srgbClr val="000000"/>
                </a:solidFill>
              </a:rPr>
              <a:t>combinations </a:t>
            </a:r>
            <a:r>
              <a:rPr lang="en-US" altLang="pl-PL" sz="2800" dirty="0" smtClean="0">
                <a:solidFill>
                  <a:srgbClr val="000000"/>
                </a:solidFill>
              </a:rPr>
              <a:t>result </a:t>
            </a:r>
            <a:r>
              <a:rPr lang="en-US" altLang="pl-PL" sz="2800" dirty="0">
                <a:solidFill>
                  <a:srgbClr val="000000"/>
                </a:solidFill>
              </a:rPr>
              <a:t>in three core definitions </a:t>
            </a:r>
            <a:r>
              <a:rPr lang="pl-PL" altLang="pl-PL" sz="2800" dirty="0" smtClean="0">
                <a:solidFill>
                  <a:srgbClr val="000000"/>
                </a:solidFill>
              </a:rPr>
              <a:t>of enterprises:</a:t>
            </a:r>
            <a:endParaRPr lang="en-US" altLang="pl-PL" sz="2800" dirty="0">
              <a:solidFill>
                <a:srgbClr val="000000"/>
              </a:solidFill>
            </a:endParaRPr>
          </a:p>
          <a:p>
            <a:pPr algn="just" defTabSz="1280160">
              <a:spcBef>
                <a:spcPts val="420"/>
              </a:spcBef>
              <a:spcAft>
                <a:spcPts val="500"/>
              </a:spcAft>
              <a:defRPr/>
            </a:pPr>
            <a:r>
              <a:rPr lang="en-US" altLang="pl-PL" sz="2800" b="1" dirty="0" smtClean="0">
                <a:solidFill>
                  <a:srgbClr val="000000"/>
                </a:solidFill>
              </a:rPr>
              <a:t>An </a:t>
            </a:r>
            <a:r>
              <a:rPr lang="en-US" altLang="pl-PL" sz="2800" b="1" dirty="0">
                <a:solidFill>
                  <a:srgbClr val="000000"/>
                </a:solidFill>
              </a:rPr>
              <a:t>innovative firm</a:t>
            </a:r>
            <a:r>
              <a:rPr lang="en-US" altLang="pl-PL" sz="2800" dirty="0">
                <a:solidFill>
                  <a:srgbClr val="000000"/>
                </a:solidFill>
              </a:rPr>
              <a:t> reports one or more innovations within the observation period. This applies equally to a firm that is individually or jointly responsible for an innovation.</a:t>
            </a:r>
          </a:p>
          <a:p>
            <a:pPr algn="just" defTabSz="1280160">
              <a:spcBef>
                <a:spcPts val="420"/>
              </a:spcBef>
              <a:spcAft>
                <a:spcPts val="500"/>
              </a:spcAft>
              <a:defRPr/>
            </a:pPr>
            <a:r>
              <a:rPr lang="en-US" altLang="pl-PL" sz="2800" b="1" dirty="0" smtClean="0">
                <a:solidFill>
                  <a:srgbClr val="000000"/>
                </a:solidFill>
              </a:rPr>
              <a:t>A </a:t>
            </a:r>
            <a:r>
              <a:rPr lang="en-US" altLang="pl-PL" sz="2800" b="1" dirty="0">
                <a:solidFill>
                  <a:srgbClr val="000000"/>
                </a:solidFill>
              </a:rPr>
              <a:t>non-innovative firm</a:t>
            </a:r>
            <a:r>
              <a:rPr lang="en-US" altLang="pl-PL" sz="2800" dirty="0">
                <a:solidFill>
                  <a:srgbClr val="000000"/>
                </a:solidFill>
              </a:rPr>
              <a:t> reports no innovations within the observation period.</a:t>
            </a:r>
          </a:p>
          <a:p>
            <a:pPr algn="just" defTabSz="1280160">
              <a:spcBef>
                <a:spcPts val="420"/>
              </a:spcBef>
              <a:spcAft>
                <a:spcPts val="500"/>
              </a:spcAft>
              <a:defRPr/>
            </a:pPr>
            <a:r>
              <a:rPr lang="en-US" altLang="pl-PL" sz="2800" b="1" dirty="0" smtClean="0">
                <a:solidFill>
                  <a:srgbClr val="000000"/>
                </a:solidFill>
              </a:rPr>
              <a:t>An </a:t>
            </a:r>
            <a:r>
              <a:rPr lang="en-US" altLang="pl-PL" sz="2800" b="1" dirty="0">
                <a:solidFill>
                  <a:srgbClr val="000000"/>
                </a:solidFill>
              </a:rPr>
              <a:t>innovation-active firm</a:t>
            </a:r>
            <a:r>
              <a:rPr lang="en-US" altLang="pl-PL" sz="2800" dirty="0">
                <a:solidFill>
                  <a:srgbClr val="000000"/>
                </a:solidFill>
              </a:rPr>
              <a:t> is engaged at some time during the observation period in one or more activities to develop or implement new or improved products or business processes for an intended use. Both innovative and non-innovative firms can be innovation-active during an observation period.</a:t>
            </a:r>
            <a:endParaRPr lang="pl-PL" altLang="pl-PL" sz="2800" dirty="0">
              <a:solidFill>
                <a:srgbClr val="000000"/>
              </a:solidFill>
            </a:endParaRPr>
          </a:p>
        </p:txBody>
      </p:sp>
    </p:spTree>
    <p:extLst>
      <p:ext uri="{BB962C8B-B14F-4D97-AF65-F5344CB8AC3E}">
        <p14:creationId xmlns:p14="http://schemas.microsoft.com/office/powerpoint/2010/main" val="15022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26720" y="120080"/>
            <a:ext cx="11948160"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defTabSz="1280160">
              <a:spcBef>
                <a:spcPct val="0"/>
              </a:spcBef>
              <a:buFontTx/>
              <a:buNone/>
              <a:defRPr/>
            </a:pPr>
            <a:r>
              <a:rPr lang="pl-PL" altLang="pl-PL" sz="4900" b="1" dirty="0" err="1" smtClean="0">
                <a:solidFill>
                  <a:srgbClr val="000099"/>
                </a:solidFill>
              </a:rPr>
              <a:t>Entrepreneurial</a:t>
            </a:r>
            <a:r>
              <a:rPr lang="pl-PL" altLang="pl-PL" sz="4900" b="1" dirty="0" smtClean="0">
                <a:solidFill>
                  <a:srgbClr val="000099"/>
                </a:solidFill>
              </a:rPr>
              <a:t> </a:t>
            </a:r>
            <a:r>
              <a:rPr lang="pl-PL" altLang="pl-PL" sz="4900" b="1" dirty="0" err="1" smtClean="0">
                <a:solidFill>
                  <a:srgbClr val="000099"/>
                </a:solidFill>
              </a:rPr>
              <a:t>training</a:t>
            </a:r>
            <a:endParaRPr lang="pl-PL" altLang="pl-PL" sz="4200" dirty="0">
              <a:solidFill>
                <a:srgbClr val="000000"/>
              </a:solidFill>
            </a:endParaRPr>
          </a:p>
        </p:txBody>
      </p:sp>
      <p:sp>
        <p:nvSpPr>
          <p:cNvPr id="6" name="Rectangle 5"/>
          <p:cNvSpPr>
            <a:spLocks noChangeArrowheads="1"/>
          </p:cNvSpPr>
          <p:nvPr/>
        </p:nvSpPr>
        <p:spPr bwMode="auto">
          <a:xfrm>
            <a:off x="217414" y="1128192"/>
            <a:ext cx="12366772"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28016" tIns="64008" rIns="128016" bIns="64008"/>
          <a:lstStyle>
            <a:lvl1pPr marL="342900" indent="-342900">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just" defTabSz="1280160">
              <a:lnSpc>
                <a:spcPct val="110000"/>
              </a:lnSpc>
              <a:spcBef>
                <a:spcPts val="420"/>
              </a:spcBef>
              <a:spcAft>
                <a:spcPts val="1200"/>
              </a:spcAft>
              <a:defRPr/>
            </a:pPr>
            <a:r>
              <a:rPr lang="pl-PL" altLang="pl-PL" sz="4000" dirty="0" smtClean="0">
                <a:solidFill>
                  <a:srgbClr val="000000"/>
                </a:solidFill>
              </a:rPr>
              <a:t>T</a:t>
            </a:r>
            <a:r>
              <a:rPr lang="en-US" altLang="pl-PL" sz="4000" dirty="0" err="1" smtClean="0">
                <a:solidFill>
                  <a:srgbClr val="000000"/>
                </a:solidFill>
              </a:rPr>
              <a:t>eam</a:t>
            </a:r>
            <a:r>
              <a:rPr lang="en-US" altLang="pl-PL" sz="4000" dirty="0" smtClean="0">
                <a:solidFill>
                  <a:srgbClr val="000000"/>
                </a:solidFill>
              </a:rPr>
              <a:t> </a:t>
            </a:r>
            <a:r>
              <a:rPr lang="en-US" altLang="pl-PL" sz="4000" dirty="0" smtClean="0">
                <a:solidFill>
                  <a:srgbClr val="000000"/>
                </a:solidFill>
              </a:rPr>
              <a:t>work</a:t>
            </a:r>
            <a:endParaRPr lang="pl-PL" altLang="pl-PL" sz="4000" dirty="0">
              <a:solidFill>
                <a:srgbClr val="000000"/>
              </a:solidFill>
            </a:endParaRPr>
          </a:p>
          <a:p>
            <a:pPr algn="just" defTabSz="1280160">
              <a:lnSpc>
                <a:spcPct val="110000"/>
              </a:lnSpc>
              <a:spcBef>
                <a:spcPts val="420"/>
              </a:spcBef>
              <a:spcAft>
                <a:spcPts val="1200"/>
              </a:spcAft>
              <a:defRPr/>
            </a:pPr>
            <a:r>
              <a:rPr lang="pl-PL" altLang="pl-PL" sz="4000" dirty="0" err="1" smtClean="0">
                <a:solidFill>
                  <a:srgbClr val="000000"/>
                </a:solidFill>
              </a:rPr>
              <a:t>Based</a:t>
            </a:r>
            <a:r>
              <a:rPr lang="pl-PL" altLang="pl-PL" sz="4000" dirty="0" smtClean="0">
                <a:solidFill>
                  <a:srgbClr val="000000"/>
                </a:solidFill>
              </a:rPr>
              <a:t> </a:t>
            </a:r>
            <a:r>
              <a:rPr lang="pl-PL" altLang="pl-PL" sz="4000" dirty="0" smtClean="0">
                <a:solidFill>
                  <a:srgbClr val="000000"/>
                </a:solidFill>
              </a:rPr>
              <a:t>on the </a:t>
            </a:r>
            <a:r>
              <a:rPr lang="pl-PL" altLang="pl-PL" sz="4000" dirty="0" err="1" smtClean="0">
                <a:solidFill>
                  <a:srgbClr val="000000"/>
                </a:solidFill>
              </a:rPr>
              <a:t>internet</a:t>
            </a:r>
            <a:r>
              <a:rPr lang="pl-PL" altLang="pl-PL" sz="4000" dirty="0" smtClean="0">
                <a:solidFill>
                  <a:srgbClr val="000000"/>
                </a:solidFill>
              </a:rPr>
              <a:t> </a:t>
            </a:r>
            <a:r>
              <a:rPr lang="pl-PL" altLang="pl-PL" sz="4000" dirty="0" err="1" smtClean="0">
                <a:solidFill>
                  <a:srgbClr val="000000"/>
                </a:solidFill>
              </a:rPr>
              <a:t>prepare</a:t>
            </a:r>
            <a:r>
              <a:rPr lang="pl-PL" altLang="pl-PL" sz="4000" dirty="0" smtClean="0">
                <a:solidFill>
                  <a:srgbClr val="000000"/>
                </a:solidFill>
              </a:rPr>
              <a:t> </a:t>
            </a:r>
            <a:r>
              <a:rPr lang="pl-PL" altLang="pl-PL" sz="4000" dirty="0" err="1" smtClean="0">
                <a:solidFill>
                  <a:srgbClr val="000000"/>
                </a:solidFill>
              </a:rPr>
              <a:t>short</a:t>
            </a:r>
            <a:r>
              <a:rPr lang="pl-PL" altLang="pl-PL" sz="4000" dirty="0" smtClean="0">
                <a:solidFill>
                  <a:srgbClr val="000000"/>
                </a:solidFill>
              </a:rPr>
              <a:t> </a:t>
            </a:r>
            <a:r>
              <a:rPr lang="pl-PL" altLang="pl-PL" sz="4000" dirty="0" err="1" smtClean="0">
                <a:solidFill>
                  <a:srgbClr val="000000"/>
                </a:solidFill>
              </a:rPr>
              <a:t>presentation</a:t>
            </a:r>
            <a:r>
              <a:rPr lang="pl-PL" altLang="pl-PL" sz="4000" dirty="0">
                <a:solidFill>
                  <a:srgbClr val="000000"/>
                </a:solidFill>
              </a:rPr>
              <a:t> </a:t>
            </a:r>
            <a:r>
              <a:rPr lang="pl-PL" altLang="pl-PL" sz="4000" dirty="0" err="1" smtClean="0">
                <a:solidFill>
                  <a:srgbClr val="000000"/>
                </a:solidFill>
              </a:rPr>
              <a:t>describing</a:t>
            </a:r>
            <a:r>
              <a:rPr lang="pl-PL" altLang="pl-PL" sz="4000" dirty="0" smtClean="0">
                <a:solidFill>
                  <a:srgbClr val="000000"/>
                </a:solidFill>
              </a:rPr>
              <a:t> real </a:t>
            </a:r>
            <a:r>
              <a:rPr lang="en-US" altLang="pl-PL" sz="4000" dirty="0" smtClean="0">
                <a:solidFill>
                  <a:srgbClr val="000000"/>
                </a:solidFill>
              </a:rPr>
              <a:t>innovation</a:t>
            </a:r>
            <a:r>
              <a:rPr lang="pl-PL" altLang="pl-PL" sz="4000" dirty="0" smtClean="0">
                <a:solidFill>
                  <a:srgbClr val="000000"/>
                </a:solidFill>
              </a:rPr>
              <a:t>. How </a:t>
            </a:r>
            <a:r>
              <a:rPr lang="pl-PL" altLang="pl-PL" sz="4000" dirty="0" err="1" smtClean="0">
                <a:solidFill>
                  <a:srgbClr val="000000"/>
                </a:solidFill>
              </a:rPr>
              <a:t>this</a:t>
            </a:r>
            <a:r>
              <a:rPr lang="pl-PL" altLang="pl-PL" sz="4000" dirty="0" smtClean="0">
                <a:solidFill>
                  <a:srgbClr val="000000"/>
                </a:solidFill>
              </a:rPr>
              <a:t> </a:t>
            </a:r>
            <a:r>
              <a:rPr lang="pl-PL" altLang="pl-PL" sz="4000" dirty="0" err="1" smtClean="0">
                <a:solidFill>
                  <a:srgbClr val="000000"/>
                </a:solidFill>
              </a:rPr>
              <a:t>innovation</a:t>
            </a:r>
            <a:r>
              <a:rPr lang="pl-PL" altLang="pl-PL" sz="4000" dirty="0" smtClean="0">
                <a:solidFill>
                  <a:srgbClr val="000000"/>
                </a:solidFill>
              </a:rPr>
              <a:t> </a:t>
            </a:r>
            <a:r>
              <a:rPr lang="pl-PL" altLang="pl-PL" sz="4000" dirty="0" err="1" smtClean="0">
                <a:solidFill>
                  <a:srgbClr val="000000"/>
                </a:solidFill>
              </a:rPr>
              <a:t>should</a:t>
            </a:r>
            <a:r>
              <a:rPr lang="pl-PL" altLang="pl-PL" sz="4000" dirty="0" smtClean="0">
                <a:solidFill>
                  <a:srgbClr val="000000"/>
                </a:solidFill>
              </a:rPr>
              <a:t> be </a:t>
            </a:r>
            <a:r>
              <a:rPr lang="pl-PL" altLang="pl-PL" sz="4000" dirty="0" err="1" smtClean="0">
                <a:solidFill>
                  <a:srgbClr val="000000"/>
                </a:solidFill>
              </a:rPr>
              <a:t>classified</a:t>
            </a:r>
            <a:r>
              <a:rPr lang="pl-PL" altLang="pl-PL" sz="4000" dirty="0" smtClean="0">
                <a:solidFill>
                  <a:srgbClr val="000000"/>
                </a:solidFill>
              </a:rPr>
              <a:t> </a:t>
            </a:r>
            <a:r>
              <a:rPr lang="pl-PL" altLang="pl-PL" sz="4000" dirty="0" err="1" smtClean="0">
                <a:solidFill>
                  <a:srgbClr val="000000"/>
                </a:solidFill>
              </a:rPr>
              <a:t>according</a:t>
            </a:r>
            <a:r>
              <a:rPr lang="pl-PL" altLang="pl-PL" sz="4000" dirty="0" smtClean="0">
                <a:solidFill>
                  <a:srgbClr val="000000"/>
                </a:solidFill>
              </a:rPr>
              <a:t> to Oslo Manual 2018 </a:t>
            </a:r>
            <a:r>
              <a:rPr lang="pl-PL" altLang="pl-PL" sz="4000" dirty="0" err="1" smtClean="0">
                <a:solidFill>
                  <a:srgbClr val="000000"/>
                </a:solidFill>
              </a:rPr>
              <a:t>classification</a:t>
            </a:r>
            <a:r>
              <a:rPr lang="pl-PL" altLang="pl-PL" sz="4000" dirty="0" smtClean="0">
                <a:solidFill>
                  <a:srgbClr val="000000"/>
                </a:solidFill>
              </a:rPr>
              <a:t>? </a:t>
            </a:r>
            <a:r>
              <a:rPr lang="pl-PL" altLang="pl-PL" sz="4000" dirty="0" err="1" smtClean="0">
                <a:solidFill>
                  <a:srgbClr val="000000"/>
                </a:solidFill>
              </a:rPr>
              <a:t>Include</a:t>
            </a:r>
            <a:r>
              <a:rPr lang="pl-PL" altLang="pl-PL" sz="4000" dirty="0" smtClean="0">
                <a:solidFill>
                  <a:srgbClr val="000000"/>
                </a:solidFill>
              </a:rPr>
              <a:t> </a:t>
            </a:r>
            <a:r>
              <a:rPr lang="pl-PL" altLang="pl-PL" sz="4000" dirty="0" err="1" smtClean="0">
                <a:solidFill>
                  <a:srgbClr val="000000"/>
                </a:solidFill>
              </a:rPr>
              <a:t>pictures</a:t>
            </a:r>
            <a:r>
              <a:rPr lang="pl-PL" altLang="pl-PL" sz="4000" dirty="0" smtClean="0">
                <a:solidFill>
                  <a:srgbClr val="000000"/>
                </a:solidFill>
              </a:rPr>
              <a:t> </a:t>
            </a:r>
            <a:r>
              <a:rPr lang="pl-PL" altLang="pl-PL" sz="4000" dirty="0" err="1" smtClean="0">
                <a:solidFill>
                  <a:srgbClr val="000000"/>
                </a:solidFill>
              </a:rPr>
              <a:t>if</a:t>
            </a:r>
            <a:r>
              <a:rPr lang="pl-PL" altLang="pl-PL" sz="4000" dirty="0" smtClean="0">
                <a:solidFill>
                  <a:srgbClr val="000000"/>
                </a:solidFill>
              </a:rPr>
              <a:t> </a:t>
            </a:r>
            <a:r>
              <a:rPr lang="pl-PL" altLang="pl-PL" sz="4000" dirty="0" err="1" smtClean="0">
                <a:solidFill>
                  <a:srgbClr val="000000"/>
                </a:solidFill>
              </a:rPr>
              <a:t>possible</a:t>
            </a:r>
            <a:r>
              <a:rPr lang="pl-PL" altLang="pl-PL" sz="4000" dirty="0" smtClean="0">
                <a:solidFill>
                  <a:srgbClr val="000000"/>
                </a:solidFill>
              </a:rPr>
              <a:t>!</a:t>
            </a:r>
          </a:p>
          <a:p>
            <a:pPr defTabSz="1280160">
              <a:lnSpc>
                <a:spcPct val="110000"/>
              </a:lnSpc>
              <a:spcBef>
                <a:spcPts val="420"/>
              </a:spcBef>
              <a:spcAft>
                <a:spcPts val="1200"/>
              </a:spcAft>
              <a:defRPr/>
            </a:pPr>
            <a:r>
              <a:rPr lang="pl-PL" altLang="pl-PL" sz="4000" dirty="0" err="1" smtClean="0">
                <a:solidFill>
                  <a:srgbClr val="000000"/>
                </a:solidFill>
              </a:rPr>
              <a:t>Send</a:t>
            </a:r>
            <a:r>
              <a:rPr lang="pl-PL" altLang="pl-PL" sz="4000" dirty="0" smtClean="0">
                <a:solidFill>
                  <a:srgbClr val="000000"/>
                </a:solidFill>
              </a:rPr>
              <a:t> </a:t>
            </a:r>
            <a:r>
              <a:rPr lang="pl-PL" altLang="pl-PL" sz="4000" dirty="0" err="1" smtClean="0">
                <a:solidFill>
                  <a:srgbClr val="000000"/>
                </a:solidFill>
              </a:rPr>
              <a:t>presentation</a:t>
            </a:r>
            <a:r>
              <a:rPr lang="pl-PL" altLang="pl-PL" sz="4000" dirty="0" smtClean="0">
                <a:solidFill>
                  <a:srgbClr val="000000"/>
                </a:solidFill>
              </a:rPr>
              <a:t> to my e-mail:</a:t>
            </a:r>
            <a:br>
              <a:rPr lang="pl-PL" altLang="pl-PL" sz="4000" dirty="0" smtClean="0">
                <a:solidFill>
                  <a:srgbClr val="000000"/>
                </a:solidFill>
              </a:rPr>
            </a:br>
            <a:r>
              <a:rPr lang="pl-PL" altLang="pl-PL" sz="4000" dirty="0" smtClean="0">
                <a:solidFill>
                  <a:srgbClr val="000000"/>
                </a:solidFill>
                <a:hlinkClick r:id="rId2"/>
              </a:rPr>
              <a:t>marek.matejun@uni.lodz.pl</a:t>
            </a:r>
            <a:r>
              <a:rPr lang="pl-PL" altLang="pl-PL" sz="4000" dirty="0" smtClean="0">
                <a:solidFill>
                  <a:srgbClr val="000000"/>
                </a:solidFill>
              </a:rPr>
              <a:t> </a:t>
            </a:r>
            <a:r>
              <a:rPr lang="pl-PL" altLang="pl-PL" sz="3000" dirty="0" smtClean="0">
                <a:solidFill>
                  <a:srgbClr val="000000"/>
                </a:solidFill>
              </a:rPr>
              <a:t>(</a:t>
            </a:r>
            <a:r>
              <a:rPr lang="pl-PL" altLang="pl-PL" sz="3000" dirty="0" err="1" smtClean="0">
                <a:solidFill>
                  <a:srgbClr val="000000"/>
                </a:solidFill>
              </a:rPr>
              <a:t>include</a:t>
            </a:r>
            <a:r>
              <a:rPr lang="pl-PL" altLang="pl-PL" sz="3000" dirty="0" smtClean="0">
                <a:solidFill>
                  <a:srgbClr val="000000"/>
                </a:solidFill>
              </a:rPr>
              <a:t> </a:t>
            </a:r>
            <a:r>
              <a:rPr lang="pl-PL" altLang="pl-PL" sz="3000" dirty="0" err="1" smtClean="0">
                <a:solidFill>
                  <a:srgbClr val="000000"/>
                </a:solidFill>
              </a:rPr>
              <a:t>names</a:t>
            </a:r>
            <a:r>
              <a:rPr lang="pl-PL" altLang="pl-PL" sz="3000" dirty="0" smtClean="0">
                <a:solidFill>
                  <a:srgbClr val="000000"/>
                </a:solidFill>
              </a:rPr>
              <a:t> of team </a:t>
            </a:r>
            <a:r>
              <a:rPr lang="pl-PL" altLang="pl-PL" sz="3000" dirty="0" err="1" smtClean="0">
                <a:solidFill>
                  <a:srgbClr val="000000"/>
                </a:solidFill>
              </a:rPr>
              <a:t>members</a:t>
            </a:r>
            <a:r>
              <a:rPr lang="pl-PL" altLang="pl-PL" sz="3000" dirty="0" smtClean="0">
                <a:solidFill>
                  <a:srgbClr val="000000"/>
                </a:solidFill>
              </a:rPr>
              <a:t>!)</a:t>
            </a:r>
          </a:p>
        </p:txBody>
      </p:sp>
      <p:sp>
        <p:nvSpPr>
          <p:cNvPr id="5" name="Elipsa 4"/>
          <p:cNvSpPr/>
          <p:nvPr/>
        </p:nvSpPr>
        <p:spPr bwMode="auto">
          <a:xfrm>
            <a:off x="11873408" y="8617024"/>
            <a:ext cx="792088" cy="792088"/>
          </a:xfrm>
          <a:prstGeom prst="ellipse">
            <a:avLst/>
          </a:prstGeom>
          <a:solidFill>
            <a:srgbClr val="0000FF"/>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46867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26720" y="-6702"/>
            <a:ext cx="11948160"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defTabSz="1280160">
              <a:spcBef>
                <a:spcPct val="0"/>
              </a:spcBef>
              <a:buFontTx/>
              <a:buNone/>
              <a:defRPr/>
            </a:pPr>
            <a:r>
              <a:rPr lang="pl-PL" altLang="pl-PL" sz="4900" b="1" dirty="0" err="1" smtClean="0">
                <a:solidFill>
                  <a:srgbClr val="000099"/>
                </a:solidFill>
              </a:rPr>
              <a:t>Innovation</a:t>
            </a:r>
            <a:r>
              <a:rPr lang="pl-PL" altLang="pl-PL" sz="4900" b="1" dirty="0" smtClean="0">
                <a:solidFill>
                  <a:srgbClr val="000099"/>
                </a:solidFill>
              </a:rPr>
              <a:t> – </a:t>
            </a:r>
            <a:r>
              <a:rPr lang="pl-PL" altLang="pl-PL" sz="4900" b="1" dirty="0" err="1" smtClean="0">
                <a:solidFill>
                  <a:srgbClr val="000099"/>
                </a:solidFill>
              </a:rPr>
              <a:t>concept</a:t>
            </a:r>
            <a:r>
              <a:rPr lang="pl-PL" altLang="pl-PL" sz="4900" b="1" dirty="0" smtClean="0">
                <a:solidFill>
                  <a:srgbClr val="000099"/>
                </a:solidFill>
              </a:rPr>
              <a:t> and </a:t>
            </a:r>
            <a:r>
              <a:rPr lang="pl-PL" altLang="pl-PL" sz="4900" b="1" dirty="0" err="1" smtClean="0">
                <a:solidFill>
                  <a:srgbClr val="000099"/>
                </a:solidFill>
              </a:rPr>
              <a:t>types</a:t>
            </a:r>
            <a:endParaRPr lang="pl-PL" altLang="pl-PL" sz="4200" dirty="0">
              <a:solidFill>
                <a:srgbClr val="000000"/>
              </a:solidFill>
            </a:endParaRPr>
          </a:p>
        </p:txBody>
      </p:sp>
      <p:sp>
        <p:nvSpPr>
          <p:cNvPr id="3075" name="Rectangle 5"/>
          <p:cNvSpPr>
            <a:spLocks noChangeArrowheads="1"/>
          </p:cNvSpPr>
          <p:nvPr/>
        </p:nvSpPr>
        <p:spPr bwMode="auto">
          <a:xfrm>
            <a:off x="208112" y="984176"/>
            <a:ext cx="1216676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342900" indent="-342900">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marL="0" indent="0" algn="just" defTabSz="1280160">
              <a:spcBef>
                <a:spcPts val="420"/>
              </a:spcBef>
              <a:spcAft>
                <a:spcPts val="800"/>
              </a:spcAft>
              <a:buFontTx/>
              <a:buNone/>
              <a:defRPr/>
            </a:pPr>
            <a:r>
              <a:rPr lang="pl-PL" altLang="pl-PL" sz="3500" b="1" dirty="0" err="1">
                <a:solidFill>
                  <a:srgbClr val="0000FF"/>
                </a:solidFill>
              </a:rPr>
              <a:t>Approach</a:t>
            </a:r>
            <a:r>
              <a:rPr lang="pl-PL" altLang="pl-PL" sz="3500" b="1" dirty="0">
                <a:solidFill>
                  <a:srgbClr val="0000FF"/>
                </a:solidFill>
              </a:rPr>
              <a:t> by T. </a:t>
            </a:r>
            <a:r>
              <a:rPr lang="en-US" altLang="pl-PL" sz="3500" b="1" dirty="0" err="1">
                <a:solidFill>
                  <a:srgbClr val="0000FF"/>
                </a:solidFill>
              </a:rPr>
              <a:t>Kogabayev</a:t>
            </a:r>
            <a:r>
              <a:rPr lang="pl-PL" altLang="pl-PL" sz="3500" b="1" dirty="0">
                <a:solidFill>
                  <a:srgbClr val="0000FF"/>
                </a:solidFill>
              </a:rPr>
              <a:t> &amp; A. </a:t>
            </a:r>
            <a:r>
              <a:rPr lang="en-US" altLang="pl-PL" sz="3500" b="1" dirty="0" err="1">
                <a:solidFill>
                  <a:srgbClr val="0000FF"/>
                </a:solidFill>
              </a:rPr>
              <a:t>Maziliauskas</a:t>
            </a:r>
            <a:r>
              <a:rPr lang="pl-PL" altLang="pl-PL" sz="3500" b="1" dirty="0">
                <a:solidFill>
                  <a:srgbClr val="0000FF"/>
                </a:solidFill>
              </a:rPr>
              <a:t> </a:t>
            </a:r>
            <a:r>
              <a:rPr lang="en-US" altLang="pl-PL" sz="3500" b="1" dirty="0">
                <a:solidFill>
                  <a:srgbClr val="0000FF"/>
                </a:solidFill>
              </a:rPr>
              <a:t>(2017)</a:t>
            </a:r>
            <a:r>
              <a:rPr lang="pl-PL" altLang="pl-PL" sz="3500" b="1" dirty="0">
                <a:solidFill>
                  <a:srgbClr val="0000FF"/>
                </a:solidFill>
              </a:rPr>
              <a:t>:</a:t>
            </a:r>
          </a:p>
          <a:p>
            <a:pPr marL="0" indent="0" algn="just" defTabSz="1280160">
              <a:spcBef>
                <a:spcPts val="420"/>
              </a:spcBef>
              <a:spcAft>
                <a:spcPts val="800"/>
              </a:spcAft>
              <a:buFontTx/>
              <a:buNone/>
              <a:defRPr/>
            </a:pPr>
            <a:r>
              <a:rPr lang="en-US" altLang="pl-PL" sz="2000" dirty="0" err="1" smtClean="0">
                <a:solidFill>
                  <a:srgbClr val="000000"/>
                </a:solidFill>
              </a:rPr>
              <a:t>Kogabayev</a:t>
            </a:r>
            <a:r>
              <a:rPr lang="en-US" altLang="pl-PL" sz="2000" dirty="0" smtClean="0">
                <a:solidFill>
                  <a:srgbClr val="000000"/>
                </a:solidFill>
              </a:rPr>
              <a:t>, </a:t>
            </a:r>
            <a:r>
              <a:rPr lang="en-US" altLang="pl-PL" sz="2000" dirty="0">
                <a:solidFill>
                  <a:srgbClr val="000000"/>
                </a:solidFill>
              </a:rPr>
              <a:t>T., &amp; </a:t>
            </a:r>
            <a:r>
              <a:rPr lang="en-US" altLang="pl-PL" sz="2000" dirty="0" err="1" smtClean="0">
                <a:solidFill>
                  <a:srgbClr val="000000"/>
                </a:solidFill>
              </a:rPr>
              <a:t>Maziliauskas</a:t>
            </a:r>
            <a:r>
              <a:rPr lang="en-US" altLang="pl-PL" sz="2000" dirty="0" smtClean="0">
                <a:solidFill>
                  <a:srgbClr val="000000"/>
                </a:solidFill>
              </a:rPr>
              <a:t>, </a:t>
            </a:r>
            <a:r>
              <a:rPr lang="en-US" altLang="pl-PL" sz="2000" dirty="0">
                <a:solidFill>
                  <a:srgbClr val="000000"/>
                </a:solidFill>
              </a:rPr>
              <a:t>A. (2017). The definition and classification of innovation. </a:t>
            </a:r>
            <a:r>
              <a:rPr lang="en-US" altLang="pl-PL" sz="2000" i="1" dirty="0" err="1">
                <a:solidFill>
                  <a:srgbClr val="000000"/>
                </a:solidFill>
              </a:rPr>
              <a:t>Holistica</a:t>
            </a:r>
            <a:r>
              <a:rPr lang="en-US" altLang="pl-PL" sz="2000" dirty="0">
                <a:solidFill>
                  <a:srgbClr val="000000"/>
                </a:solidFill>
              </a:rPr>
              <a:t>, 8(1), </a:t>
            </a:r>
            <a:r>
              <a:rPr lang="en-US" altLang="pl-PL" sz="2000" dirty="0" smtClean="0">
                <a:solidFill>
                  <a:srgbClr val="000000"/>
                </a:solidFill>
              </a:rPr>
              <a:t>59-72</a:t>
            </a:r>
            <a:r>
              <a:rPr lang="pl-PL" altLang="pl-PL" sz="2000" dirty="0">
                <a:solidFill>
                  <a:srgbClr val="000000"/>
                </a:solidFill>
              </a:rPr>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2408" y="2230268"/>
            <a:ext cx="7632848" cy="7250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3992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26720" y="-6702"/>
            <a:ext cx="11948160"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defTabSz="1280160">
              <a:spcBef>
                <a:spcPct val="0"/>
              </a:spcBef>
              <a:buFontTx/>
              <a:buNone/>
              <a:defRPr/>
            </a:pPr>
            <a:r>
              <a:rPr lang="pl-PL" altLang="pl-PL" sz="4900" b="1" dirty="0" smtClean="0">
                <a:solidFill>
                  <a:srgbClr val="000099"/>
                </a:solidFill>
              </a:rPr>
              <a:t>Many </a:t>
            </a:r>
            <a:r>
              <a:rPr lang="pl-PL" altLang="pl-PL" sz="4900" b="1" dirty="0" err="1" smtClean="0">
                <a:solidFill>
                  <a:srgbClr val="000099"/>
                </a:solidFill>
              </a:rPr>
              <a:t>definitions</a:t>
            </a:r>
            <a:r>
              <a:rPr lang="pl-PL" altLang="pl-PL" sz="4900" b="1" dirty="0" smtClean="0">
                <a:solidFill>
                  <a:srgbClr val="000099"/>
                </a:solidFill>
              </a:rPr>
              <a:t> of </a:t>
            </a:r>
            <a:r>
              <a:rPr lang="pl-PL" altLang="pl-PL" sz="4900" b="1" dirty="0" err="1" smtClean="0">
                <a:solidFill>
                  <a:srgbClr val="000099"/>
                </a:solidFill>
              </a:rPr>
              <a:t>innovation</a:t>
            </a:r>
            <a:endParaRPr lang="pl-PL" altLang="pl-PL" sz="4200" dirty="0">
              <a:solidFill>
                <a:srgbClr val="000000"/>
              </a:solidFill>
            </a:endParaRPr>
          </a:p>
        </p:txBody>
      </p:sp>
      <p:sp>
        <p:nvSpPr>
          <p:cNvPr id="3075" name="Rectangle 5"/>
          <p:cNvSpPr>
            <a:spLocks noChangeArrowheads="1"/>
          </p:cNvSpPr>
          <p:nvPr/>
        </p:nvSpPr>
        <p:spPr bwMode="auto">
          <a:xfrm>
            <a:off x="175578" y="912168"/>
            <a:ext cx="12345902" cy="33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342900" indent="-342900">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marL="355600" indent="-355600" algn="just" defTabSz="1280160">
              <a:spcBef>
                <a:spcPts val="420"/>
              </a:spcBef>
              <a:spcAft>
                <a:spcPts val="800"/>
              </a:spcAft>
              <a:defRPr/>
            </a:pPr>
            <a:r>
              <a:rPr lang="en-US" altLang="pl-PL" sz="2800" b="1" dirty="0" smtClean="0">
                <a:solidFill>
                  <a:srgbClr val="0000FF"/>
                </a:solidFill>
              </a:rPr>
              <a:t>E.g</a:t>
            </a:r>
            <a:r>
              <a:rPr lang="en-US" altLang="pl-PL" sz="2800" b="1" dirty="0">
                <a:solidFill>
                  <a:srgbClr val="0000FF"/>
                </a:solidFill>
              </a:rPr>
              <a:t>. research by: A. </a:t>
            </a:r>
            <a:r>
              <a:rPr lang="en-US" altLang="pl-PL" sz="2800" b="1" dirty="0" err="1">
                <a:solidFill>
                  <a:srgbClr val="0000FF"/>
                </a:solidFill>
              </a:rPr>
              <a:t>Baregheh</a:t>
            </a:r>
            <a:r>
              <a:rPr lang="en-US" altLang="pl-PL" sz="2800" b="1" dirty="0">
                <a:solidFill>
                  <a:srgbClr val="0000FF"/>
                </a:solidFill>
              </a:rPr>
              <a:t>, J. Rowley, &amp; S. </a:t>
            </a:r>
            <a:r>
              <a:rPr lang="en-US" altLang="pl-PL" sz="2800" b="1" dirty="0" err="1">
                <a:solidFill>
                  <a:srgbClr val="0000FF"/>
                </a:solidFill>
              </a:rPr>
              <a:t>Sambrook</a:t>
            </a:r>
            <a:r>
              <a:rPr lang="en-US" altLang="pl-PL" sz="2800" b="1" dirty="0">
                <a:solidFill>
                  <a:srgbClr val="0000FF"/>
                </a:solidFill>
              </a:rPr>
              <a:t> (2009):</a:t>
            </a:r>
          </a:p>
          <a:p>
            <a:pPr marL="400050" lvl="1" indent="0" algn="just" defTabSz="1280160">
              <a:spcBef>
                <a:spcPts val="420"/>
              </a:spcBef>
              <a:spcAft>
                <a:spcPts val="800"/>
              </a:spcAft>
              <a:buFontTx/>
              <a:buNone/>
              <a:defRPr/>
            </a:pPr>
            <a:r>
              <a:rPr lang="en-US" altLang="pl-PL" sz="1500" dirty="0" err="1">
                <a:solidFill>
                  <a:srgbClr val="000000"/>
                </a:solidFill>
              </a:rPr>
              <a:t>Baregheh</a:t>
            </a:r>
            <a:r>
              <a:rPr lang="en-US" altLang="pl-PL" sz="1500" dirty="0">
                <a:solidFill>
                  <a:srgbClr val="000000"/>
                </a:solidFill>
              </a:rPr>
              <a:t>, A., Rowley, J. and </a:t>
            </a:r>
            <a:r>
              <a:rPr lang="en-US" altLang="pl-PL" sz="1500" dirty="0" err="1">
                <a:solidFill>
                  <a:srgbClr val="000000"/>
                </a:solidFill>
              </a:rPr>
              <a:t>Sambrook</a:t>
            </a:r>
            <a:r>
              <a:rPr lang="en-US" altLang="pl-PL" sz="1500" dirty="0">
                <a:solidFill>
                  <a:srgbClr val="000000"/>
                </a:solidFill>
              </a:rPr>
              <a:t>, S. (2009</a:t>
            </a:r>
            <a:r>
              <a:rPr lang="en-US" altLang="pl-PL" sz="1500" dirty="0" smtClean="0">
                <a:solidFill>
                  <a:srgbClr val="000000"/>
                </a:solidFill>
              </a:rPr>
              <a:t>)</a:t>
            </a:r>
            <a:r>
              <a:rPr lang="pl-PL" altLang="pl-PL" sz="1500" dirty="0" smtClean="0">
                <a:solidFill>
                  <a:srgbClr val="000000"/>
                </a:solidFill>
              </a:rPr>
              <a:t>. </a:t>
            </a:r>
            <a:r>
              <a:rPr lang="en-US" altLang="pl-PL" sz="1500" dirty="0" smtClean="0">
                <a:solidFill>
                  <a:srgbClr val="000000"/>
                </a:solidFill>
              </a:rPr>
              <a:t>Towards </a:t>
            </a:r>
            <a:r>
              <a:rPr lang="en-US" altLang="pl-PL" sz="1500" dirty="0">
                <a:solidFill>
                  <a:srgbClr val="000000"/>
                </a:solidFill>
              </a:rPr>
              <a:t>a multidisciplinary definition of </a:t>
            </a:r>
            <a:r>
              <a:rPr lang="en-US" altLang="pl-PL" sz="1500" dirty="0" smtClean="0">
                <a:solidFill>
                  <a:srgbClr val="000000"/>
                </a:solidFill>
              </a:rPr>
              <a:t>innovation</a:t>
            </a:r>
            <a:r>
              <a:rPr lang="pl-PL" altLang="pl-PL" sz="1500" dirty="0" smtClean="0">
                <a:solidFill>
                  <a:srgbClr val="000000"/>
                </a:solidFill>
              </a:rPr>
              <a:t>.</a:t>
            </a:r>
            <a:r>
              <a:rPr lang="en-US" altLang="pl-PL" sz="1500" dirty="0" smtClean="0">
                <a:solidFill>
                  <a:srgbClr val="000000"/>
                </a:solidFill>
              </a:rPr>
              <a:t> </a:t>
            </a:r>
            <a:r>
              <a:rPr lang="en-US" altLang="pl-PL" sz="1500" i="1" dirty="0">
                <a:solidFill>
                  <a:srgbClr val="000000"/>
                </a:solidFill>
              </a:rPr>
              <a:t>Management Decision</a:t>
            </a:r>
            <a:r>
              <a:rPr lang="en-US" altLang="pl-PL" sz="1500" dirty="0">
                <a:solidFill>
                  <a:srgbClr val="000000"/>
                </a:solidFill>
              </a:rPr>
              <a:t>, </a:t>
            </a:r>
            <a:r>
              <a:rPr lang="en-US" altLang="pl-PL" sz="1500" dirty="0" smtClean="0">
                <a:solidFill>
                  <a:srgbClr val="000000"/>
                </a:solidFill>
              </a:rPr>
              <a:t>47</a:t>
            </a:r>
            <a:r>
              <a:rPr lang="pl-PL" altLang="pl-PL" sz="1500" dirty="0" smtClean="0">
                <a:solidFill>
                  <a:srgbClr val="000000"/>
                </a:solidFill>
              </a:rPr>
              <a:t>(</a:t>
            </a:r>
            <a:r>
              <a:rPr lang="en-US" altLang="pl-PL" sz="1500" dirty="0" smtClean="0">
                <a:solidFill>
                  <a:srgbClr val="000000"/>
                </a:solidFill>
              </a:rPr>
              <a:t>8</a:t>
            </a:r>
            <a:r>
              <a:rPr lang="pl-PL" altLang="pl-PL" sz="1500" dirty="0" smtClean="0">
                <a:solidFill>
                  <a:srgbClr val="000000"/>
                </a:solidFill>
              </a:rPr>
              <a:t>)</a:t>
            </a:r>
            <a:r>
              <a:rPr lang="en-US" altLang="pl-PL" sz="1500" dirty="0" smtClean="0">
                <a:solidFill>
                  <a:srgbClr val="000000"/>
                </a:solidFill>
              </a:rPr>
              <a:t>, 1323-1339.</a:t>
            </a:r>
            <a:endParaRPr lang="pl-PL" altLang="pl-PL" sz="1500" dirty="0" smtClean="0">
              <a:solidFill>
                <a:srgbClr val="000000"/>
              </a:solidFill>
            </a:endParaRPr>
          </a:p>
          <a:p>
            <a:pPr marL="355600" indent="-355600" algn="just" defTabSz="1280160">
              <a:spcBef>
                <a:spcPts val="420"/>
              </a:spcBef>
              <a:spcAft>
                <a:spcPts val="500"/>
              </a:spcAft>
              <a:defRPr/>
            </a:pPr>
            <a:r>
              <a:rPr lang="pl-PL" altLang="pl-PL" sz="2800" dirty="0" err="1" smtClean="0">
                <a:solidFill>
                  <a:srgbClr val="000000"/>
                </a:solidFill>
              </a:rPr>
              <a:t>They</a:t>
            </a:r>
            <a:r>
              <a:rPr lang="pl-PL" altLang="pl-PL" sz="2800" dirty="0" smtClean="0">
                <a:solidFill>
                  <a:srgbClr val="000000"/>
                </a:solidFill>
              </a:rPr>
              <a:t> a</a:t>
            </a:r>
            <a:r>
              <a:rPr lang="en-US" altLang="pl-PL" sz="2800" dirty="0" err="1" smtClean="0">
                <a:solidFill>
                  <a:srgbClr val="000000"/>
                </a:solidFill>
              </a:rPr>
              <a:t>nalyzed</a:t>
            </a:r>
            <a:r>
              <a:rPr lang="en-US" altLang="pl-PL" sz="2800" dirty="0" smtClean="0">
                <a:solidFill>
                  <a:srgbClr val="000000"/>
                </a:solidFill>
              </a:rPr>
              <a:t> 60 definitions of innovations from literature</a:t>
            </a:r>
          </a:p>
          <a:p>
            <a:pPr algn="just" defTabSz="1280160">
              <a:spcBef>
                <a:spcPts val="420"/>
              </a:spcBef>
              <a:spcAft>
                <a:spcPts val="500"/>
              </a:spcAft>
              <a:defRPr/>
            </a:pPr>
            <a:r>
              <a:rPr lang="pl-PL" altLang="pl-PL" sz="2800" dirty="0" smtClean="0">
                <a:solidFill>
                  <a:srgbClr val="000000"/>
                </a:solidFill>
              </a:rPr>
              <a:t>T</a:t>
            </a:r>
            <a:r>
              <a:rPr lang="en-US" altLang="pl-PL" sz="2800" dirty="0" smtClean="0">
                <a:solidFill>
                  <a:srgbClr val="000000"/>
                </a:solidFill>
              </a:rPr>
              <a:t>hey </a:t>
            </a:r>
            <a:r>
              <a:rPr lang="en-US" altLang="pl-PL" sz="2800" dirty="0">
                <a:solidFill>
                  <a:srgbClr val="000000"/>
                </a:solidFill>
              </a:rPr>
              <a:t>identified 6 </a:t>
            </a:r>
            <a:r>
              <a:rPr lang="en-US" altLang="pl-PL" sz="2800" dirty="0" smtClean="0">
                <a:solidFill>
                  <a:srgbClr val="000000"/>
                </a:solidFill>
              </a:rPr>
              <a:t>attributes </a:t>
            </a:r>
            <a:r>
              <a:rPr lang="pl-PL" altLang="pl-PL" sz="2800" dirty="0" err="1" smtClean="0">
                <a:solidFill>
                  <a:srgbClr val="000000"/>
                </a:solidFill>
              </a:rPr>
              <a:t>which</a:t>
            </a:r>
            <a:r>
              <a:rPr lang="pl-PL" altLang="pl-PL" sz="2800" dirty="0" smtClean="0">
                <a:solidFill>
                  <a:srgbClr val="000000"/>
                </a:solidFill>
              </a:rPr>
              <a:t> </a:t>
            </a:r>
            <a:r>
              <a:rPr lang="en-US" altLang="pl-PL" sz="2800" dirty="0" smtClean="0">
                <a:solidFill>
                  <a:srgbClr val="000000"/>
                </a:solidFill>
              </a:rPr>
              <a:t>form </a:t>
            </a:r>
            <a:r>
              <a:rPr lang="en-US" altLang="pl-PL" sz="2800" dirty="0">
                <a:solidFill>
                  <a:srgbClr val="000000"/>
                </a:solidFill>
              </a:rPr>
              <a:t>the basis for an integrative definition of </a:t>
            </a:r>
            <a:r>
              <a:rPr lang="en-US" altLang="pl-PL" sz="2800" dirty="0" smtClean="0">
                <a:solidFill>
                  <a:srgbClr val="000000"/>
                </a:solidFill>
              </a:rPr>
              <a:t>innovation</a:t>
            </a:r>
            <a:r>
              <a:rPr lang="pl-PL" altLang="pl-PL" sz="2800" dirty="0" smtClean="0">
                <a:solidFill>
                  <a:srgbClr val="000000"/>
                </a:solidFill>
              </a:rPr>
              <a:t>:</a:t>
            </a:r>
          </a:p>
          <a:p>
            <a:pPr marL="1200150" lvl="1" indent="-742950" algn="just" defTabSz="1280160">
              <a:spcBef>
                <a:spcPts val="420"/>
              </a:spcBef>
              <a:spcAft>
                <a:spcPts val="500"/>
              </a:spcAft>
              <a:buFont typeface="+mj-lt"/>
              <a:buAutoNum type="arabicPeriod"/>
              <a:defRPr/>
            </a:pPr>
            <a:r>
              <a:rPr lang="en-US" altLang="pl-PL" sz="2800" b="1" dirty="0">
                <a:solidFill>
                  <a:srgbClr val="000000"/>
                </a:solidFill>
              </a:rPr>
              <a:t>Nature of innovation</a:t>
            </a:r>
            <a:r>
              <a:rPr lang="en-US" altLang="pl-PL" sz="2800" dirty="0">
                <a:solidFill>
                  <a:srgbClr val="000000"/>
                </a:solidFill>
              </a:rPr>
              <a:t> refers to the form of innovation as in something new or improved.</a:t>
            </a:r>
          </a:p>
          <a:p>
            <a:pPr marL="1200150" lvl="1" indent="-742950" algn="just" defTabSz="1280160">
              <a:spcBef>
                <a:spcPts val="420"/>
              </a:spcBef>
              <a:spcAft>
                <a:spcPts val="500"/>
              </a:spcAft>
              <a:buFont typeface="+mj-lt"/>
              <a:buAutoNum type="arabicPeriod"/>
              <a:defRPr/>
            </a:pPr>
            <a:r>
              <a:rPr lang="en-US" altLang="pl-PL" sz="2800" b="1" dirty="0" smtClean="0">
                <a:solidFill>
                  <a:srgbClr val="000000"/>
                </a:solidFill>
              </a:rPr>
              <a:t>Type </a:t>
            </a:r>
            <a:r>
              <a:rPr lang="en-US" altLang="pl-PL" sz="2800" b="1" dirty="0">
                <a:solidFill>
                  <a:srgbClr val="000000"/>
                </a:solidFill>
              </a:rPr>
              <a:t>of innovation</a:t>
            </a:r>
            <a:r>
              <a:rPr lang="en-US" altLang="pl-PL" sz="2800" dirty="0">
                <a:solidFill>
                  <a:srgbClr val="000000"/>
                </a:solidFill>
              </a:rPr>
              <a:t> refers to the kind of innovation as in the type of output or the result of innovation, e.g. product or service.</a:t>
            </a:r>
          </a:p>
          <a:p>
            <a:pPr marL="1200150" lvl="1" indent="-742950" algn="just" defTabSz="1280160">
              <a:spcBef>
                <a:spcPts val="420"/>
              </a:spcBef>
              <a:spcAft>
                <a:spcPts val="500"/>
              </a:spcAft>
              <a:buFont typeface="+mj-lt"/>
              <a:buAutoNum type="arabicPeriod"/>
              <a:defRPr/>
            </a:pPr>
            <a:r>
              <a:rPr lang="en-US" altLang="pl-PL" sz="2800" b="1" dirty="0" smtClean="0">
                <a:solidFill>
                  <a:srgbClr val="000000"/>
                </a:solidFill>
              </a:rPr>
              <a:t>Stages </a:t>
            </a:r>
            <a:r>
              <a:rPr lang="en-US" altLang="pl-PL" sz="2800" b="1" dirty="0">
                <a:solidFill>
                  <a:srgbClr val="000000"/>
                </a:solidFill>
              </a:rPr>
              <a:t>of innovation</a:t>
            </a:r>
            <a:r>
              <a:rPr lang="en-US" altLang="pl-PL" sz="2800" dirty="0">
                <a:solidFill>
                  <a:srgbClr val="000000"/>
                </a:solidFill>
              </a:rPr>
              <a:t> refers to all the steps taken during an innovation process which usually start from idea generation and end with commercialization.</a:t>
            </a:r>
          </a:p>
          <a:p>
            <a:pPr marL="1200150" lvl="1" indent="-742950" algn="just" defTabSz="1280160">
              <a:spcBef>
                <a:spcPts val="420"/>
              </a:spcBef>
              <a:spcAft>
                <a:spcPts val="500"/>
              </a:spcAft>
              <a:buFont typeface="+mj-lt"/>
              <a:buAutoNum type="arabicPeriod"/>
              <a:defRPr/>
            </a:pPr>
            <a:r>
              <a:rPr lang="en-US" altLang="pl-PL" sz="2800" b="1" dirty="0" smtClean="0">
                <a:solidFill>
                  <a:srgbClr val="000000"/>
                </a:solidFill>
              </a:rPr>
              <a:t>Social </a:t>
            </a:r>
            <a:r>
              <a:rPr lang="en-US" altLang="pl-PL" sz="2800" b="1" dirty="0">
                <a:solidFill>
                  <a:srgbClr val="000000"/>
                </a:solidFill>
              </a:rPr>
              <a:t>context</a:t>
            </a:r>
            <a:r>
              <a:rPr lang="en-US" altLang="pl-PL" sz="2800" dirty="0">
                <a:solidFill>
                  <a:srgbClr val="000000"/>
                </a:solidFill>
              </a:rPr>
              <a:t> refers to any social entity, system or group of people involved in the innovation process or environmental factors affecting it.</a:t>
            </a:r>
          </a:p>
          <a:p>
            <a:pPr marL="1200150" lvl="1" indent="-742950" algn="just" defTabSz="1280160">
              <a:spcBef>
                <a:spcPts val="420"/>
              </a:spcBef>
              <a:spcAft>
                <a:spcPts val="500"/>
              </a:spcAft>
              <a:buFont typeface="+mj-lt"/>
              <a:buAutoNum type="arabicPeriod"/>
              <a:defRPr/>
            </a:pPr>
            <a:r>
              <a:rPr lang="en-US" altLang="pl-PL" sz="2800" b="1" dirty="0" smtClean="0">
                <a:solidFill>
                  <a:srgbClr val="000000"/>
                </a:solidFill>
              </a:rPr>
              <a:t>Means </a:t>
            </a:r>
            <a:r>
              <a:rPr lang="en-US" altLang="pl-PL" sz="2800" b="1" dirty="0">
                <a:solidFill>
                  <a:srgbClr val="000000"/>
                </a:solidFill>
              </a:rPr>
              <a:t>of innovation</a:t>
            </a:r>
            <a:r>
              <a:rPr lang="en-US" altLang="pl-PL" sz="2800" dirty="0">
                <a:solidFill>
                  <a:srgbClr val="000000"/>
                </a:solidFill>
              </a:rPr>
              <a:t> refers to the necessary resources (e.g. technical, creative, financial) that need to be in place for innovation.</a:t>
            </a:r>
          </a:p>
          <a:p>
            <a:pPr marL="1200150" lvl="1" indent="-742950" algn="just" defTabSz="1280160">
              <a:spcBef>
                <a:spcPts val="420"/>
              </a:spcBef>
              <a:spcAft>
                <a:spcPts val="500"/>
              </a:spcAft>
              <a:buFont typeface="+mj-lt"/>
              <a:buAutoNum type="arabicPeriod"/>
              <a:defRPr/>
            </a:pPr>
            <a:r>
              <a:rPr lang="en-US" altLang="pl-PL" sz="2800" b="1" dirty="0" smtClean="0">
                <a:solidFill>
                  <a:srgbClr val="000000"/>
                </a:solidFill>
              </a:rPr>
              <a:t>Aim </a:t>
            </a:r>
            <a:r>
              <a:rPr lang="en-US" altLang="pl-PL" sz="2800" b="1" dirty="0">
                <a:solidFill>
                  <a:srgbClr val="000000"/>
                </a:solidFill>
              </a:rPr>
              <a:t>of innovation</a:t>
            </a:r>
            <a:r>
              <a:rPr lang="en-US" altLang="pl-PL" sz="2800" dirty="0">
                <a:solidFill>
                  <a:srgbClr val="000000"/>
                </a:solidFill>
              </a:rPr>
              <a:t> is the overall result that the organizations want to achieve through innovation.</a:t>
            </a:r>
            <a:endParaRPr lang="en-US" altLang="pl-PL" sz="2800" dirty="0" smtClean="0">
              <a:solidFill>
                <a:srgbClr val="000000"/>
              </a:solidFill>
            </a:endParaRPr>
          </a:p>
          <a:p>
            <a:pPr marL="1040130" lvl="1" indent="-400050" algn="just" defTabSz="1280160">
              <a:spcBef>
                <a:spcPts val="420"/>
              </a:spcBef>
              <a:spcAft>
                <a:spcPts val="500"/>
              </a:spcAft>
              <a:defRPr/>
            </a:pPr>
            <a:endParaRPr lang="pl-PL" altLang="pl-PL" sz="2800" dirty="0">
              <a:solidFill>
                <a:srgbClr val="000000"/>
              </a:solidFill>
            </a:endParaRPr>
          </a:p>
        </p:txBody>
      </p:sp>
    </p:spTree>
    <p:extLst>
      <p:ext uri="{BB962C8B-B14F-4D97-AF65-F5344CB8AC3E}">
        <p14:creationId xmlns:p14="http://schemas.microsoft.com/office/powerpoint/2010/main" val="66878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7412" y="48072"/>
            <a:ext cx="5338092" cy="163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016" tIns="64008" rIns="128016" bIns="64008">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defTabSz="1280160">
              <a:spcBef>
                <a:spcPct val="0"/>
              </a:spcBef>
              <a:buFontTx/>
              <a:buNone/>
              <a:defRPr/>
            </a:pPr>
            <a:r>
              <a:rPr lang="pl-PL" altLang="pl-PL" sz="4900" b="1" dirty="0" err="1" smtClean="0">
                <a:solidFill>
                  <a:srgbClr val="000099"/>
                </a:solidFill>
              </a:rPr>
              <a:t>Innovation</a:t>
            </a:r>
            <a:r>
              <a:rPr lang="pl-PL" altLang="pl-PL" sz="4900" b="1" dirty="0" smtClean="0">
                <a:solidFill>
                  <a:srgbClr val="000099"/>
                </a:solidFill>
              </a:rPr>
              <a:t> – </a:t>
            </a:r>
            <a:r>
              <a:rPr lang="pl-PL" altLang="pl-PL" sz="4900" b="1" dirty="0" err="1" smtClean="0">
                <a:solidFill>
                  <a:srgbClr val="000099"/>
                </a:solidFill>
              </a:rPr>
              <a:t>concept</a:t>
            </a:r>
            <a:r>
              <a:rPr lang="pl-PL" altLang="pl-PL" sz="4900" b="1" dirty="0" smtClean="0">
                <a:solidFill>
                  <a:srgbClr val="000099"/>
                </a:solidFill>
              </a:rPr>
              <a:t> and </a:t>
            </a:r>
            <a:r>
              <a:rPr lang="pl-PL" altLang="pl-PL" sz="4900" b="1" dirty="0" err="1" smtClean="0">
                <a:solidFill>
                  <a:srgbClr val="000099"/>
                </a:solidFill>
              </a:rPr>
              <a:t>types</a:t>
            </a:r>
            <a:endParaRPr lang="pl-PL" altLang="pl-PL" sz="4200" dirty="0">
              <a:solidFill>
                <a:srgbClr val="000000"/>
              </a:solidFill>
            </a:endParaRPr>
          </a:p>
        </p:txBody>
      </p:sp>
      <p:sp>
        <p:nvSpPr>
          <p:cNvPr id="3075" name="Rectangle 5"/>
          <p:cNvSpPr>
            <a:spLocks noChangeArrowheads="1"/>
          </p:cNvSpPr>
          <p:nvPr/>
        </p:nvSpPr>
        <p:spPr bwMode="auto">
          <a:xfrm>
            <a:off x="2440360" y="2236850"/>
            <a:ext cx="2912854" cy="7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342900" indent="-342900">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marL="0" indent="0" algn="just" defTabSz="1280160">
              <a:spcBef>
                <a:spcPts val="420"/>
              </a:spcBef>
              <a:spcAft>
                <a:spcPts val="800"/>
              </a:spcAft>
              <a:buFontTx/>
              <a:buNone/>
              <a:defRPr/>
            </a:pPr>
            <a:r>
              <a:rPr lang="pl-PL" altLang="pl-PL" sz="3500" b="1" dirty="0" err="1" smtClean="0">
                <a:solidFill>
                  <a:srgbClr val="000000"/>
                </a:solidFill>
              </a:rPr>
              <a:t>Their</a:t>
            </a:r>
            <a:r>
              <a:rPr lang="pl-PL" altLang="pl-PL" sz="3500" b="1" dirty="0" smtClean="0">
                <a:solidFill>
                  <a:srgbClr val="000000"/>
                </a:solidFill>
              </a:rPr>
              <a:t> </a:t>
            </a:r>
            <a:r>
              <a:rPr lang="pl-PL" altLang="pl-PL" sz="3500" b="1" dirty="0" err="1" smtClean="0">
                <a:solidFill>
                  <a:srgbClr val="000000"/>
                </a:solidFill>
              </a:rPr>
              <a:t>results</a:t>
            </a:r>
            <a:r>
              <a:rPr lang="pl-PL" altLang="pl-PL" sz="3500" b="1" dirty="0" smtClean="0">
                <a:solidFill>
                  <a:srgbClr val="000000"/>
                </a:solidFill>
              </a:rPr>
              <a:t>:</a:t>
            </a:r>
            <a:endParaRPr lang="pl-PL" altLang="pl-PL" sz="3500" dirty="0">
              <a:solidFill>
                <a:srgbClr val="000000"/>
              </a:solidFill>
            </a:endParaRPr>
          </a:p>
          <a:p>
            <a:pPr marL="1040130" lvl="1" indent="-400050" algn="just" defTabSz="1280160">
              <a:spcBef>
                <a:spcPts val="420"/>
              </a:spcBef>
              <a:spcAft>
                <a:spcPts val="800"/>
              </a:spcAft>
              <a:defRPr/>
            </a:pPr>
            <a:endParaRPr lang="pl-PL" altLang="pl-PL" sz="3500" dirty="0">
              <a:solidFill>
                <a:srgbClr val="000000"/>
              </a:solidFill>
            </a:endParaRPr>
          </a:p>
        </p:txBody>
      </p:sp>
      <p:sp>
        <p:nvSpPr>
          <p:cNvPr id="4" name="Prostokąt 3"/>
          <p:cNvSpPr/>
          <p:nvPr/>
        </p:nvSpPr>
        <p:spPr>
          <a:xfrm>
            <a:off x="208112" y="3685746"/>
            <a:ext cx="4906044" cy="5435334"/>
          </a:xfrm>
          <a:prstGeom prst="rect">
            <a:avLst/>
          </a:prstGeom>
        </p:spPr>
        <p:txBody>
          <a:bodyPr wrap="square">
            <a:spAutoFit/>
          </a:bodyPr>
          <a:lstStyle/>
          <a:p>
            <a:pPr>
              <a:buFontTx/>
              <a:buNone/>
            </a:pPr>
            <a:r>
              <a:rPr lang="pl-PL" b="1" dirty="0">
                <a:solidFill>
                  <a:srgbClr val="0000FF"/>
                </a:solidFill>
              </a:rPr>
              <a:t>On </a:t>
            </a:r>
            <a:r>
              <a:rPr lang="pl-PL" b="1" dirty="0" err="1">
                <a:solidFill>
                  <a:srgbClr val="0000FF"/>
                </a:solidFill>
              </a:rPr>
              <a:t>that</a:t>
            </a:r>
            <a:r>
              <a:rPr lang="pl-PL" b="1" dirty="0">
                <a:solidFill>
                  <a:srgbClr val="0000FF"/>
                </a:solidFill>
              </a:rPr>
              <a:t> </a:t>
            </a:r>
            <a:r>
              <a:rPr lang="pl-PL" b="1" dirty="0" err="1">
                <a:solidFill>
                  <a:srgbClr val="0000FF"/>
                </a:solidFill>
              </a:rPr>
              <a:t>basis</a:t>
            </a:r>
            <a:r>
              <a:rPr lang="pl-PL" b="1" dirty="0">
                <a:solidFill>
                  <a:srgbClr val="0000FF"/>
                </a:solidFill>
              </a:rPr>
              <a:t> </a:t>
            </a:r>
            <a:r>
              <a:rPr lang="pl-PL" b="1" dirty="0" err="1">
                <a:solidFill>
                  <a:srgbClr val="0000FF"/>
                </a:solidFill>
              </a:rPr>
              <a:t>they</a:t>
            </a:r>
            <a:r>
              <a:rPr lang="pl-PL" b="1" dirty="0">
                <a:solidFill>
                  <a:srgbClr val="0000FF"/>
                </a:solidFill>
              </a:rPr>
              <a:t> </a:t>
            </a:r>
            <a:r>
              <a:rPr lang="pl-PL" b="1" dirty="0" err="1">
                <a:solidFill>
                  <a:srgbClr val="0000FF"/>
                </a:solidFill>
              </a:rPr>
              <a:t>propose</a:t>
            </a:r>
            <a:r>
              <a:rPr lang="pl-PL" b="1" dirty="0">
                <a:solidFill>
                  <a:srgbClr val="0000FF"/>
                </a:solidFill>
              </a:rPr>
              <a:t> </a:t>
            </a:r>
            <a:r>
              <a:rPr lang="pl-PL" b="1" dirty="0" err="1">
                <a:solidFill>
                  <a:srgbClr val="0000FF"/>
                </a:solidFill>
              </a:rPr>
              <a:t>own</a:t>
            </a:r>
            <a:r>
              <a:rPr lang="pl-PL" b="1" dirty="0">
                <a:solidFill>
                  <a:srgbClr val="0000FF"/>
                </a:solidFill>
              </a:rPr>
              <a:t> </a:t>
            </a:r>
            <a:r>
              <a:rPr lang="pl-PL" b="1" dirty="0" err="1">
                <a:solidFill>
                  <a:srgbClr val="0000FF"/>
                </a:solidFill>
              </a:rPr>
              <a:t>definition</a:t>
            </a:r>
            <a:r>
              <a:rPr lang="pl-PL" b="1" dirty="0">
                <a:solidFill>
                  <a:srgbClr val="0000FF"/>
                </a:solidFill>
              </a:rPr>
              <a:t>: </a:t>
            </a:r>
          </a:p>
          <a:p>
            <a:pPr>
              <a:buFontTx/>
              <a:buNone/>
            </a:pPr>
            <a:r>
              <a:rPr lang="en-US" dirty="0" smtClean="0">
                <a:solidFill>
                  <a:srgbClr val="000000"/>
                </a:solidFill>
              </a:rPr>
              <a:t>Innovation </a:t>
            </a:r>
            <a:r>
              <a:rPr lang="en-US" dirty="0">
                <a:solidFill>
                  <a:srgbClr val="000000"/>
                </a:solidFill>
              </a:rPr>
              <a:t>is the multi‐stage process whereby organizations transform ideas into new/improved products, service or processes, in order to advance, compete and differentiate themselves successfully in their </a:t>
            </a:r>
            <a:r>
              <a:rPr lang="en-US" dirty="0" smtClean="0">
                <a:solidFill>
                  <a:srgbClr val="000000"/>
                </a:solidFill>
              </a:rPr>
              <a:t>marketplace</a:t>
            </a:r>
            <a:r>
              <a:rPr lang="pl-PL" dirty="0" smtClean="0">
                <a:solidFill>
                  <a:srgbClr val="000000"/>
                </a:solidFill>
              </a:rPr>
              <a:t>.</a:t>
            </a:r>
            <a:endParaRPr lang="en-US" dirty="0">
              <a:solidFill>
                <a:srgbClr val="000000"/>
              </a:solidFill>
            </a:endParaRPr>
          </a:p>
        </p:txBody>
      </p:sp>
      <p:pic>
        <p:nvPicPr>
          <p:cNvPr id="2054" name="Picture 6" descr="Y:\zajecia\Strategic_Innovation_Management\materialy\wor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0680" y="169882"/>
            <a:ext cx="7344817" cy="9383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07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26720" y="-6702"/>
            <a:ext cx="11948160"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defTabSz="1280160">
              <a:spcBef>
                <a:spcPct val="0"/>
              </a:spcBef>
              <a:buFontTx/>
              <a:buNone/>
              <a:defRPr/>
            </a:pPr>
            <a:r>
              <a:rPr lang="pl-PL" altLang="pl-PL" sz="4900" b="1" dirty="0" err="1" smtClean="0">
                <a:solidFill>
                  <a:srgbClr val="000099"/>
                </a:solidFill>
              </a:rPr>
              <a:t>Innovation</a:t>
            </a:r>
            <a:r>
              <a:rPr lang="pl-PL" altLang="pl-PL" sz="4900" b="1" dirty="0" smtClean="0">
                <a:solidFill>
                  <a:srgbClr val="000099"/>
                </a:solidFill>
              </a:rPr>
              <a:t> in Oslo Manual</a:t>
            </a:r>
            <a:endParaRPr lang="pl-PL" altLang="pl-PL" sz="4200" dirty="0">
              <a:solidFill>
                <a:srgbClr val="000000"/>
              </a:solidFill>
            </a:endParaRPr>
          </a:p>
        </p:txBody>
      </p:sp>
      <p:sp>
        <p:nvSpPr>
          <p:cNvPr id="3075" name="Rectangle 5"/>
          <p:cNvSpPr>
            <a:spLocks noChangeArrowheads="1"/>
          </p:cNvSpPr>
          <p:nvPr/>
        </p:nvSpPr>
        <p:spPr bwMode="auto">
          <a:xfrm>
            <a:off x="175578" y="912168"/>
            <a:ext cx="7233334" cy="33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342900" indent="-342900">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just" defTabSz="1280160">
              <a:spcBef>
                <a:spcPts val="420"/>
              </a:spcBef>
              <a:spcAft>
                <a:spcPts val="500"/>
              </a:spcAft>
              <a:defRPr/>
            </a:pPr>
            <a:r>
              <a:rPr lang="pl-PL" altLang="pl-PL" sz="3000" dirty="0" smtClean="0">
                <a:solidFill>
                  <a:srgbClr val="000000"/>
                </a:solidFill>
              </a:rPr>
              <a:t>One of the most </a:t>
            </a:r>
            <a:r>
              <a:rPr lang="pl-PL" altLang="pl-PL" sz="3000" dirty="0" err="1" smtClean="0">
                <a:solidFill>
                  <a:srgbClr val="000000"/>
                </a:solidFill>
              </a:rPr>
              <a:t>powerful</a:t>
            </a:r>
            <a:r>
              <a:rPr lang="pl-PL" altLang="pl-PL" sz="3000" dirty="0" smtClean="0">
                <a:solidFill>
                  <a:srgbClr val="000000"/>
                </a:solidFill>
              </a:rPr>
              <a:t> </a:t>
            </a:r>
            <a:r>
              <a:rPr lang="pl-PL" altLang="pl-PL" sz="3000" dirty="0" err="1" smtClean="0">
                <a:solidFill>
                  <a:srgbClr val="000000"/>
                </a:solidFill>
              </a:rPr>
              <a:t>publications</a:t>
            </a:r>
            <a:r>
              <a:rPr lang="pl-PL" altLang="pl-PL" sz="3000" dirty="0" smtClean="0">
                <a:solidFill>
                  <a:srgbClr val="000000"/>
                </a:solidFill>
              </a:rPr>
              <a:t> on </a:t>
            </a:r>
            <a:r>
              <a:rPr lang="pl-PL" altLang="pl-PL" sz="3000" dirty="0" err="1" smtClean="0">
                <a:solidFill>
                  <a:srgbClr val="000000"/>
                </a:solidFill>
              </a:rPr>
              <a:t>innovation</a:t>
            </a:r>
            <a:r>
              <a:rPr lang="pl-PL" altLang="pl-PL" sz="3000" dirty="0" smtClean="0">
                <a:solidFill>
                  <a:srgbClr val="000000"/>
                </a:solidFill>
              </a:rPr>
              <a:t> </a:t>
            </a:r>
            <a:r>
              <a:rPr lang="pl-PL" altLang="pl-PL" sz="3000" dirty="0" err="1" smtClean="0">
                <a:solidFill>
                  <a:srgbClr val="000000"/>
                </a:solidFill>
              </a:rPr>
              <a:t>is</a:t>
            </a:r>
            <a:r>
              <a:rPr lang="pl-PL" altLang="pl-PL" sz="3000" dirty="0" smtClean="0">
                <a:solidFill>
                  <a:srgbClr val="000000"/>
                </a:solidFill>
              </a:rPr>
              <a:t> OSLO MANUAL</a:t>
            </a:r>
          </a:p>
          <a:p>
            <a:pPr algn="just" defTabSz="1280160">
              <a:spcBef>
                <a:spcPts val="420"/>
              </a:spcBef>
              <a:spcAft>
                <a:spcPts val="500"/>
              </a:spcAft>
              <a:defRPr/>
            </a:pPr>
            <a:r>
              <a:rPr lang="pl-PL" altLang="pl-PL" sz="3000" dirty="0" err="1" smtClean="0">
                <a:solidFill>
                  <a:srgbClr val="000000"/>
                </a:solidFill>
              </a:rPr>
              <a:t>Last</a:t>
            </a:r>
            <a:r>
              <a:rPr lang="pl-PL" altLang="pl-PL" sz="3000" dirty="0" smtClean="0">
                <a:solidFill>
                  <a:srgbClr val="000000"/>
                </a:solidFill>
              </a:rPr>
              <a:t> </a:t>
            </a:r>
            <a:r>
              <a:rPr lang="pl-PL" altLang="pl-PL" sz="3000" dirty="0" err="1" smtClean="0">
                <a:solidFill>
                  <a:srgbClr val="000000"/>
                </a:solidFill>
              </a:rPr>
              <a:t>edition</a:t>
            </a:r>
            <a:r>
              <a:rPr lang="pl-PL" altLang="pl-PL" sz="3000" dirty="0" smtClean="0">
                <a:solidFill>
                  <a:srgbClr val="000000"/>
                </a:solidFill>
              </a:rPr>
              <a:t>: 4th from 2018</a:t>
            </a:r>
          </a:p>
          <a:p>
            <a:pPr algn="just" defTabSz="1280160">
              <a:spcBef>
                <a:spcPts val="420"/>
              </a:spcBef>
              <a:spcAft>
                <a:spcPts val="500"/>
              </a:spcAft>
              <a:defRPr/>
            </a:pPr>
            <a:r>
              <a:rPr lang="pl-PL" altLang="pl-PL" sz="3000" dirty="0" smtClean="0">
                <a:solidFill>
                  <a:srgbClr val="000000"/>
                </a:solidFill>
              </a:rPr>
              <a:t>258 </a:t>
            </a:r>
            <a:r>
              <a:rPr lang="pl-PL" altLang="pl-PL" sz="3000" dirty="0" err="1" smtClean="0">
                <a:solidFill>
                  <a:srgbClr val="000000"/>
                </a:solidFill>
              </a:rPr>
              <a:t>pages</a:t>
            </a:r>
            <a:r>
              <a:rPr lang="pl-PL" altLang="pl-PL" sz="3000" dirty="0" smtClean="0">
                <a:solidFill>
                  <a:srgbClr val="000000"/>
                </a:solidFill>
              </a:rPr>
              <a:t> on </a:t>
            </a:r>
            <a:r>
              <a:rPr lang="pl-PL" altLang="pl-PL" sz="3000" dirty="0" err="1" smtClean="0">
                <a:solidFill>
                  <a:srgbClr val="000000"/>
                </a:solidFill>
              </a:rPr>
              <a:t>innovations</a:t>
            </a:r>
            <a:r>
              <a:rPr lang="pl-PL" altLang="pl-PL" sz="3000" dirty="0" smtClean="0">
                <a:solidFill>
                  <a:srgbClr val="000000"/>
                </a:solidFill>
              </a:rPr>
              <a:t>!</a:t>
            </a:r>
          </a:p>
          <a:p>
            <a:pPr algn="just" defTabSz="1280160">
              <a:spcBef>
                <a:spcPts val="420"/>
              </a:spcBef>
              <a:spcAft>
                <a:spcPts val="500"/>
              </a:spcAft>
              <a:defRPr/>
            </a:pPr>
            <a:r>
              <a:rPr lang="pl-PL" altLang="pl-PL" sz="3000" dirty="0" err="1" smtClean="0">
                <a:solidFill>
                  <a:srgbClr val="000000"/>
                </a:solidFill>
              </a:rPr>
              <a:t>Concentrates</a:t>
            </a:r>
            <a:r>
              <a:rPr lang="pl-PL" altLang="pl-PL" sz="3000" dirty="0" smtClean="0">
                <a:solidFill>
                  <a:srgbClr val="000000"/>
                </a:solidFill>
              </a:rPr>
              <a:t> on </a:t>
            </a:r>
            <a:r>
              <a:rPr lang="pl-PL" altLang="pl-PL" sz="3000" dirty="0" err="1" smtClean="0">
                <a:solidFill>
                  <a:srgbClr val="000000"/>
                </a:solidFill>
              </a:rPr>
              <a:t>definition</a:t>
            </a:r>
            <a:r>
              <a:rPr lang="pl-PL" altLang="pl-PL" sz="3000" dirty="0" smtClean="0">
                <a:solidFill>
                  <a:srgbClr val="000000"/>
                </a:solidFill>
              </a:rPr>
              <a:t> and </a:t>
            </a:r>
            <a:r>
              <a:rPr lang="pl-PL" altLang="pl-PL" sz="3000" dirty="0" err="1" smtClean="0">
                <a:solidFill>
                  <a:srgbClr val="000000"/>
                </a:solidFill>
              </a:rPr>
              <a:t>measuring</a:t>
            </a:r>
            <a:r>
              <a:rPr lang="pl-PL" altLang="pl-PL" sz="3000" dirty="0" smtClean="0">
                <a:solidFill>
                  <a:srgbClr val="000000"/>
                </a:solidFill>
              </a:rPr>
              <a:t> </a:t>
            </a:r>
            <a:r>
              <a:rPr lang="pl-PL" altLang="pl-PL" sz="3000" dirty="0" err="1" smtClean="0">
                <a:solidFill>
                  <a:srgbClr val="000000"/>
                </a:solidFill>
              </a:rPr>
              <a:t>innovations</a:t>
            </a:r>
            <a:r>
              <a:rPr lang="pl-PL" altLang="pl-PL" sz="3000" dirty="0" smtClean="0">
                <a:solidFill>
                  <a:srgbClr val="000000"/>
                </a:solidFill>
              </a:rPr>
              <a:t> in business </a:t>
            </a:r>
            <a:r>
              <a:rPr lang="pl-PL" altLang="pl-PL" sz="3000" dirty="0" err="1" smtClean="0">
                <a:solidFill>
                  <a:srgbClr val="000000"/>
                </a:solidFill>
              </a:rPr>
              <a:t>practice</a:t>
            </a:r>
            <a:endParaRPr lang="pl-PL" altLang="pl-PL" sz="3000" dirty="0" smtClean="0">
              <a:solidFill>
                <a:srgbClr val="000000"/>
              </a:solidFill>
            </a:endParaRPr>
          </a:p>
          <a:p>
            <a:pPr algn="just" defTabSz="1280160">
              <a:spcBef>
                <a:spcPts val="420"/>
              </a:spcBef>
              <a:spcAft>
                <a:spcPts val="500"/>
              </a:spcAft>
              <a:defRPr/>
            </a:pPr>
            <a:r>
              <a:rPr lang="pl-PL" altLang="pl-PL" sz="3000" dirty="0" smtClean="0">
                <a:solidFill>
                  <a:srgbClr val="000000"/>
                </a:solidFill>
              </a:rPr>
              <a:t>From </a:t>
            </a:r>
            <a:r>
              <a:rPr lang="pl-PL" altLang="pl-PL" sz="3000" dirty="0" err="1" smtClean="0">
                <a:solidFill>
                  <a:srgbClr val="000000"/>
                </a:solidFill>
              </a:rPr>
              <a:t>preface</a:t>
            </a:r>
            <a:r>
              <a:rPr lang="pl-PL" altLang="pl-PL" sz="3000" dirty="0" smtClean="0">
                <a:solidFill>
                  <a:srgbClr val="000000"/>
                </a:solidFill>
              </a:rPr>
              <a:t>:</a:t>
            </a:r>
            <a:endParaRPr lang="pl-PL" altLang="pl-PL" sz="3000" dirty="0">
              <a:solidFill>
                <a:srgbClr val="000000"/>
              </a:solidFill>
            </a:endParaRPr>
          </a:p>
          <a:p>
            <a:pPr marL="400050" lvl="1" indent="0" algn="just" defTabSz="1280160">
              <a:spcBef>
                <a:spcPts val="420"/>
              </a:spcBef>
              <a:spcAft>
                <a:spcPts val="500"/>
              </a:spcAft>
              <a:buFontTx/>
              <a:buNone/>
              <a:defRPr/>
            </a:pPr>
            <a:r>
              <a:rPr lang="pl-PL" altLang="pl-PL" sz="2500" i="1" dirty="0" smtClean="0">
                <a:solidFill>
                  <a:srgbClr val="000000"/>
                </a:solidFill>
              </a:rPr>
              <a:t>„</a:t>
            </a:r>
            <a:r>
              <a:rPr lang="en-US" altLang="pl-PL" sz="2500" i="1" dirty="0" smtClean="0">
                <a:solidFill>
                  <a:srgbClr val="000000"/>
                </a:solidFill>
              </a:rPr>
              <a:t>The </a:t>
            </a:r>
            <a:r>
              <a:rPr lang="en-US" altLang="pl-PL" sz="2500" i="1" dirty="0">
                <a:solidFill>
                  <a:srgbClr val="000000"/>
                </a:solidFill>
              </a:rPr>
              <a:t>Oslo Manual provides guidelines for collecting and interpreting data </a:t>
            </a:r>
            <a:r>
              <a:rPr lang="en-US" altLang="pl-PL" sz="2500" i="1" dirty="0" smtClean="0">
                <a:solidFill>
                  <a:srgbClr val="000000"/>
                </a:solidFill>
              </a:rPr>
              <a:t>on </a:t>
            </a:r>
            <a:r>
              <a:rPr lang="en-US" altLang="pl-PL" sz="2500" i="1" dirty="0">
                <a:solidFill>
                  <a:srgbClr val="000000"/>
                </a:solidFill>
              </a:rPr>
              <a:t>innovation. It seeks to facilitate international comparability, and provides a platform for research and experimentation on innovation measurement. Its guidelines are principally intended to support national statistical offices and other producers of innovation data in designing, collecting, and publishing measures of innovation to meet a range of research and policy </a:t>
            </a:r>
            <a:r>
              <a:rPr lang="en-US" altLang="pl-PL" sz="2500" i="1" dirty="0" smtClean="0">
                <a:solidFill>
                  <a:srgbClr val="000000"/>
                </a:solidFill>
              </a:rPr>
              <a:t>needs. In addition, the guidelines are also designed to be of direct value to users of information on innovation</a:t>
            </a:r>
            <a:r>
              <a:rPr lang="pl-PL" altLang="pl-PL" sz="2500" i="1" dirty="0" smtClean="0">
                <a:solidFill>
                  <a:srgbClr val="000000"/>
                </a:solidFill>
              </a:rPr>
              <a:t>”</a:t>
            </a:r>
            <a:endParaRPr lang="pl-PL" altLang="pl-PL" sz="2500" i="1" dirty="0">
              <a:solidFill>
                <a:srgbClr val="000000"/>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2095" y="1416224"/>
            <a:ext cx="4859385" cy="649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ostokąt 1"/>
          <p:cNvSpPr/>
          <p:nvPr/>
        </p:nvSpPr>
        <p:spPr>
          <a:xfrm>
            <a:off x="7644583" y="8082498"/>
            <a:ext cx="4876897" cy="707886"/>
          </a:xfrm>
          <a:prstGeom prst="rect">
            <a:avLst/>
          </a:prstGeom>
        </p:spPr>
        <p:txBody>
          <a:bodyPr wrap="square">
            <a:spAutoFit/>
          </a:bodyPr>
          <a:lstStyle/>
          <a:p>
            <a:pPr>
              <a:buFontTx/>
              <a:buNone/>
            </a:pPr>
            <a:r>
              <a:rPr lang="en-US" sz="2000" dirty="0">
                <a:solidFill>
                  <a:srgbClr val="000000"/>
                </a:solidFill>
                <a:hlinkClick r:id="rId3"/>
              </a:rPr>
              <a:t>https://</a:t>
            </a:r>
            <a:r>
              <a:rPr lang="en-US" sz="2000" dirty="0" smtClean="0">
                <a:solidFill>
                  <a:srgbClr val="000000"/>
                </a:solidFill>
                <a:hlinkClick r:id="rId3"/>
              </a:rPr>
              <a:t>www.oecd.org/science/oslo-manual-2018-9789264304604-en.htm</a:t>
            </a:r>
            <a:r>
              <a:rPr lang="pl-PL" sz="2000" dirty="0" smtClean="0">
                <a:solidFill>
                  <a:srgbClr val="000000"/>
                </a:solidFill>
              </a:rPr>
              <a:t> </a:t>
            </a:r>
            <a:endParaRPr lang="en-US" sz="2000" dirty="0">
              <a:solidFill>
                <a:srgbClr val="000000"/>
              </a:solidFill>
            </a:endParaRPr>
          </a:p>
        </p:txBody>
      </p:sp>
    </p:spTree>
    <p:extLst>
      <p:ext uri="{BB962C8B-B14F-4D97-AF65-F5344CB8AC3E}">
        <p14:creationId xmlns:p14="http://schemas.microsoft.com/office/powerpoint/2010/main" val="2267636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26720" y="-6702"/>
            <a:ext cx="11948160"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defTabSz="1280160">
              <a:spcBef>
                <a:spcPct val="0"/>
              </a:spcBef>
              <a:buFontTx/>
              <a:buNone/>
              <a:defRPr/>
            </a:pPr>
            <a:r>
              <a:rPr lang="pl-PL" altLang="pl-PL" sz="4900" b="1" dirty="0" err="1" smtClean="0">
                <a:solidFill>
                  <a:srgbClr val="000099"/>
                </a:solidFill>
              </a:rPr>
              <a:t>Innovation</a:t>
            </a:r>
            <a:r>
              <a:rPr lang="pl-PL" altLang="pl-PL" sz="4900" b="1" dirty="0" smtClean="0">
                <a:solidFill>
                  <a:srgbClr val="000099"/>
                </a:solidFill>
              </a:rPr>
              <a:t> in Oslo Manual</a:t>
            </a:r>
            <a:endParaRPr lang="pl-PL" altLang="pl-PL" sz="4200" dirty="0">
              <a:solidFill>
                <a:srgbClr val="000000"/>
              </a:solidFill>
            </a:endParaRPr>
          </a:p>
        </p:txBody>
      </p:sp>
      <p:sp>
        <p:nvSpPr>
          <p:cNvPr id="3075" name="Rectangle 5"/>
          <p:cNvSpPr>
            <a:spLocks noChangeArrowheads="1"/>
          </p:cNvSpPr>
          <p:nvPr/>
        </p:nvSpPr>
        <p:spPr bwMode="auto">
          <a:xfrm>
            <a:off x="175578" y="912168"/>
            <a:ext cx="12345902" cy="33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342900" indent="-342900">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just" defTabSz="1280160">
              <a:spcBef>
                <a:spcPts val="420"/>
              </a:spcBef>
              <a:spcAft>
                <a:spcPts val="500"/>
              </a:spcAft>
              <a:defRPr/>
            </a:pPr>
            <a:r>
              <a:rPr lang="pl-PL" altLang="pl-PL" sz="3000" dirty="0" err="1" smtClean="0">
                <a:solidFill>
                  <a:srgbClr val="000000"/>
                </a:solidFill>
              </a:rPr>
              <a:t>According</a:t>
            </a:r>
            <a:r>
              <a:rPr lang="pl-PL" altLang="pl-PL" sz="3000" dirty="0" smtClean="0">
                <a:solidFill>
                  <a:srgbClr val="000000"/>
                </a:solidFill>
              </a:rPr>
              <a:t> to Oslo Manual:</a:t>
            </a:r>
          </a:p>
          <a:p>
            <a:pPr marL="914400" lvl="1" indent="-514350" algn="just" defTabSz="1280160">
              <a:spcBef>
                <a:spcPts val="420"/>
              </a:spcBef>
              <a:spcAft>
                <a:spcPts val="500"/>
              </a:spcAft>
              <a:buFont typeface="+mj-lt"/>
              <a:buAutoNum type="arabicPeriod"/>
              <a:defRPr/>
            </a:pPr>
            <a:r>
              <a:rPr lang="en-US" altLang="pl-PL" sz="3000" b="1" dirty="0">
                <a:solidFill>
                  <a:srgbClr val="0000FF"/>
                </a:solidFill>
              </a:rPr>
              <a:t>An innovation</a:t>
            </a:r>
            <a:r>
              <a:rPr lang="en-US" altLang="pl-PL" sz="3000" dirty="0">
                <a:solidFill>
                  <a:srgbClr val="000000"/>
                </a:solidFill>
              </a:rPr>
              <a:t> is a new or improved product or process (or combination thereof) that differs significantly from the unit’s previous products or processes and that has been made available to potential users (product) or brought into use by the unit (process</a:t>
            </a:r>
            <a:r>
              <a:rPr lang="en-US" altLang="pl-PL" sz="3000" dirty="0" smtClean="0">
                <a:solidFill>
                  <a:srgbClr val="000000"/>
                </a:solidFill>
              </a:rPr>
              <a:t>).</a:t>
            </a:r>
            <a:endParaRPr lang="pl-PL" altLang="pl-PL" sz="3000" dirty="0" smtClean="0">
              <a:solidFill>
                <a:srgbClr val="000000"/>
              </a:solidFill>
            </a:endParaRPr>
          </a:p>
          <a:p>
            <a:pPr marL="914400" lvl="1" indent="-514350" algn="just" defTabSz="1280160">
              <a:spcBef>
                <a:spcPts val="420"/>
              </a:spcBef>
              <a:spcAft>
                <a:spcPts val="500"/>
              </a:spcAft>
              <a:buFont typeface="+mj-lt"/>
              <a:buAutoNum type="arabicPeriod"/>
              <a:defRPr/>
            </a:pPr>
            <a:r>
              <a:rPr lang="en-US" altLang="pl-PL" sz="3000" b="1" dirty="0">
                <a:solidFill>
                  <a:srgbClr val="0000FF"/>
                </a:solidFill>
              </a:rPr>
              <a:t>Innovation activities</a:t>
            </a:r>
            <a:r>
              <a:rPr lang="en-US" altLang="pl-PL" sz="3000" dirty="0">
                <a:solidFill>
                  <a:srgbClr val="000000"/>
                </a:solidFill>
              </a:rPr>
              <a:t> include all developmental, financial and commercial activities undertaken by a firm that are intended to result in an innovation for the firm</a:t>
            </a:r>
            <a:r>
              <a:rPr lang="en-US" altLang="pl-PL" sz="3000" dirty="0" smtClean="0">
                <a:solidFill>
                  <a:srgbClr val="000000"/>
                </a:solidFill>
              </a:rPr>
              <a:t>.</a:t>
            </a:r>
            <a:endParaRPr lang="pl-PL" altLang="pl-PL" sz="3000" dirty="0" smtClean="0">
              <a:solidFill>
                <a:srgbClr val="000000"/>
              </a:solidFill>
            </a:endParaRPr>
          </a:p>
          <a:p>
            <a:pPr marL="1314450" lvl="2" indent="-514350" algn="just" defTabSz="1280160">
              <a:spcBef>
                <a:spcPts val="420"/>
              </a:spcBef>
              <a:spcAft>
                <a:spcPts val="500"/>
              </a:spcAft>
              <a:buFont typeface="Wingdings" panose="05000000000000000000" pitchFamily="2" charset="2"/>
              <a:buChar char="ü"/>
              <a:defRPr/>
            </a:pPr>
            <a:r>
              <a:rPr lang="pl-PL" altLang="pl-PL" sz="3000" dirty="0" err="1" smtClean="0">
                <a:solidFill>
                  <a:srgbClr val="000000"/>
                </a:solidFill>
              </a:rPr>
              <a:t>innovation</a:t>
            </a:r>
            <a:r>
              <a:rPr lang="pl-PL" altLang="pl-PL" sz="3000" dirty="0" smtClean="0">
                <a:solidFill>
                  <a:srgbClr val="000000"/>
                </a:solidFill>
              </a:rPr>
              <a:t> = </a:t>
            </a:r>
            <a:r>
              <a:rPr lang="pl-PL" altLang="pl-PL" sz="3000" dirty="0" err="1" smtClean="0">
                <a:solidFill>
                  <a:srgbClr val="000000"/>
                </a:solidFill>
              </a:rPr>
              <a:t>outcome</a:t>
            </a:r>
            <a:r>
              <a:rPr lang="pl-PL" altLang="pl-PL" sz="3000" dirty="0" smtClean="0">
                <a:solidFill>
                  <a:srgbClr val="000000"/>
                </a:solidFill>
              </a:rPr>
              <a:t>; </a:t>
            </a:r>
            <a:r>
              <a:rPr lang="pl-PL" altLang="pl-PL" sz="3000" dirty="0" err="1" smtClean="0">
                <a:solidFill>
                  <a:srgbClr val="000000"/>
                </a:solidFill>
              </a:rPr>
              <a:t>innovation</a:t>
            </a:r>
            <a:r>
              <a:rPr lang="pl-PL" altLang="pl-PL" sz="3000" dirty="0" smtClean="0">
                <a:solidFill>
                  <a:srgbClr val="000000"/>
                </a:solidFill>
              </a:rPr>
              <a:t> </a:t>
            </a:r>
            <a:r>
              <a:rPr lang="pl-PL" altLang="pl-PL" sz="3000" dirty="0" err="1" smtClean="0">
                <a:solidFill>
                  <a:srgbClr val="000000"/>
                </a:solidFill>
              </a:rPr>
              <a:t>activities</a:t>
            </a:r>
            <a:r>
              <a:rPr lang="pl-PL" altLang="pl-PL" sz="3000" dirty="0" smtClean="0">
                <a:solidFill>
                  <a:srgbClr val="000000"/>
                </a:solidFill>
              </a:rPr>
              <a:t> = </a:t>
            </a:r>
            <a:r>
              <a:rPr lang="pl-PL" altLang="pl-PL" sz="3000" dirty="0" err="1" smtClean="0">
                <a:solidFill>
                  <a:srgbClr val="000000"/>
                </a:solidFill>
              </a:rPr>
              <a:t>process</a:t>
            </a:r>
            <a:endParaRPr lang="pl-PL" altLang="pl-PL" sz="3000" dirty="0" smtClean="0">
              <a:solidFill>
                <a:srgbClr val="000000"/>
              </a:solidFill>
            </a:endParaRPr>
          </a:p>
          <a:p>
            <a:pPr marL="457200" indent="-457200" algn="just" defTabSz="1280160">
              <a:spcBef>
                <a:spcPts val="420"/>
              </a:spcBef>
              <a:spcAft>
                <a:spcPts val="500"/>
              </a:spcAft>
              <a:defRPr/>
            </a:pPr>
            <a:r>
              <a:rPr lang="pl-PL" altLang="pl-PL" sz="3000" dirty="0" smtClean="0">
                <a:solidFill>
                  <a:srgbClr val="000000"/>
                </a:solidFill>
              </a:rPr>
              <a:t>T</a:t>
            </a:r>
            <a:r>
              <a:rPr lang="en-US" altLang="pl-PL" sz="3000" dirty="0" smtClean="0">
                <a:solidFill>
                  <a:srgbClr val="000000"/>
                </a:solidFill>
              </a:rPr>
              <a:t>hey </a:t>
            </a:r>
            <a:r>
              <a:rPr lang="en-US" altLang="pl-PL" sz="3000" dirty="0">
                <a:solidFill>
                  <a:srgbClr val="000000"/>
                </a:solidFill>
              </a:rPr>
              <a:t>distinguish 2 </a:t>
            </a:r>
            <a:r>
              <a:rPr lang="pl-PL" altLang="pl-PL" sz="3000" dirty="0" err="1" smtClean="0">
                <a:solidFill>
                  <a:srgbClr val="000000"/>
                </a:solidFill>
              </a:rPr>
              <a:t>main</a:t>
            </a:r>
            <a:r>
              <a:rPr lang="pl-PL" altLang="pl-PL" sz="3000" dirty="0" smtClean="0">
                <a:solidFill>
                  <a:srgbClr val="000000"/>
                </a:solidFill>
              </a:rPr>
              <a:t> </a:t>
            </a:r>
            <a:r>
              <a:rPr lang="en-US" altLang="pl-PL" sz="3000" dirty="0" smtClean="0">
                <a:solidFill>
                  <a:srgbClr val="000000"/>
                </a:solidFill>
              </a:rPr>
              <a:t>types </a:t>
            </a:r>
            <a:r>
              <a:rPr lang="en-US" altLang="pl-PL" sz="3000" dirty="0">
                <a:solidFill>
                  <a:srgbClr val="000000"/>
                </a:solidFill>
              </a:rPr>
              <a:t>of </a:t>
            </a:r>
            <a:r>
              <a:rPr lang="en-US" altLang="pl-PL" sz="3000" dirty="0" smtClean="0">
                <a:solidFill>
                  <a:srgbClr val="000000"/>
                </a:solidFill>
              </a:rPr>
              <a:t>innovation</a:t>
            </a:r>
            <a:r>
              <a:rPr lang="pl-PL" altLang="pl-PL" sz="3000" dirty="0" smtClean="0">
                <a:solidFill>
                  <a:srgbClr val="000000"/>
                </a:solidFill>
              </a:rPr>
              <a:t>:</a:t>
            </a:r>
          </a:p>
          <a:p>
            <a:pPr marL="914400" lvl="1" indent="-514350" algn="just" defTabSz="1280160">
              <a:spcBef>
                <a:spcPts val="420"/>
              </a:spcBef>
              <a:spcAft>
                <a:spcPts val="500"/>
              </a:spcAft>
              <a:buFont typeface="+mj-lt"/>
              <a:buAutoNum type="arabicPeriod"/>
              <a:defRPr/>
            </a:pPr>
            <a:r>
              <a:rPr lang="en-US" altLang="pl-PL" sz="3000" b="1" dirty="0">
                <a:solidFill>
                  <a:srgbClr val="0000FF"/>
                </a:solidFill>
              </a:rPr>
              <a:t>A product innovation</a:t>
            </a:r>
            <a:r>
              <a:rPr lang="en-US" altLang="pl-PL" sz="3000" dirty="0">
                <a:solidFill>
                  <a:srgbClr val="000000"/>
                </a:solidFill>
              </a:rPr>
              <a:t> is a new or improved good or service that differs significantly from the firm’s previous goods or services and that has been introduced on the market.</a:t>
            </a:r>
          </a:p>
          <a:p>
            <a:pPr marL="914400" lvl="1" indent="-514350" algn="just" defTabSz="1280160">
              <a:spcBef>
                <a:spcPts val="420"/>
              </a:spcBef>
              <a:spcAft>
                <a:spcPts val="500"/>
              </a:spcAft>
              <a:buFont typeface="+mj-lt"/>
              <a:buAutoNum type="arabicPeriod"/>
              <a:defRPr/>
            </a:pPr>
            <a:r>
              <a:rPr lang="en-US" altLang="pl-PL" sz="3000" b="1" dirty="0" smtClean="0">
                <a:solidFill>
                  <a:srgbClr val="0000FF"/>
                </a:solidFill>
              </a:rPr>
              <a:t>A process </a:t>
            </a:r>
            <a:r>
              <a:rPr lang="en-US" altLang="pl-PL" sz="3000" b="1" dirty="0">
                <a:solidFill>
                  <a:srgbClr val="0000FF"/>
                </a:solidFill>
              </a:rPr>
              <a:t>innovation</a:t>
            </a:r>
            <a:r>
              <a:rPr lang="en-US" altLang="pl-PL" sz="3000" dirty="0">
                <a:solidFill>
                  <a:srgbClr val="000000"/>
                </a:solidFill>
              </a:rPr>
              <a:t> is a new or improved business process for one or more business functions that differs significantly from the firm’s previous business processes and that has been brought into use by the firm</a:t>
            </a:r>
            <a:r>
              <a:rPr lang="en-US" altLang="pl-PL" sz="3000" dirty="0" smtClean="0">
                <a:solidFill>
                  <a:srgbClr val="000000"/>
                </a:solidFill>
              </a:rPr>
              <a:t>.</a:t>
            </a:r>
            <a:endParaRPr lang="pl-PL" altLang="pl-PL" sz="3000" dirty="0" smtClean="0">
              <a:solidFill>
                <a:srgbClr val="000000"/>
              </a:solidFill>
            </a:endParaRPr>
          </a:p>
          <a:p>
            <a:pPr marL="457200" indent="-457200" algn="just" defTabSz="1280160">
              <a:spcBef>
                <a:spcPts val="420"/>
              </a:spcBef>
              <a:spcAft>
                <a:spcPts val="500"/>
              </a:spcAft>
              <a:defRPr/>
            </a:pPr>
            <a:endParaRPr lang="pl-PL" altLang="pl-PL" sz="3000" dirty="0" smtClean="0">
              <a:solidFill>
                <a:srgbClr val="000000"/>
              </a:solidFill>
            </a:endParaRPr>
          </a:p>
        </p:txBody>
      </p:sp>
    </p:spTree>
    <p:extLst>
      <p:ext uri="{BB962C8B-B14F-4D97-AF65-F5344CB8AC3E}">
        <p14:creationId xmlns:p14="http://schemas.microsoft.com/office/powerpoint/2010/main" val="279111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26720" y="-6702"/>
            <a:ext cx="11948160"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defTabSz="1280160">
              <a:spcBef>
                <a:spcPct val="0"/>
              </a:spcBef>
              <a:buFontTx/>
              <a:buNone/>
              <a:defRPr/>
            </a:pPr>
            <a:r>
              <a:rPr lang="pl-PL" altLang="pl-PL" sz="4900" b="1" dirty="0" err="1" smtClean="0">
                <a:solidFill>
                  <a:srgbClr val="000099"/>
                </a:solidFill>
              </a:rPr>
              <a:t>Innovation</a:t>
            </a:r>
            <a:r>
              <a:rPr lang="pl-PL" altLang="pl-PL" sz="4900" b="1" dirty="0" smtClean="0">
                <a:solidFill>
                  <a:srgbClr val="000099"/>
                </a:solidFill>
              </a:rPr>
              <a:t> in Oslo Manual</a:t>
            </a:r>
            <a:endParaRPr lang="pl-PL" altLang="pl-PL" sz="4200" dirty="0">
              <a:solidFill>
                <a:srgbClr val="000000"/>
              </a:solidFill>
            </a:endParaRPr>
          </a:p>
        </p:txBody>
      </p:sp>
      <p:sp>
        <p:nvSpPr>
          <p:cNvPr id="3075" name="Rectangle 5"/>
          <p:cNvSpPr>
            <a:spLocks noChangeArrowheads="1"/>
          </p:cNvSpPr>
          <p:nvPr/>
        </p:nvSpPr>
        <p:spPr bwMode="auto">
          <a:xfrm>
            <a:off x="175578" y="912168"/>
            <a:ext cx="6945302" cy="33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342900" indent="-342900">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marL="0" indent="0" algn="just" defTabSz="1280160">
              <a:spcBef>
                <a:spcPts val="420"/>
              </a:spcBef>
              <a:spcAft>
                <a:spcPts val="500"/>
              </a:spcAft>
              <a:buFontTx/>
              <a:buNone/>
              <a:defRPr/>
            </a:pPr>
            <a:r>
              <a:rPr lang="en-US" altLang="pl-PL" sz="3000" b="1" dirty="0" smtClean="0">
                <a:solidFill>
                  <a:srgbClr val="000000"/>
                </a:solidFill>
              </a:rPr>
              <a:t>A </a:t>
            </a:r>
            <a:r>
              <a:rPr lang="en-US" altLang="pl-PL" sz="3000" b="1" dirty="0">
                <a:solidFill>
                  <a:srgbClr val="000000"/>
                </a:solidFill>
              </a:rPr>
              <a:t>product </a:t>
            </a:r>
            <a:r>
              <a:rPr lang="en-US" altLang="pl-PL" sz="3000" b="1" dirty="0" smtClean="0">
                <a:solidFill>
                  <a:srgbClr val="000000"/>
                </a:solidFill>
              </a:rPr>
              <a:t>innovation</a:t>
            </a:r>
            <a:r>
              <a:rPr lang="pl-PL" altLang="pl-PL" sz="3000" b="1" dirty="0" smtClean="0">
                <a:solidFill>
                  <a:srgbClr val="000000"/>
                </a:solidFill>
              </a:rPr>
              <a:t>:</a:t>
            </a:r>
          </a:p>
          <a:p>
            <a:pPr marL="514350" indent="-514350" algn="just" defTabSz="1280160">
              <a:spcBef>
                <a:spcPts val="420"/>
              </a:spcBef>
              <a:spcAft>
                <a:spcPts val="500"/>
              </a:spcAft>
              <a:buFont typeface="+mj-lt"/>
              <a:buAutoNum type="arabicPeriod"/>
              <a:defRPr/>
            </a:pPr>
            <a:r>
              <a:rPr lang="en-US" altLang="pl-PL" sz="3000" b="1" dirty="0">
                <a:solidFill>
                  <a:srgbClr val="0000FF"/>
                </a:solidFill>
              </a:rPr>
              <a:t>Goods</a:t>
            </a:r>
            <a:r>
              <a:rPr lang="en-US" altLang="pl-PL" sz="3000" dirty="0">
                <a:solidFill>
                  <a:srgbClr val="000000"/>
                </a:solidFill>
              </a:rPr>
              <a:t> include tangible objects </a:t>
            </a:r>
            <a:r>
              <a:rPr lang="en-US" altLang="pl-PL" sz="3000" dirty="0" smtClean="0">
                <a:solidFill>
                  <a:srgbClr val="000000"/>
                </a:solidFill>
              </a:rPr>
              <a:t>over </a:t>
            </a:r>
            <a:r>
              <a:rPr lang="en-US" altLang="pl-PL" sz="3000" dirty="0">
                <a:solidFill>
                  <a:srgbClr val="000000"/>
                </a:solidFill>
              </a:rPr>
              <a:t>which ownership rights can be established and whose ownership can be transferred through market transactions.</a:t>
            </a:r>
          </a:p>
          <a:p>
            <a:pPr marL="514350" indent="-514350" algn="just" defTabSz="1280160">
              <a:spcBef>
                <a:spcPts val="420"/>
              </a:spcBef>
              <a:spcAft>
                <a:spcPts val="500"/>
              </a:spcAft>
              <a:buFont typeface="+mj-lt"/>
              <a:buAutoNum type="arabicPeriod"/>
              <a:defRPr/>
            </a:pPr>
            <a:r>
              <a:rPr lang="en-US" altLang="pl-PL" sz="3000" b="1" dirty="0" smtClean="0">
                <a:solidFill>
                  <a:srgbClr val="0000FF"/>
                </a:solidFill>
              </a:rPr>
              <a:t>Services</a:t>
            </a:r>
            <a:r>
              <a:rPr lang="en-US" altLang="pl-PL" sz="3000" dirty="0" smtClean="0">
                <a:solidFill>
                  <a:srgbClr val="000000"/>
                </a:solidFill>
              </a:rPr>
              <a:t> </a:t>
            </a:r>
            <a:r>
              <a:rPr lang="en-US" altLang="pl-PL" sz="3000" dirty="0">
                <a:solidFill>
                  <a:srgbClr val="000000"/>
                </a:solidFill>
              </a:rPr>
              <a:t>are intangible activities that are produced and consumed simultaneously and that change the conditions (e.g. physical, psychological, etc.) of users. The engagement of users through their time, availability, attention, transmission of information, or effort is often a necessary condition that leads to the co-production of services by users and the firm. The attributes or experience of a service can therefore depend on the input of users. </a:t>
            </a:r>
            <a:endParaRPr lang="pl-PL" altLang="pl-PL" sz="3000" dirty="0">
              <a:solidFill>
                <a:srgbClr val="00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8611" y="1056184"/>
            <a:ext cx="5204877" cy="8259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762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26720" y="-6702"/>
            <a:ext cx="11948160"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defTabSz="1280160">
              <a:spcBef>
                <a:spcPct val="0"/>
              </a:spcBef>
              <a:buFontTx/>
              <a:buNone/>
              <a:defRPr/>
            </a:pPr>
            <a:r>
              <a:rPr lang="pl-PL" altLang="pl-PL" sz="4900" b="1" dirty="0" err="1" smtClean="0">
                <a:solidFill>
                  <a:srgbClr val="000099"/>
                </a:solidFill>
              </a:rPr>
              <a:t>Innovation</a:t>
            </a:r>
            <a:r>
              <a:rPr lang="pl-PL" altLang="pl-PL" sz="4900" b="1" dirty="0" smtClean="0">
                <a:solidFill>
                  <a:srgbClr val="000099"/>
                </a:solidFill>
              </a:rPr>
              <a:t> in Oslo Manual</a:t>
            </a:r>
            <a:endParaRPr lang="pl-PL" altLang="pl-PL" sz="4200" dirty="0">
              <a:solidFill>
                <a:srgbClr val="000000"/>
              </a:solidFill>
            </a:endParaRPr>
          </a:p>
        </p:txBody>
      </p:sp>
      <p:sp>
        <p:nvSpPr>
          <p:cNvPr id="3075" name="Rectangle 5"/>
          <p:cNvSpPr>
            <a:spLocks noChangeArrowheads="1"/>
          </p:cNvSpPr>
          <p:nvPr/>
        </p:nvSpPr>
        <p:spPr bwMode="auto">
          <a:xfrm>
            <a:off x="136104" y="3792488"/>
            <a:ext cx="3024336"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28016" tIns="64008" rIns="128016" bIns="64008"/>
          <a:lstStyle>
            <a:lvl1pPr marL="342900" indent="-342900">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marL="0" indent="0" algn="ctr" defTabSz="1280160">
              <a:spcBef>
                <a:spcPts val="420"/>
              </a:spcBef>
              <a:spcAft>
                <a:spcPts val="500"/>
              </a:spcAft>
              <a:buFontTx/>
              <a:buNone/>
              <a:defRPr/>
            </a:pPr>
            <a:r>
              <a:rPr lang="en-US" altLang="pl-PL" sz="4200" b="1" dirty="0" smtClean="0">
                <a:solidFill>
                  <a:srgbClr val="0000FF"/>
                </a:solidFill>
              </a:rPr>
              <a:t>A </a:t>
            </a:r>
            <a:r>
              <a:rPr lang="pl-PL" altLang="pl-PL" sz="4200" b="1" dirty="0" err="1" smtClean="0">
                <a:solidFill>
                  <a:srgbClr val="0000FF"/>
                </a:solidFill>
              </a:rPr>
              <a:t>process</a:t>
            </a:r>
            <a:r>
              <a:rPr lang="pl-PL" altLang="pl-PL" sz="4200" b="1" dirty="0" smtClean="0">
                <a:solidFill>
                  <a:srgbClr val="0000FF"/>
                </a:solidFill>
              </a:rPr>
              <a:t> </a:t>
            </a:r>
            <a:r>
              <a:rPr lang="en-US" altLang="pl-PL" sz="4200" b="1" dirty="0" smtClean="0">
                <a:solidFill>
                  <a:srgbClr val="0000FF"/>
                </a:solidFill>
              </a:rPr>
              <a:t>innovation</a:t>
            </a:r>
            <a:r>
              <a:rPr lang="pl-PL" altLang="pl-PL" sz="4200" b="1" dirty="0">
                <a:solidFill>
                  <a:srgbClr val="0000FF"/>
                </a:solidFill>
              </a:rPr>
              <a:t>:</a:t>
            </a:r>
            <a:endParaRPr lang="pl-PL" altLang="pl-PL" sz="4200" b="1" dirty="0" smtClean="0">
              <a:solidFill>
                <a:srgbClr val="0000FF"/>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4456" y="860960"/>
            <a:ext cx="9217024" cy="862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970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26720" y="-6702"/>
            <a:ext cx="11948160"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defTabSz="1280160">
              <a:spcBef>
                <a:spcPct val="0"/>
              </a:spcBef>
              <a:buFontTx/>
              <a:buNone/>
              <a:defRPr/>
            </a:pPr>
            <a:r>
              <a:rPr lang="pl-PL" altLang="pl-PL" sz="4900" b="1" dirty="0" smtClean="0">
                <a:solidFill>
                  <a:srgbClr val="000099"/>
                </a:solidFill>
              </a:rPr>
              <a:t>Oslo Manual: 2018 vs 2005</a:t>
            </a:r>
            <a:endParaRPr lang="pl-PL" altLang="pl-PL" sz="4200" dirty="0">
              <a:solidFill>
                <a:srgbClr val="00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0520" y="984176"/>
            <a:ext cx="8697471" cy="8375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a:spLocks noChangeArrowheads="1"/>
          </p:cNvSpPr>
          <p:nvPr/>
        </p:nvSpPr>
        <p:spPr bwMode="auto">
          <a:xfrm>
            <a:off x="154708" y="2064296"/>
            <a:ext cx="3725812"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28016" tIns="64008" rIns="128016" bIns="64008"/>
          <a:lstStyle>
            <a:lvl1pPr marL="342900" indent="-342900">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marL="0" indent="0" algn="ctr" defTabSz="1280160">
              <a:spcBef>
                <a:spcPts val="420"/>
              </a:spcBef>
              <a:spcAft>
                <a:spcPts val="500"/>
              </a:spcAft>
              <a:buFontTx/>
              <a:buNone/>
              <a:defRPr/>
            </a:pPr>
            <a:r>
              <a:rPr lang="pl-PL" altLang="pl-PL" sz="3800" b="1" dirty="0" smtClean="0">
                <a:solidFill>
                  <a:srgbClr val="0000FF"/>
                </a:solidFill>
              </a:rPr>
              <a:t>2005:</a:t>
            </a:r>
          </a:p>
          <a:p>
            <a:pPr defTabSz="1280160">
              <a:spcBef>
                <a:spcPts val="420"/>
              </a:spcBef>
              <a:spcAft>
                <a:spcPts val="500"/>
              </a:spcAft>
              <a:defRPr/>
            </a:pPr>
            <a:r>
              <a:rPr lang="pl-PL" altLang="pl-PL" sz="3800" b="1" dirty="0" err="1" smtClean="0">
                <a:solidFill>
                  <a:srgbClr val="000000"/>
                </a:solidFill>
              </a:rPr>
              <a:t>product</a:t>
            </a:r>
            <a:endParaRPr lang="pl-PL" altLang="pl-PL" sz="3800" b="1" dirty="0" smtClean="0">
              <a:solidFill>
                <a:srgbClr val="000000"/>
              </a:solidFill>
            </a:endParaRPr>
          </a:p>
          <a:p>
            <a:pPr defTabSz="1280160">
              <a:spcBef>
                <a:spcPts val="420"/>
              </a:spcBef>
              <a:spcAft>
                <a:spcPts val="500"/>
              </a:spcAft>
              <a:defRPr/>
            </a:pPr>
            <a:r>
              <a:rPr lang="pl-PL" altLang="pl-PL" sz="3800" b="1" dirty="0" err="1" smtClean="0">
                <a:solidFill>
                  <a:srgbClr val="000000"/>
                </a:solidFill>
              </a:rPr>
              <a:t>process</a:t>
            </a:r>
            <a:endParaRPr lang="pl-PL" altLang="pl-PL" sz="3800" b="1" dirty="0" smtClean="0">
              <a:solidFill>
                <a:srgbClr val="000000"/>
              </a:solidFill>
            </a:endParaRPr>
          </a:p>
          <a:p>
            <a:pPr defTabSz="1280160">
              <a:spcBef>
                <a:spcPts val="420"/>
              </a:spcBef>
              <a:spcAft>
                <a:spcPts val="500"/>
              </a:spcAft>
              <a:defRPr/>
            </a:pPr>
            <a:r>
              <a:rPr lang="pl-PL" altLang="pl-PL" sz="3800" b="1" dirty="0" err="1" smtClean="0">
                <a:solidFill>
                  <a:srgbClr val="000000"/>
                </a:solidFill>
              </a:rPr>
              <a:t>organizational</a:t>
            </a:r>
            <a:endParaRPr lang="pl-PL" altLang="pl-PL" sz="3800" b="1" dirty="0" smtClean="0">
              <a:solidFill>
                <a:srgbClr val="000000"/>
              </a:solidFill>
            </a:endParaRPr>
          </a:p>
          <a:p>
            <a:pPr defTabSz="1280160">
              <a:spcBef>
                <a:spcPts val="420"/>
              </a:spcBef>
              <a:spcAft>
                <a:spcPts val="500"/>
              </a:spcAft>
              <a:defRPr/>
            </a:pPr>
            <a:r>
              <a:rPr lang="pl-PL" altLang="pl-PL" sz="3800" b="1" dirty="0" smtClean="0">
                <a:solidFill>
                  <a:srgbClr val="000000"/>
                </a:solidFill>
              </a:rPr>
              <a:t>marketing</a:t>
            </a:r>
          </a:p>
          <a:p>
            <a:pPr defTabSz="1280160">
              <a:spcBef>
                <a:spcPts val="420"/>
              </a:spcBef>
              <a:spcAft>
                <a:spcPts val="500"/>
              </a:spcAft>
              <a:defRPr/>
            </a:pPr>
            <a:endParaRPr lang="pl-PL" altLang="pl-PL" sz="3800" b="1" dirty="0">
              <a:solidFill>
                <a:srgbClr val="000000"/>
              </a:solidFill>
            </a:endParaRPr>
          </a:p>
          <a:p>
            <a:pPr marL="0" indent="0" algn="ctr" defTabSz="1280160">
              <a:spcBef>
                <a:spcPts val="420"/>
              </a:spcBef>
              <a:spcAft>
                <a:spcPts val="500"/>
              </a:spcAft>
              <a:buFontTx/>
              <a:buNone/>
              <a:defRPr/>
            </a:pPr>
            <a:r>
              <a:rPr lang="pl-PL" altLang="pl-PL" sz="3800" b="1" dirty="0" smtClean="0">
                <a:solidFill>
                  <a:srgbClr val="0000FF"/>
                </a:solidFill>
              </a:rPr>
              <a:t>2018:</a:t>
            </a:r>
          </a:p>
          <a:p>
            <a:pPr defTabSz="1280160">
              <a:spcBef>
                <a:spcPts val="420"/>
              </a:spcBef>
              <a:spcAft>
                <a:spcPts val="500"/>
              </a:spcAft>
              <a:defRPr/>
            </a:pPr>
            <a:r>
              <a:rPr lang="pl-PL" altLang="pl-PL" sz="3800" b="1" dirty="0" err="1" smtClean="0">
                <a:solidFill>
                  <a:srgbClr val="000000"/>
                </a:solidFill>
              </a:rPr>
              <a:t>product</a:t>
            </a:r>
            <a:endParaRPr lang="pl-PL" altLang="pl-PL" sz="3800" b="1" dirty="0" smtClean="0">
              <a:solidFill>
                <a:srgbClr val="000000"/>
              </a:solidFill>
            </a:endParaRPr>
          </a:p>
          <a:p>
            <a:pPr defTabSz="1280160">
              <a:spcBef>
                <a:spcPts val="420"/>
              </a:spcBef>
              <a:spcAft>
                <a:spcPts val="500"/>
              </a:spcAft>
              <a:defRPr/>
            </a:pPr>
            <a:r>
              <a:rPr lang="pl-PL" altLang="pl-PL" sz="3800" b="1" dirty="0" err="1" smtClean="0">
                <a:solidFill>
                  <a:srgbClr val="000000"/>
                </a:solidFill>
              </a:rPr>
              <a:t>process</a:t>
            </a:r>
            <a:endParaRPr lang="pl-PL" altLang="pl-PL" sz="3800" b="1" dirty="0" smtClean="0">
              <a:solidFill>
                <a:srgbClr val="000000"/>
              </a:solidFill>
            </a:endParaRPr>
          </a:p>
        </p:txBody>
      </p:sp>
    </p:spTree>
    <p:extLst>
      <p:ext uri="{BB962C8B-B14F-4D97-AF65-F5344CB8AC3E}">
        <p14:creationId xmlns:p14="http://schemas.microsoft.com/office/powerpoint/2010/main" val="3232896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Projekt domyślny">
  <a:themeElements>
    <a:clrScheme name="Niestandardow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pl-PL" altLang="pl-PL" sz="2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pl-PL" altLang="pl-PL" sz="2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pl-PL" altLang="pl-PL" sz="2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pl-PL" altLang="pl-PL" sz="2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11345</TotalTime>
  <Words>1099</Words>
  <Application>Microsoft Office PowerPoint</Application>
  <PresentationFormat>Papier A3 (297x420 mm)</PresentationFormat>
  <Paragraphs>72</Paragraphs>
  <Slides>12</Slides>
  <Notes>0</Notes>
  <HiddenSlides>0</HiddenSlides>
  <MMClips>0</MMClips>
  <ScaleCrop>false</ScaleCrop>
  <HeadingPairs>
    <vt:vector size="4" baseType="variant">
      <vt:variant>
        <vt:lpstr>Motyw</vt:lpstr>
      </vt:variant>
      <vt:variant>
        <vt:i4>2</vt:i4>
      </vt:variant>
      <vt:variant>
        <vt:lpstr>Tytuły slajdów</vt:lpstr>
      </vt:variant>
      <vt:variant>
        <vt:i4>12</vt:i4>
      </vt:variant>
    </vt:vector>
  </HeadingPairs>
  <TitlesOfParts>
    <vt:vector size="14" baseType="lpstr">
      <vt:lpstr>2_Projekt domyślny</vt:lpstr>
      <vt:lpstr>3_Projekt domyślny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Marek Matejun</dc:creator>
  <cp:lastModifiedBy>Kowalski Ryszard</cp:lastModifiedBy>
  <cp:revision>1040</cp:revision>
  <cp:lastPrinted>2004-04-14T05:44:38Z</cp:lastPrinted>
  <dcterms:created xsi:type="dcterms:W3CDTF">2004-04-12T18:55:21Z</dcterms:created>
  <dcterms:modified xsi:type="dcterms:W3CDTF">2024-11-30T10:13:47Z</dcterms:modified>
</cp:coreProperties>
</file>