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Masters/slideMaster22.xml" ContentType="application/vnd.openxmlformats-officedocument.presentationml.slideMaster+xml"/>
  <Override PartName="/ppt/slideMasters/slideMaster23.xml" ContentType="application/vnd.openxmlformats-officedocument.presentationml.slideMaster+xml"/>
  <Override PartName="/ppt/slideMasters/slideMaster24.xml" ContentType="application/vnd.openxmlformats-officedocument.presentationml.slideMaster+xml"/>
  <Override PartName="/ppt/slideMasters/slideMaster25.xml" ContentType="application/vnd.openxmlformats-officedocument.presentationml.slideMaster+xml"/>
  <Override PartName="/ppt/slideMasters/slideMaster26.xml" ContentType="application/vnd.openxmlformats-officedocument.presentationml.slideMaster+xml"/>
  <Override PartName="/ppt/slideMasters/slideMaster27.xml" ContentType="application/vnd.openxmlformats-officedocument.presentationml.slideMaster+xml"/>
  <Override PartName="/ppt/slideMasters/slideMaster28.xml" ContentType="application/vnd.openxmlformats-officedocument.presentationml.slideMaster+xml"/>
  <Override PartName="/ppt/slideMasters/slideMaster29.xml" ContentType="application/vnd.openxmlformats-officedocument.presentationml.slideMaster+xml"/>
  <Override PartName="/ppt/slideMasters/slideMaster30.xml" ContentType="application/vnd.openxmlformats-officedocument.presentationml.slideMaster+xml"/>
  <Override PartName="/ppt/slideMasters/slideMaster31.xml" ContentType="application/vnd.openxmlformats-officedocument.presentationml.slideMaster+xml"/>
  <Override PartName="/ppt/slideMasters/slideMaster32.xml" ContentType="application/vnd.openxmlformats-officedocument.presentationml.slideMaster+xml"/>
  <Override PartName="/ppt/slideMasters/slideMaster3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4.xml" ContentType="application/vnd.openxmlformats-officedocument.theme+xml"/>
  <Override PartName="/ppt/slideLayouts/slideLayout8.xml" ContentType="application/vnd.openxmlformats-officedocument.presentationml.slideLayout+xml"/>
  <Override PartName="/ppt/theme/theme5.xml" ContentType="application/vnd.openxmlformats-officedocument.theme+xml"/>
  <Override PartName="/ppt/slideLayouts/slideLayout9.xml" ContentType="application/vnd.openxmlformats-officedocument.presentationml.slideLayout+xml"/>
  <Override PartName="/ppt/theme/theme6.xml" ContentType="application/vnd.openxmlformats-officedocument.theme+xml"/>
  <Override PartName="/ppt/slideLayouts/slideLayout10.xml" ContentType="application/vnd.openxmlformats-officedocument.presentationml.slideLayout+xml"/>
  <Override PartName="/ppt/theme/theme7.xml" ContentType="application/vnd.openxmlformats-officedocument.theme+xml"/>
  <Override PartName="/ppt/slideLayouts/slideLayout11.xml" ContentType="application/vnd.openxmlformats-officedocument.presentationml.slideLayout+xml"/>
  <Override PartName="/ppt/theme/theme8.xml" ContentType="application/vnd.openxmlformats-officedocument.theme+xml"/>
  <Override PartName="/ppt/slideLayouts/slideLayout12.xml" ContentType="application/vnd.openxmlformats-officedocument.presentationml.slideLayout+xml"/>
  <Override PartName="/ppt/theme/theme9.xml" ContentType="application/vnd.openxmlformats-officedocument.theme+xml"/>
  <Override PartName="/ppt/slideLayouts/slideLayout13.xml" ContentType="application/vnd.openxmlformats-officedocument.presentationml.slideLayout+xml"/>
  <Override PartName="/ppt/theme/theme10.xml" ContentType="application/vnd.openxmlformats-officedocument.theme+xml"/>
  <Override PartName="/ppt/slideLayouts/slideLayout14.xml" ContentType="application/vnd.openxmlformats-officedocument.presentationml.slideLayout+xml"/>
  <Override PartName="/ppt/theme/theme11.xml" ContentType="application/vnd.openxmlformats-officedocument.theme+xml"/>
  <Override PartName="/ppt/slideLayouts/slideLayout15.xml" ContentType="application/vnd.openxmlformats-officedocument.presentationml.slideLayout+xml"/>
  <Override PartName="/ppt/theme/theme12.xml" ContentType="application/vnd.openxmlformats-officedocument.theme+xml"/>
  <Override PartName="/ppt/slideLayouts/slideLayout16.xml" ContentType="application/vnd.openxmlformats-officedocument.presentationml.slideLayout+xml"/>
  <Override PartName="/ppt/theme/theme13.xml" ContentType="application/vnd.openxmlformats-officedocument.theme+xml"/>
  <Override PartName="/ppt/slideLayouts/slideLayout17.xml" ContentType="application/vnd.openxmlformats-officedocument.presentationml.slideLayout+xml"/>
  <Override PartName="/ppt/theme/theme14.xml" ContentType="application/vnd.openxmlformats-officedocument.theme+xml"/>
  <Override PartName="/ppt/slideLayouts/slideLayout18.xml" ContentType="application/vnd.openxmlformats-officedocument.presentationml.slideLayout+xml"/>
  <Override PartName="/ppt/theme/theme15.xml" ContentType="application/vnd.openxmlformats-officedocument.theme+xml"/>
  <Override PartName="/ppt/slideLayouts/slideLayout19.xml" ContentType="application/vnd.openxmlformats-officedocument.presentationml.slideLayout+xml"/>
  <Override PartName="/ppt/theme/theme16.xml" ContentType="application/vnd.openxmlformats-officedocument.theme+xml"/>
  <Override PartName="/ppt/slideLayouts/slideLayout20.xml" ContentType="application/vnd.openxmlformats-officedocument.presentationml.slideLayout+xml"/>
  <Override PartName="/ppt/theme/theme17.xml" ContentType="application/vnd.openxmlformats-officedocument.theme+xml"/>
  <Override PartName="/ppt/slideLayouts/slideLayout21.xml" ContentType="application/vnd.openxmlformats-officedocument.presentationml.slideLayout+xml"/>
  <Override PartName="/ppt/theme/theme18.xml" ContentType="application/vnd.openxmlformats-officedocument.theme+xml"/>
  <Override PartName="/ppt/slideLayouts/slideLayout22.xml" ContentType="application/vnd.openxmlformats-officedocument.presentationml.slideLayout+xml"/>
  <Override PartName="/ppt/theme/theme19.xml" ContentType="application/vnd.openxmlformats-officedocument.theme+xml"/>
  <Override PartName="/ppt/slideLayouts/slideLayout23.xml" ContentType="application/vnd.openxmlformats-officedocument.presentationml.slideLayout+xml"/>
  <Override PartName="/ppt/theme/theme20.xml" ContentType="application/vnd.openxmlformats-officedocument.theme+xml"/>
  <Override PartName="/ppt/slideLayouts/slideLayout24.xml" ContentType="application/vnd.openxmlformats-officedocument.presentationml.slideLayout+xml"/>
  <Override PartName="/ppt/theme/theme21.xml" ContentType="application/vnd.openxmlformats-officedocument.theme+xml"/>
  <Override PartName="/ppt/slideLayouts/slideLayout25.xml" ContentType="application/vnd.openxmlformats-officedocument.presentationml.slideLayout+xml"/>
  <Override PartName="/ppt/theme/theme22.xml" ContentType="application/vnd.openxmlformats-officedocument.theme+xml"/>
  <Override PartName="/ppt/slideLayouts/slideLayout26.xml" ContentType="application/vnd.openxmlformats-officedocument.presentationml.slideLayout+xml"/>
  <Override PartName="/ppt/theme/theme23.xml" ContentType="application/vnd.openxmlformats-officedocument.theme+xml"/>
  <Override PartName="/ppt/slideLayouts/slideLayout27.xml" ContentType="application/vnd.openxmlformats-officedocument.presentationml.slideLayout+xml"/>
  <Override PartName="/ppt/theme/theme24.xml" ContentType="application/vnd.openxmlformats-officedocument.theme+xml"/>
  <Override PartName="/ppt/slideLayouts/slideLayout28.xml" ContentType="application/vnd.openxmlformats-officedocument.presentationml.slideLayout+xml"/>
  <Override PartName="/ppt/theme/theme25.xml" ContentType="application/vnd.openxmlformats-officedocument.theme+xml"/>
  <Override PartName="/ppt/slideLayouts/slideLayout29.xml" ContentType="application/vnd.openxmlformats-officedocument.presentationml.slideLayout+xml"/>
  <Override PartName="/ppt/theme/theme26.xml" ContentType="application/vnd.openxmlformats-officedocument.theme+xml"/>
  <Override PartName="/ppt/slideLayouts/slideLayout30.xml" ContentType="application/vnd.openxmlformats-officedocument.presentationml.slideLayout+xml"/>
  <Override PartName="/ppt/theme/theme27.xml" ContentType="application/vnd.openxmlformats-officedocument.theme+xml"/>
  <Override PartName="/ppt/slideLayouts/slideLayout31.xml" ContentType="application/vnd.openxmlformats-officedocument.presentationml.slideLayout+xml"/>
  <Override PartName="/ppt/theme/theme28.xml" ContentType="application/vnd.openxmlformats-officedocument.theme+xml"/>
  <Override PartName="/ppt/slideLayouts/slideLayout32.xml" ContentType="application/vnd.openxmlformats-officedocument.presentationml.slideLayout+xml"/>
  <Override PartName="/ppt/theme/theme29.xml" ContentType="application/vnd.openxmlformats-officedocument.theme+xml"/>
  <Override PartName="/ppt/slideLayouts/slideLayout33.xml" ContentType="application/vnd.openxmlformats-officedocument.presentationml.slideLayout+xml"/>
  <Override PartName="/ppt/theme/theme30.xml" ContentType="application/vnd.openxmlformats-officedocument.theme+xml"/>
  <Override PartName="/ppt/slideLayouts/slideLayout34.xml" ContentType="application/vnd.openxmlformats-officedocument.presentationml.slideLayout+xml"/>
  <Override PartName="/ppt/theme/theme31.xml" ContentType="application/vnd.openxmlformats-officedocument.theme+xml"/>
  <Override PartName="/ppt/slideLayouts/slideLayout35.xml" ContentType="application/vnd.openxmlformats-officedocument.presentationml.slideLayout+xml"/>
  <Override PartName="/ppt/theme/theme32.xml" ContentType="application/vnd.openxmlformats-officedocument.theme+xml"/>
  <Override PartName="/ppt/slideLayouts/slideLayout36.xml" ContentType="application/vnd.openxmlformats-officedocument.presentationml.slideLayout+xml"/>
  <Override PartName="/ppt/theme/theme3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2"/>
    <p:sldMasterId id="2147483652" r:id="rId3"/>
    <p:sldMasterId id="2147483654" r:id="rId4"/>
    <p:sldMasterId id="2147483659" r:id="rId5"/>
    <p:sldMasterId id="2147483661" r:id="rId6"/>
    <p:sldMasterId id="2147483663" r:id="rId7"/>
    <p:sldMasterId id="2147483665" r:id="rId8"/>
    <p:sldMasterId id="2147483667" r:id="rId9"/>
    <p:sldMasterId id="2147483669" r:id="rId10"/>
    <p:sldMasterId id="2147483671" r:id="rId11"/>
    <p:sldMasterId id="2147483673" r:id="rId12"/>
    <p:sldMasterId id="2147483675" r:id="rId13"/>
    <p:sldMasterId id="2147483677" r:id="rId14"/>
    <p:sldMasterId id="2147483679" r:id="rId15"/>
    <p:sldMasterId id="2147483681" r:id="rId16"/>
    <p:sldMasterId id="2147483683" r:id="rId17"/>
    <p:sldMasterId id="2147483685" r:id="rId18"/>
    <p:sldMasterId id="2147483687" r:id="rId19"/>
    <p:sldMasterId id="2147483689" r:id="rId20"/>
    <p:sldMasterId id="2147483691" r:id="rId21"/>
    <p:sldMasterId id="2147483693" r:id="rId22"/>
    <p:sldMasterId id="2147483695" r:id="rId23"/>
    <p:sldMasterId id="2147483697" r:id="rId24"/>
    <p:sldMasterId id="2147483699" r:id="rId25"/>
    <p:sldMasterId id="2147483701" r:id="rId26"/>
    <p:sldMasterId id="2147483703" r:id="rId27"/>
    <p:sldMasterId id="2147483705" r:id="rId28"/>
    <p:sldMasterId id="2147483707" r:id="rId29"/>
    <p:sldMasterId id="2147483709" r:id="rId30"/>
    <p:sldMasterId id="2147483711" r:id="rId31"/>
    <p:sldMasterId id="2147483713" r:id="rId32"/>
    <p:sldMasterId id="2147483715" r:id="rId33"/>
  </p:sldMasterIdLst>
  <p:sldIdLst>
    <p:sldId id="256" r:id="rId34"/>
    <p:sldId id="257" r:id="rId35"/>
    <p:sldId id="258" r:id="rId36"/>
    <p:sldId id="259" r:id="rId37"/>
    <p:sldId id="260" r:id="rId38"/>
    <p:sldId id="266" r:id="rId39"/>
    <p:sldId id="261" r:id="rId40"/>
    <p:sldId id="262" r:id="rId41"/>
    <p:sldId id="263" r:id="rId42"/>
    <p:sldId id="264" r:id="rId43"/>
    <p:sldId id="265" r:id="rId44"/>
  </p:sldIdLst>
  <p:sldSz cx="12801600" cy="9601200" type="A3"/>
  <p:notesSz cx="7559675" cy="10691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878" y="-78"/>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Master" Target="slideMasters/slideMaster26.xml"/><Relationship Id="rId39" Type="http://schemas.openxmlformats.org/officeDocument/2006/relationships/slide" Target="slides/slide6.xml"/><Relationship Id="rId3" Type="http://schemas.openxmlformats.org/officeDocument/2006/relationships/slideMaster" Target="slideMasters/slideMaster3.xml"/><Relationship Id="rId21" Type="http://schemas.openxmlformats.org/officeDocument/2006/relationships/slideMaster" Target="slideMasters/slideMaster21.xml"/><Relationship Id="rId34" Type="http://schemas.openxmlformats.org/officeDocument/2006/relationships/slide" Target="slides/slide1.xml"/><Relationship Id="rId42" Type="http://schemas.openxmlformats.org/officeDocument/2006/relationships/slide" Target="slides/slide9.xml"/><Relationship Id="rId47"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Master" Target="slideMasters/slideMaster25.xml"/><Relationship Id="rId33" Type="http://schemas.openxmlformats.org/officeDocument/2006/relationships/slideMaster" Target="slideMasters/slideMaster33.xml"/><Relationship Id="rId38" Type="http://schemas.openxmlformats.org/officeDocument/2006/relationships/slide" Target="slides/slide5.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Master" Target="slideMasters/slideMaster20.xml"/><Relationship Id="rId29" Type="http://schemas.openxmlformats.org/officeDocument/2006/relationships/slideMaster" Target="slideMasters/slideMaster29.xml"/><Relationship Id="rId41" Type="http://schemas.openxmlformats.org/officeDocument/2006/relationships/slide" Target="slides/slide8.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Master" Target="slideMasters/slideMaster24.xml"/><Relationship Id="rId32" Type="http://schemas.openxmlformats.org/officeDocument/2006/relationships/slideMaster" Target="slideMasters/slideMaster32.xml"/><Relationship Id="rId37" Type="http://schemas.openxmlformats.org/officeDocument/2006/relationships/slide" Target="slides/slide4.xml"/><Relationship Id="rId40" Type="http://schemas.openxmlformats.org/officeDocument/2006/relationships/slide" Target="slides/slide7.xml"/><Relationship Id="rId45"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Master" Target="slideMasters/slideMaster23.xml"/><Relationship Id="rId28" Type="http://schemas.openxmlformats.org/officeDocument/2006/relationships/slideMaster" Target="slideMasters/slideMaster28.xml"/><Relationship Id="rId36" Type="http://schemas.openxmlformats.org/officeDocument/2006/relationships/slide" Target="slides/slide3.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Master" Target="slideMasters/slideMaster31.xml"/><Relationship Id="rId44" Type="http://schemas.openxmlformats.org/officeDocument/2006/relationships/slide" Target="slides/slide1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Master" Target="slideMasters/slideMaster22.xml"/><Relationship Id="rId27" Type="http://schemas.openxmlformats.org/officeDocument/2006/relationships/slideMaster" Target="slideMasters/slideMaster27.xml"/><Relationship Id="rId30" Type="http://schemas.openxmlformats.org/officeDocument/2006/relationships/slideMaster" Target="slideMasters/slideMaster30.xml"/><Relationship Id="rId35" Type="http://schemas.openxmlformats.org/officeDocument/2006/relationships/slide" Target="slides/slide2.xml"/><Relationship Id="rId43" Type="http://schemas.openxmlformats.org/officeDocument/2006/relationships/slide" Target="slides/slide10.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9.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4" name="PlaceHolder 1"/>
          <p:cNvSpPr>
            <a:spLocks noGrp="1"/>
          </p:cNvSpPr>
          <p:nvPr>
            <p:ph type="title"/>
          </p:nvPr>
        </p:nvSpPr>
        <p:spPr>
          <a:xfrm>
            <a:off x="960120" y="853560"/>
            <a:ext cx="10881000" cy="1599840"/>
          </a:xfrm>
          <a:prstGeom prst="rect">
            <a:avLst/>
          </a:prstGeom>
          <a:noFill/>
          <a:ln w="0">
            <a:noFill/>
          </a:ln>
        </p:spPr>
        <p:txBody>
          <a:bodyPr lIns="0" tIns="0" rIns="0" bIns="0" anchor="ctr">
            <a:noAutofit/>
          </a:bodyPr>
          <a:lstStyle/>
          <a:p>
            <a:pPr indent="0">
              <a:buNone/>
            </a:pPr>
            <a:endParaRPr lang="pl-PL" sz="3100" b="0" u="none" strike="noStrike">
              <a:solidFill>
                <a:schemeClr val="dk1"/>
              </a:solidFill>
              <a:uFillTx/>
              <a:latin typeface="Times New Roman"/>
            </a:endParaRPr>
          </a:p>
        </p:txBody>
      </p:sp>
      <p:sp>
        <p:nvSpPr>
          <p:cNvPr id="5" name="PlaceHolder 2"/>
          <p:cNvSpPr>
            <a:spLocks noGrp="1"/>
          </p:cNvSpPr>
          <p:nvPr>
            <p:ph type="subTitle"/>
          </p:nvPr>
        </p:nvSpPr>
        <p:spPr>
          <a:xfrm>
            <a:off x="960120" y="2773800"/>
            <a:ext cx="10881000" cy="5760360"/>
          </a:xfrm>
          <a:prstGeom prst="rect">
            <a:avLst/>
          </a:prstGeom>
          <a:noFill/>
          <a:ln w="0">
            <a:noFill/>
          </a:ln>
        </p:spPr>
        <p:txBody>
          <a:bodyPr lIns="0" tIns="0" rIns="0" bIns="0" anchor="ctr">
            <a:noAutofit/>
          </a:bodyPr>
          <a:lstStyle/>
          <a:p>
            <a:pPr indent="0" algn="ctr">
              <a:buNone/>
            </a:pPr>
            <a:endParaRPr lang="pl-PL" sz="3200" b="0" u="none" strike="noStrike">
              <a:solidFill>
                <a:srgbClr val="000000"/>
              </a:solidFill>
              <a:uFillTx/>
              <a:latin typeface="Arial"/>
            </a:endParaRPr>
          </a:p>
        </p:txBody>
      </p:sp>
      <p:sp>
        <p:nvSpPr>
          <p:cNvPr id="2" name="PlaceHolder 3"/>
          <p:cNvSpPr>
            <a:spLocks noGrp="1"/>
          </p:cNvSpPr>
          <p:nvPr>
            <p:ph type="ftr" idx="2"/>
          </p:nvPr>
        </p:nvSpPr>
        <p:spPr/>
        <p:txBody>
          <a:bodyPr/>
          <a:lstStyle/>
          <a:p>
            <a:r>
              <a:t>Footer</a:t>
            </a:r>
          </a:p>
        </p:txBody>
      </p:sp>
      <p:sp>
        <p:nvSpPr>
          <p:cNvPr id="3" name="PlaceHolder 4"/>
          <p:cNvSpPr>
            <a:spLocks noGrp="1"/>
          </p:cNvSpPr>
          <p:nvPr>
            <p:ph type="sldNum" idx="3"/>
          </p:nvPr>
        </p:nvSpPr>
        <p:spPr/>
        <p:txBody>
          <a:bodyPr/>
          <a:lstStyle/>
          <a:p>
            <a:fld id="{B9679CFF-C3B1-4143-9BD9-E29C176BFCA2}" type="slidenum">
              <a:t>‹#›</a:t>
            </a:fld>
            <a:endParaRP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Porównanie">
    <p:spTree>
      <p:nvGrpSpPr>
        <p:cNvPr id="1" name=""/>
        <p:cNvGrpSpPr/>
        <p:nvPr/>
      </p:nvGrpSpPr>
      <p:grpSpPr>
        <a:xfrm>
          <a:off x="0" y="0"/>
          <a:ext cx="0" cy="0"/>
          <a:chOff x="0" y="0"/>
          <a:chExt cx="0" cy="0"/>
        </a:xfrm>
      </p:grpSpPr>
      <p:sp>
        <p:nvSpPr>
          <p:cNvPr id="2" name="PlaceHolder 1"/>
          <p:cNvSpPr>
            <a:spLocks noGrp="1"/>
          </p:cNvSpPr>
          <p:nvPr>
            <p:ph type="ftr" idx="20"/>
          </p:nvPr>
        </p:nvSpPr>
        <p:spPr/>
        <p:txBody>
          <a:bodyPr/>
          <a:lstStyle/>
          <a:p>
            <a:r>
              <a:t>Footer</a:t>
            </a:r>
          </a:p>
        </p:txBody>
      </p:sp>
      <p:sp>
        <p:nvSpPr>
          <p:cNvPr id="3" name="PlaceHolder 2"/>
          <p:cNvSpPr>
            <a:spLocks noGrp="1"/>
          </p:cNvSpPr>
          <p:nvPr>
            <p:ph type="sldNum" idx="21"/>
          </p:nvPr>
        </p:nvSpPr>
        <p:spPr/>
        <p:txBody>
          <a:bodyPr/>
          <a:lstStyle/>
          <a:p>
            <a:fld id="{E180F86E-05EE-4936-BB86-F6C2726D0F3C}" type="slidenum">
              <a:t>‹#›</a:t>
            </a:fld>
            <a:endParaRPr/>
          </a:p>
        </p:txBody>
      </p:sp>
      <p:sp>
        <p:nvSpPr>
          <p:cNvPr id="4" name="PlaceHolder 3"/>
          <p:cNvSpPr>
            <a:spLocks noGrp="1"/>
          </p:cNvSpPr>
          <p:nvPr>
            <p:ph type="dt" idx="19"/>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51" name="PlaceHolder 1"/>
          <p:cNvSpPr>
            <a:spLocks noGrp="1"/>
          </p:cNvSpPr>
          <p:nvPr>
            <p:ph type="title"/>
          </p:nvPr>
        </p:nvSpPr>
        <p:spPr>
          <a:xfrm>
            <a:off x="960120" y="853560"/>
            <a:ext cx="10881000" cy="1599840"/>
          </a:xfrm>
          <a:prstGeom prst="rect">
            <a:avLst/>
          </a:prstGeom>
          <a:noFill/>
          <a:ln w="0">
            <a:noFill/>
          </a:ln>
        </p:spPr>
        <p:txBody>
          <a:bodyPr lIns="0" tIns="0" rIns="0" bIns="0" anchor="ctr">
            <a:noAutofit/>
          </a:bodyPr>
          <a:lstStyle/>
          <a:p>
            <a:pPr indent="0">
              <a:buNone/>
            </a:pPr>
            <a:endParaRPr lang="pl-PL" sz="3100" b="0" u="none" strike="noStrike">
              <a:solidFill>
                <a:schemeClr val="dk1"/>
              </a:solidFill>
              <a:uFillTx/>
              <a:latin typeface="Times New Roman"/>
            </a:endParaRPr>
          </a:p>
        </p:txBody>
      </p:sp>
      <p:sp>
        <p:nvSpPr>
          <p:cNvPr id="3" name="PlaceHolder 2"/>
          <p:cNvSpPr>
            <a:spLocks noGrp="1"/>
          </p:cNvSpPr>
          <p:nvPr>
            <p:ph type="ftr" idx="23"/>
          </p:nvPr>
        </p:nvSpPr>
        <p:spPr/>
        <p:txBody>
          <a:bodyPr/>
          <a:lstStyle/>
          <a:p>
            <a:r>
              <a:t>Footer</a:t>
            </a:r>
          </a:p>
        </p:txBody>
      </p:sp>
      <p:sp>
        <p:nvSpPr>
          <p:cNvPr id="4" name="PlaceHolder 3"/>
          <p:cNvSpPr>
            <a:spLocks noGrp="1"/>
          </p:cNvSpPr>
          <p:nvPr>
            <p:ph type="sldNum" idx="24"/>
          </p:nvPr>
        </p:nvSpPr>
        <p:spPr/>
        <p:txBody>
          <a:bodyPr/>
          <a:lstStyle/>
          <a:p>
            <a:fld id="{6162AC98-2E44-46FB-82C9-9E5E25AD30E3}" type="slidenum">
              <a:t>‹#›</a:t>
            </a:fld>
            <a:endParaRPr/>
          </a:p>
        </p:txBody>
      </p:sp>
      <p:sp>
        <p:nvSpPr>
          <p:cNvPr id="5" name="PlaceHolder 4"/>
          <p:cNvSpPr>
            <a:spLocks noGrp="1"/>
          </p:cNvSpPr>
          <p:nvPr>
            <p:ph type="dt" idx="22"/>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PlaceHolder 1"/>
          <p:cNvSpPr>
            <a:spLocks noGrp="1"/>
          </p:cNvSpPr>
          <p:nvPr>
            <p:ph type="ftr" idx="26"/>
          </p:nvPr>
        </p:nvSpPr>
        <p:spPr/>
        <p:txBody>
          <a:bodyPr/>
          <a:lstStyle/>
          <a:p>
            <a:r>
              <a:t>Footer</a:t>
            </a:r>
          </a:p>
        </p:txBody>
      </p:sp>
      <p:sp>
        <p:nvSpPr>
          <p:cNvPr id="3" name="PlaceHolder 2"/>
          <p:cNvSpPr>
            <a:spLocks noGrp="1"/>
          </p:cNvSpPr>
          <p:nvPr>
            <p:ph type="sldNum" idx="27"/>
          </p:nvPr>
        </p:nvSpPr>
        <p:spPr/>
        <p:txBody>
          <a:bodyPr/>
          <a:lstStyle/>
          <a:p>
            <a:fld id="{C2B49CAA-7518-4EE5-A718-36C35F85A6E5}" type="slidenum">
              <a:t>‹#›</a:t>
            </a:fld>
            <a:endParaRPr/>
          </a:p>
        </p:txBody>
      </p:sp>
      <p:sp>
        <p:nvSpPr>
          <p:cNvPr id="4" name="PlaceHolder 3"/>
          <p:cNvSpPr>
            <a:spLocks noGrp="1"/>
          </p:cNvSpPr>
          <p:nvPr>
            <p:ph type="dt" idx="25"/>
          </p:nvPr>
        </p:nvSpPr>
        <p:spPr/>
        <p:txBody>
          <a:body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Zawartość z podpisem">
    <p:spTree>
      <p:nvGrpSpPr>
        <p:cNvPr id="1" name=""/>
        <p:cNvGrpSpPr/>
        <p:nvPr/>
      </p:nvGrpSpPr>
      <p:grpSpPr>
        <a:xfrm>
          <a:off x="0" y="0"/>
          <a:ext cx="0" cy="0"/>
          <a:chOff x="0" y="0"/>
          <a:chExt cx="0" cy="0"/>
        </a:xfrm>
      </p:grpSpPr>
      <p:sp>
        <p:nvSpPr>
          <p:cNvPr id="2" name="PlaceHolder 1"/>
          <p:cNvSpPr>
            <a:spLocks noGrp="1"/>
          </p:cNvSpPr>
          <p:nvPr>
            <p:ph type="ftr" idx="29"/>
          </p:nvPr>
        </p:nvSpPr>
        <p:spPr/>
        <p:txBody>
          <a:bodyPr/>
          <a:lstStyle/>
          <a:p>
            <a:r>
              <a:t>Footer</a:t>
            </a:r>
          </a:p>
        </p:txBody>
      </p:sp>
      <p:sp>
        <p:nvSpPr>
          <p:cNvPr id="3" name="PlaceHolder 2"/>
          <p:cNvSpPr>
            <a:spLocks noGrp="1"/>
          </p:cNvSpPr>
          <p:nvPr>
            <p:ph type="sldNum" idx="30"/>
          </p:nvPr>
        </p:nvSpPr>
        <p:spPr/>
        <p:txBody>
          <a:bodyPr/>
          <a:lstStyle/>
          <a:p>
            <a:fld id="{2908D5DE-AF87-4B95-9F50-16900CC90955}" type="slidenum">
              <a:t>‹#›</a:t>
            </a:fld>
            <a:endParaRPr/>
          </a:p>
        </p:txBody>
      </p:sp>
      <p:sp>
        <p:nvSpPr>
          <p:cNvPr id="4" name="PlaceHolder 3"/>
          <p:cNvSpPr>
            <a:spLocks noGrp="1"/>
          </p:cNvSpPr>
          <p:nvPr>
            <p:ph type="dt" idx="28"/>
          </p:nvPr>
        </p:nvSpPr>
        <p:spPr/>
        <p:txBody>
          <a:body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Obraz z podpisem">
    <p:spTree>
      <p:nvGrpSpPr>
        <p:cNvPr id="1" name=""/>
        <p:cNvGrpSpPr/>
        <p:nvPr/>
      </p:nvGrpSpPr>
      <p:grpSpPr>
        <a:xfrm>
          <a:off x="0" y="0"/>
          <a:ext cx="0" cy="0"/>
          <a:chOff x="0" y="0"/>
          <a:chExt cx="0" cy="0"/>
        </a:xfrm>
      </p:grpSpPr>
      <p:sp>
        <p:nvSpPr>
          <p:cNvPr id="2" name="PlaceHolder 1"/>
          <p:cNvSpPr>
            <a:spLocks noGrp="1"/>
          </p:cNvSpPr>
          <p:nvPr>
            <p:ph type="ftr" idx="32"/>
          </p:nvPr>
        </p:nvSpPr>
        <p:spPr/>
        <p:txBody>
          <a:bodyPr/>
          <a:lstStyle/>
          <a:p>
            <a:r>
              <a:t>Footer</a:t>
            </a:r>
          </a:p>
        </p:txBody>
      </p:sp>
      <p:sp>
        <p:nvSpPr>
          <p:cNvPr id="3" name="PlaceHolder 2"/>
          <p:cNvSpPr>
            <a:spLocks noGrp="1"/>
          </p:cNvSpPr>
          <p:nvPr>
            <p:ph type="sldNum" idx="33"/>
          </p:nvPr>
        </p:nvSpPr>
        <p:spPr/>
        <p:txBody>
          <a:bodyPr/>
          <a:lstStyle/>
          <a:p>
            <a:fld id="{872D730C-094C-47DC-9135-068FEC8D4B13}" type="slidenum">
              <a:t>‹#›</a:t>
            </a:fld>
            <a:endParaRPr/>
          </a:p>
        </p:txBody>
      </p:sp>
      <p:sp>
        <p:nvSpPr>
          <p:cNvPr id="4" name="PlaceHolder 3"/>
          <p:cNvSpPr>
            <a:spLocks noGrp="1"/>
          </p:cNvSpPr>
          <p:nvPr>
            <p:ph type="dt" idx="31"/>
          </p:nvPr>
        </p:nvSpPr>
        <p:spPr/>
        <p:txBody>
          <a:body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Domyślny">
    <p:spTree>
      <p:nvGrpSpPr>
        <p:cNvPr id="1" name=""/>
        <p:cNvGrpSpPr/>
        <p:nvPr/>
      </p:nvGrpSpPr>
      <p:grpSpPr>
        <a:xfrm>
          <a:off x="0" y="0"/>
          <a:ext cx="0" cy="0"/>
          <a:chOff x="0" y="0"/>
          <a:chExt cx="0" cy="0"/>
        </a:xfrm>
      </p:grpSpPr>
      <p:sp>
        <p:nvSpPr>
          <p:cNvPr id="71" name="PlaceHolder 1"/>
          <p:cNvSpPr>
            <a:spLocks noGrp="1"/>
          </p:cNvSpPr>
          <p:nvPr>
            <p:ph type="title"/>
          </p:nvPr>
        </p:nvSpPr>
        <p:spPr>
          <a:xfrm>
            <a:off x="960120" y="853560"/>
            <a:ext cx="10881000" cy="1599840"/>
          </a:xfrm>
          <a:prstGeom prst="rect">
            <a:avLst/>
          </a:prstGeom>
          <a:noFill/>
          <a:ln w="0">
            <a:noFill/>
          </a:ln>
        </p:spPr>
        <p:txBody>
          <a:bodyPr lIns="0" tIns="0" rIns="0" bIns="0" anchor="ctr">
            <a:noAutofit/>
          </a:bodyPr>
          <a:lstStyle/>
          <a:p>
            <a:pPr indent="0">
              <a:buNone/>
            </a:pPr>
            <a:endParaRPr lang="pl-PL" sz="3100" b="0" u="none" strike="noStrike">
              <a:solidFill>
                <a:schemeClr val="dk1"/>
              </a:solidFill>
              <a:uFillTx/>
              <a:latin typeface="Times New Roman"/>
            </a:endParaRPr>
          </a:p>
        </p:txBody>
      </p:sp>
      <p:sp>
        <p:nvSpPr>
          <p:cNvPr id="72" name="PlaceHolder 2"/>
          <p:cNvSpPr>
            <a:spLocks noGrp="1"/>
          </p:cNvSpPr>
          <p:nvPr>
            <p:ph type="subTitle"/>
          </p:nvPr>
        </p:nvSpPr>
        <p:spPr>
          <a:xfrm>
            <a:off x="960120" y="2773800"/>
            <a:ext cx="10881000" cy="5760360"/>
          </a:xfrm>
          <a:prstGeom prst="rect">
            <a:avLst/>
          </a:prstGeom>
          <a:noFill/>
          <a:ln w="0">
            <a:noFill/>
          </a:ln>
        </p:spPr>
        <p:txBody>
          <a:bodyPr lIns="0" tIns="0" rIns="0" bIns="0" anchor="ctr">
            <a:noAutofit/>
          </a:bodyPr>
          <a:lstStyle/>
          <a:p>
            <a:pPr indent="0" algn="ctr">
              <a:buNone/>
            </a:pPr>
            <a:endParaRPr lang="pl-PL" sz="3200" b="0" u="none" strike="noStrike">
              <a:solidFill>
                <a:srgbClr val="000000"/>
              </a:solidFill>
              <a:uFillTx/>
              <a:latin typeface="Arial"/>
            </a:endParaRPr>
          </a:p>
        </p:txBody>
      </p:sp>
      <p:sp>
        <p:nvSpPr>
          <p:cNvPr id="4" name="PlaceHolder 3"/>
          <p:cNvSpPr>
            <a:spLocks noGrp="1"/>
          </p:cNvSpPr>
          <p:nvPr>
            <p:ph type="ftr" idx="35"/>
          </p:nvPr>
        </p:nvSpPr>
        <p:spPr/>
        <p:txBody>
          <a:bodyPr/>
          <a:lstStyle/>
          <a:p>
            <a:r>
              <a:t>Footer</a:t>
            </a:r>
          </a:p>
        </p:txBody>
      </p:sp>
      <p:sp>
        <p:nvSpPr>
          <p:cNvPr id="5" name="PlaceHolder 4"/>
          <p:cNvSpPr>
            <a:spLocks noGrp="1"/>
          </p:cNvSpPr>
          <p:nvPr>
            <p:ph type="sldNum" idx="36"/>
          </p:nvPr>
        </p:nvSpPr>
        <p:spPr/>
        <p:txBody>
          <a:bodyPr/>
          <a:lstStyle/>
          <a:p>
            <a:fld id="{07156BC3-20B4-4347-AC9A-3E71980902F4}" type="slidenum">
              <a:t>‹#›</a:t>
            </a:fld>
            <a:endParaRPr/>
          </a:p>
        </p:txBody>
      </p:sp>
      <p:sp>
        <p:nvSpPr>
          <p:cNvPr id="6" name="PlaceHolder 5"/>
          <p:cNvSpPr>
            <a:spLocks noGrp="1"/>
          </p:cNvSpPr>
          <p:nvPr>
            <p:ph type="dt" idx="34"/>
          </p:nvPr>
        </p:nvSpPr>
        <p:spPr/>
        <p:txBody>
          <a:body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Domyślny 1">
    <p:spTree>
      <p:nvGrpSpPr>
        <p:cNvPr id="1" name=""/>
        <p:cNvGrpSpPr/>
        <p:nvPr/>
      </p:nvGrpSpPr>
      <p:grpSpPr>
        <a:xfrm>
          <a:off x="0" y="0"/>
          <a:ext cx="0" cy="0"/>
          <a:chOff x="0" y="0"/>
          <a:chExt cx="0" cy="0"/>
        </a:xfrm>
      </p:grpSpPr>
      <p:sp>
        <p:nvSpPr>
          <p:cNvPr id="2" name="PlaceHolder 1"/>
          <p:cNvSpPr>
            <a:spLocks noGrp="1"/>
          </p:cNvSpPr>
          <p:nvPr>
            <p:ph type="ftr" idx="38"/>
          </p:nvPr>
        </p:nvSpPr>
        <p:spPr/>
        <p:txBody>
          <a:bodyPr/>
          <a:lstStyle/>
          <a:p>
            <a:r>
              <a:t>Footer</a:t>
            </a:r>
          </a:p>
        </p:txBody>
      </p:sp>
      <p:sp>
        <p:nvSpPr>
          <p:cNvPr id="3" name="PlaceHolder 2"/>
          <p:cNvSpPr>
            <a:spLocks noGrp="1"/>
          </p:cNvSpPr>
          <p:nvPr>
            <p:ph type="sldNum" idx="39"/>
          </p:nvPr>
        </p:nvSpPr>
        <p:spPr/>
        <p:txBody>
          <a:bodyPr/>
          <a:lstStyle/>
          <a:p>
            <a:fld id="{FD6D5B6F-4020-4942-9B0A-0FDD207C9F96}" type="slidenum">
              <a:t>‹#›</a:t>
            </a:fld>
            <a:endParaRPr/>
          </a:p>
        </p:txBody>
      </p:sp>
      <p:sp>
        <p:nvSpPr>
          <p:cNvPr id="4" name="PlaceHolder 3"/>
          <p:cNvSpPr>
            <a:spLocks noGrp="1"/>
          </p:cNvSpPr>
          <p:nvPr>
            <p:ph type="dt" idx="37"/>
          </p:nvPr>
        </p:nvSpPr>
        <p:spPr/>
        <p:txBody>
          <a:body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omyślny 2">
    <p:spTree>
      <p:nvGrpSpPr>
        <p:cNvPr id="1" name=""/>
        <p:cNvGrpSpPr/>
        <p:nvPr/>
      </p:nvGrpSpPr>
      <p:grpSpPr>
        <a:xfrm>
          <a:off x="0" y="0"/>
          <a:ext cx="0" cy="0"/>
          <a:chOff x="0" y="0"/>
          <a:chExt cx="0" cy="0"/>
        </a:xfrm>
      </p:grpSpPr>
      <p:sp>
        <p:nvSpPr>
          <p:cNvPr id="2" name="PlaceHolder 1"/>
          <p:cNvSpPr>
            <a:spLocks noGrp="1"/>
          </p:cNvSpPr>
          <p:nvPr>
            <p:ph type="ftr" idx="41"/>
          </p:nvPr>
        </p:nvSpPr>
        <p:spPr/>
        <p:txBody>
          <a:bodyPr/>
          <a:lstStyle/>
          <a:p>
            <a:r>
              <a:t>Footer</a:t>
            </a:r>
          </a:p>
        </p:txBody>
      </p:sp>
      <p:sp>
        <p:nvSpPr>
          <p:cNvPr id="3" name="PlaceHolder 2"/>
          <p:cNvSpPr>
            <a:spLocks noGrp="1"/>
          </p:cNvSpPr>
          <p:nvPr>
            <p:ph type="sldNum" idx="42"/>
          </p:nvPr>
        </p:nvSpPr>
        <p:spPr/>
        <p:txBody>
          <a:bodyPr/>
          <a:lstStyle/>
          <a:p>
            <a:fld id="{64CBAD55-E04B-465E-92F4-F42EEC9C44B8}" type="slidenum">
              <a:t>‹#›</a:t>
            </a:fld>
            <a:endParaRPr/>
          </a:p>
        </p:txBody>
      </p:sp>
      <p:sp>
        <p:nvSpPr>
          <p:cNvPr id="4" name="PlaceHolder 3"/>
          <p:cNvSpPr>
            <a:spLocks noGrp="1"/>
          </p:cNvSpPr>
          <p:nvPr>
            <p:ph type="dt" idx="40"/>
          </p:nvPr>
        </p:nvSpPr>
        <p:spPr/>
        <p:txBody>
          <a:body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Domyślny 3">
    <p:spTree>
      <p:nvGrpSpPr>
        <p:cNvPr id="1" name=""/>
        <p:cNvGrpSpPr/>
        <p:nvPr/>
      </p:nvGrpSpPr>
      <p:grpSpPr>
        <a:xfrm>
          <a:off x="0" y="0"/>
          <a:ext cx="0" cy="0"/>
          <a:chOff x="0" y="0"/>
          <a:chExt cx="0" cy="0"/>
        </a:xfrm>
      </p:grpSpPr>
      <p:sp>
        <p:nvSpPr>
          <p:cNvPr id="88" name="PlaceHolder 1"/>
          <p:cNvSpPr>
            <a:spLocks noGrp="1"/>
          </p:cNvSpPr>
          <p:nvPr>
            <p:ph type="title"/>
          </p:nvPr>
        </p:nvSpPr>
        <p:spPr>
          <a:xfrm>
            <a:off x="960120" y="853560"/>
            <a:ext cx="10881000" cy="1599840"/>
          </a:xfrm>
          <a:prstGeom prst="rect">
            <a:avLst/>
          </a:prstGeom>
          <a:noFill/>
          <a:ln w="0">
            <a:noFill/>
          </a:ln>
        </p:spPr>
        <p:txBody>
          <a:bodyPr lIns="0" tIns="0" rIns="0" bIns="0" anchor="ctr">
            <a:noAutofit/>
          </a:bodyPr>
          <a:lstStyle/>
          <a:p>
            <a:pPr indent="0">
              <a:buNone/>
            </a:pPr>
            <a:endParaRPr lang="pl-PL" sz="3100" b="0" u="none" strike="noStrike">
              <a:solidFill>
                <a:schemeClr val="dk1"/>
              </a:solidFill>
              <a:uFillTx/>
              <a:latin typeface="Times New Roman"/>
            </a:endParaRPr>
          </a:p>
        </p:txBody>
      </p:sp>
      <p:sp>
        <p:nvSpPr>
          <p:cNvPr id="89" name="PlaceHolder 2"/>
          <p:cNvSpPr>
            <a:spLocks noGrp="1"/>
          </p:cNvSpPr>
          <p:nvPr>
            <p:ph/>
          </p:nvPr>
        </p:nvSpPr>
        <p:spPr>
          <a:xfrm>
            <a:off x="960120" y="2773800"/>
            <a:ext cx="10881000" cy="5760360"/>
          </a:xfrm>
          <a:prstGeom prst="rect">
            <a:avLst/>
          </a:prstGeom>
          <a:noFill/>
          <a:ln w="0">
            <a:noFill/>
          </a:ln>
        </p:spPr>
        <p:txBody>
          <a:bodyPr lIns="0" tIns="0" rIns="0" bIns="0" anchor="t">
            <a:normAutofit/>
          </a:bodyPr>
          <a:lstStyle/>
          <a:p>
            <a:pPr indent="0">
              <a:spcBef>
                <a:spcPts val="1417"/>
              </a:spcBef>
              <a:buNone/>
            </a:pPr>
            <a:endParaRPr lang="pl-PL" sz="4500" b="0" u="none" strike="noStrike">
              <a:solidFill>
                <a:schemeClr val="dk1"/>
              </a:solidFill>
              <a:uFillTx/>
              <a:latin typeface="Times New Roman"/>
            </a:endParaRPr>
          </a:p>
        </p:txBody>
      </p:sp>
      <p:sp>
        <p:nvSpPr>
          <p:cNvPr id="4" name="PlaceHolder 3"/>
          <p:cNvSpPr>
            <a:spLocks noGrp="1"/>
          </p:cNvSpPr>
          <p:nvPr>
            <p:ph type="ftr" idx="44"/>
          </p:nvPr>
        </p:nvSpPr>
        <p:spPr/>
        <p:txBody>
          <a:bodyPr/>
          <a:lstStyle/>
          <a:p>
            <a:r>
              <a:t>Footer</a:t>
            </a:r>
          </a:p>
        </p:txBody>
      </p:sp>
      <p:sp>
        <p:nvSpPr>
          <p:cNvPr id="5" name="PlaceHolder 4"/>
          <p:cNvSpPr>
            <a:spLocks noGrp="1"/>
          </p:cNvSpPr>
          <p:nvPr>
            <p:ph type="sldNum" idx="45"/>
          </p:nvPr>
        </p:nvSpPr>
        <p:spPr/>
        <p:txBody>
          <a:bodyPr/>
          <a:lstStyle/>
          <a:p>
            <a:fld id="{101783E3-B573-4666-B893-8C4E82F876AF}" type="slidenum">
              <a:t>‹#›</a:t>
            </a:fld>
            <a:endParaRPr/>
          </a:p>
        </p:txBody>
      </p:sp>
      <p:sp>
        <p:nvSpPr>
          <p:cNvPr id="6" name="PlaceHolder 5"/>
          <p:cNvSpPr>
            <a:spLocks noGrp="1"/>
          </p:cNvSpPr>
          <p:nvPr>
            <p:ph type="dt" idx="43"/>
          </p:nvPr>
        </p:nvSpPr>
        <p:spPr/>
        <p:txBody>
          <a:body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Domyślny 4">
    <p:spTree>
      <p:nvGrpSpPr>
        <p:cNvPr id="1" name=""/>
        <p:cNvGrpSpPr/>
        <p:nvPr/>
      </p:nvGrpSpPr>
      <p:grpSpPr>
        <a:xfrm>
          <a:off x="0" y="0"/>
          <a:ext cx="0" cy="0"/>
          <a:chOff x="0" y="0"/>
          <a:chExt cx="0" cy="0"/>
        </a:xfrm>
      </p:grpSpPr>
      <p:sp>
        <p:nvSpPr>
          <p:cNvPr id="2" name="PlaceHolder 1"/>
          <p:cNvSpPr>
            <a:spLocks noGrp="1"/>
          </p:cNvSpPr>
          <p:nvPr>
            <p:ph type="ftr" idx="47"/>
          </p:nvPr>
        </p:nvSpPr>
        <p:spPr/>
        <p:txBody>
          <a:bodyPr/>
          <a:lstStyle/>
          <a:p>
            <a:r>
              <a:t>Footer</a:t>
            </a:r>
          </a:p>
        </p:txBody>
      </p:sp>
      <p:sp>
        <p:nvSpPr>
          <p:cNvPr id="3" name="PlaceHolder 2"/>
          <p:cNvSpPr>
            <a:spLocks noGrp="1"/>
          </p:cNvSpPr>
          <p:nvPr>
            <p:ph type="sldNum" idx="48"/>
          </p:nvPr>
        </p:nvSpPr>
        <p:spPr/>
        <p:txBody>
          <a:bodyPr/>
          <a:lstStyle/>
          <a:p>
            <a:fld id="{555877FF-5499-4FD9-B4D7-20A682908AAD}" type="slidenum">
              <a:t>‹#›</a:t>
            </a:fld>
            <a:endParaRPr/>
          </a:p>
        </p:txBody>
      </p:sp>
      <p:sp>
        <p:nvSpPr>
          <p:cNvPr id="4" name="PlaceHolder 3"/>
          <p:cNvSpPr>
            <a:spLocks noGrp="1"/>
          </p:cNvSpPr>
          <p:nvPr>
            <p:ph type="dt" idx="46"/>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lstStyle/>
          <a:p>
            <a:r>
              <a:t>Footer</a:t>
            </a:r>
          </a:p>
        </p:txBody>
      </p:sp>
      <p:sp>
        <p:nvSpPr>
          <p:cNvPr id="3" name="PlaceHolder 2"/>
          <p:cNvSpPr>
            <a:spLocks noGrp="1"/>
          </p:cNvSpPr>
          <p:nvPr>
            <p:ph type="sldNum" idx="6"/>
          </p:nvPr>
        </p:nvSpPr>
        <p:spPr/>
        <p:txBody>
          <a:bodyPr/>
          <a:lstStyle/>
          <a:p>
            <a:fld id="{B3372C68-B5C7-4ACB-BBF5-085F8759A290}" type="slidenum">
              <a:t>‹#›</a:t>
            </a:fld>
            <a:endParaRPr/>
          </a:p>
        </p:txBody>
      </p:sp>
      <p:sp>
        <p:nvSpPr>
          <p:cNvPr id="4" name="PlaceHolder 3"/>
          <p:cNvSpPr>
            <a:spLocks noGrp="1"/>
          </p:cNvSpPr>
          <p:nvPr>
            <p:ph type="dt" idx="4"/>
          </p:nvPr>
        </p:nvSpPr>
        <p:spPr/>
        <p:txBody>
          <a:body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omyślny 5">
    <p:spTree>
      <p:nvGrpSpPr>
        <p:cNvPr id="1" name=""/>
        <p:cNvGrpSpPr/>
        <p:nvPr/>
      </p:nvGrpSpPr>
      <p:grpSpPr>
        <a:xfrm>
          <a:off x="0" y="0"/>
          <a:ext cx="0" cy="0"/>
          <a:chOff x="0" y="0"/>
          <a:chExt cx="0" cy="0"/>
        </a:xfrm>
      </p:grpSpPr>
      <p:sp>
        <p:nvSpPr>
          <p:cNvPr id="101" name="PlaceHolder 1"/>
          <p:cNvSpPr>
            <a:spLocks noGrp="1"/>
          </p:cNvSpPr>
          <p:nvPr>
            <p:ph type="title"/>
          </p:nvPr>
        </p:nvSpPr>
        <p:spPr>
          <a:xfrm>
            <a:off x="960120" y="853560"/>
            <a:ext cx="10881000" cy="1599840"/>
          </a:xfrm>
          <a:prstGeom prst="rect">
            <a:avLst/>
          </a:prstGeom>
          <a:noFill/>
          <a:ln w="0">
            <a:noFill/>
          </a:ln>
        </p:spPr>
        <p:txBody>
          <a:bodyPr lIns="0" tIns="0" rIns="0" bIns="0" anchor="ctr">
            <a:noAutofit/>
          </a:bodyPr>
          <a:lstStyle/>
          <a:p>
            <a:pPr indent="0">
              <a:buNone/>
            </a:pPr>
            <a:endParaRPr lang="pl-PL" sz="3100" b="0" u="none" strike="noStrike">
              <a:solidFill>
                <a:schemeClr val="dk1"/>
              </a:solidFill>
              <a:uFillTx/>
              <a:latin typeface="Times New Roman"/>
            </a:endParaRPr>
          </a:p>
        </p:txBody>
      </p:sp>
      <p:sp>
        <p:nvSpPr>
          <p:cNvPr id="102" name="PlaceHolder 2"/>
          <p:cNvSpPr>
            <a:spLocks noGrp="1"/>
          </p:cNvSpPr>
          <p:nvPr>
            <p:ph/>
          </p:nvPr>
        </p:nvSpPr>
        <p:spPr>
          <a:xfrm>
            <a:off x="960120" y="2773800"/>
            <a:ext cx="5309640" cy="5760360"/>
          </a:xfrm>
          <a:prstGeom prst="rect">
            <a:avLst/>
          </a:prstGeom>
          <a:noFill/>
          <a:ln w="0">
            <a:noFill/>
          </a:ln>
        </p:spPr>
        <p:txBody>
          <a:bodyPr lIns="0" tIns="0" rIns="0" bIns="0" anchor="t">
            <a:normAutofit/>
          </a:bodyPr>
          <a:lstStyle/>
          <a:p>
            <a:pPr indent="0">
              <a:spcBef>
                <a:spcPts val="1417"/>
              </a:spcBef>
              <a:buNone/>
            </a:pPr>
            <a:endParaRPr lang="pl-PL" sz="4500" b="0" u="none" strike="noStrike">
              <a:solidFill>
                <a:schemeClr val="dk1"/>
              </a:solidFill>
              <a:uFillTx/>
              <a:latin typeface="Times New Roman"/>
            </a:endParaRPr>
          </a:p>
        </p:txBody>
      </p:sp>
      <p:sp>
        <p:nvSpPr>
          <p:cNvPr id="103" name="PlaceHolder 3"/>
          <p:cNvSpPr>
            <a:spLocks noGrp="1"/>
          </p:cNvSpPr>
          <p:nvPr>
            <p:ph/>
          </p:nvPr>
        </p:nvSpPr>
        <p:spPr>
          <a:xfrm>
            <a:off x="6535800" y="2773800"/>
            <a:ext cx="5309640" cy="5760360"/>
          </a:xfrm>
          <a:prstGeom prst="rect">
            <a:avLst/>
          </a:prstGeom>
          <a:noFill/>
          <a:ln w="0">
            <a:noFill/>
          </a:ln>
        </p:spPr>
        <p:txBody>
          <a:bodyPr lIns="0" tIns="0" rIns="0" bIns="0" anchor="t">
            <a:normAutofit/>
          </a:bodyPr>
          <a:lstStyle/>
          <a:p>
            <a:pPr indent="0">
              <a:spcBef>
                <a:spcPts val="1417"/>
              </a:spcBef>
              <a:buNone/>
            </a:pPr>
            <a:endParaRPr lang="pl-PL" sz="4500" b="0" u="none" strike="noStrike">
              <a:solidFill>
                <a:schemeClr val="dk1"/>
              </a:solidFill>
              <a:uFillTx/>
              <a:latin typeface="Times New Roman"/>
            </a:endParaRPr>
          </a:p>
        </p:txBody>
      </p:sp>
      <p:sp>
        <p:nvSpPr>
          <p:cNvPr id="5" name="PlaceHolder 4"/>
          <p:cNvSpPr>
            <a:spLocks noGrp="1"/>
          </p:cNvSpPr>
          <p:nvPr>
            <p:ph type="ftr" idx="50"/>
          </p:nvPr>
        </p:nvSpPr>
        <p:spPr/>
        <p:txBody>
          <a:bodyPr/>
          <a:lstStyle/>
          <a:p>
            <a:r>
              <a:t>Footer</a:t>
            </a:r>
          </a:p>
        </p:txBody>
      </p:sp>
      <p:sp>
        <p:nvSpPr>
          <p:cNvPr id="6" name="PlaceHolder 5"/>
          <p:cNvSpPr>
            <a:spLocks noGrp="1"/>
          </p:cNvSpPr>
          <p:nvPr>
            <p:ph type="sldNum" idx="51"/>
          </p:nvPr>
        </p:nvSpPr>
        <p:spPr/>
        <p:txBody>
          <a:bodyPr/>
          <a:lstStyle/>
          <a:p>
            <a:fld id="{C0D7822A-4603-4DF1-ABFA-A102DF1AD059}" type="slidenum">
              <a:t>‹#›</a:t>
            </a:fld>
            <a:endParaRPr/>
          </a:p>
        </p:txBody>
      </p:sp>
      <p:sp>
        <p:nvSpPr>
          <p:cNvPr id="7" name="PlaceHolder 6"/>
          <p:cNvSpPr>
            <a:spLocks noGrp="1"/>
          </p:cNvSpPr>
          <p:nvPr>
            <p:ph type="dt" idx="49"/>
          </p:nvPr>
        </p:nvSpPr>
        <p:spPr/>
        <p:txBody>
          <a:body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Domyślny 6">
    <p:spTree>
      <p:nvGrpSpPr>
        <p:cNvPr id="1" name=""/>
        <p:cNvGrpSpPr/>
        <p:nvPr/>
      </p:nvGrpSpPr>
      <p:grpSpPr>
        <a:xfrm>
          <a:off x="0" y="0"/>
          <a:ext cx="0" cy="0"/>
          <a:chOff x="0" y="0"/>
          <a:chExt cx="0" cy="0"/>
        </a:xfrm>
      </p:grpSpPr>
      <p:sp>
        <p:nvSpPr>
          <p:cNvPr id="2" name="PlaceHolder 1"/>
          <p:cNvSpPr>
            <a:spLocks noGrp="1"/>
          </p:cNvSpPr>
          <p:nvPr>
            <p:ph type="ftr" idx="53"/>
          </p:nvPr>
        </p:nvSpPr>
        <p:spPr/>
        <p:txBody>
          <a:bodyPr/>
          <a:lstStyle/>
          <a:p>
            <a:r>
              <a:t>Footer</a:t>
            </a:r>
          </a:p>
        </p:txBody>
      </p:sp>
      <p:sp>
        <p:nvSpPr>
          <p:cNvPr id="3" name="PlaceHolder 2"/>
          <p:cNvSpPr>
            <a:spLocks noGrp="1"/>
          </p:cNvSpPr>
          <p:nvPr>
            <p:ph type="sldNum" idx="54"/>
          </p:nvPr>
        </p:nvSpPr>
        <p:spPr/>
        <p:txBody>
          <a:bodyPr/>
          <a:lstStyle/>
          <a:p>
            <a:fld id="{F249403A-B980-4627-85A2-19E51C2ED4BC}" type="slidenum">
              <a:t>‹#›</a:t>
            </a:fld>
            <a:endParaRPr/>
          </a:p>
        </p:txBody>
      </p:sp>
      <p:sp>
        <p:nvSpPr>
          <p:cNvPr id="4" name="PlaceHolder 3"/>
          <p:cNvSpPr>
            <a:spLocks noGrp="1"/>
          </p:cNvSpPr>
          <p:nvPr>
            <p:ph type="dt" idx="52"/>
          </p:nvPr>
        </p:nvSpPr>
        <p:spPr/>
        <p:txBody>
          <a:body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Domyślny 7">
    <p:spTree>
      <p:nvGrpSpPr>
        <p:cNvPr id="1" name=""/>
        <p:cNvGrpSpPr/>
        <p:nvPr/>
      </p:nvGrpSpPr>
      <p:grpSpPr>
        <a:xfrm>
          <a:off x="0" y="0"/>
          <a:ext cx="0" cy="0"/>
          <a:chOff x="0" y="0"/>
          <a:chExt cx="0" cy="0"/>
        </a:xfrm>
      </p:grpSpPr>
      <p:sp>
        <p:nvSpPr>
          <p:cNvPr id="116" name="PlaceHolder 1"/>
          <p:cNvSpPr>
            <a:spLocks noGrp="1"/>
          </p:cNvSpPr>
          <p:nvPr>
            <p:ph type="title"/>
          </p:nvPr>
        </p:nvSpPr>
        <p:spPr>
          <a:xfrm>
            <a:off x="960120" y="853560"/>
            <a:ext cx="10881000" cy="1599840"/>
          </a:xfrm>
          <a:prstGeom prst="rect">
            <a:avLst/>
          </a:prstGeom>
          <a:noFill/>
          <a:ln w="0">
            <a:noFill/>
          </a:ln>
        </p:spPr>
        <p:txBody>
          <a:bodyPr lIns="0" tIns="0" rIns="0" bIns="0" anchor="ctr">
            <a:noAutofit/>
          </a:bodyPr>
          <a:lstStyle/>
          <a:p>
            <a:pPr indent="0">
              <a:buNone/>
            </a:pPr>
            <a:endParaRPr lang="pl-PL" sz="3100" b="0" u="none" strike="noStrike">
              <a:solidFill>
                <a:schemeClr val="dk1"/>
              </a:solidFill>
              <a:uFillTx/>
              <a:latin typeface="Times New Roman"/>
            </a:endParaRPr>
          </a:p>
        </p:txBody>
      </p:sp>
      <p:sp>
        <p:nvSpPr>
          <p:cNvPr id="3" name="PlaceHolder 2"/>
          <p:cNvSpPr>
            <a:spLocks noGrp="1"/>
          </p:cNvSpPr>
          <p:nvPr>
            <p:ph type="ftr" idx="56"/>
          </p:nvPr>
        </p:nvSpPr>
        <p:spPr/>
        <p:txBody>
          <a:bodyPr/>
          <a:lstStyle/>
          <a:p>
            <a:r>
              <a:t>Footer</a:t>
            </a:r>
          </a:p>
        </p:txBody>
      </p:sp>
      <p:sp>
        <p:nvSpPr>
          <p:cNvPr id="4" name="PlaceHolder 3"/>
          <p:cNvSpPr>
            <a:spLocks noGrp="1"/>
          </p:cNvSpPr>
          <p:nvPr>
            <p:ph type="sldNum" idx="57"/>
          </p:nvPr>
        </p:nvSpPr>
        <p:spPr/>
        <p:txBody>
          <a:bodyPr/>
          <a:lstStyle/>
          <a:p>
            <a:fld id="{E6E10476-C756-49DA-82A4-471850576CCD}" type="slidenum">
              <a:t>‹#›</a:t>
            </a:fld>
            <a:endParaRPr/>
          </a:p>
        </p:txBody>
      </p:sp>
      <p:sp>
        <p:nvSpPr>
          <p:cNvPr id="5" name="PlaceHolder 4"/>
          <p:cNvSpPr>
            <a:spLocks noGrp="1"/>
          </p:cNvSpPr>
          <p:nvPr>
            <p:ph type="dt" idx="55"/>
          </p:nvPr>
        </p:nvSpPr>
        <p:spPr/>
        <p:txBody>
          <a:body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Domyślny 8">
    <p:spTree>
      <p:nvGrpSpPr>
        <p:cNvPr id="1" name=""/>
        <p:cNvGrpSpPr/>
        <p:nvPr/>
      </p:nvGrpSpPr>
      <p:grpSpPr>
        <a:xfrm>
          <a:off x="0" y="0"/>
          <a:ext cx="0" cy="0"/>
          <a:chOff x="0" y="0"/>
          <a:chExt cx="0" cy="0"/>
        </a:xfrm>
      </p:grpSpPr>
      <p:sp>
        <p:nvSpPr>
          <p:cNvPr id="2" name="PlaceHolder 1"/>
          <p:cNvSpPr>
            <a:spLocks noGrp="1"/>
          </p:cNvSpPr>
          <p:nvPr>
            <p:ph type="ftr" idx="59"/>
          </p:nvPr>
        </p:nvSpPr>
        <p:spPr/>
        <p:txBody>
          <a:bodyPr/>
          <a:lstStyle/>
          <a:p>
            <a:r>
              <a:t>Footer</a:t>
            </a:r>
          </a:p>
        </p:txBody>
      </p:sp>
      <p:sp>
        <p:nvSpPr>
          <p:cNvPr id="3" name="PlaceHolder 2"/>
          <p:cNvSpPr>
            <a:spLocks noGrp="1"/>
          </p:cNvSpPr>
          <p:nvPr>
            <p:ph type="sldNum" idx="60"/>
          </p:nvPr>
        </p:nvSpPr>
        <p:spPr/>
        <p:txBody>
          <a:bodyPr/>
          <a:lstStyle/>
          <a:p>
            <a:fld id="{9DFF802B-42C0-4992-86D0-092755544DAA}" type="slidenum">
              <a:t>‹#›</a:t>
            </a:fld>
            <a:endParaRPr/>
          </a:p>
        </p:txBody>
      </p:sp>
      <p:sp>
        <p:nvSpPr>
          <p:cNvPr id="4" name="PlaceHolder 3"/>
          <p:cNvSpPr>
            <a:spLocks noGrp="1"/>
          </p:cNvSpPr>
          <p:nvPr>
            <p:ph type="dt" idx="58"/>
          </p:nvPr>
        </p:nvSpPr>
        <p:spPr/>
        <p:txBody>
          <a:body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Domyślny 9">
    <p:spTree>
      <p:nvGrpSpPr>
        <p:cNvPr id="1" name=""/>
        <p:cNvGrpSpPr/>
        <p:nvPr/>
      </p:nvGrpSpPr>
      <p:grpSpPr>
        <a:xfrm>
          <a:off x="0" y="0"/>
          <a:ext cx="0" cy="0"/>
          <a:chOff x="0" y="0"/>
          <a:chExt cx="0" cy="0"/>
        </a:xfrm>
      </p:grpSpPr>
      <p:sp>
        <p:nvSpPr>
          <p:cNvPr id="2" name="PlaceHolder 1"/>
          <p:cNvSpPr>
            <a:spLocks noGrp="1"/>
          </p:cNvSpPr>
          <p:nvPr>
            <p:ph type="ftr" idx="62"/>
          </p:nvPr>
        </p:nvSpPr>
        <p:spPr/>
        <p:txBody>
          <a:bodyPr/>
          <a:lstStyle/>
          <a:p>
            <a:r>
              <a:t>Footer</a:t>
            </a:r>
          </a:p>
        </p:txBody>
      </p:sp>
      <p:sp>
        <p:nvSpPr>
          <p:cNvPr id="3" name="PlaceHolder 2"/>
          <p:cNvSpPr>
            <a:spLocks noGrp="1"/>
          </p:cNvSpPr>
          <p:nvPr>
            <p:ph type="sldNum" idx="63"/>
          </p:nvPr>
        </p:nvSpPr>
        <p:spPr/>
        <p:txBody>
          <a:bodyPr/>
          <a:lstStyle/>
          <a:p>
            <a:fld id="{BF2EE656-C1A3-4498-8A5C-CA5DC1E13961}" type="slidenum">
              <a:t>‹#›</a:t>
            </a:fld>
            <a:endParaRPr/>
          </a:p>
        </p:txBody>
      </p:sp>
      <p:sp>
        <p:nvSpPr>
          <p:cNvPr id="4" name="PlaceHolder 3"/>
          <p:cNvSpPr>
            <a:spLocks noGrp="1"/>
          </p:cNvSpPr>
          <p:nvPr>
            <p:ph type="dt" idx="61"/>
          </p:nvPr>
        </p:nvSpPr>
        <p:spPr/>
        <p:txBody>
          <a:body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Domyślny 10">
    <p:spTree>
      <p:nvGrpSpPr>
        <p:cNvPr id="1" name=""/>
        <p:cNvGrpSpPr/>
        <p:nvPr/>
      </p:nvGrpSpPr>
      <p:grpSpPr>
        <a:xfrm>
          <a:off x="0" y="0"/>
          <a:ext cx="0" cy="0"/>
          <a:chOff x="0" y="0"/>
          <a:chExt cx="0" cy="0"/>
        </a:xfrm>
      </p:grpSpPr>
      <p:sp>
        <p:nvSpPr>
          <p:cNvPr id="2" name="PlaceHolder 1"/>
          <p:cNvSpPr>
            <a:spLocks noGrp="1"/>
          </p:cNvSpPr>
          <p:nvPr>
            <p:ph type="ftr" idx="65"/>
          </p:nvPr>
        </p:nvSpPr>
        <p:spPr/>
        <p:txBody>
          <a:bodyPr/>
          <a:lstStyle/>
          <a:p>
            <a:r>
              <a:t>Footer</a:t>
            </a:r>
          </a:p>
        </p:txBody>
      </p:sp>
      <p:sp>
        <p:nvSpPr>
          <p:cNvPr id="3" name="PlaceHolder 2"/>
          <p:cNvSpPr>
            <a:spLocks noGrp="1"/>
          </p:cNvSpPr>
          <p:nvPr>
            <p:ph type="sldNum" idx="66"/>
          </p:nvPr>
        </p:nvSpPr>
        <p:spPr/>
        <p:txBody>
          <a:bodyPr/>
          <a:lstStyle/>
          <a:p>
            <a:fld id="{C45F4EA9-66BD-4776-98C1-38D064385F0C}" type="slidenum">
              <a:t>‹#›</a:t>
            </a:fld>
            <a:endParaRPr/>
          </a:p>
        </p:txBody>
      </p:sp>
      <p:sp>
        <p:nvSpPr>
          <p:cNvPr id="4" name="PlaceHolder 3"/>
          <p:cNvSpPr>
            <a:spLocks noGrp="1"/>
          </p:cNvSpPr>
          <p:nvPr>
            <p:ph type="dt" idx="64"/>
          </p:nvPr>
        </p:nvSpPr>
        <p:spPr/>
        <p:txBody>
          <a:bodyPr/>
          <a:lstStyle/>
          <a:p>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Domyślny 11">
    <p:spTree>
      <p:nvGrpSpPr>
        <p:cNvPr id="1" name=""/>
        <p:cNvGrpSpPr/>
        <p:nvPr/>
      </p:nvGrpSpPr>
      <p:grpSpPr>
        <a:xfrm>
          <a:off x="0" y="0"/>
          <a:ext cx="0" cy="0"/>
          <a:chOff x="0" y="0"/>
          <a:chExt cx="0" cy="0"/>
        </a:xfrm>
      </p:grpSpPr>
      <p:sp>
        <p:nvSpPr>
          <p:cNvPr id="138" name="PlaceHolder 1"/>
          <p:cNvSpPr>
            <a:spLocks noGrp="1"/>
          </p:cNvSpPr>
          <p:nvPr>
            <p:ph type="title"/>
          </p:nvPr>
        </p:nvSpPr>
        <p:spPr>
          <a:xfrm>
            <a:off x="960120" y="853560"/>
            <a:ext cx="10881000" cy="1599840"/>
          </a:xfrm>
          <a:prstGeom prst="rect">
            <a:avLst/>
          </a:prstGeom>
          <a:noFill/>
          <a:ln w="0">
            <a:noFill/>
          </a:ln>
        </p:spPr>
        <p:txBody>
          <a:bodyPr lIns="0" tIns="0" rIns="0" bIns="0" anchor="ctr">
            <a:noAutofit/>
          </a:bodyPr>
          <a:lstStyle/>
          <a:p>
            <a:pPr indent="0">
              <a:buNone/>
            </a:pPr>
            <a:endParaRPr lang="pl-PL" sz="3100" b="0" u="none" strike="noStrike">
              <a:solidFill>
                <a:schemeClr val="dk1"/>
              </a:solidFill>
              <a:uFillTx/>
              <a:latin typeface="Times New Roman"/>
            </a:endParaRPr>
          </a:p>
        </p:txBody>
      </p:sp>
      <p:sp>
        <p:nvSpPr>
          <p:cNvPr id="139" name="PlaceHolder 2"/>
          <p:cNvSpPr>
            <a:spLocks noGrp="1"/>
          </p:cNvSpPr>
          <p:nvPr>
            <p:ph type="subTitle"/>
          </p:nvPr>
        </p:nvSpPr>
        <p:spPr>
          <a:xfrm>
            <a:off x="960120" y="2773800"/>
            <a:ext cx="10881000" cy="5760360"/>
          </a:xfrm>
          <a:prstGeom prst="rect">
            <a:avLst/>
          </a:prstGeom>
          <a:noFill/>
          <a:ln w="0">
            <a:noFill/>
          </a:ln>
        </p:spPr>
        <p:txBody>
          <a:bodyPr lIns="0" tIns="0" rIns="0" bIns="0" anchor="ctr">
            <a:noAutofit/>
          </a:bodyPr>
          <a:lstStyle/>
          <a:p>
            <a:pPr indent="0" algn="ctr">
              <a:buNone/>
            </a:pPr>
            <a:endParaRPr lang="pl-PL" sz="3200" b="0" u="none" strike="noStrike">
              <a:solidFill>
                <a:srgbClr val="000000"/>
              </a:solidFill>
              <a:uFillTx/>
              <a:latin typeface="Arial"/>
            </a:endParaRPr>
          </a:p>
        </p:txBody>
      </p:sp>
      <p:sp>
        <p:nvSpPr>
          <p:cNvPr id="4" name="PlaceHolder 3"/>
          <p:cNvSpPr>
            <a:spLocks noGrp="1"/>
          </p:cNvSpPr>
          <p:nvPr>
            <p:ph type="ftr" idx="68"/>
          </p:nvPr>
        </p:nvSpPr>
        <p:spPr/>
        <p:txBody>
          <a:bodyPr/>
          <a:lstStyle/>
          <a:p>
            <a:r>
              <a:t>Footer</a:t>
            </a:r>
          </a:p>
        </p:txBody>
      </p:sp>
      <p:sp>
        <p:nvSpPr>
          <p:cNvPr id="5" name="PlaceHolder 4"/>
          <p:cNvSpPr>
            <a:spLocks noGrp="1"/>
          </p:cNvSpPr>
          <p:nvPr>
            <p:ph type="sldNum" idx="69"/>
          </p:nvPr>
        </p:nvSpPr>
        <p:spPr/>
        <p:txBody>
          <a:bodyPr/>
          <a:lstStyle/>
          <a:p>
            <a:fld id="{96994FDB-FCE1-4080-9076-B4EDDD370D67}" type="slidenum">
              <a:t>‹#›</a:t>
            </a:fld>
            <a:endParaRPr/>
          </a:p>
        </p:txBody>
      </p:sp>
      <p:sp>
        <p:nvSpPr>
          <p:cNvPr id="6" name="PlaceHolder 5"/>
          <p:cNvSpPr>
            <a:spLocks noGrp="1"/>
          </p:cNvSpPr>
          <p:nvPr>
            <p:ph type="dt" idx="67"/>
          </p:nvPr>
        </p:nvSpPr>
        <p:spPr/>
        <p:txBody>
          <a:bodyPr/>
          <a:lstStyle/>
          <a:p>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Domyślny 12">
    <p:spTree>
      <p:nvGrpSpPr>
        <p:cNvPr id="1" name=""/>
        <p:cNvGrpSpPr/>
        <p:nvPr/>
      </p:nvGrpSpPr>
      <p:grpSpPr>
        <a:xfrm>
          <a:off x="0" y="0"/>
          <a:ext cx="0" cy="0"/>
          <a:chOff x="0" y="0"/>
          <a:chExt cx="0" cy="0"/>
        </a:xfrm>
      </p:grpSpPr>
      <p:sp>
        <p:nvSpPr>
          <p:cNvPr id="2" name="PlaceHolder 1"/>
          <p:cNvSpPr>
            <a:spLocks noGrp="1"/>
          </p:cNvSpPr>
          <p:nvPr>
            <p:ph type="ftr" idx="71"/>
          </p:nvPr>
        </p:nvSpPr>
        <p:spPr/>
        <p:txBody>
          <a:bodyPr/>
          <a:lstStyle/>
          <a:p>
            <a:r>
              <a:t>Footer</a:t>
            </a:r>
          </a:p>
        </p:txBody>
      </p:sp>
      <p:sp>
        <p:nvSpPr>
          <p:cNvPr id="3" name="PlaceHolder 2"/>
          <p:cNvSpPr>
            <a:spLocks noGrp="1"/>
          </p:cNvSpPr>
          <p:nvPr>
            <p:ph type="sldNum" idx="72"/>
          </p:nvPr>
        </p:nvSpPr>
        <p:spPr/>
        <p:txBody>
          <a:bodyPr/>
          <a:lstStyle/>
          <a:p>
            <a:fld id="{FD093D47-6B86-41CD-9B3B-95BF8E9519F0}" type="slidenum">
              <a:t>‹#›</a:t>
            </a:fld>
            <a:endParaRPr/>
          </a:p>
        </p:txBody>
      </p:sp>
      <p:sp>
        <p:nvSpPr>
          <p:cNvPr id="4" name="PlaceHolder 3"/>
          <p:cNvSpPr>
            <a:spLocks noGrp="1"/>
          </p:cNvSpPr>
          <p:nvPr>
            <p:ph type="dt" idx="70"/>
          </p:nvPr>
        </p:nvSpPr>
        <p:spPr/>
        <p:txBody>
          <a:bodyPr/>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Domyślny 13">
    <p:spTree>
      <p:nvGrpSpPr>
        <p:cNvPr id="1" name=""/>
        <p:cNvGrpSpPr/>
        <p:nvPr/>
      </p:nvGrpSpPr>
      <p:grpSpPr>
        <a:xfrm>
          <a:off x="0" y="0"/>
          <a:ext cx="0" cy="0"/>
          <a:chOff x="0" y="0"/>
          <a:chExt cx="0" cy="0"/>
        </a:xfrm>
      </p:grpSpPr>
      <p:sp>
        <p:nvSpPr>
          <p:cNvPr id="2" name="PlaceHolder 1"/>
          <p:cNvSpPr>
            <a:spLocks noGrp="1"/>
          </p:cNvSpPr>
          <p:nvPr>
            <p:ph type="ftr" idx="74"/>
          </p:nvPr>
        </p:nvSpPr>
        <p:spPr/>
        <p:txBody>
          <a:bodyPr/>
          <a:lstStyle/>
          <a:p>
            <a:r>
              <a:t>Footer</a:t>
            </a:r>
          </a:p>
        </p:txBody>
      </p:sp>
      <p:sp>
        <p:nvSpPr>
          <p:cNvPr id="3" name="PlaceHolder 2"/>
          <p:cNvSpPr>
            <a:spLocks noGrp="1"/>
          </p:cNvSpPr>
          <p:nvPr>
            <p:ph type="sldNum" idx="75"/>
          </p:nvPr>
        </p:nvSpPr>
        <p:spPr/>
        <p:txBody>
          <a:bodyPr/>
          <a:lstStyle/>
          <a:p>
            <a:fld id="{4C82D09C-2BA9-401B-9B88-59DE66088AC0}" type="slidenum">
              <a:t>‹#›</a:t>
            </a:fld>
            <a:endParaRPr/>
          </a:p>
        </p:txBody>
      </p:sp>
      <p:sp>
        <p:nvSpPr>
          <p:cNvPr id="4" name="PlaceHolder 3"/>
          <p:cNvSpPr>
            <a:spLocks noGrp="1"/>
          </p:cNvSpPr>
          <p:nvPr>
            <p:ph type="dt" idx="73"/>
          </p:nvPr>
        </p:nvSpPr>
        <p:spPr/>
        <p:txBody>
          <a:bodyPr/>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Domyślny 14">
    <p:spTree>
      <p:nvGrpSpPr>
        <p:cNvPr id="1" name=""/>
        <p:cNvGrpSpPr/>
        <p:nvPr/>
      </p:nvGrpSpPr>
      <p:grpSpPr>
        <a:xfrm>
          <a:off x="0" y="0"/>
          <a:ext cx="0" cy="0"/>
          <a:chOff x="0" y="0"/>
          <a:chExt cx="0" cy="0"/>
        </a:xfrm>
      </p:grpSpPr>
      <p:sp>
        <p:nvSpPr>
          <p:cNvPr id="155" name="PlaceHolder 1"/>
          <p:cNvSpPr>
            <a:spLocks noGrp="1"/>
          </p:cNvSpPr>
          <p:nvPr>
            <p:ph type="title"/>
          </p:nvPr>
        </p:nvSpPr>
        <p:spPr>
          <a:xfrm>
            <a:off x="960120" y="853560"/>
            <a:ext cx="10881000" cy="1599840"/>
          </a:xfrm>
          <a:prstGeom prst="rect">
            <a:avLst/>
          </a:prstGeom>
          <a:noFill/>
          <a:ln w="0">
            <a:noFill/>
          </a:ln>
        </p:spPr>
        <p:txBody>
          <a:bodyPr lIns="0" tIns="0" rIns="0" bIns="0" anchor="ctr">
            <a:noAutofit/>
          </a:bodyPr>
          <a:lstStyle/>
          <a:p>
            <a:pPr indent="0">
              <a:buNone/>
            </a:pPr>
            <a:endParaRPr lang="pl-PL" sz="3100" b="0" u="none" strike="noStrike">
              <a:solidFill>
                <a:schemeClr val="dk1"/>
              </a:solidFill>
              <a:uFillTx/>
              <a:latin typeface="Times New Roman"/>
            </a:endParaRPr>
          </a:p>
        </p:txBody>
      </p:sp>
      <p:sp>
        <p:nvSpPr>
          <p:cNvPr id="156" name="PlaceHolder 2"/>
          <p:cNvSpPr>
            <a:spLocks noGrp="1"/>
          </p:cNvSpPr>
          <p:nvPr>
            <p:ph/>
          </p:nvPr>
        </p:nvSpPr>
        <p:spPr>
          <a:xfrm>
            <a:off x="960120" y="2773800"/>
            <a:ext cx="10881000" cy="5760360"/>
          </a:xfrm>
          <a:prstGeom prst="rect">
            <a:avLst/>
          </a:prstGeom>
          <a:noFill/>
          <a:ln w="0">
            <a:noFill/>
          </a:ln>
        </p:spPr>
        <p:txBody>
          <a:bodyPr lIns="0" tIns="0" rIns="0" bIns="0" anchor="t">
            <a:normAutofit/>
          </a:bodyPr>
          <a:lstStyle/>
          <a:p>
            <a:pPr indent="0">
              <a:spcBef>
                <a:spcPts val="1417"/>
              </a:spcBef>
              <a:buNone/>
            </a:pPr>
            <a:endParaRPr lang="pl-PL" sz="4500" b="0" u="none" strike="noStrike">
              <a:solidFill>
                <a:schemeClr val="dk1"/>
              </a:solidFill>
              <a:uFillTx/>
              <a:latin typeface="Times New Roman"/>
            </a:endParaRPr>
          </a:p>
        </p:txBody>
      </p:sp>
      <p:sp>
        <p:nvSpPr>
          <p:cNvPr id="4" name="PlaceHolder 3"/>
          <p:cNvSpPr>
            <a:spLocks noGrp="1"/>
          </p:cNvSpPr>
          <p:nvPr>
            <p:ph type="ftr" idx="77"/>
          </p:nvPr>
        </p:nvSpPr>
        <p:spPr/>
        <p:txBody>
          <a:bodyPr/>
          <a:lstStyle/>
          <a:p>
            <a:r>
              <a:t>Footer</a:t>
            </a:r>
          </a:p>
        </p:txBody>
      </p:sp>
      <p:sp>
        <p:nvSpPr>
          <p:cNvPr id="5" name="PlaceHolder 4"/>
          <p:cNvSpPr>
            <a:spLocks noGrp="1"/>
          </p:cNvSpPr>
          <p:nvPr>
            <p:ph type="sldNum" idx="78"/>
          </p:nvPr>
        </p:nvSpPr>
        <p:spPr/>
        <p:txBody>
          <a:bodyPr/>
          <a:lstStyle/>
          <a:p>
            <a:fld id="{AABD486D-99C3-42B1-97AA-E17041B404CF}" type="slidenum">
              <a:t>‹#›</a:t>
            </a:fld>
            <a:endParaRPr/>
          </a:p>
        </p:txBody>
      </p:sp>
      <p:sp>
        <p:nvSpPr>
          <p:cNvPr id="6" name="PlaceHolder 5"/>
          <p:cNvSpPr>
            <a:spLocks noGrp="1"/>
          </p:cNvSpPr>
          <p:nvPr>
            <p:ph type="dt" idx="76"/>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PlaceHolder 1"/>
          <p:cNvSpPr>
            <a:spLocks noGrp="1"/>
          </p:cNvSpPr>
          <p:nvPr>
            <p:ph type="ftr" idx="8"/>
          </p:nvPr>
        </p:nvSpPr>
        <p:spPr/>
        <p:txBody>
          <a:bodyPr/>
          <a:lstStyle/>
          <a:p>
            <a:r>
              <a:t>Footer</a:t>
            </a:r>
          </a:p>
        </p:txBody>
      </p:sp>
      <p:sp>
        <p:nvSpPr>
          <p:cNvPr id="3" name="PlaceHolder 2"/>
          <p:cNvSpPr>
            <a:spLocks noGrp="1"/>
          </p:cNvSpPr>
          <p:nvPr>
            <p:ph type="sldNum" idx="9"/>
          </p:nvPr>
        </p:nvSpPr>
        <p:spPr/>
        <p:txBody>
          <a:bodyPr/>
          <a:lstStyle/>
          <a:p>
            <a:fld id="{AE9F568C-22F0-4D91-B4A8-CF6DB0C953B4}" type="slidenum">
              <a:t>‹#›</a:t>
            </a:fld>
            <a:endParaRPr/>
          </a:p>
        </p:txBody>
      </p:sp>
      <p:sp>
        <p:nvSpPr>
          <p:cNvPr id="4" name="PlaceHolder 3"/>
          <p:cNvSpPr>
            <a:spLocks noGrp="1"/>
          </p:cNvSpPr>
          <p:nvPr>
            <p:ph type="dt" idx="7"/>
          </p:nvPr>
        </p:nvSpPr>
        <p:spPr/>
        <p:txBody>
          <a:bodyPr/>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Domyślny 15">
    <p:spTree>
      <p:nvGrpSpPr>
        <p:cNvPr id="1" name=""/>
        <p:cNvGrpSpPr/>
        <p:nvPr/>
      </p:nvGrpSpPr>
      <p:grpSpPr>
        <a:xfrm>
          <a:off x="0" y="0"/>
          <a:ext cx="0" cy="0"/>
          <a:chOff x="0" y="0"/>
          <a:chExt cx="0" cy="0"/>
        </a:xfrm>
      </p:grpSpPr>
      <p:sp>
        <p:nvSpPr>
          <p:cNvPr id="2" name="PlaceHolder 1"/>
          <p:cNvSpPr>
            <a:spLocks noGrp="1"/>
          </p:cNvSpPr>
          <p:nvPr>
            <p:ph type="ftr" idx="80"/>
          </p:nvPr>
        </p:nvSpPr>
        <p:spPr/>
        <p:txBody>
          <a:bodyPr/>
          <a:lstStyle/>
          <a:p>
            <a:r>
              <a:t>Footer</a:t>
            </a:r>
          </a:p>
        </p:txBody>
      </p:sp>
      <p:sp>
        <p:nvSpPr>
          <p:cNvPr id="3" name="PlaceHolder 2"/>
          <p:cNvSpPr>
            <a:spLocks noGrp="1"/>
          </p:cNvSpPr>
          <p:nvPr>
            <p:ph type="sldNum" idx="81"/>
          </p:nvPr>
        </p:nvSpPr>
        <p:spPr/>
        <p:txBody>
          <a:bodyPr/>
          <a:lstStyle/>
          <a:p>
            <a:fld id="{C3E93AB2-5430-41A7-95DD-758265790C44}" type="slidenum">
              <a:t>‹#›</a:t>
            </a:fld>
            <a:endParaRPr/>
          </a:p>
        </p:txBody>
      </p:sp>
      <p:sp>
        <p:nvSpPr>
          <p:cNvPr id="4" name="PlaceHolder 3"/>
          <p:cNvSpPr>
            <a:spLocks noGrp="1"/>
          </p:cNvSpPr>
          <p:nvPr>
            <p:ph type="dt" idx="79"/>
          </p:nvPr>
        </p:nvSpPr>
        <p:spPr/>
        <p:txBody>
          <a:bodyPr/>
          <a:lstStyle/>
          <a:p>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Domyślny 16">
    <p:spTree>
      <p:nvGrpSpPr>
        <p:cNvPr id="1" name=""/>
        <p:cNvGrpSpPr/>
        <p:nvPr/>
      </p:nvGrpSpPr>
      <p:grpSpPr>
        <a:xfrm>
          <a:off x="0" y="0"/>
          <a:ext cx="0" cy="0"/>
          <a:chOff x="0" y="0"/>
          <a:chExt cx="0" cy="0"/>
        </a:xfrm>
      </p:grpSpPr>
      <p:sp>
        <p:nvSpPr>
          <p:cNvPr id="168" name="PlaceHolder 1"/>
          <p:cNvSpPr>
            <a:spLocks noGrp="1"/>
          </p:cNvSpPr>
          <p:nvPr>
            <p:ph type="title"/>
          </p:nvPr>
        </p:nvSpPr>
        <p:spPr>
          <a:xfrm>
            <a:off x="960120" y="853560"/>
            <a:ext cx="10881000" cy="1599840"/>
          </a:xfrm>
          <a:prstGeom prst="rect">
            <a:avLst/>
          </a:prstGeom>
          <a:noFill/>
          <a:ln w="0">
            <a:noFill/>
          </a:ln>
        </p:spPr>
        <p:txBody>
          <a:bodyPr lIns="0" tIns="0" rIns="0" bIns="0" anchor="ctr">
            <a:noAutofit/>
          </a:bodyPr>
          <a:lstStyle/>
          <a:p>
            <a:pPr indent="0">
              <a:buNone/>
            </a:pPr>
            <a:endParaRPr lang="pl-PL" sz="3100" b="0" u="none" strike="noStrike">
              <a:solidFill>
                <a:schemeClr val="dk1"/>
              </a:solidFill>
              <a:uFillTx/>
              <a:latin typeface="Times New Roman"/>
            </a:endParaRPr>
          </a:p>
        </p:txBody>
      </p:sp>
      <p:sp>
        <p:nvSpPr>
          <p:cNvPr id="169" name="PlaceHolder 2"/>
          <p:cNvSpPr>
            <a:spLocks noGrp="1"/>
          </p:cNvSpPr>
          <p:nvPr>
            <p:ph/>
          </p:nvPr>
        </p:nvSpPr>
        <p:spPr>
          <a:xfrm>
            <a:off x="960120" y="2773800"/>
            <a:ext cx="5309640" cy="5760360"/>
          </a:xfrm>
          <a:prstGeom prst="rect">
            <a:avLst/>
          </a:prstGeom>
          <a:noFill/>
          <a:ln w="0">
            <a:noFill/>
          </a:ln>
        </p:spPr>
        <p:txBody>
          <a:bodyPr lIns="0" tIns="0" rIns="0" bIns="0" anchor="t">
            <a:normAutofit/>
          </a:bodyPr>
          <a:lstStyle/>
          <a:p>
            <a:pPr indent="0">
              <a:spcBef>
                <a:spcPts val="1417"/>
              </a:spcBef>
              <a:buNone/>
            </a:pPr>
            <a:endParaRPr lang="pl-PL" sz="4500" b="0" u="none" strike="noStrike">
              <a:solidFill>
                <a:schemeClr val="dk1"/>
              </a:solidFill>
              <a:uFillTx/>
              <a:latin typeface="Times New Roman"/>
            </a:endParaRPr>
          </a:p>
        </p:txBody>
      </p:sp>
      <p:sp>
        <p:nvSpPr>
          <p:cNvPr id="170" name="PlaceHolder 3"/>
          <p:cNvSpPr>
            <a:spLocks noGrp="1"/>
          </p:cNvSpPr>
          <p:nvPr>
            <p:ph/>
          </p:nvPr>
        </p:nvSpPr>
        <p:spPr>
          <a:xfrm>
            <a:off x="6535800" y="2773800"/>
            <a:ext cx="5309640" cy="5760360"/>
          </a:xfrm>
          <a:prstGeom prst="rect">
            <a:avLst/>
          </a:prstGeom>
          <a:noFill/>
          <a:ln w="0">
            <a:noFill/>
          </a:ln>
        </p:spPr>
        <p:txBody>
          <a:bodyPr lIns="0" tIns="0" rIns="0" bIns="0" anchor="t">
            <a:normAutofit/>
          </a:bodyPr>
          <a:lstStyle/>
          <a:p>
            <a:pPr indent="0">
              <a:spcBef>
                <a:spcPts val="1417"/>
              </a:spcBef>
              <a:buNone/>
            </a:pPr>
            <a:endParaRPr lang="pl-PL" sz="4500" b="0" u="none" strike="noStrike">
              <a:solidFill>
                <a:schemeClr val="dk1"/>
              </a:solidFill>
              <a:uFillTx/>
              <a:latin typeface="Times New Roman"/>
            </a:endParaRPr>
          </a:p>
        </p:txBody>
      </p:sp>
      <p:sp>
        <p:nvSpPr>
          <p:cNvPr id="5" name="PlaceHolder 4"/>
          <p:cNvSpPr>
            <a:spLocks noGrp="1"/>
          </p:cNvSpPr>
          <p:nvPr>
            <p:ph type="ftr" idx="83"/>
          </p:nvPr>
        </p:nvSpPr>
        <p:spPr/>
        <p:txBody>
          <a:bodyPr/>
          <a:lstStyle/>
          <a:p>
            <a:r>
              <a:t>Footer</a:t>
            </a:r>
          </a:p>
        </p:txBody>
      </p:sp>
      <p:sp>
        <p:nvSpPr>
          <p:cNvPr id="6" name="PlaceHolder 5"/>
          <p:cNvSpPr>
            <a:spLocks noGrp="1"/>
          </p:cNvSpPr>
          <p:nvPr>
            <p:ph type="sldNum" idx="84"/>
          </p:nvPr>
        </p:nvSpPr>
        <p:spPr/>
        <p:txBody>
          <a:bodyPr/>
          <a:lstStyle/>
          <a:p>
            <a:fld id="{32A1837A-C996-4F62-BD0D-04BD9374205C}" type="slidenum">
              <a:t>‹#›</a:t>
            </a:fld>
            <a:endParaRPr/>
          </a:p>
        </p:txBody>
      </p:sp>
      <p:sp>
        <p:nvSpPr>
          <p:cNvPr id="7" name="PlaceHolder 6"/>
          <p:cNvSpPr>
            <a:spLocks noGrp="1"/>
          </p:cNvSpPr>
          <p:nvPr>
            <p:ph type="dt" idx="82"/>
          </p:nvPr>
        </p:nvSpPr>
        <p:spPr/>
        <p:txBody>
          <a:bodyPr/>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Domyślny 17">
    <p:spTree>
      <p:nvGrpSpPr>
        <p:cNvPr id="1" name=""/>
        <p:cNvGrpSpPr/>
        <p:nvPr/>
      </p:nvGrpSpPr>
      <p:grpSpPr>
        <a:xfrm>
          <a:off x="0" y="0"/>
          <a:ext cx="0" cy="0"/>
          <a:chOff x="0" y="0"/>
          <a:chExt cx="0" cy="0"/>
        </a:xfrm>
      </p:grpSpPr>
      <p:sp>
        <p:nvSpPr>
          <p:cNvPr id="2" name="PlaceHolder 1"/>
          <p:cNvSpPr>
            <a:spLocks noGrp="1"/>
          </p:cNvSpPr>
          <p:nvPr>
            <p:ph type="ftr" idx="86"/>
          </p:nvPr>
        </p:nvSpPr>
        <p:spPr/>
        <p:txBody>
          <a:bodyPr/>
          <a:lstStyle/>
          <a:p>
            <a:r>
              <a:t>Footer</a:t>
            </a:r>
          </a:p>
        </p:txBody>
      </p:sp>
      <p:sp>
        <p:nvSpPr>
          <p:cNvPr id="3" name="PlaceHolder 2"/>
          <p:cNvSpPr>
            <a:spLocks noGrp="1"/>
          </p:cNvSpPr>
          <p:nvPr>
            <p:ph type="sldNum" idx="87"/>
          </p:nvPr>
        </p:nvSpPr>
        <p:spPr/>
        <p:txBody>
          <a:bodyPr/>
          <a:lstStyle/>
          <a:p>
            <a:fld id="{8AC475F8-0307-4C9F-B729-A7246F95911E}" type="slidenum">
              <a:t>‹#›</a:t>
            </a:fld>
            <a:endParaRPr/>
          </a:p>
        </p:txBody>
      </p:sp>
      <p:sp>
        <p:nvSpPr>
          <p:cNvPr id="4" name="PlaceHolder 3"/>
          <p:cNvSpPr>
            <a:spLocks noGrp="1"/>
          </p:cNvSpPr>
          <p:nvPr>
            <p:ph type="dt" idx="85"/>
          </p:nvPr>
        </p:nvSpPr>
        <p:spPr/>
        <p:txBody>
          <a:bodyPr/>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Domyślny 18">
    <p:spTree>
      <p:nvGrpSpPr>
        <p:cNvPr id="1" name=""/>
        <p:cNvGrpSpPr/>
        <p:nvPr/>
      </p:nvGrpSpPr>
      <p:grpSpPr>
        <a:xfrm>
          <a:off x="0" y="0"/>
          <a:ext cx="0" cy="0"/>
          <a:chOff x="0" y="0"/>
          <a:chExt cx="0" cy="0"/>
        </a:xfrm>
      </p:grpSpPr>
      <p:sp>
        <p:nvSpPr>
          <p:cNvPr id="183" name="PlaceHolder 1"/>
          <p:cNvSpPr>
            <a:spLocks noGrp="1"/>
          </p:cNvSpPr>
          <p:nvPr>
            <p:ph type="title"/>
          </p:nvPr>
        </p:nvSpPr>
        <p:spPr>
          <a:xfrm>
            <a:off x="960120" y="853560"/>
            <a:ext cx="10881000" cy="1599840"/>
          </a:xfrm>
          <a:prstGeom prst="rect">
            <a:avLst/>
          </a:prstGeom>
          <a:noFill/>
          <a:ln w="0">
            <a:noFill/>
          </a:ln>
        </p:spPr>
        <p:txBody>
          <a:bodyPr lIns="0" tIns="0" rIns="0" bIns="0" anchor="ctr">
            <a:noAutofit/>
          </a:bodyPr>
          <a:lstStyle/>
          <a:p>
            <a:pPr indent="0">
              <a:buNone/>
            </a:pPr>
            <a:endParaRPr lang="pl-PL" sz="3100" b="0" u="none" strike="noStrike">
              <a:solidFill>
                <a:schemeClr val="dk1"/>
              </a:solidFill>
              <a:uFillTx/>
              <a:latin typeface="Times New Roman"/>
            </a:endParaRPr>
          </a:p>
        </p:txBody>
      </p:sp>
      <p:sp>
        <p:nvSpPr>
          <p:cNvPr id="3" name="PlaceHolder 2"/>
          <p:cNvSpPr>
            <a:spLocks noGrp="1"/>
          </p:cNvSpPr>
          <p:nvPr>
            <p:ph type="ftr" idx="89"/>
          </p:nvPr>
        </p:nvSpPr>
        <p:spPr/>
        <p:txBody>
          <a:bodyPr/>
          <a:lstStyle/>
          <a:p>
            <a:r>
              <a:t>Footer</a:t>
            </a:r>
          </a:p>
        </p:txBody>
      </p:sp>
      <p:sp>
        <p:nvSpPr>
          <p:cNvPr id="4" name="PlaceHolder 3"/>
          <p:cNvSpPr>
            <a:spLocks noGrp="1"/>
          </p:cNvSpPr>
          <p:nvPr>
            <p:ph type="sldNum" idx="90"/>
          </p:nvPr>
        </p:nvSpPr>
        <p:spPr/>
        <p:txBody>
          <a:bodyPr/>
          <a:lstStyle/>
          <a:p>
            <a:fld id="{946154C6-CCF0-478D-9043-EF82F3DC856F}" type="slidenum">
              <a:t>‹#›</a:t>
            </a:fld>
            <a:endParaRPr/>
          </a:p>
        </p:txBody>
      </p:sp>
      <p:sp>
        <p:nvSpPr>
          <p:cNvPr id="5" name="PlaceHolder 4"/>
          <p:cNvSpPr>
            <a:spLocks noGrp="1"/>
          </p:cNvSpPr>
          <p:nvPr>
            <p:ph type="dt" idx="88"/>
          </p:nvPr>
        </p:nvSpPr>
        <p:spPr/>
        <p:txBody>
          <a:bodyPr/>
          <a:lstStyle/>
          <a:p>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Domyślny 19">
    <p:spTree>
      <p:nvGrpSpPr>
        <p:cNvPr id="1" name=""/>
        <p:cNvGrpSpPr/>
        <p:nvPr/>
      </p:nvGrpSpPr>
      <p:grpSpPr>
        <a:xfrm>
          <a:off x="0" y="0"/>
          <a:ext cx="0" cy="0"/>
          <a:chOff x="0" y="0"/>
          <a:chExt cx="0" cy="0"/>
        </a:xfrm>
      </p:grpSpPr>
      <p:sp>
        <p:nvSpPr>
          <p:cNvPr id="2" name="PlaceHolder 1"/>
          <p:cNvSpPr>
            <a:spLocks noGrp="1"/>
          </p:cNvSpPr>
          <p:nvPr>
            <p:ph type="ftr" idx="92"/>
          </p:nvPr>
        </p:nvSpPr>
        <p:spPr/>
        <p:txBody>
          <a:bodyPr/>
          <a:lstStyle/>
          <a:p>
            <a:r>
              <a:t>Footer</a:t>
            </a:r>
          </a:p>
        </p:txBody>
      </p:sp>
      <p:sp>
        <p:nvSpPr>
          <p:cNvPr id="3" name="PlaceHolder 2"/>
          <p:cNvSpPr>
            <a:spLocks noGrp="1"/>
          </p:cNvSpPr>
          <p:nvPr>
            <p:ph type="sldNum" idx="93"/>
          </p:nvPr>
        </p:nvSpPr>
        <p:spPr/>
        <p:txBody>
          <a:bodyPr/>
          <a:lstStyle/>
          <a:p>
            <a:fld id="{A2C9855F-D803-4256-9B1B-6B6EE2761802}" type="slidenum">
              <a:t>‹#›</a:t>
            </a:fld>
            <a:endParaRPr/>
          </a:p>
        </p:txBody>
      </p:sp>
      <p:sp>
        <p:nvSpPr>
          <p:cNvPr id="4" name="PlaceHolder 3"/>
          <p:cNvSpPr>
            <a:spLocks noGrp="1"/>
          </p:cNvSpPr>
          <p:nvPr>
            <p:ph type="dt" idx="91"/>
          </p:nvPr>
        </p:nvSpPr>
        <p:spPr/>
        <p:txBody>
          <a:bodyPr/>
          <a:lstStyle/>
          <a:p>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Domyślny 20">
    <p:spTree>
      <p:nvGrpSpPr>
        <p:cNvPr id="1" name=""/>
        <p:cNvGrpSpPr/>
        <p:nvPr/>
      </p:nvGrpSpPr>
      <p:grpSpPr>
        <a:xfrm>
          <a:off x="0" y="0"/>
          <a:ext cx="0" cy="0"/>
          <a:chOff x="0" y="0"/>
          <a:chExt cx="0" cy="0"/>
        </a:xfrm>
      </p:grpSpPr>
      <p:sp>
        <p:nvSpPr>
          <p:cNvPr id="2" name="PlaceHolder 1"/>
          <p:cNvSpPr>
            <a:spLocks noGrp="1"/>
          </p:cNvSpPr>
          <p:nvPr>
            <p:ph type="ftr" idx="95"/>
          </p:nvPr>
        </p:nvSpPr>
        <p:spPr/>
        <p:txBody>
          <a:bodyPr/>
          <a:lstStyle/>
          <a:p>
            <a:r>
              <a:t>Footer</a:t>
            </a:r>
          </a:p>
        </p:txBody>
      </p:sp>
      <p:sp>
        <p:nvSpPr>
          <p:cNvPr id="3" name="PlaceHolder 2"/>
          <p:cNvSpPr>
            <a:spLocks noGrp="1"/>
          </p:cNvSpPr>
          <p:nvPr>
            <p:ph type="sldNum" idx="96"/>
          </p:nvPr>
        </p:nvSpPr>
        <p:spPr/>
        <p:txBody>
          <a:bodyPr/>
          <a:lstStyle/>
          <a:p>
            <a:fld id="{CCBCBD0A-BA47-41A6-9284-B6D373514330}" type="slidenum">
              <a:t>‹#›</a:t>
            </a:fld>
            <a:endParaRPr/>
          </a:p>
        </p:txBody>
      </p:sp>
      <p:sp>
        <p:nvSpPr>
          <p:cNvPr id="4" name="PlaceHolder 3"/>
          <p:cNvSpPr>
            <a:spLocks noGrp="1"/>
          </p:cNvSpPr>
          <p:nvPr>
            <p:ph type="dt" idx="94"/>
          </p:nvPr>
        </p:nvSpPr>
        <p:spPr/>
        <p:txBody>
          <a:bodyPr/>
          <a:lstStyle/>
          <a:p>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Domyślny 21">
    <p:spTree>
      <p:nvGrpSpPr>
        <p:cNvPr id="1" name=""/>
        <p:cNvGrpSpPr/>
        <p:nvPr/>
      </p:nvGrpSpPr>
      <p:grpSpPr>
        <a:xfrm>
          <a:off x="0" y="0"/>
          <a:ext cx="0" cy="0"/>
          <a:chOff x="0" y="0"/>
          <a:chExt cx="0" cy="0"/>
        </a:xfrm>
      </p:grpSpPr>
      <p:sp>
        <p:nvSpPr>
          <p:cNvPr id="2" name="PlaceHolder 1"/>
          <p:cNvSpPr>
            <a:spLocks noGrp="1"/>
          </p:cNvSpPr>
          <p:nvPr>
            <p:ph type="ftr" idx="98"/>
          </p:nvPr>
        </p:nvSpPr>
        <p:spPr/>
        <p:txBody>
          <a:bodyPr/>
          <a:lstStyle/>
          <a:p>
            <a:r>
              <a:t>Footer</a:t>
            </a:r>
          </a:p>
        </p:txBody>
      </p:sp>
      <p:sp>
        <p:nvSpPr>
          <p:cNvPr id="3" name="PlaceHolder 2"/>
          <p:cNvSpPr>
            <a:spLocks noGrp="1"/>
          </p:cNvSpPr>
          <p:nvPr>
            <p:ph type="sldNum" idx="99"/>
          </p:nvPr>
        </p:nvSpPr>
        <p:spPr/>
        <p:txBody>
          <a:bodyPr/>
          <a:lstStyle/>
          <a:p>
            <a:fld id="{D2F180E9-B472-4C90-AAC9-A0A66228427B}" type="slidenum">
              <a:t>‹#›</a:t>
            </a:fld>
            <a:endParaRPr/>
          </a:p>
        </p:txBody>
      </p:sp>
      <p:sp>
        <p:nvSpPr>
          <p:cNvPr id="4" name="PlaceHolder 3"/>
          <p:cNvSpPr>
            <a:spLocks noGrp="1"/>
          </p:cNvSpPr>
          <p:nvPr>
            <p:ph type="dt" idx="97"/>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1" name="PlaceHolder 1"/>
          <p:cNvSpPr>
            <a:spLocks noGrp="1"/>
          </p:cNvSpPr>
          <p:nvPr>
            <p:ph type="title"/>
          </p:nvPr>
        </p:nvSpPr>
        <p:spPr>
          <a:xfrm>
            <a:off x="960120" y="853560"/>
            <a:ext cx="10881000" cy="1599840"/>
          </a:xfrm>
          <a:prstGeom prst="rect">
            <a:avLst/>
          </a:prstGeom>
          <a:noFill/>
          <a:ln w="0">
            <a:noFill/>
          </a:ln>
        </p:spPr>
        <p:txBody>
          <a:bodyPr lIns="0" tIns="0" rIns="0" bIns="0" anchor="ctr">
            <a:noAutofit/>
          </a:bodyPr>
          <a:lstStyle/>
          <a:p>
            <a:pPr indent="0">
              <a:buNone/>
            </a:pPr>
            <a:endParaRPr lang="pl-PL" sz="3100" b="0" u="none" strike="noStrike">
              <a:solidFill>
                <a:schemeClr val="dk1"/>
              </a:solidFill>
              <a:uFillTx/>
              <a:latin typeface="Times New Roman"/>
            </a:endParaRPr>
          </a:p>
        </p:txBody>
      </p:sp>
      <p:sp>
        <p:nvSpPr>
          <p:cNvPr id="22" name="PlaceHolder 2"/>
          <p:cNvSpPr>
            <a:spLocks noGrp="1"/>
          </p:cNvSpPr>
          <p:nvPr>
            <p:ph/>
          </p:nvPr>
        </p:nvSpPr>
        <p:spPr>
          <a:xfrm>
            <a:off x="960120" y="2773800"/>
            <a:ext cx="10881000" cy="5760360"/>
          </a:xfrm>
          <a:prstGeom prst="rect">
            <a:avLst/>
          </a:prstGeom>
          <a:noFill/>
          <a:ln w="0">
            <a:noFill/>
          </a:ln>
        </p:spPr>
        <p:txBody>
          <a:bodyPr lIns="0" tIns="0" rIns="0" bIns="0" anchor="t">
            <a:normAutofit/>
          </a:bodyPr>
          <a:lstStyle/>
          <a:p>
            <a:pPr indent="0">
              <a:spcBef>
                <a:spcPts val="1417"/>
              </a:spcBef>
              <a:buNone/>
            </a:pPr>
            <a:endParaRPr lang="pl-PL" sz="4500" b="0" u="none" strike="noStrike">
              <a:solidFill>
                <a:schemeClr val="dk1"/>
              </a:solidFill>
              <a:uFillTx/>
              <a:latin typeface="Times New Roman"/>
            </a:endParaRPr>
          </a:p>
        </p:txBody>
      </p:sp>
      <p:sp>
        <p:nvSpPr>
          <p:cNvPr id="4" name="PlaceHolder 3"/>
          <p:cNvSpPr>
            <a:spLocks noGrp="1"/>
          </p:cNvSpPr>
          <p:nvPr>
            <p:ph type="ftr" idx="11"/>
          </p:nvPr>
        </p:nvSpPr>
        <p:spPr/>
        <p:txBody>
          <a:bodyPr/>
          <a:lstStyle/>
          <a:p>
            <a:r>
              <a:t>Footer</a:t>
            </a:r>
          </a:p>
        </p:txBody>
      </p:sp>
      <p:sp>
        <p:nvSpPr>
          <p:cNvPr id="5" name="PlaceHolder 4"/>
          <p:cNvSpPr>
            <a:spLocks noGrp="1"/>
          </p:cNvSpPr>
          <p:nvPr>
            <p:ph type="sldNum" idx="12"/>
          </p:nvPr>
        </p:nvSpPr>
        <p:spPr/>
        <p:txBody>
          <a:bodyPr/>
          <a:lstStyle/>
          <a:p>
            <a:fld id="{BEB5BACA-4614-48B1-8FCE-B703830AF0E8}" type="slidenum">
              <a:t>‹#›</a:t>
            </a:fld>
            <a:endParaRPr/>
          </a:p>
        </p:txBody>
      </p:sp>
      <p:sp>
        <p:nvSpPr>
          <p:cNvPr id="6" name="PlaceHolder 5"/>
          <p:cNvSpPr>
            <a:spLocks noGrp="1"/>
          </p:cNvSpPr>
          <p:nvPr>
            <p:ph type="dt" idx="10"/>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ytuł i zawartość">
    <p:spTree>
      <p:nvGrpSpPr>
        <p:cNvPr id="1" name=""/>
        <p:cNvGrpSpPr/>
        <p:nvPr/>
      </p:nvGrpSpPr>
      <p:grpSpPr>
        <a:xfrm>
          <a:off x="0" y="0"/>
          <a:ext cx="0" cy="0"/>
          <a:chOff x="0" y="0"/>
          <a:chExt cx="0" cy="0"/>
        </a:xfrm>
      </p:grpSpPr>
      <p:sp>
        <p:nvSpPr>
          <p:cNvPr id="23" name="PlaceHolder 1"/>
          <p:cNvSpPr>
            <a:spLocks noGrp="1"/>
          </p:cNvSpPr>
          <p:nvPr>
            <p:ph type="title"/>
          </p:nvPr>
        </p:nvSpPr>
        <p:spPr>
          <a:xfrm>
            <a:off x="960120" y="853560"/>
            <a:ext cx="10881000" cy="1599840"/>
          </a:xfrm>
          <a:prstGeom prst="rect">
            <a:avLst/>
          </a:prstGeom>
          <a:noFill/>
          <a:ln w="0">
            <a:noFill/>
          </a:ln>
        </p:spPr>
        <p:txBody>
          <a:bodyPr lIns="0" tIns="0" rIns="0" bIns="0" anchor="ctr">
            <a:noAutofit/>
          </a:bodyPr>
          <a:lstStyle/>
          <a:p>
            <a:pPr indent="0">
              <a:buNone/>
            </a:pPr>
            <a:endParaRPr lang="pl-PL" sz="3100" b="0" u="none" strike="noStrike">
              <a:solidFill>
                <a:schemeClr val="dk1"/>
              </a:solidFill>
              <a:uFillTx/>
              <a:latin typeface="Times New Roman"/>
            </a:endParaRPr>
          </a:p>
        </p:txBody>
      </p:sp>
      <p:sp>
        <p:nvSpPr>
          <p:cNvPr id="24" name="PlaceHolder 2"/>
          <p:cNvSpPr>
            <a:spLocks noGrp="1"/>
          </p:cNvSpPr>
          <p:nvPr>
            <p:ph type="subTitle"/>
          </p:nvPr>
        </p:nvSpPr>
        <p:spPr>
          <a:xfrm>
            <a:off x="960120" y="2773800"/>
            <a:ext cx="10881000" cy="5760360"/>
          </a:xfrm>
          <a:prstGeom prst="rect">
            <a:avLst/>
          </a:prstGeom>
          <a:noFill/>
          <a:ln w="0">
            <a:noFill/>
          </a:ln>
        </p:spPr>
        <p:txBody>
          <a:bodyPr lIns="0" tIns="0" rIns="0" bIns="0" anchor="ctr">
            <a:noAutofit/>
          </a:bodyPr>
          <a:lstStyle/>
          <a:p>
            <a:pPr indent="0" algn="ctr">
              <a:buNone/>
            </a:pPr>
            <a:endParaRPr lang="pl-PL" sz="3200" b="0" u="none" strike="noStrike">
              <a:solidFill>
                <a:srgbClr val="000000"/>
              </a:solidFill>
              <a:uFillTx/>
              <a:latin typeface="Arial"/>
            </a:endParaRPr>
          </a:p>
        </p:txBody>
      </p:sp>
      <p:sp>
        <p:nvSpPr>
          <p:cNvPr id="4" name="PlaceHolder 3"/>
          <p:cNvSpPr>
            <a:spLocks noGrp="1"/>
          </p:cNvSpPr>
          <p:nvPr>
            <p:ph type="ftr" idx="11"/>
          </p:nvPr>
        </p:nvSpPr>
        <p:spPr/>
        <p:txBody>
          <a:bodyPr/>
          <a:lstStyle/>
          <a:p>
            <a:r>
              <a:t>Footer</a:t>
            </a:r>
          </a:p>
        </p:txBody>
      </p:sp>
      <p:sp>
        <p:nvSpPr>
          <p:cNvPr id="5" name="PlaceHolder 4"/>
          <p:cNvSpPr>
            <a:spLocks noGrp="1"/>
          </p:cNvSpPr>
          <p:nvPr>
            <p:ph type="sldNum" idx="12"/>
          </p:nvPr>
        </p:nvSpPr>
        <p:spPr/>
        <p:txBody>
          <a:bodyPr/>
          <a:lstStyle/>
          <a:p>
            <a:fld id="{50026A9B-84AB-48B9-9C77-AA8025DF4A46}" type="slidenum">
              <a:t>‹#›</a:t>
            </a:fld>
            <a:endParaRPr/>
          </a:p>
        </p:txBody>
      </p:sp>
      <p:sp>
        <p:nvSpPr>
          <p:cNvPr id="6" name="PlaceHolder 5"/>
          <p:cNvSpPr>
            <a:spLocks noGrp="1"/>
          </p:cNvSpPr>
          <p:nvPr>
            <p:ph type="dt" idx="10"/>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Tytuł i zawartość">
    <p:spTree>
      <p:nvGrpSpPr>
        <p:cNvPr id="1" name=""/>
        <p:cNvGrpSpPr/>
        <p:nvPr/>
      </p:nvGrpSpPr>
      <p:grpSpPr>
        <a:xfrm>
          <a:off x="0" y="0"/>
          <a:ext cx="0" cy="0"/>
          <a:chOff x="0" y="0"/>
          <a:chExt cx="0" cy="0"/>
        </a:xfrm>
      </p:grpSpPr>
      <p:sp>
        <p:nvSpPr>
          <p:cNvPr id="2" name="PlaceHolder 1"/>
          <p:cNvSpPr>
            <a:spLocks noGrp="1"/>
          </p:cNvSpPr>
          <p:nvPr>
            <p:ph type="ftr" idx="11"/>
          </p:nvPr>
        </p:nvSpPr>
        <p:spPr/>
        <p:txBody>
          <a:bodyPr/>
          <a:lstStyle/>
          <a:p>
            <a:r>
              <a:t>Footer</a:t>
            </a:r>
          </a:p>
        </p:txBody>
      </p:sp>
      <p:sp>
        <p:nvSpPr>
          <p:cNvPr id="3" name="PlaceHolder 2"/>
          <p:cNvSpPr>
            <a:spLocks noGrp="1"/>
          </p:cNvSpPr>
          <p:nvPr>
            <p:ph type="sldNum" idx="12"/>
          </p:nvPr>
        </p:nvSpPr>
        <p:spPr/>
        <p:txBody>
          <a:bodyPr/>
          <a:lstStyle/>
          <a:p>
            <a:fld id="{A8FE89E9-EFD6-425D-9AE5-4A0C8C096B72}" type="slidenum">
              <a:t>‹#›</a:t>
            </a:fld>
            <a:endParaRPr/>
          </a:p>
        </p:txBody>
      </p:sp>
      <p:sp>
        <p:nvSpPr>
          <p:cNvPr id="4" name="PlaceHolder 3"/>
          <p:cNvSpPr>
            <a:spLocks noGrp="1"/>
          </p:cNvSpPr>
          <p:nvPr>
            <p:ph type="dt" idx="10"/>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Tytuł i zawartość">
    <p:spTree>
      <p:nvGrpSpPr>
        <p:cNvPr id="1" name=""/>
        <p:cNvGrpSpPr/>
        <p:nvPr/>
      </p:nvGrpSpPr>
      <p:grpSpPr>
        <a:xfrm>
          <a:off x="0" y="0"/>
          <a:ext cx="0" cy="0"/>
          <a:chOff x="0" y="0"/>
          <a:chExt cx="0" cy="0"/>
        </a:xfrm>
      </p:grpSpPr>
      <p:sp>
        <p:nvSpPr>
          <p:cNvPr id="2" name="PlaceHolder 1"/>
          <p:cNvSpPr>
            <a:spLocks noGrp="1"/>
          </p:cNvSpPr>
          <p:nvPr>
            <p:ph type="ftr" idx="11"/>
          </p:nvPr>
        </p:nvSpPr>
        <p:spPr/>
        <p:txBody>
          <a:bodyPr/>
          <a:lstStyle/>
          <a:p>
            <a:r>
              <a:t>Footer</a:t>
            </a:r>
          </a:p>
        </p:txBody>
      </p:sp>
      <p:sp>
        <p:nvSpPr>
          <p:cNvPr id="3" name="PlaceHolder 2"/>
          <p:cNvSpPr>
            <a:spLocks noGrp="1"/>
          </p:cNvSpPr>
          <p:nvPr>
            <p:ph type="sldNum" idx="12"/>
          </p:nvPr>
        </p:nvSpPr>
        <p:spPr/>
        <p:txBody>
          <a:bodyPr/>
          <a:lstStyle/>
          <a:p>
            <a:fld id="{412013E5-0F08-4BAC-915F-58E5C238F013}" type="slidenum">
              <a:t>‹#›</a:t>
            </a:fld>
            <a:endParaRPr/>
          </a:p>
        </p:txBody>
      </p:sp>
      <p:sp>
        <p:nvSpPr>
          <p:cNvPr id="4" name="PlaceHolder 3"/>
          <p:cNvSpPr>
            <a:spLocks noGrp="1"/>
          </p:cNvSpPr>
          <p:nvPr>
            <p:ph type="dt" idx="10"/>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Nagłówek sekcji">
    <p:spTree>
      <p:nvGrpSpPr>
        <p:cNvPr id="1" name=""/>
        <p:cNvGrpSpPr/>
        <p:nvPr/>
      </p:nvGrpSpPr>
      <p:grpSpPr>
        <a:xfrm>
          <a:off x="0" y="0"/>
          <a:ext cx="0" cy="0"/>
          <a:chOff x="0" y="0"/>
          <a:chExt cx="0" cy="0"/>
        </a:xfrm>
      </p:grpSpPr>
      <p:sp>
        <p:nvSpPr>
          <p:cNvPr id="2" name="PlaceHolder 1"/>
          <p:cNvSpPr>
            <a:spLocks noGrp="1"/>
          </p:cNvSpPr>
          <p:nvPr>
            <p:ph type="ftr" idx="14"/>
          </p:nvPr>
        </p:nvSpPr>
        <p:spPr/>
        <p:txBody>
          <a:bodyPr/>
          <a:lstStyle/>
          <a:p>
            <a:r>
              <a:t>Footer</a:t>
            </a:r>
          </a:p>
        </p:txBody>
      </p:sp>
      <p:sp>
        <p:nvSpPr>
          <p:cNvPr id="3" name="PlaceHolder 2"/>
          <p:cNvSpPr>
            <a:spLocks noGrp="1"/>
          </p:cNvSpPr>
          <p:nvPr>
            <p:ph type="sldNum" idx="15"/>
          </p:nvPr>
        </p:nvSpPr>
        <p:spPr/>
        <p:txBody>
          <a:bodyPr/>
          <a:lstStyle/>
          <a:p>
            <a:fld id="{CF831796-C7AA-47FF-9A59-4A0642B2AE47}" type="slidenum">
              <a:t>‹#›</a:t>
            </a:fld>
            <a:endParaRPr/>
          </a:p>
        </p:txBody>
      </p:sp>
      <p:sp>
        <p:nvSpPr>
          <p:cNvPr id="4" name="PlaceHolder 3"/>
          <p:cNvSpPr>
            <a:spLocks noGrp="1"/>
          </p:cNvSpPr>
          <p:nvPr>
            <p:ph type="dt" idx="13"/>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36" name="PlaceHolder 1"/>
          <p:cNvSpPr>
            <a:spLocks noGrp="1"/>
          </p:cNvSpPr>
          <p:nvPr>
            <p:ph type="title"/>
          </p:nvPr>
        </p:nvSpPr>
        <p:spPr>
          <a:xfrm>
            <a:off x="960120" y="853560"/>
            <a:ext cx="10881000" cy="1599840"/>
          </a:xfrm>
          <a:prstGeom prst="rect">
            <a:avLst/>
          </a:prstGeom>
          <a:noFill/>
          <a:ln w="0">
            <a:noFill/>
          </a:ln>
        </p:spPr>
        <p:txBody>
          <a:bodyPr lIns="0" tIns="0" rIns="0" bIns="0" anchor="ctr">
            <a:noAutofit/>
          </a:bodyPr>
          <a:lstStyle/>
          <a:p>
            <a:pPr indent="0">
              <a:buNone/>
            </a:pPr>
            <a:endParaRPr lang="pl-PL" sz="3100" b="0" u="none" strike="noStrike">
              <a:solidFill>
                <a:schemeClr val="dk1"/>
              </a:solidFill>
              <a:uFillTx/>
              <a:latin typeface="Times New Roman"/>
            </a:endParaRPr>
          </a:p>
        </p:txBody>
      </p:sp>
      <p:sp>
        <p:nvSpPr>
          <p:cNvPr id="37" name="PlaceHolder 2"/>
          <p:cNvSpPr>
            <a:spLocks noGrp="1"/>
          </p:cNvSpPr>
          <p:nvPr>
            <p:ph/>
          </p:nvPr>
        </p:nvSpPr>
        <p:spPr>
          <a:xfrm>
            <a:off x="960120" y="2773800"/>
            <a:ext cx="5309640" cy="5760360"/>
          </a:xfrm>
          <a:prstGeom prst="rect">
            <a:avLst/>
          </a:prstGeom>
          <a:noFill/>
          <a:ln w="0">
            <a:noFill/>
          </a:ln>
        </p:spPr>
        <p:txBody>
          <a:bodyPr lIns="0" tIns="0" rIns="0" bIns="0" anchor="t">
            <a:normAutofit/>
          </a:bodyPr>
          <a:lstStyle/>
          <a:p>
            <a:pPr indent="0">
              <a:spcBef>
                <a:spcPts val="1417"/>
              </a:spcBef>
              <a:buNone/>
            </a:pPr>
            <a:endParaRPr lang="pl-PL" sz="4500" b="0" u="none" strike="noStrike">
              <a:solidFill>
                <a:schemeClr val="dk1"/>
              </a:solidFill>
              <a:uFillTx/>
              <a:latin typeface="Times New Roman"/>
            </a:endParaRPr>
          </a:p>
        </p:txBody>
      </p:sp>
      <p:sp>
        <p:nvSpPr>
          <p:cNvPr id="38" name="PlaceHolder 3"/>
          <p:cNvSpPr>
            <a:spLocks noGrp="1"/>
          </p:cNvSpPr>
          <p:nvPr>
            <p:ph/>
          </p:nvPr>
        </p:nvSpPr>
        <p:spPr>
          <a:xfrm>
            <a:off x="6535800" y="2773800"/>
            <a:ext cx="5309640" cy="5760360"/>
          </a:xfrm>
          <a:prstGeom prst="rect">
            <a:avLst/>
          </a:prstGeom>
          <a:noFill/>
          <a:ln w="0">
            <a:noFill/>
          </a:ln>
        </p:spPr>
        <p:txBody>
          <a:bodyPr lIns="0" tIns="0" rIns="0" bIns="0" anchor="t">
            <a:normAutofit/>
          </a:bodyPr>
          <a:lstStyle/>
          <a:p>
            <a:pPr indent="0">
              <a:spcBef>
                <a:spcPts val="1417"/>
              </a:spcBef>
              <a:buNone/>
            </a:pPr>
            <a:endParaRPr lang="pl-PL" sz="4500" b="0" u="none" strike="noStrike">
              <a:solidFill>
                <a:schemeClr val="dk1"/>
              </a:solidFill>
              <a:uFillTx/>
              <a:latin typeface="Times New Roman"/>
            </a:endParaRPr>
          </a:p>
        </p:txBody>
      </p:sp>
      <p:sp>
        <p:nvSpPr>
          <p:cNvPr id="5" name="PlaceHolder 4"/>
          <p:cNvSpPr>
            <a:spLocks noGrp="1"/>
          </p:cNvSpPr>
          <p:nvPr>
            <p:ph type="ftr" idx="17"/>
          </p:nvPr>
        </p:nvSpPr>
        <p:spPr/>
        <p:txBody>
          <a:bodyPr/>
          <a:lstStyle/>
          <a:p>
            <a:r>
              <a:t>Footer</a:t>
            </a:r>
          </a:p>
        </p:txBody>
      </p:sp>
      <p:sp>
        <p:nvSpPr>
          <p:cNvPr id="6" name="PlaceHolder 5"/>
          <p:cNvSpPr>
            <a:spLocks noGrp="1"/>
          </p:cNvSpPr>
          <p:nvPr>
            <p:ph type="sldNum" idx="18"/>
          </p:nvPr>
        </p:nvSpPr>
        <p:spPr/>
        <p:txBody>
          <a:bodyPr/>
          <a:lstStyle/>
          <a:p>
            <a:fld id="{FD454ACB-D446-42F5-B68F-76B8C5D79010}" type="slidenum">
              <a:t>‹#›</a:t>
            </a:fld>
            <a:endParaRPr/>
          </a:p>
        </p:txBody>
      </p:sp>
      <p:sp>
        <p:nvSpPr>
          <p:cNvPr id="7" name="PlaceHolder 6"/>
          <p:cNvSpPr>
            <a:spLocks noGrp="1"/>
          </p:cNvSpPr>
          <p:nvPr>
            <p:ph type="dt" idx="16"/>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0.xml"/><Relationship Id="rId1" Type="http://schemas.openxmlformats.org/officeDocument/2006/relationships/slideLayout" Target="../slideLayouts/slideLayout13.xml"/></Relationships>
</file>

<file path=ppt/slideMasters/_rels/slideMaster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1.xml"/><Relationship Id="rId1" Type="http://schemas.openxmlformats.org/officeDocument/2006/relationships/slideLayout" Target="../slideLayouts/slideLayout14.xml"/></Relationships>
</file>

<file path=ppt/slideMasters/_rels/slideMaster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2.xml"/><Relationship Id="rId1" Type="http://schemas.openxmlformats.org/officeDocument/2006/relationships/slideLayout" Target="../slideLayouts/slideLayout15.xml"/></Relationships>
</file>

<file path=ppt/slideMasters/_rels/slideMaster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3.xml"/><Relationship Id="rId1" Type="http://schemas.openxmlformats.org/officeDocument/2006/relationships/slideLayout" Target="../slideLayouts/slideLayout16.xml"/></Relationships>
</file>

<file path=ppt/slideMasters/_rels/slideMaster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4.xml"/><Relationship Id="rId1" Type="http://schemas.openxmlformats.org/officeDocument/2006/relationships/slideLayout" Target="../slideLayouts/slideLayout17.xml"/></Relationships>
</file>

<file path=ppt/slideMasters/_rels/slideMaster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5.xml"/><Relationship Id="rId1" Type="http://schemas.openxmlformats.org/officeDocument/2006/relationships/slideLayout" Target="../slideLayouts/slideLayout18.xml"/></Relationships>
</file>

<file path=ppt/slideMasters/_rels/slideMaster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6.xml"/><Relationship Id="rId1" Type="http://schemas.openxmlformats.org/officeDocument/2006/relationships/slideLayout" Target="../slideLayouts/slideLayout19.xml"/></Relationships>
</file>

<file path=ppt/slideMasters/_rels/slideMaster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7.xml"/><Relationship Id="rId1" Type="http://schemas.openxmlformats.org/officeDocument/2006/relationships/slideLayout" Target="../slideLayouts/slideLayout20.xml"/></Relationships>
</file>

<file path=ppt/slideMasters/_rels/slideMaster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8.xml"/><Relationship Id="rId1" Type="http://schemas.openxmlformats.org/officeDocument/2006/relationships/slideLayout" Target="../slideLayouts/slideLayout21.xml"/></Relationships>
</file>

<file path=ppt/slideMasters/_rels/slideMaster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9.xml"/><Relationship Id="rId1"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0.xml"/><Relationship Id="rId1" Type="http://schemas.openxmlformats.org/officeDocument/2006/relationships/slideLayout" Target="../slideLayouts/slideLayout23.xml"/></Relationships>
</file>

<file path=ppt/slideMasters/_rels/slideMaster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1.xml"/><Relationship Id="rId1" Type="http://schemas.openxmlformats.org/officeDocument/2006/relationships/slideLayout" Target="../slideLayouts/slideLayout24.xml"/></Relationships>
</file>

<file path=ppt/slideMasters/_rels/slideMaster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2.xml"/><Relationship Id="rId1" Type="http://schemas.openxmlformats.org/officeDocument/2006/relationships/slideLayout" Target="../slideLayouts/slideLayout25.xml"/></Relationships>
</file>

<file path=ppt/slideMasters/_rels/slideMaster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3.xml"/><Relationship Id="rId1" Type="http://schemas.openxmlformats.org/officeDocument/2006/relationships/slideLayout" Target="../slideLayouts/slideLayout26.xml"/></Relationships>
</file>

<file path=ppt/slideMasters/_rels/slideMaster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4.xml"/><Relationship Id="rId1" Type="http://schemas.openxmlformats.org/officeDocument/2006/relationships/slideLayout" Target="../slideLayouts/slideLayout27.xml"/></Relationships>
</file>

<file path=ppt/slideMasters/_rels/slideMaster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5.xml"/><Relationship Id="rId1" Type="http://schemas.openxmlformats.org/officeDocument/2006/relationships/slideLayout" Target="../slideLayouts/slideLayout28.xml"/></Relationships>
</file>

<file path=ppt/slideMasters/_rels/slideMaster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6.xml"/><Relationship Id="rId1" Type="http://schemas.openxmlformats.org/officeDocument/2006/relationships/slideLayout" Target="../slideLayouts/slideLayout29.xml"/></Relationships>
</file>

<file path=ppt/slideMasters/_rels/slideMaster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7.xml"/><Relationship Id="rId1" Type="http://schemas.openxmlformats.org/officeDocument/2006/relationships/slideLayout" Target="../slideLayouts/slideLayout30.xml"/></Relationships>
</file>

<file path=ppt/slideMasters/_rels/slideMaster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8.xml"/><Relationship Id="rId1" Type="http://schemas.openxmlformats.org/officeDocument/2006/relationships/slideLayout" Target="../slideLayouts/slideLayout31.xml"/></Relationships>
</file>

<file path=ppt/slideMasters/_rels/slideMaster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9.xml"/><Relationship Id="rId1" Type="http://schemas.openxmlformats.org/officeDocument/2006/relationships/slideLayout" Target="../slideLayouts/slideLayout3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0.xml"/><Relationship Id="rId1" Type="http://schemas.openxmlformats.org/officeDocument/2006/relationships/slideLayout" Target="../slideLayouts/slideLayout33.xml"/></Relationships>
</file>

<file path=ppt/slideMasters/_rels/slideMaster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1.xml"/><Relationship Id="rId1" Type="http://schemas.openxmlformats.org/officeDocument/2006/relationships/slideLayout" Target="../slideLayouts/slideLayout34.xml"/></Relationships>
</file>

<file path=ppt/slideMasters/_rels/slideMaster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2.xml"/><Relationship Id="rId1" Type="http://schemas.openxmlformats.org/officeDocument/2006/relationships/slideLayout" Target="../slideLayouts/slideLayout35.xml"/></Relationships>
</file>

<file path=ppt/slideMasters/_rels/slideMaster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3.xml"/><Relationship Id="rId1" Type="http://schemas.openxmlformats.org/officeDocument/2006/relationships/slideLayout" Target="../slideLayouts/slideLayout36.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1.jpeg"/><Relationship Id="rId5" Type="http://schemas.openxmlformats.org/officeDocument/2006/relationships/theme" Target="../theme/theme4.xml"/><Relationship Id="rId4" Type="http://schemas.openxmlformats.org/officeDocument/2006/relationships/slideLayout" Target="../slideLayouts/slideLayout7.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5.xml"/><Relationship Id="rId1" Type="http://schemas.openxmlformats.org/officeDocument/2006/relationships/slideLayout" Target="../slideLayouts/slideLayout8.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6.xml"/><Relationship Id="rId1" Type="http://schemas.openxmlformats.org/officeDocument/2006/relationships/slideLayout" Target="../slideLayouts/slideLayout9.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7.xml"/><Relationship Id="rId1" Type="http://schemas.openxmlformats.org/officeDocument/2006/relationships/slideLayout" Target="../slideLayouts/slideLayout10.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8.xml"/><Relationship Id="rId1" Type="http://schemas.openxmlformats.org/officeDocument/2006/relationships/slideLayout" Target="../slideLayouts/slideLayout11.xml"/></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9.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4" name="PlaceHolder 1"/>
          <p:cNvSpPr>
            <a:spLocks noGrp="1"/>
          </p:cNvSpPr>
          <p:nvPr>
            <p:ph type="title"/>
          </p:nvPr>
        </p:nvSpPr>
        <p:spPr>
          <a:xfrm>
            <a:off x="960120" y="2982600"/>
            <a:ext cx="10881000" cy="2057760"/>
          </a:xfrm>
          <a:prstGeom prst="rect">
            <a:avLst/>
          </a:prstGeom>
          <a:noFill/>
          <a:ln w="0">
            <a:noFill/>
          </a:ln>
        </p:spPr>
        <p:txBody>
          <a:bodyPr lIns="127800" tIns="64080" rIns="127800" bIns="64080" numCol="1" spcCol="0" anchor="ctr">
            <a:noAutofit/>
          </a:bodyPr>
          <a:lstStyle/>
          <a:p>
            <a:pPr indent="0" algn="ctr">
              <a:lnSpc>
                <a:spcPct val="100000"/>
              </a:lnSpc>
              <a:buNone/>
            </a:pPr>
            <a:r>
              <a:rPr lang="pl-PL" sz="6200" b="0" u="none" strike="noStrike">
                <a:solidFill>
                  <a:schemeClr val="dk2"/>
                </a:solidFill>
                <a:uFillTx/>
                <a:latin typeface="Times New Roman"/>
              </a:rPr>
              <a:t>Kliknij, aby edytować styl</a:t>
            </a:r>
            <a:endParaRPr lang="pl-PL" sz="6200" b="0" u="none" strike="noStrike">
              <a:solidFill>
                <a:schemeClr val="dk1"/>
              </a:solidFill>
              <a:uFillTx/>
              <a:latin typeface="Times New Roman"/>
            </a:endParaRPr>
          </a:p>
        </p:txBody>
      </p:sp>
      <p:sp>
        <p:nvSpPr>
          <p:cNvPr id="5" name="PlaceHolder 2"/>
          <p:cNvSpPr>
            <a:spLocks noGrp="1"/>
          </p:cNvSpPr>
          <p:nvPr>
            <p:ph type="dt" idx="1"/>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&lt;data/godzina&gt;</a:t>
            </a:r>
          </a:p>
        </p:txBody>
      </p:sp>
      <p:sp>
        <p:nvSpPr>
          <p:cNvPr id="2" name="PlaceHolder 3"/>
          <p:cNvSpPr>
            <a:spLocks noGrp="1"/>
          </p:cNvSpPr>
          <p:nvPr>
            <p:ph type="ftr" idx="2"/>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&lt;stopka&gt;</a:t>
            </a:r>
          </a:p>
        </p:txBody>
      </p:sp>
      <p:sp>
        <p:nvSpPr>
          <p:cNvPr id="3" name="PlaceHolder 4"/>
          <p:cNvSpPr>
            <a:spLocks noGrp="1"/>
          </p:cNvSpPr>
          <p:nvPr>
            <p:ph type="sldNum" idx="3"/>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FF92B193-B8F2-47BA-AC18-65F261427D81}"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55" name="PlaceHolder 1"/>
          <p:cNvSpPr>
            <a:spLocks noGrp="1"/>
          </p:cNvSpPr>
          <p:nvPr>
            <p:ph type="title"/>
          </p:nvPr>
        </p:nvSpPr>
        <p:spPr>
          <a:xfrm>
            <a:off x="640080" y="382320"/>
            <a:ext cx="4211280" cy="1626480"/>
          </a:xfrm>
          <a:prstGeom prst="rect">
            <a:avLst/>
          </a:prstGeom>
          <a:noFill/>
          <a:ln w="0">
            <a:noFill/>
          </a:ln>
        </p:spPr>
        <p:txBody>
          <a:bodyPr lIns="127800" tIns="64080" rIns="127800" bIns="64080" numCol="1" spcCol="0" anchor="b">
            <a:noAutofit/>
          </a:bodyPr>
          <a:lstStyle/>
          <a:p>
            <a:pPr indent="0">
              <a:lnSpc>
                <a:spcPct val="100000"/>
              </a:lnSpc>
              <a:buNone/>
            </a:pPr>
            <a:r>
              <a:rPr lang="pl-PL" sz="2800" b="1" u="none" strike="noStrike">
                <a:solidFill>
                  <a:schemeClr val="dk2"/>
                </a:solidFill>
                <a:uFillTx/>
                <a:latin typeface="Times New Roman"/>
              </a:rPr>
              <a:t>Kliknij, aby edytować styl</a:t>
            </a:r>
            <a:endParaRPr lang="pl-PL" sz="2800" b="0" u="none" strike="noStrike">
              <a:solidFill>
                <a:schemeClr val="dk1"/>
              </a:solidFill>
              <a:uFillTx/>
              <a:latin typeface="Times New Roman"/>
            </a:endParaRPr>
          </a:p>
        </p:txBody>
      </p:sp>
      <p:sp>
        <p:nvSpPr>
          <p:cNvPr id="56" name="PlaceHolder 2"/>
          <p:cNvSpPr>
            <a:spLocks noGrp="1"/>
          </p:cNvSpPr>
          <p:nvPr>
            <p:ph type="body"/>
          </p:nvPr>
        </p:nvSpPr>
        <p:spPr>
          <a:xfrm>
            <a:off x="5005080" y="382320"/>
            <a:ext cx="7156080" cy="8193960"/>
          </a:xfrm>
          <a:prstGeom prst="rect">
            <a:avLst/>
          </a:prstGeom>
          <a:noFill/>
          <a:ln w="0">
            <a:noFill/>
          </a:ln>
        </p:spPr>
        <p:txBody>
          <a:bodyPr lIns="127800" tIns="64080" rIns="127800" bIns="64080" numCol="1" spcCol="0" anchor="t">
            <a:noAutofit/>
          </a:bodyPr>
          <a:lstStyle/>
          <a:p>
            <a:pPr marL="479520" indent="-479520">
              <a:lnSpc>
                <a:spcPct val="100000"/>
              </a:lnSpc>
              <a:spcBef>
                <a:spcPts val="901"/>
              </a:spcBef>
              <a:buClr>
                <a:srgbClr val="000000"/>
              </a:buClr>
              <a:buFont typeface="Symbol" charset="2"/>
              <a:buChar char=""/>
            </a:pPr>
            <a:r>
              <a:rPr lang="pl-PL" sz="4500" b="0" u="none" strike="noStrike">
                <a:solidFill>
                  <a:schemeClr val="dk1"/>
                </a:solidFill>
                <a:uFillTx/>
                <a:latin typeface="Times New Roman"/>
              </a:rPr>
              <a:t>Kliknij, aby edytować style wzorca tekstu</a:t>
            </a:r>
          </a:p>
          <a:p>
            <a:pPr marL="1038600" lvl="1" indent="-399600">
              <a:lnSpc>
                <a:spcPct val="100000"/>
              </a:lnSpc>
              <a:spcBef>
                <a:spcPts val="780"/>
              </a:spcBef>
              <a:buClr>
                <a:srgbClr val="000000"/>
              </a:buClr>
              <a:buFont typeface="Symbol" charset="2"/>
              <a:buChar char=""/>
            </a:pPr>
            <a:r>
              <a:rPr lang="pl-PL" sz="3900" b="0" u="none" strike="noStrike">
                <a:solidFill>
                  <a:schemeClr val="dk1"/>
                </a:solidFill>
                <a:uFillTx/>
                <a:latin typeface="Times New Roman"/>
              </a:rPr>
              <a:t>Drugi poziom</a:t>
            </a:r>
          </a:p>
          <a:p>
            <a:pPr marL="1598040" lvl="2" indent="-319680">
              <a:lnSpc>
                <a:spcPct val="100000"/>
              </a:lnSpc>
              <a:spcBef>
                <a:spcPts val="680"/>
              </a:spcBef>
              <a:buClr>
                <a:srgbClr val="000000"/>
              </a:buClr>
              <a:buFont typeface="Symbol" charset="2"/>
              <a:buChar char=""/>
            </a:pPr>
            <a:r>
              <a:rPr lang="pl-PL" sz="3400" b="0" u="none" strike="noStrike">
                <a:solidFill>
                  <a:schemeClr val="dk1"/>
                </a:solidFill>
                <a:uFillTx/>
                <a:latin typeface="Times New Roman"/>
              </a:rPr>
              <a:t>Trzeci poziom</a:t>
            </a:r>
          </a:p>
          <a:p>
            <a:pPr marL="2237400" lvl="3" indent="-319680">
              <a:lnSpc>
                <a:spcPct val="100000"/>
              </a:lnSpc>
              <a:spcBef>
                <a:spcPts val="561"/>
              </a:spcBef>
              <a:buClr>
                <a:srgbClr val="000000"/>
              </a:buClr>
              <a:buFont typeface="Symbol" charset="2"/>
              <a:buChar char=""/>
            </a:pPr>
            <a:r>
              <a:rPr lang="pl-PL" sz="2800" b="0" u="none" strike="noStrike">
                <a:solidFill>
                  <a:schemeClr val="dk1"/>
                </a:solidFill>
                <a:uFillTx/>
                <a:latin typeface="Times New Roman"/>
              </a:rPr>
              <a:t>Czwarty poziom</a:t>
            </a:r>
          </a:p>
          <a:p>
            <a:pPr marL="2876400" lvl="4" indent="-319680">
              <a:lnSpc>
                <a:spcPct val="100000"/>
              </a:lnSpc>
              <a:spcBef>
                <a:spcPts val="561"/>
              </a:spcBef>
              <a:buClr>
                <a:srgbClr val="000000"/>
              </a:buClr>
              <a:buFont typeface="OpenSymbol"/>
              <a:buChar char="»"/>
            </a:pPr>
            <a:r>
              <a:rPr lang="pl-PL" sz="2800" b="0" u="none" strike="noStrike">
                <a:solidFill>
                  <a:schemeClr val="dk1"/>
                </a:solidFill>
                <a:uFillTx/>
                <a:latin typeface="Times New Roman"/>
              </a:rPr>
              <a:t>Piąty poziom</a:t>
            </a:r>
          </a:p>
        </p:txBody>
      </p:sp>
      <p:sp>
        <p:nvSpPr>
          <p:cNvPr id="57" name="PlaceHolder 3"/>
          <p:cNvSpPr>
            <a:spLocks noGrp="1"/>
          </p:cNvSpPr>
          <p:nvPr>
            <p:ph type="body"/>
          </p:nvPr>
        </p:nvSpPr>
        <p:spPr>
          <a:xfrm>
            <a:off x="640080" y="2009160"/>
            <a:ext cx="4211280" cy="6567120"/>
          </a:xfrm>
          <a:prstGeom prst="rect">
            <a:avLst/>
          </a:prstGeom>
          <a:noFill/>
          <a:ln w="0">
            <a:noFill/>
          </a:ln>
        </p:spPr>
        <p:txBody>
          <a:bodyPr lIns="127800" tIns="64080" rIns="127800" bIns="64080" numCol="1" spcCol="0" anchor="t">
            <a:noAutofit/>
          </a:bodyPr>
          <a:lstStyle/>
          <a:p>
            <a:pPr indent="0">
              <a:lnSpc>
                <a:spcPct val="100000"/>
              </a:lnSpc>
              <a:spcBef>
                <a:spcPts val="400"/>
              </a:spcBef>
              <a:buNone/>
              <a:tabLst>
                <a:tab pos="0" algn="l"/>
              </a:tabLst>
            </a:pPr>
            <a:r>
              <a:rPr lang="pl-PL" sz="2000" b="0" u="none" strike="noStrike">
                <a:solidFill>
                  <a:schemeClr val="dk1"/>
                </a:solidFill>
                <a:uFillTx/>
                <a:latin typeface="Times New Roman"/>
              </a:rPr>
              <a:t>Kliknij, aby edytować style wzorca tekstu</a:t>
            </a:r>
          </a:p>
        </p:txBody>
      </p:sp>
      <p:sp>
        <p:nvSpPr>
          <p:cNvPr id="58" name="PlaceHolder 4"/>
          <p:cNvSpPr>
            <a:spLocks noGrp="1"/>
          </p:cNvSpPr>
          <p:nvPr>
            <p:ph type="dt" idx="28"/>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 </a:t>
            </a:r>
          </a:p>
        </p:txBody>
      </p:sp>
      <p:sp>
        <p:nvSpPr>
          <p:cNvPr id="59" name="PlaceHolder 5"/>
          <p:cNvSpPr>
            <a:spLocks noGrp="1"/>
          </p:cNvSpPr>
          <p:nvPr>
            <p:ph type="ftr" idx="29"/>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 </a:t>
            </a:r>
          </a:p>
        </p:txBody>
      </p:sp>
      <p:sp>
        <p:nvSpPr>
          <p:cNvPr id="60" name="PlaceHolder 6"/>
          <p:cNvSpPr>
            <a:spLocks noGrp="1"/>
          </p:cNvSpPr>
          <p:nvPr>
            <p:ph type="sldNum" idx="30"/>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D1DDC0F1-6132-456B-AED7-248F787EE998}"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70" r:id="rId1"/>
  </p:sldLayoutIdLst>
  <p:txStyles>
    <p:titleStyle/>
    <p:bodyStyle/>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61" name="PlaceHolder 1"/>
          <p:cNvSpPr>
            <a:spLocks noGrp="1"/>
          </p:cNvSpPr>
          <p:nvPr>
            <p:ph type="title"/>
          </p:nvPr>
        </p:nvSpPr>
        <p:spPr>
          <a:xfrm>
            <a:off x="2509200" y="6720840"/>
            <a:ext cx="7680600" cy="793080"/>
          </a:xfrm>
          <a:prstGeom prst="rect">
            <a:avLst/>
          </a:prstGeom>
          <a:noFill/>
          <a:ln w="0">
            <a:noFill/>
          </a:ln>
        </p:spPr>
        <p:txBody>
          <a:bodyPr lIns="127800" tIns="64080" rIns="127800" bIns="64080" numCol="1" spcCol="0" anchor="b">
            <a:noAutofit/>
          </a:bodyPr>
          <a:lstStyle/>
          <a:p>
            <a:pPr indent="0">
              <a:lnSpc>
                <a:spcPct val="100000"/>
              </a:lnSpc>
              <a:buNone/>
            </a:pPr>
            <a:r>
              <a:rPr lang="pl-PL" sz="2800" b="1" u="none" strike="noStrike">
                <a:solidFill>
                  <a:schemeClr val="dk2"/>
                </a:solidFill>
                <a:uFillTx/>
                <a:latin typeface="Times New Roman"/>
              </a:rPr>
              <a:t>Kliknij, aby edytować styl</a:t>
            </a:r>
            <a:endParaRPr lang="pl-PL" sz="2800" b="0" u="none" strike="noStrike">
              <a:solidFill>
                <a:schemeClr val="dk1"/>
              </a:solidFill>
              <a:uFillTx/>
              <a:latin typeface="Times New Roman"/>
            </a:endParaRPr>
          </a:p>
        </p:txBody>
      </p:sp>
      <p:sp>
        <p:nvSpPr>
          <p:cNvPr id="62" name="PlaceHolder 2"/>
          <p:cNvSpPr>
            <a:spLocks noGrp="1"/>
          </p:cNvSpPr>
          <p:nvPr>
            <p:ph type="body"/>
          </p:nvPr>
        </p:nvSpPr>
        <p:spPr>
          <a:xfrm>
            <a:off x="2509200" y="857880"/>
            <a:ext cx="7680600" cy="5760360"/>
          </a:xfrm>
          <a:prstGeom prst="rect">
            <a:avLst/>
          </a:prstGeom>
          <a:noFill/>
          <a:ln w="0">
            <a:noFill/>
          </a:ln>
        </p:spPr>
        <p:txBody>
          <a:bodyPr lIns="90000" tIns="45000" rIns="90000" bIns="45000" anchor="t">
            <a:noAutofit/>
          </a:bodyPr>
          <a:lstStyle/>
          <a:p>
            <a:pPr marL="432000" indent="-324000">
              <a:spcBef>
                <a:spcPts val="1417"/>
              </a:spcBef>
              <a:buClr>
                <a:srgbClr val="000000"/>
              </a:buClr>
              <a:buSzPct val="45000"/>
              <a:buFont typeface="Wingdings" charset="2"/>
              <a:buChar char=""/>
            </a:pPr>
            <a:r>
              <a:rPr lang="pl-PL" sz="4500" b="0" u="none" strike="noStrike">
                <a:solidFill>
                  <a:schemeClr val="dk1"/>
                </a:solidFill>
                <a:uFillTx/>
                <a:latin typeface="Times New Roman"/>
              </a:rPr>
              <a:t>Kliknij, aby edytować format tekstu konspektu</a:t>
            </a:r>
          </a:p>
          <a:p>
            <a:pPr marL="864000" lvl="1" indent="-324000">
              <a:spcBef>
                <a:spcPts val="1134"/>
              </a:spcBef>
              <a:buClr>
                <a:srgbClr val="000000"/>
              </a:buClr>
              <a:buSzPct val="75000"/>
              <a:buFont typeface="Symbol" charset="2"/>
              <a:buChar char=""/>
            </a:pPr>
            <a:r>
              <a:rPr lang="pl-PL" sz="4500" b="0" u="none" strike="noStrike">
                <a:solidFill>
                  <a:schemeClr val="dk1"/>
                </a:solidFill>
                <a:uFillTx/>
                <a:latin typeface="Times New Roman"/>
              </a:rPr>
              <a:t>Drugi poziom konspektu</a:t>
            </a:r>
          </a:p>
          <a:p>
            <a:pPr marL="1296000" lvl="2" indent="-288000">
              <a:spcBef>
                <a:spcPts val="850"/>
              </a:spcBef>
              <a:buClr>
                <a:srgbClr val="000000"/>
              </a:buClr>
              <a:buSzPct val="45000"/>
              <a:buFont typeface="Wingdings" charset="2"/>
              <a:buChar char=""/>
            </a:pPr>
            <a:r>
              <a:rPr lang="pl-PL" sz="4500" b="0" u="none" strike="noStrike">
                <a:solidFill>
                  <a:schemeClr val="dk1"/>
                </a:solidFill>
                <a:uFillTx/>
                <a:latin typeface="Times New Roman"/>
              </a:rPr>
              <a:t>Trzeci poziom konspektu</a:t>
            </a:r>
          </a:p>
          <a:p>
            <a:pPr marL="1728000" lvl="3" indent="-216000">
              <a:spcBef>
                <a:spcPts val="567"/>
              </a:spcBef>
              <a:buClr>
                <a:srgbClr val="000000"/>
              </a:buClr>
              <a:buSzPct val="75000"/>
              <a:buFont typeface="Symbol" charset="2"/>
              <a:buChar char=""/>
            </a:pPr>
            <a:r>
              <a:rPr lang="pl-PL" sz="4500" b="0" u="none" strike="noStrike">
                <a:solidFill>
                  <a:schemeClr val="dk1"/>
                </a:solidFill>
                <a:uFillTx/>
                <a:latin typeface="Times New Roman"/>
              </a:rPr>
              <a:t>Czwarty poziom konspektu</a:t>
            </a:r>
          </a:p>
          <a:p>
            <a:pPr marL="2160000" lvl="4" indent="-216000">
              <a:spcBef>
                <a:spcPts val="283"/>
              </a:spcBef>
              <a:buClr>
                <a:srgbClr val="000000"/>
              </a:buClr>
              <a:buSzPct val="45000"/>
              <a:buFont typeface="Wingdings" charset="2"/>
              <a:buChar char=""/>
            </a:pPr>
            <a:r>
              <a:rPr lang="pl-PL" sz="4500" b="0" u="none" strike="noStrike">
                <a:solidFill>
                  <a:schemeClr val="dk1"/>
                </a:solidFill>
                <a:uFillTx/>
                <a:latin typeface="Times New Roman"/>
              </a:rPr>
              <a:t>Piąty poziom konspektu</a:t>
            </a:r>
          </a:p>
          <a:p>
            <a:pPr marL="2592000" lvl="5" indent="-216000">
              <a:spcBef>
                <a:spcPts val="283"/>
              </a:spcBef>
              <a:buClr>
                <a:srgbClr val="000000"/>
              </a:buClr>
              <a:buSzPct val="45000"/>
              <a:buFont typeface="Wingdings" charset="2"/>
              <a:buChar char=""/>
            </a:pPr>
            <a:r>
              <a:rPr lang="pl-PL" sz="4500" b="0" u="none" strike="noStrike">
                <a:solidFill>
                  <a:schemeClr val="dk1"/>
                </a:solidFill>
                <a:uFillTx/>
                <a:latin typeface="Times New Roman"/>
              </a:rPr>
              <a:t>Szósty poziom konspektu</a:t>
            </a:r>
          </a:p>
          <a:p>
            <a:pPr marL="3024000" lvl="6" indent="-216000">
              <a:spcBef>
                <a:spcPts val="283"/>
              </a:spcBef>
              <a:buClr>
                <a:srgbClr val="000000"/>
              </a:buClr>
              <a:buSzPct val="45000"/>
              <a:buFont typeface="Wingdings" charset="2"/>
              <a:buChar char=""/>
            </a:pPr>
            <a:r>
              <a:rPr lang="pl-PL" sz="4500" b="0" u="none" strike="noStrike">
                <a:solidFill>
                  <a:schemeClr val="dk1"/>
                </a:solidFill>
                <a:uFillTx/>
                <a:latin typeface="Times New Roman"/>
              </a:rPr>
              <a:t>Siódmy poziom konspektu</a:t>
            </a:r>
          </a:p>
        </p:txBody>
      </p:sp>
      <p:sp>
        <p:nvSpPr>
          <p:cNvPr id="63" name="PlaceHolder 3"/>
          <p:cNvSpPr>
            <a:spLocks noGrp="1"/>
          </p:cNvSpPr>
          <p:nvPr>
            <p:ph type="body"/>
          </p:nvPr>
        </p:nvSpPr>
        <p:spPr>
          <a:xfrm>
            <a:off x="2509200" y="7514280"/>
            <a:ext cx="7680600" cy="1126440"/>
          </a:xfrm>
          <a:prstGeom prst="rect">
            <a:avLst/>
          </a:prstGeom>
          <a:noFill/>
          <a:ln w="0">
            <a:noFill/>
          </a:ln>
        </p:spPr>
        <p:txBody>
          <a:bodyPr lIns="127800" tIns="64080" rIns="127800" bIns="64080" numCol="1" spcCol="0" anchor="t">
            <a:noAutofit/>
          </a:bodyPr>
          <a:lstStyle/>
          <a:p>
            <a:pPr indent="0">
              <a:lnSpc>
                <a:spcPct val="100000"/>
              </a:lnSpc>
              <a:spcBef>
                <a:spcPts val="400"/>
              </a:spcBef>
              <a:buNone/>
              <a:tabLst>
                <a:tab pos="0" algn="l"/>
              </a:tabLst>
            </a:pPr>
            <a:r>
              <a:rPr lang="pl-PL" sz="2000" b="0" u="none" strike="noStrike">
                <a:solidFill>
                  <a:schemeClr val="dk1"/>
                </a:solidFill>
                <a:uFillTx/>
                <a:latin typeface="Times New Roman"/>
              </a:rPr>
              <a:t>Kliknij, aby edytować style wzorca tekstu</a:t>
            </a:r>
          </a:p>
        </p:txBody>
      </p:sp>
      <p:sp>
        <p:nvSpPr>
          <p:cNvPr id="64" name="PlaceHolder 4"/>
          <p:cNvSpPr>
            <a:spLocks noGrp="1"/>
          </p:cNvSpPr>
          <p:nvPr>
            <p:ph type="dt" idx="31"/>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 </a:t>
            </a:r>
          </a:p>
        </p:txBody>
      </p:sp>
      <p:sp>
        <p:nvSpPr>
          <p:cNvPr id="65" name="PlaceHolder 5"/>
          <p:cNvSpPr>
            <a:spLocks noGrp="1"/>
          </p:cNvSpPr>
          <p:nvPr>
            <p:ph type="ftr" idx="32"/>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 </a:t>
            </a:r>
          </a:p>
        </p:txBody>
      </p:sp>
      <p:sp>
        <p:nvSpPr>
          <p:cNvPr id="66" name="PlaceHolder 6"/>
          <p:cNvSpPr>
            <a:spLocks noGrp="1"/>
          </p:cNvSpPr>
          <p:nvPr>
            <p:ph type="sldNum" idx="33"/>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366C4D2A-423F-443B-9A34-2A2BD3DCAE8B}"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72" r:id="rId1"/>
  </p:sldLayoutIdLst>
  <p:txStyles>
    <p:titleStyle/>
    <p:bodyStyle/>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67" name="PlaceHolder 1"/>
          <p:cNvSpPr>
            <a:spLocks noGrp="1"/>
          </p:cNvSpPr>
          <p:nvPr>
            <p:ph type="title"/>
          </p:nvPr>
        </p:nvSpPr>
        <p:spPr>
          <a:xfrm>
            <a:off x="960120" y="2982600"/>
            <a:ext cx="10881000" cy="2057760"/>
          </a:xfrm>
          <a:prstGeom prst="rect">
            <a:avLst/>
          </a:prstGeom>
          <a:noFill/>
          <a:ln w="0">
            <a:noFill/>
          </a:ln>
        </p:spPr>
        <p:txBody>
          <a:bodyPr lIns="127800" tIns="64080" rIns="127800" bIns="64080" numCol="1" spcCol="0" anchor="ctr">
            <a:noAutofit/>
          </a:bodyPr>
          <a:lstStyle/>
          <a:p>
            <a:pPr indent="0" algn="ctr">
              <a:lnSpc>
                <a:spcPct val="100000"/>
              </a:lnSpc>
              <a:buNone/>
            </a:pPr>
            <a:r>
              <a:rPr lang="pl-PL" sz="6200" b="0" u="none" strike="noStrike">
                <a:solidFill>
                  <a:schemeClr val="dk2"/>
                </a:solidFill>
                <a:uFillTx/>
                <a:latin typeface="Times New Roman"/>
              </a:rPr>
              <a:t>Kliknij, aby edytować styl</a:t>
            </a:r>
            <a:endParaRPr lang="pl-PL" sz="6200" b="0" u="none" strike="noStrike">
              <a:solidFill>
                <a:schemeClr val="dk1"/>
              </a:solidFill>
              <a:uFillTx/>
              <a:latin typeface="Times New Roman"/>
            </a:endParaRPr>
          </a:p>
        </p:txBody>
      </p:sp>
      <p:sp>
        <p:nvSpPr>
          <p:cNvPr id="68" name="PlaceHolder 2"/>
          <p:cNvSpPr>
            <a:spLocks noGrp="1"/>
          </p:cNvSpPr>
          <p:nvPr>
            <p:ph type="dt" idx="34"/>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 </a:t>
            </a:r>
          </a:p>
        </p:txBody>
      </p:sp>
      <p:sp>
        <p:nvSpPr>
          <p:cNvPr id="69" name="PlaceHolder 3"/>
          <p:cNvSpPr>
            <a:spLocks noGrp="1"/>
          </p:cNvSpPr>
          <p:nvPr>
            <p:ph type="ftr" idx="35"/>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 </a:t>
            </a:r>
          </a:p>
        </p:txBody>
      </p:sp>
      <p:sp>
        <p:nvSpPr>
          <p:cNvPr id="70" name="PlaceHolder 4"/>
          <p:cNvSpPr>
            <a:spLocks noGrp="1"/>
          </p:cNvSpPr>
          <p:nvPr>
            <p:ph type="sldNum" idx="36"/>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DF3D55CF-272C-42A5-81C1-018454483E00}"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74" r:id="rId1"/>
  </p:sldLayoutIdLst>
  <p:txStyles>
    <p:titleStyle/>
    <p:bodyStyle/>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73" name="PlaceHolder 1"/>
          <p:cNvSpPr>
            <a:spLocks noGrp="1"/>
          </p:cNvSpPr>
          <p:nvPr>
            <p:ph type="title"/>
          </p:nvPr>
        </p:nvSpPr>
        <p:spPr>
          <a:xfrm>
            <a:off x="960120" y="853560"/>
            <a:ext cx="10881000" cy="1599840"/>
          </a:xfrm>
          <a:prstGeom prst="rect">
            <a:avLst/>
          </a:prstGeom>
          <a:noFill/>
          <a:ln w="0">
            <a:noFill/>
          </a:ln>
        </p:spPr>
        <p:txBody>
          <a:bodyPr lIns="127800" tIns="64080" rIns="127800" bIns="64080" numCol="1" spcCol="0" anchor="ctr">
            <a:noAutofit/>
          </a:bodyPr>
          <a:lstStyle/>
          <a:p>
            <a:pPr indent="0" algn="ctr">
              <a:lnSpc>
                <a:spcPct val="100000"/>
              </a:lnSpc>
              <a:buNone/>
            </a:pPr>
            <a:r>
              <a:rPr lang="pl-PL" sz="6200" b="0" u="none" strike="noStrike">
                <a:solidFill>
                  <a:schemeClr val="dk2"/>
                </a:solidFill>
                <a:uFillTx/>
                <a:latin typeface="Times New Roman"/>
              </a:rPr>
              <a:t>Kliknij, aby edytować styl</a:t>
            </a:r>
            <a:endParaRPr lang="pl-PL" sz="6200" b="0" u="none" strike="noStrike">
              <a:solidFill>
                <a:schemeClr val="dk1"/>
              </a:solidFill>
              <a:uFillTx/>
              <a:latin typeface="Times New Roman"/>
            </a:endParaRPr>
          </a:p>
        </p:txBody>
      </p:sp>
      <p:sp>
        <p:nvSpPr>
          <p:cNvPr id="74" name="PlaceHolder 2"/>
          <p:cNvSpPr>
            <a:spLocks noGrp="1"/>
          </p:cNvSpPr>
          <p:nvPr>
            <p:ph type="body"/>
          </p:nvPr>
        </p:nvSpPr>
        <p:spPr>
          <a:xfrm>
            <a:off x="960120" y="2773800"/>
            <a:ext cx="10881000" cy="5760360"/>
          </a:xfrm>
          <a:prstGeom prst="rect">
            <a:avLst/>
          </a:prstGeom>
          <a:noFill/>
          <a:ln w="0">
            <a:noFill/>
          </a:ln>
        </p:spPr>
        <p:txBody>
          <a:bodyPr vert="eaVert" lIns="127800" tIns="64080" rIns="127800" bIns="64080" numCol="1" spcCol="0" anchor="t">
            <a:noAutofit/>
          </a:bodyPr>
          <a:lstStyle/>
          <a:p>
            <a:pPr marL="479520" indent="-479520">
              <a:lnSpc>
                <a:spcPct val="100000"/>
              </a:lnSpc>
              <a:spcBef>
                <a:spcPts val="901"/>
              </a:spcBef>
              <a:buClr>
                <a:srgbClr val="000000"/>
              </a:buClr>
              <a:buFont typeface="Symbol" charset="2"/>
              <a:buChar char=""/>
            </a:pPr>
            <a:r>
              <a:rPr lang="pl-PL" sz="4500" b="0" u="none" strike="noStrike">
                <a:solidFill>
                  <a:schemeClr val="dk1"/>
                </a:solidFill>
                <a:uFillTx/>
                <a:latin typeface="Times New Roman"/>
              </a:rPr>
              <a:t>Kliknij, aby edytować style wzorca tekstu</a:t>
            </a:r>
          </a:p>
          <a:p>
            <a:pPr marL="1038600" lvl="1" indent="-399600">
              <a:lnSpc>
                <a:spcPct val="100000"/>
              </a:lnSpc>
              <a:spcBef>
                <a:spcPts val="780"/>
              </a:spcBef>
              <a:buClr>
                <a:srgbClr val="000000"/>
              </a:buClr>
              <a:buFont typeface="Symbol" charset="2"/>
              <a:buChar char=""/>
            </a:pPr>
            <a:r>
              <a:rPr lang="pl-PL" sz="3900" b="0" u="none" strike="noStrike">
                <a:solidFill>
                  <a:schemeClr val="dk1"/>
                </a:solidFill>
                <a:uFillTx/>
                <a:latin typeface="Times New Roman"/>
              </a:rPr>
              <a:t>Drugi poziom</a:t>
            </a:r>
          </a:p>
          <a:p>
            <a:pPr marL="1598040" lvl="2" indent="-319680">
              <a:lnSpc>
                <a:spcPct val="100000"/>
              </a:lnSpc>
              <a:spcBef>
                <a:spcPts val="680"/>
              </a:spcBef>
              <a:buClr>
                <a:srgbClr val="000000"/>
              </a:buClr>
              <a:buFont typeface="Symbol" charset="2"/>
              <a:buChar char=""/>
            </a:pPr>
            <a:r>
              <a:rPr lang="pl-PL" sz="3400" b="0" u="none" strike="noStrike">
                <a:solidFill>
                  <a:schemeClr val="dk1"/>
                </a:solidFill>
                <a:uFillTx/>
                <a:latin typeface="Times New Roman"/>
              </a:rPr>
              <a:t>Trzeci poziom</a:t>
            </a:r>
          </a:p>
          <a:p>
            <a:pPr marL="2237400" lvl="3" indent="-319680">
              <a:lnSpc>
                <a:spcPct val="100000"/>
              </a:lnSpc>
              <a:spcBef>
                <a:spcPts val="561"/>
              </a:spcBef>
              <a:buClr>
                <a:srgbClr val="000000"/>
              </a:buClr>
              <a:buFont typeface="Symbol" charset="2"/>
              <a:buChar char=""/>
            </a:pPr>
            <a:r>
              <a:rPr lang="pl-PL" sz="2800" b="0" u="none" strike="noStrike">
                <a:solidFill>
                  <a:schemeClr val="dk1"/>
                </a:solidFill>
                <a:uFillTx/>
                <a:latin typeface="Times New Roman"/>
              </a:rPr>
              <a:t>Czwarty poziom</a:t>
            </a:r>
          </a:p>
          <a:p>
            <a:pPr marL="2876400" lvl="4" indent="-319680">
              <a:lnSpc>
                <a:spcPct val="100000"/>
              </a:lnSpc>
              <a:spcBef>
                <a:spcPts val="561"/>
              </a:spcBef>
              <a:buClr>
                <a:srgbClr val="000000"/>
              </a:buClr>
              <a:buFont typeface="OpenSymbol"/>
              <a:buChar char="»"/>
            </a:pPr>
            <a:r>
              <a:rPr lang="pl-PL" sz="2800" b="0" u="none" strike="noStrike">
                <a:solidFill>
                  <a:schemeClr val="dk1"/>
                </a:solidFill>
                <a:uFillTx/>
                <a:latin typeface="Times New Roman"/>
              </a:rPr>
              <a:t>Piąty poziom</a:t>
            </a:r>
          </a:p>
        </p:txBody>
      </p:sp>
      <p:sp>
        <p:nvSpPr>
          <p:cNvPr id="75" name="PlaceHolder 3"/>
          <p:cNvSpPr>
            <a:spLocks noGrp="1"/>
          </p:cNvSpPr>
          <p:nvPr>
            <p:ph type="dt" idx="37"/>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 </a:t>
            </a:r>
          </a:p>
        </p:txBody>
      </p:sp>
      <p:sp>
        <p:nvSpPr>
          <p:cNvPr id="76" name="PlaceHolder 4"/>
          <p:cNvSpPr>
            <a:spLocks noGrp="1"/>
          </p:cNvSpPr>
          <p:nvPr>
            <p:ph type="ftr" idx="38"/>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 </a:t>
            </a:r>
          </a:p>
        </p:txBody>
      </p:sp>
      <p:sp>
        <p:nvSpPr>
          <p:cNvPr id="77" name="PlaceHolder 5"/>
          <p:cNvSpPr>
            <a:spLocks noGrp="1"/>
          </p:cNvSpPr>
          <p:nvPr>
            <p:ph type="sldNum" idx="39"/>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87CE57F3-B9F4-4744-97FE-26690E8BE3EF}"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76" r:id="rId1"/>
  </p:sldLayoutIdLst>
  <p:txStyles>
    <p:titleStyle/>
    <p:bodyStyle/>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78" name="PlaceHolder 1"/>
          <p:cNvSpPr>
            <a:spLocks noGrp="1"/>
          </p:cNvSpPr>
          <p:nvPr>
            <p:ph type="title"/>
          </p:nvPr>
        </p:nvSpPr>
        <p:spPr>
          <a:xfrm>
            <a:off x="9121320" y="853560"/>
            <a:ext cx="2720160" cy="7680600"/>
          </a:xfrm>
          <a:prstGeom prst="rect">
            <a:avLst/>
          </a:prstGeom>
          <a:noFill/>
          <a:ln w="0">
            <a:noFill/>
          </a:ln>
        </p:spPr>
        <p:txBody>
          <a:bodyPr vert="eaVert" lIns="127800" tIns="64080" rIns="127800" bIns="64080" numCol="1" spcCol="0" anchor="ctr">
            <a:noAutofit/>
          </a:bodyPr>
          <a:lstStyle/>
          <a:p>
            <a:pPr indent="0" algn="ctr">
              <a:lnSpc>
                <a:spcPct val="100000"/>
              </a:lnSpc>
              <a:buNone/>
            </a:pPr>
            <a:r>
              <a:rPr lang="pl-PL" sz="6200" b="0" u="none" strike="noStrike">
                <a:solidFill>
                  <a:schemeClr val="dk2"/>
                </a:solidFill>
                <a:uFillTx/>
                <a:latin typeface="Times New Roman"/>
              </a:rPr>
              <a:t>Kliknij, aby edytować styl</a:t>
            </a:r>
            <a:endParaRPr lang="pl-PL" sz="6200" b="0" u="none" strike="noStrike">
              <a:solidFill>
                <a:schemeClr val="dk1"/>
              </a:solidFill>
              <a:uFillTx/>
              <a:latin typeface="Times New Roman"/>
            </a:endParaRPr>
          </a:p>
        </p:txBody>
      </p:sp>
      <p:sp>
        <p:nvSpPr>
          <p:cNvPr id="79" name="PlaceHolder 2"/>
          <p:cNvSpPr>
            <a:spLocks noGrp="1"/>
          </p:cNvSpPr>
          <p:nvPr>
            <p:ph type="body"/>
          </p:nvPr>
        </p:nvSpPr>
        <p:spPr>
          <a:xfrm>
            <a:off x="960120" y="853560"/>
            <a:ext cx="7947360" cy="7680600"/>
          </a:xfrm>
          <a:prstGeom prst="rect">
            <a:avLst/>
          </a:prstGeom>
          <a:noFill/>
          <a:ln w="0">
            <a:noFill/>
          </a:ln>
        </p:spPr>
        <p:txBody>
          <a:bodyPr vert="eaVert" lIns="127800" tIns="64080" rIns="127800" bIns="64080" numCol="1" spcCol="0" anchor="t">
            <a:noAutofit/>
          </a:bodyPr>
          <a:lstStyle/>
          <a:p>
            <a:pPr marL="479520" indent="-479520">
              <a:lnSpc>
                <a:spcPct val="100000"/>
              </a:lnSpc>
              <a:spcBef>
                <a:spcPts val="901"/>
              </a:spcBef>
              <a:buClr>
                <a:srgbClr val="000000"/>
              </a:buClr>
              <a:buFont typeface="Symbol" charset="2"/>
              <a:buChar char=""/>
            </a:pPr>
            <a:r>
              <a:rPr lang="pl-PL" sz="4500" b="0" u="none" strike="noStrike">
                <a:solidFill>
                  <a:schemeClr val="dk1"/>
                </a:solidFill>
                <a:uFillTx/>
                <a:latin typeface="Times New Roman"/>
              </a:rPr>
              <a:t>Kliknij, aby edytować style wzorca tekstu</a:t>
            </a:r>
          </a:p>
          <a:p>
            <a:pPr marL="1038600" lvl="1" indent="-399600">
              <a:lnSpc>
                <a:spcPct val="100000"/>
              </a:lnSpc>
              <a:spcBef>
                <a:spcPts val="780"/>
              </a:spcBef>
              <a:buClr>
                <a:srgbClr val="000000"/>
              </a:buClr>
              <a:buFont typeface="Symbol" charset="2"/>
              <a:buChar char=""/>
            </a:pPr>
            <a:r>
              <a:rPr lang="pl-PL" sz="3900" b="0" u="none" strike="noStrike">
                <a:solidFill>
                  <a:schemeClr val="dk1"/>
                </a:solidFill>
                <a:uFillTx/>
                <a:latin typeface="Times New Roman"/>
              </a:rPr>
              <a:t>Drugi poziom</a:t>
            </a:r>
          </a:p>
          <a:p>
            <a:pPr marL="1598040" lvl="2" indent="-319680">
              <a:lnSpc>
                <a:spcPct val="100000"/>
              </a:lnSpc>
              <a:spcBef>
                <a:spcPts val="680"/>
              </a:spcBef>
              <a:buClr>
                <a:srgbClr val="000000"/>
              </a:buClr>
              <a:buFont typeface="Symbol" charset="2"/>
              <a:buChar char=""/>
            </a:pPr>
            <a:r>
              <a:rPr lang="pl-PL" sz="3400" b="0" u="none" strike="noStrike">
                <a:solidFill>
                  <a:schemeClr val="dk1"/>
                </a:solidFill>
                <a:uFillTx/>
                <a:latin typeface="Times New Roman"/>
              </a:rPr>
              <a:t>Trzeci poziom</a:t>
            </a:r>
          </a:p>
          <a:p>
            <a:pPr marL="2237400" lvl="3" indent="-319680">
              <a:lnSpc>
                <a:spcPct val="100000"/>
              </a:lnSpc>
              <a:spcBef>
                <a:spcPts val="561"/>
              </a:spcBef>
              <a:buClr>
                <a:srgbClr val="000000"/>
              </a:buClr>
              <a:buFont typeface="Symbol" charset="2"/>
              <a:buChar char=""/>
            </a:pPr>
            <a:r>
              <a:rPr lang="pl-PL" sz="2800" b="0" u="none" strike="noStrike">
                <a:solidFill>
                  <a:schemeClr val="dk1"/>
                </a:solidFill>
                <a:uFillTx/>
                <a:latin typeface="Times New Roman"/>
              </a:rPr>
              <a:t>Czwarty poziom</a:t>
            </a:r>
          </a:p>
          <a:p>
            <a:pPr marL="2876400" lvl="4" indent="-319680">
              <a:lnSpc>
                <a:spcPct val="100000"/>
              </a:lnSpc>
              <a:spcBef>
                <a:spcPts val="561"/>
              </a:spcBef>
              <a:buClr>
                <a:srgbClr val="000000"/>
              </a:buClr>
              <a:buFont typeface="OpenSymbol"/>
              <a:buChar char="»"/>
            </a:pPr>
            <a:r>
              <a:rPr lang="pl-PL" sz="2800" b="0" u="none" strike="noStrike">
                <a:solidFill>
                  <a:schemeClr val="dk1"/>
                </a:solidFill>
                <a:uFillTx/>
                <a:latin typeface="Times New Roman"/>
              </a:rPr>
              <a:t>Piąty poziom</a:t>
            </a:r>
          </a:p>
        </p:txBody>
      </p:sp>
      <p:sp>
        <p:nvSpPr>
          <p:cNvPr id="80" name="PlaceHolder 3"/>
          <p:cNvSpPr>
            <a:spLocks noGrp="1"/>
          </p:cNvSpPr>
          <p:nvPr>
            <p:ph type="dt" idx="40"/>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 </a:t>
            </a:r>
          </a:p>
        </p:txBody>
      </p:sp>
      <p:sp>
        <p:nvSpPr>
          <p:cNvPr id="81" name="PlaceHolder 4"/>
          <p:cNvSpPr>
            <a:spLocks noGrp="1"/>
          </p:cNvSpPr>
          <p:nvPr>
            <p:ph type="ftr" idx="41"/>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 </a:t>
            </a:r>
          </a:p>
        </p:txBody>
      </p:sp>
      <p:sp>
        <p:nvSpPr>
          <p:cNvPr id="82" name="PlaceHolder 5"/>
          <p:cNvSpPr>
            <a:spLocks noGrp="1"/>
          </p:cNvSpPr>
          <p:nvPr>
            <p:ph type="sldNum" idx="42"/>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5678A596-EAEC-42E7-9C67-900F22E6EC77}"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78" r:id="rId1"/>
  </p:sldLayoutIdLst>
  <p:txStyles>
    <p:titleStyle/>
    <p:bodyStyle/>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83" name="PlaceHolder 1"/>
          <p:cNvSpPr>
            <a:spLocks noGrp="1"/>
          </p:cNvSpPr>
          <p:nvPr>
            <p:ph type="title"/>
          </p:nvPr>
        </p:nvSpPr>
        <p:spPr>
          <a:xfrm>
            <a:off x="960120" y="853560"/>
            <a:ext cx="10881000" cy="1599840"/>
          </a:xfrm>
          <a:prstGeom prst="rect">
            <a:avLst/>
          </a:prstGeom>
          <a:noFill/>
          <a:ln w="0">
            <a:noFill/>
          </a:ln>
        </p:spPr>
        <p:txBody>
          <a:bodyPr lIns="127800" tIns="64080" rIns="127800" bIns="64080" numCol="1" spcCol="0" anchor="ctr">
            <a:noAutofit/>
          </a:bodyPr>
          <a:lstStyle/>
          <a:p>
            <a:pPr indent="0" algn="ctr">
              <a:lnSpc>
                <a:spcPct val="100000"/>
              </a:lnSpc>
              <a:buNone/>
            </a:pPr>
            <a:r>
              <a:rPr lang="pl-PL" sz="6200" b="0" u="none" strike="noStrike">
                <a:solidFill>
                  <a:schemeClr val="dk2"/>
                </a:solidFill>
                <a:uFillTx/>
                <a:latin typeface="Times New Roman"/>
              </a:rPr>
              <a:t>Kliknij, aby edytować styl</a:t>
            </a:r>
            <a:endParaRPr lang="pl-PL" sz="6200" b="0" u="none" strike="noStrike">
              <a:solidFill>
                <a:schemeClr val="dk1"/>
              </a:solidFill>
              <a:uFillTx/>
              <a:latin typeface="Times New Roman"/>
            </a:endParaRPr>
          </a:p>
        </p:txBody>
      </p:sp>
      <p:sp>
        <p:nvSpPr>
          <p:cNvPr id="84" name="PlaceHolder 2"/>
          <p:cNvSpPr>
            <a:spLocks noGrp="1"/>
          </p:cNvSpPr>
          <p:nvPr>
            <p:ph type="body"/>
          </p:nvPr>
        </p:nvSpPr>
        <p:spPr>
          <a:xfrm>
            <a:off x="960120" y="2773800"/>
            <a:ext cx="10881000" cy="5760360"/>
          </a:xfrm>
          <a:prstGeom prst="rect">
            <a:avLst/>
          </a:prstGeom>
          <a:noFill/>
          <a:ln w="0">
            <a:noFill/>
          </a:ln>
        </p:spPr>
        <p:txBody>
          <a:bodyPr lIns="127800" tIns="64080" rIns="127800" bIns="64080" numCol="1" spcCol="0" anchor="t">
            <a:noAutofit/>
          </a:bodyPr>
          <a:lstStyle/>
          <a:p>
            <a:pPr marL="479520" indent="-479520">
              <a:lnSpc>
                <a:spcPct val="100000"/>
              </a:lnSpc>
              <a:spcBef>
                <a:spcPts val="901"/>
              </a:spcBef>
              <a:buClr>
                <a:srgbClr val="000000"/>
              </a:buClr>
              <a:buFont typeface="Symbol" charset="2"/>
              <a:buChar char=""/>
            </a:pPr>
            <a:r>
              <a:rPr lang="pl-PL" sz="4500" b="0" u="none" strike="noStrike">
                <a:solidFill>
                  <a:schemeClr val="dk1"/>
                </a:solidFill>
                <a:uFillTx/>
                <a:latin typeface="Times New Roman"/>
              </a:rPr>
              <a:t>Kliknij, aby edytować style wzorca tekstu</a:t>
            </a:r>
          </a:p>
          <a:p>
            <a:pPr marL="1038600" lvl="1" indent="-399600">
              <a:lnSpc>
                <a:spcPct val="100000"/>
              </a:lnSpc>
              <a:spcBef>
                <a:spcPts val="780"/>
              </a:spcBef>
              <a:buClr>
                <a:srgbClr val="000000"/>
              </a:buClr>
              <a:buFont typeface="Symbol" charset="2"/>
              <a:buChar char=""/>
            </a:pPr>
            <a:r>
              <a:rPr lang="pl-PL" sz="3900" b="0" u="none" strike="noStrike">
                <a:solidFill>
                  <a:schemeClr val="dk1"/>
                </a:solidFill>
                <a:uFillTx/>
                <a:latin typeface="Times New Roman"/>
              </a:rPr>
              <a:t>Drugi poziom</a:t>
            </a:r>
          </a:p>
          <a:p>
            <a:pPr marL="1598040" lvl="2" indent="-319680">
              <a:lnSpc>
                <a:spcPct val="100000"/>
              </a:lnSpc>
              <a:spcBef>
                <a:spcPts val="680"/>
              </a:spcBef>
              <a:buClr>
                <a:srgbClr val="000000"/>
              </a:buClr>
              <a:buFont typeface="Symbol" charset="2"/>
              <a:buChar char=""/>
            </a:pPr>
            <a:r>
              <a:rPr lang="pl-PL" sz="3400" b="0" u="none" strike="noStrike">
                <a:solidFill>
                  <a:schemeClr val="dk1"/>
                </a:solidFill>
                <a:uFillTx/>
                <a:latin typeface="Times New Roman"/>
              </a:rPr>
              <a:t>Trzeci poziom</a:t>
            </a:r>
          </a:p>
          <a:p>
            <a:pPr marL="2237400" lvl="3" indent="-319680">
              <a:lnSpc>
                <a:spcPct val="100000"/>
              </a:lnSpc>
              <a:spcBef>
                <a:spcPts val="561"/>
              </a:spcBef>
              <a:buClr>
                <a:srgbClr val="000000"/>
              </a:buClr>
              <a:buFont typeface="Symbol" charset="2"/>
              <a:buChar char=""/>
            </a:pPr>
            <a:r>
              <a:rPr lang="pl-PL" sz="2800" b="0" u="none" strike="noStrike">
                <a:solidFill>
                  <a:schemeClr val="dk1"/>
                </a:solidFill>
                <a:uFillTx/>
                <a:latin typeface="Times New Roman"/>
              </a:rPr>
              <a:t>Czwarty poziom</a:t>
            </a:r>
          </a:p>
          <a:p>
            <a:pPr marL="2876400" lvl="4" indent="-319680">
              <a:lnSpc>
                <a:spcPct val="100000"/>
              </a:lnSpc>
              <a:spcBef>
                <a:spcPts val="561"/>
              </a:spcBef>
              <a:buClr>
                <a:srgbClr val="000000"/>
              </a:buClr>
              <a:buFont typeface="OpenSymbol"/>
              <a:buChar char="»"/>
            </a:pPr>
            <a:r>
              <a:rPr lang="pl-PL" sz="2800" b="0" u="none" strike="noStrike">
                <a:solidFill>
                  <a:schemeClr val="dk1"/>
                </a:solidFill>
                <a:uFillTx/>
                <a:latin typeface="Times New Roman"/>
              </a:rPr>
              <a:t>Piąty poziom</a:t>
            </a:r>
          </a:p>
        </p:txBody>
      </p:sp>
      <p:sp>
        <p:nvSpPr>
          <p:cNvPr id="85" name="PlaceHolder 3"/>
          <p:cNvSpPr>
            <a:spLocks noGrp="1"/>
          </p:cNvSpPr>
          <p:nvPr>
            <p:ph type="dt" idx="43"/>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 </a:t>
            </a:r>
          </a:p>
        </p:txBody>
      </p:sp>
      <p:sp>
        <p:nvSpPr>
          <p:cNvPr id="86" name="PlaceHolder 4"/>
          <p:cNvSpPr>
            <a:spLocks noGrp="1"/>
          </p:cNvSpPr>
          <p:nvPr>
            <p:ph type="ftr" idx="44"/>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 </a:t>
            </a:r>
          </a:p>
        </p:txBody>
      </p:sp>
      <p:sp>
        <p:nvSpPr>
          <p:cNvPr id="87" name="PlaceHolder 5"/>
          <p:cNvSpPr>
            <a:spLocks noGrp="1"/>
          </p:cNvSpPr>
          <p:nvPr>
            <p:ph type="sldNum" idx="45"/>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ADAA807C-45F0-4818-8972-F451842717D8}"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80" r:id="rId1"/>
  </p:sldLayoutIdLst>
  <p:txStyles>
    <p:titleStyle/>
    <p:bodyStyle/>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90" name="PlaceHolder 1"/>
          <p:cNvSpPr>
            <a:spLocks noGrp="1"/>
          </p:cNvSpPr>
          <p:nvPr>
            <p:ph type="title"/>
          </p:nvPr>
        </p:nvSpPr>
        <p:spPr>
          <a:xfrm>
            <a:off x="1011240" y="6169680"/>
            <a:ext cx="10881000" cy="1906560"/>
          </a:xfrm>
          <a:prstGeom prst="rect">
            <a:avLst/>
          </a:prstGeom>
          <a:noFill/>
          <a:ln w="0">
            <a:noFill/>
          </a:ln>
        </p:spPr>
        <p:txBody>
          <a:bodyPr lIns="127800" tIns="64080" rIns="127800" bIns="64080" numCol="1" spcCol="0" anchor="t">
            <a:noAutofit/>
          </a:bodyPr>
          <a:lstStyle/>
          <a:p>
            <a:pPr indent="0">
              <a:lnSpc>
                <a:spcPct val="100000"/>
              </a:lnSpc>
              <a:buNone/>
            </a:pPr>
            <a:r>
              <a:rPr lang="pl-PL" sz="5600" b="1" u="none" strike="noStrike" cap="all">
                <a:solidFill>
                  <a:schemeClr val="dk2"/>
                </a:solidFill>
                <a:uFillTx/>
                <a:latin typeface="Times New Roman"/>
              </a:rPr>
              <a:t>Kliknij, aby edytować styl</a:t>
            </a:r>
            <a:endParaRPr lang="pl-PL" sz="5600" b="0" u="none" strike="noStrike">
              <a:solidFill>
                <a:schemeClr val="dk1"/>
              </a:solidFill>
              <a:uFillTx/>
              <a:latin typeface="Times New Roman"/>
            </a:endParaRPr>
          </a:p>
        </p:txBody>
      </p:sp>
      <p:sp>
        <p:nvSpPr>
          <p:cNvPr id="91" name="PlaceHolder 2"/>
          <p:cNvSpPr>
            <a:spLocks noGrp="1"/>
          </p:cNvSpPr>
          <p:nvPr>
            <p:ph type="body"/>
          </p:nvPr>
        </p:nvSpPr>
        <p:spPr>
          <a:xfrm>
            <a:off x="1011240" y="4069440"/>
            <a:ext cx="10881000" cy="2099880"/>
          </a:xfrm>
          <a:prstGeom prst="rect">
            <a:avLst/>
          </a:prstGeom>
          <a:noFill/>
          <a:ln w="0">
            <a:noFill/>
          </a:ln>
        </p:spPr>
        <p:txBody>
          <a:bodyPr lIns="127800" tIns="64080" rIns="127800" bIns="64080" numCol="1" spcCol="0" anchor="b">
            <a:noAutofit/>
          </a:bodyPr>
          <a:lstStyle/>
          <a:p>
            <a:pPr indent="0">
              <a:lnSpc>
                <a:spcPct val="100000"/>
              </a:lnSpc>
              <a:spcBef>
                <a:spcPts val="561"/>
              </a:spcBef>
              <a:buNone/>
              <a:tabLst>
                <a:tab pos="0" algn="l"/>
              </a:tabLst>
            </a:pPr>
            <a:r>
              <a:rPr lang="pl-PL" sz="2800" b="0" u="none" strike="noStrike">
                <a:solidFill>
                  <a:schemeClr val="dk1"/>
                </a:solidFill>
                <a:uFillTx/>
                <a:latin typeface="Times New Roman"/>
              </a:rPr>
              <a:t>Kliknij, aby edytować style wzorca tekstu</a:t>
            </a:r>
          </a:p>
        </p:txBody>
      </p:sp>
      <p:sp>
        <p:nvSpPr>
          <p:cNvPr id="92" name="PlaceHolder 3"/>
          <p:cNvSpPr>
            <a:spLocks noGrp="1"/>
          </p:cNvSpPr>
          <p:nvPr>
            <p:ph type="dt" idx="46"/>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 </a:t>
            </a:r>
          </a:p>
        </p:txBody>
      </p:sp>
      <p:sp>
        <p:nvSpPr>
          <p:cNvPr id="93" name="PlaceHolder 4"/>
          <p:cNvSpPr>
            <a:spLocks noGrp="1"/>
          </p:cNvSpPr>
          <p:nvPr>
            <p:ph type="ftr" idx="47"/>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 </a:t>
            </a:r>
          </a:p>
        </p:txBody>
      </p:sp>
      <p:sp>
        <p:nvSpPr>
          <p:cNvPr id="94" name="PlaceHolder 5"/>
          <p:cNvSpPr>
            <a:spLocks noGrp="1"/>
          </p:cNvSpPr>
          <p:nvPr>
            <p:ph type="sldNum" idx="48"/>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4E610FF4-CAF4-49AA-84C2-5CE1B766E633}"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82" r:id="rId1"/>
  </p:sldLayoutIdLst>
  <p:txStyles>
    <p:titleStyle/>
    <p:bodyStyle/>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95" name="PlaceHolder 1"/>
          <p:cNvSpPr>
            <a:spLocks noGrp="1"/>
          </p:cNvSpPr>
          <p:nvPr>
            <p:ph type="title"/>
          </p:nvPr>
        </p:nvSpPr>
        <p:spPr>
          <a:xfrm>
            <a:off x="960120" y="853560"/>
            <a:ext cx="10881000" cy="1599840"/>
          </a:xfrm>
          <a:prstGeom prst="rect">
            <a:avLst/>
          </a:prstGeom>
          <a:noFill/>
          <a:ln w="0">
            <a:noFill/>
          </a:ln>
        </p:spPr>
        <p:txBody>
          <a:bodyPr lIns="127800" tIns="64080" rIns="127800" bIns="64080" numCol="1" spcCol="0" anchor="ctr">
            <a:noAutofit/>
          </a:bodyPr>
          <a:lstStyle/>
          <a:p>
            <a:pPr indent="0" algn="ctr">
              <a:lnSpc>
                <a:spcPct val="100000"/>
              </a:lnSpc>
              <a:buNone/>
            </a:pPr>
            <a:r>
              <a:rPr lang="pl-PL" sz="6200" b="0" u="none" strike="noStrike">
                <a:solidFill>
                  <a:schemeClr val="dk2"/>
                </a:solidFill>
                <a:uFillTx/>
                <a:latin typeface="Times New Roman"/>
              </a:rPr>
              <a:t>Kliknij, aby edytować styl</a:t>
            </a:r>
            <a:endParaRPr lang="pl-PL" sz="6200" b="0" u="none" strike="noStrike">
              <a:solidFill>
                <a:schemeClr val="dk1"/>
              </a:solidFill>
              <a:uFillTx/>
              <a:latin typeface="Times New Roman"/>
            </a:endParaRPr>
          </a:p>
        </p:txBody>
      </p:sp>
      <p:sp>
        <p:nvSpPr>
          <p:cNvPr id="96" name="PlaceHolder 2"/>
          <p:cNvSpPr>
            <a:spLocks noGrp="1"/>
          </p:cNvSpPr>
          <p:nvPr>
            <p:ph type="body"/>
          </p:nvPr>
        </p:nvSpPr>
        <p:spPr>
          <a:xfrm>
            <a:off x="960120" y="2773800"/>
            <a:ext cx="5333760" cy="5760360"/>
          </a:xfrm>
          <a:prstGeom prst="rect">
            <a:avLst/>
          </a:prstGeom>
          <a:noFill/>
          <a:ln w="0">
            <a:noFill/>
          </a:ln>
        </p:spPr>
        <p:txBody>
          <a:bodyPr lIns="127800" tIns="64080" rIns="127800" bIns="64080" numCol="1" spcCol="0" anchor="t">
            <a:noAutofit/>
          </a:bodyPr>
          <a:lstStyle/>
          <a:p>
            <a:pPr marL="479520" indent="-479520">
              <a:lnSpc>
                <a:spcPct val="100000"/>
              </a:lnSpc>
              <a:spcBef>
                <a:spcPts val="780"/>
              </a:spcBef>
              <a:buClr>
                <a:srgbClr val="000000"/>
              </a:buClr>
              <a:buFont typeface="Symbol" charset="2"/>
              <a:buChar char=""/>
            </a:pPr>
            <a:r>
              <a:rPr lang="pl-PL" sz="3900" b="0" u="none" strike="noStrike">
                <a:solidFill>
                  <a:schemeClr val="dk1"/>
                </a:solidFill>
                <a:uFillTx/>
                <a:latin typeface="Times New Roman"/>
              </a:rPr>
              <a:t>Kliknij, aby edytować style wzorca tekstu</a:t>
            </a:r>
          </a:p>
          <a:p>
            <a:pPr marL="1038600" lvl="1" indent="-399600">
              <a:lnSpc>
                <a:spcPct val="100000"/>
              </a:lnSpc>
              <a:spcBef>
                <a:spcPts val="680"/>
              </a:spcBef>
              <a:buClr>
                <a:srgbClr val="000000"/>
              </a:buClr>
              <a:buFont typeface="Symbol" charset="2"/>
              <a:buChar char=""/>
            </a:pPr>
            <a:r>
              <a:rPr lang="pl-PL" sz="3400" b="0" u="none" strike="noStrike">
                <a:solidFill>
                  <a:schemeClr val="dk1"/>
                </a:solidFill>
                <a:uFillTx/>
                <a:latin typeface="Times New Roman"/>
              </a:rPr>
              <a:t>Drugi poziom</a:t>
            </a:r>
          </a:p>
          <a:p>
            <a:pPr marL="1598040" lvl="2" indent="-319680">
              <a:lnSpc>
                <a:spcPct val="100000"/>
              </a:lnSpc>
              <a:spcBef>
                <a:spcPts val="561"/>
              </a:spcBef>
              <a:buClr>
                <a:srgbClr val="000000"/>
              </a:buClr>
              <a:buFont typeface="Symbol" charset="2"/>
              <a:buChar char=""/>
            </a:pPr>
            <a:r>
              <a:rPr lang="pl-PL" sz="2800" b="0" u="none" strike="noStrike">
                <a:solidFill>
                  <a:schemeClr val="dk1"/>
                </a:solidFill>
                <a:uFillTx/>
                <a:latin typeface="Times New Roman"/>
              </a:rPr>
              <a:t>Trzeci poziom</a:t>
            </a:r>
          </a:p>
          <a:p>
            <a:pPr marL="2237400" lvl="3" indent="-319680">
              <a:lnSpc>
                <a:spcPct val="100000"/>
              </a:lnSpc>
              <a:spcBef>
                <a:spcPts val="499"/>
              </a:spcBef>
              <a:buClr>
                <a:srgbClr val="000000"/>
              </a:buClr>
              <a:buFont typeface="Symbol" charset="2"/>
              <a:buChar char=""/>
            </a:pPr>
            <a:r>
              <a:rPr lang="pl-PL" sz="2500" b="0" u="none" strike="noStrike">
                <a:solidFill>
                  <a:schemeClr val="dk1"/>
                </a:solidFill>
                <a:uFillTx/>
                <a:latin typeface="Times New Roman"/>
              </a:rPr>
              <a:t>Czwarty poziom</a:t>
            </a:r>
          </a:p>
          <a:p>
            <a:pPr marL="2876400" lvl="4" indent="-319680">
              <a:lnSpc>
                <a:spcPct val="100000"/>
              </a:lnSpc>
              <a:spcBef>
                <a:spcPts val="499"/>
              </a:spcBef>
              <a:buClr>
                <a:srgbClr val="000000"/>
              </a:buClr>
              <a:buFont typeface="OpenSymbol"/>
              <a:buChar char="»"/>
            </a:pPr>
            <a:r>
              <a:rPr lang="pl-PL" sz="2500" b="0" u="none" strike="noStrike">
                <a:solidFill>
                  <a:schemeClr val="dk1"/>
                </a:solidFill>
                <a:uFillTx/>
                <a:latin typeface="Times New Roman"/>
              </a:rPr>
              <a:t>Piąty poziom</a:t>
            </a:r>
          </a:p>
        </p:txBody>
      </p:sp>
      <p:sp>
        <p:nvSpPr>
          <p:cNvPr id="97" name="PlaceHolder 3"/>
          <p:cNvSpPr>
            <a:spLocks noGrp="1"/>
          </p:cNvSpPr>
          <p:nvPr>
            <p:ph type="body"/>
          </p:nvPr>
        </p:nvSpPr>
        <p:spPr>
          <a:xfrm>
            <a:off x="6507360" y="2773800"/>
            <a:ext cx="5333760" cy="5760360"/>
          </a:xfrm>
          <a:prstGeom prst="rect">
            <a:avLst/>
          </a:prstGeom>
          <a:noFill/>
          <a:ln w="0">
            <a:noFill/>
          </a:ln>
        </p:spPr>
        <p:txBody>
          <a:bodyPr lIns="127800" tIns="64080" rIns="127800" bIns="64080" numCol="1" spcCol="0" anchor="t">
            <a:noAutofit/>
          </a:bodyPr>
          <a:lstStyle/>
          <a:p>
            <a:pPr marL="479520" indent="-479520">
              <a:lnSpc>
                <a:spcPct val="100000"/>
              </a:lnSpc>
              <a:spcBef>
                <a:spcPts val="780"/>
              </a:spcBef>
              <a:buClr>
                <a:srgbClr val="000000"/>
              </a:buClr>
              <a:buFont typeface="Symbol" charset="2"/>
              <a:buChar char=""/>
            </a:pPr>
            <a:r>
              <a:rPr lang="pl-PL" sz="3900" b="0" u="none" strike="noStrike">
                <a:solidFill>
                  <a:schemeClr val="dk1"/>
                </a:solidFill>
                <a:uFillTx/>
                <a:latin typeface="Times New Roman"/>
              </a:rPr>
              <a:t>Kliknij, aby edytować style wzorca tekstu</a:t>
            </a:r>
          </a:p>
          <a:p>
            <a:pPr marL="1038600" lvl="1" indent="-399600">
              <a:lnSpc>
                <a:spcPct val="100000"/>
              </a:lnSpc>
              <a:spcBef>
                <a:spcPts val="680"/>
              </a:spcBef>
              <a:buClr>
                <a:srgbClr val="000000"/>
              </a:buClr>
              <a:buFont typeface="Symbol" charset="2"/>
              <a:buChar char=""/>
            </a:pPr>
            <a:r>
              <a:rPr lang="pl-PL" sz="3400" b="0" u="none" strike="noStrike">
                <a:solidFill>
                  <a:schemeClr val="dk1"/>
                </a:solidFill>
                <a:uFillTx/>
                <a:latin typeface="Times New Roman"/>
              </a:rPr>
              <a:t>Drugi poziom</a:t>
            </a:r>
          </a:p>
          <a:p>
            <a:pPr marL="1598040" lvl="2" indent="-319680">
              <a:lnSpc>
                <a:spcPct val="100000"/>
              </a:lnSpc>
              <a:spcBef>
                <a:spcPts val="561"/>
              </a:spcBef>
              <a:buClr>
                <a:srgbClr val="000000"/>
              </a:buClr>
              <a:buFont typeface="Symbol" charset="2"/>
              <a:buChar char=""/>
            </a:pPr>
            <a:r>
              <a:rPr lang="pl-PL" sz="2800" b="0" u="none" strike="noStrike">
                <a:solidFill>
                  <a:schemeClr val="dk1"/>
                </a:solidFill>
                <a:uFillTx/>
                <a:latin typeface="Times New Roman"/>
              </a:rPr>
              <a:t>Trzeci poziom</a:t>
            </a:r>
          </a:p>
          <a:p>
            <a:pPr marL="2237400" lvl="3" indent="-319680">
              <a:lnSpc>
                <a:spcPct val="100000"/>
              </a:lnSpc>
              <a:spcBef>
                <a:spcPts val="499"/>
              </a:spcBef>
              <a:buClr>
                <a:srgbClr val="000000"/>
              </a:buClr>
              <a:buFont typeface="Symbol" charset="2"/>
              <a:buChar char=""/>
            </a:pPr>
            <a:r>
              <a:rPr lang="pl-PL" sz="2500" b="0" u="none" strike="noStrike">
                <a:solidFill>
                  <a:schemeClr val="dk1"/>
                </a:solidFill>
                <a:uFillTx/>
                <a:latin typeface="Times New Roman"/>
              </a:rPr>
              <a:t>Czwarty poziom</a:t>
            </a:r>
          </a:p>
          <a:p>
            <a:pPr marL="2876400" lvl="4" indent="-319680">
              <a:lnSpc>
                <a:spcPct val="100000"/>
              </a:lnSpc>
              <a:spcBef>
                <a:spcPts val="499"/>
              </a:spcBef>
              <a:buClr>
                <a:srgbClr val="000000"/>
              </a:buClr>
              <a:buFont typeface="OpenSymbol"/>
              <a:buChar char="»"/>
            </a:pPr>
            <a:r>
              <a:rPr lang="pl-PL" sz="2500" b="0" u="none" strike="noStrike">
                <a:solidFill>
                  <a:schemeClr val="dk1"/>
                </a:solidFill>
                <a:uFillTx/>
                <a:latin typeface="Times New Roman"/>
              </a:rPr>
              <a:t>Piąty poziom</a:t>
            </a:r>
          </a:p>
        </p:txBody>
      </p:sp>
      <p:sp>
        <p:nvSpPr>
          <p:cNvPr id="98" name="PlaceHolder 4"/>
          <p:cNvSpPr>
            <a:spLocks noGrp="1"/>
          </p:cNvSpPr>
          <p:nvPr>
            <p:ph type="dt" idx="49"/>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 </a:t>
            </a:r>
          </a:p>
        </p:txBody>
      </p:sp>
      <p:sp>
        <p:nvSpPr>
          <p:cNvPr id="99" name="PlaceHolder 5"/>
          <p:cNvSpPr>
            <a:spLocks noGrp="1"/>
          </p:cNvSpPr>
          <p:nvPr>
            <p:ph type="ftr" idx="50"/>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 </a:t>
            </a:r>
          </a:p>
        </p:txBody>
      </p:sp>
      <p:sp>
        <p:nvSpPr>
          <p:cNvPr id="100" name="PlaceHolder 6"/>
          <p:cNvSpPr>
            <a:spLocks noGrp="1"/>
          </p:cNvSpPr>
          <p:nvPr>
            <p:ph type="sldNum" idx="51"/>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71DF83F2-BD86-44A5-BD5D-1DA8A75A26C1}"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84" r:id="rId1"/>
  </p:sldLayoutIdLst>
  <p:txStyles>
    <p:titleStyle/>
    <p:bodyStyle/>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104" name="PlaceHolder 1"/>
          <p:cNvSpPr>
            <a:spLocks noGrp="1"/>
          </p:cNvSpPr>
          <p:nvPr>
            <p:ph type="title"/>
          </p:nvPr>
        </p:nvSpPr>
        <p:spPr>
          <a:xfrm>
            <a:off x="640080" y="384480"/>
            <a:ext cx="11521080" cy="1599840"/>
          </a:xfrm>
          <a:prstGeom prst="rect">
            <a:avLst/>
          </a:prstGeom>
          <a:noFill/>
          <a:ln w="0">
            <a:noFill/>
          </a:ln>
        </p:spPr>
        <p:txBody>
          <a:bodyPr lIns="127800" tIns="64080" rIns="127800" bIns="64080" numCol="1" spcCol="0" anchor="ctr">
            <a:noAutofit/>
          </a:bodyPr>
          <a:lstStyle/>
          <a:p>
            <a:pPr indent="0" algn="ctr">
              <a:lnSpc>
                <a:spcPct val="100000"/>
              </a:lnSpc>
              <a:buNone/>
            </a:pPr>
            <a:r>
              <a:rPr lang="pl-PL" sz="6200" b="0" u="none" strike="noStrike">
                <a:solidFill>
                  <a:schemeClr val="dk2"/>
                </a:solidFill>
                <a:uFillTx/>
                <a:latin typeface="Times New Roman"/>
              </a:rPr>
              <a:t>Kliknij, aby edytować styl</a:t>
            </a:r>
            <a:endParaRPr lang="pl-PL" sz="6200" b="0" u="none" strike="noStrike">
              <a:solidFill>
                <a:schemeClr val="dk1"/>
              </a:solidFill>
              <a:uFillTx/>
              <a:latin typeface="Times New Roman"/>
            </a:endParaRPr>
          </a:p>
        </p:txBody>
      </p:sp>
      <p:sp>
        <p:nvSpPr>
          <p:cNvPr id="105" name="PlaceHolder 2"/>
          <p:cNvSpPr>
            <a:spLocks noGrp="1"/>
          </p:cNvSpPr>
          <p:nvPr>
            <p:ph type="body"/>
          </p:nvPr>
        </p:nvSpPr>
        <p:spPr>
          <a:xfrm>
            <a:off x="640080" y="2149200"/>
            <a:ext cx="5655960" cy="895320"/>
          </a:xfrm>
          <a:prstGeom prst="rect">
            <a:avLst/>
          </a:prstGeom>
          <a:noFill/>
          <a:ln w="0">
            <a:noFill/>
          </a:ln>
        </p:spPr>
        <p:txBody>
          <a:bodyPr lIns="127800" tIns="64080" rIns="127800" bIns="64080" numCol="1" spcCol="0" anchor="b">
            <a:noAutofit/>
          </a:bodyPr>
          <a:lstStyle/>
          <a:p>
            <a:pPr indent="0">
              <a:lnSpc>
                <a:spcPct val="100000"/>
              </a:lnSpc>
              <a:spcBef>
                <a:spcPts val="680"/>
              </a:spcBef>
              <a:buNone/>
              <a:tabLst>
                <a:tab pos="0" algn="l"/>
              </a:tabLst>
            </a:pPr>
            <a:r>
              <a:rPr lang="pl-PL" sz="3400" b="1" u="none" strike="noStrike">
                <a:solidFill>
                  <a:schemeClr val="dk1"/>
                </a:solidFill>
                <a:uFillTx/>
                <a:latin typeface="Times New Roman"/>
              </a:rPr>
              <a:t>Kliknij, aby edytować style wzorca tekstu</a:t>
            </a:r>
            <a:endParaRPr lang="pl-PL" sz="3400" b="0" u="none" strike="noStrike">
              <a:solidFill>
                <a:schemeClr val="dk1"/>
              </a:solidFill>
              <a:uFillTx/>
              <a:latin typeface="Times New Roman"/>
            </a:endParaRPr>
          </a:p>
        </p:txBody>
      </p:sp>
      <p:sp>
        <p:nvSpPr>
          <p:cNvPr id="106" name="PlaceHolder 3"/>
          <p:cNvSpPr>
            <a:spLocks noGrp="1"/>
          </p:cNvSpPr>
          <p:nvPr>
            <p:ph type="body"/>
          </p:nvPr>
        </p:nvSpPr>
        <p:spPr>
          <a:xfrm>
            <a:off x="640080" y="3044880"/>
            <a:ext cx="5655960" cy="5531400"/>
          </a:xfrm>
          <a:prstGeom prst="rect">
            <a:avLst/>
          </a:prstGeom>
          <a:noFill/>
          <a:ln w="0">
            <a:noFill/>
          </a:ln>
        </p:spPr>
        <p:txBody>
          <a:bodyPr lIns="127800" tIns="64080" rIns="127800" bIns="64080" numCol="1" spcCol="0" anchor="t">
            <a:noAutofit/>
          </a:bodyPr>
          <a:lstStyle/>
          <a:p>
            <a:pPr marL="479520" indent="-479520">
              <a:lnSpc>
                <a:spcPct val="100000"/>
              </a:lnSpc>
              <a:spcBef>
                <a:spcPts val="680"/>
              </a:spcBef>
              <a:buClr>
                <a:srgbClr val="000000"/>
              </a:buClr>
              <a:buFont typeface="Symbol" charset="2"/>
              <a:buChar char=""/>
            </a:pPr>
            <a:r>
              <a:rPr lang="pl-PL" sz="3400" b="0" u="none" strike="noStrike">
                <a:solidFill>
                  <a:schemeClr val="dk1"/>
                </a:solidFill>
                <a:uFillTx/>
                <a:latin typeface="Times New Roman"/>
              </a:rPr>
              <a:t>Kliknij, aby edytować style wzorca tekstu</a:t>
            </a:r>
          </a:p>
          <a:p>
            <a:pPr marL="1038600" lvl="1" indent="-399600">
              <a:lnSpc>
                <a:spcPct val="100000"/>
              </a:lnSpc>
              <a:spcBef>
                <a:spcPts val="561"/>
              </a:spcBef>
              <a:buClr>
                <a:srgbClr val="000000"/>
              </a:buClr>
              <a:buFont typeface="Symbol" charset="2"/>
              <a:buChar char=""/>
            </a:pPr>
            <a:r>
              <a:rPr lang="pl-PL" sz="2800" b="0" u="none" strike="noStrike">
                <a:solidFill>
                  <a:schemeClr val="dk1"/>
                </a:solidFill>
                <a:uFillTx/>
                <a:latin typeface="Times New Roman"/>
              </a:rPr>
              <a:t>Drugi poziom</a:t>
            </a:r>
          </a:p>
          <a:p>
            <a:pPr marL="1598040" lvl="2" indent="-319680">
              <a:lnSpc>
                <a:spcPct val="100000"/>
              </a:lnSpc>
              <a:spcBef>
                <a:spcPts val="499"/>
              </a:spcBef>
              <a:buClr>
                <a:srgbClr val="000000"/>
              </a:buClr>
              <a:buFont typeface="Symbol" charset="2"/>
              <a:buChar char=""/>
            </a:pPr>
            <a:r>
              <a:rPr lang="pl-PL" sz="2500" b="0" u="none" strike="noStrike">
                <a:solidFill>
                  <a:schemeClr val="dk1"/>
                </a:solidFill>
                <a:uFillTx/>
                <a:latin typeface="Times New Roman"/>
              </a:rPr>
              <a:t>Trzeci poziom</a:t>
            </a:r>
          </a:p>
          <a:p>
            <a:pPr marL="2237400" lvl="3" indent="-319680">
              <a:lnSpc>
                <a:spcPct val="100000"/>
              </a:lnSpc>
              <a:spcBef>
                <a:spcPts val="439"/>
              </a:spcBef>
              <a:buClr>
                <a:srgbClr val="000000"/>
              </a:buClr>
              <a:buFont typeface="Symbol" charset="2"/>
              <a:buChar char=""/>
            </a:pPr>
            <a:r>
              <a:rPr lang="pl-PL" sz="2200" b="0" u="none" strike="noStrike">
                <a:solidFill>
                  <a:schemeClr val="dk1"/>
                </a:solidFill>
                <a:uFillTx/>
                <a:latin typeface="Times New Roman"/>
              </a:rPr>
              <a:t>Czwarty poziom</a:t>
            </a:r>
          </a:p>
          <a:p>
            <a:pPr marL="2876400" lvl="4" indent="-319680">
              <a:lnSpc>
                <a:spcPct val="100000"/>
              </a:lnSpc>
              <a:spcBef>
                <a:spcPts val="439"/>
              </a:spcBef>
              <a:buClr>
                <a:srgbClr val="000000"/>
              </a:buClr>
              <a:buFont typeface="OpenSymbol"/>
              <a:buChar char="»"/>
            </a:pPr>
            <a:r>
              <a:rPr lang="pl-PL" sz="2200" b="0" u="none" strike="noStrike">
                <a:solidFill>
                  <a:schemeClr val="dk1"/>
                </a:solidFill>
                <a:uFillTx/>
                <a:latin typeface="Times New Roman"/>
              </a:rPr>
              <a:t>Piąty poziom</a:t>
            </a:r>
          </a:p>
        </p:txBody>
      </p:sp>
      <p:sp>
        <p:nvSpPr>
          <p:cNvPr id="107" name="PlaceHolder 4"/>
          <p:cNvSpPr>
            <a:spLocks noGrp="1"/>
          </p:cNvSpPr>
          <p:nvPr>
            <p:ph type="body"/>
          </p:nvPr>
        </p:nvSpPr>
        <p:spPr>
          <a:xfrm>
            <a:off x="6503040" y="2149200"/>
            <a:ext cx="5658120" cy="895320"/>
          </a:xfrm>
          <a:prstGeom prst="rect">
            <a:avLst/>
          </a:prstGeom>
          <a:noFill/>
          <a:ln w="0">
            <a:noFill/>
          </a:ln>
        </p:spPr>
        <p:txBody>
          <a:bodyPr lIns="127800" tIns="64080" rIns="127800" bIns="64080" numCol="1" spcCol="0" anchor="b">
            <a:noAutofit/>
          </a:bodyPr>
          <a:lstStyle/>
          <a:p>
            <a:pPr indent="0">
              <a:lnSpc>
                <a:spcPct val="100000"/>
              </a:lnSpc>
              <a:spcBef>
                <a:spcPts val="680"/>
              </a:spcBef>
              <a:buNone/>
              <a:tabLst>
                <a:tab pos="0" algn="l"/>
              </a:tabLst>
            </a:pPr>
            <a:r>
              <a:rPr lang="pl-PL" sz="3400" b="1" u="none" strike="noStrike">
                <a:solidFill>
                  <a:schemeClr val="dk1"/>
                </a:solidFill>
                <a:uFillTx/>
                <a:latin typeface="Times New Roman"/>
              </a:rPr>
              <a:t>Kliknij, aby edytować style wzorca tekstu</a:t>
            </a:r>
            <a:endParaRPr lang="pl-PL" sz="3400" b="0" u="none" strike="noStrike">
              <a:solidFill>
                <a:schemeClr val="dk1"/>
              </a:solidFill>
              <a:uFillTx/>
              <a:latin typeface="Times New Roman"/>
            </a:endParaRPr>
          </a:p>
        </p:txBody>
      </p:sp>
      <p:sp>
        <p:nvSpPr>
          <p:cNvPr id="108" name="PlaceHolder 5"/>
          <p:cNvSpPr>
            <a:spLocks noGrp="1"/>
          </p:cNvSpPr>
          <p:nvPr>
            <p:ph type="body"/>
          </p:nvPr>
        </p:nvSpPr>
        <p:spPr>
          <a:xfrm>
            <a:off x="6503040" y="3044880"/>
            <a:ext cx="5658120" cy="5531400"/>
          </a:xfrm>
          <a:prstGeom prst="rect">
            <a:avLst/>
          </a:prstGeom>
          <a:noFill/>
          <a:ln w="0">
            <a:noFill/>
          </a:ln>
        </p:spPr>
        <p:txBody>
          <a:bodyPr lIns="127800" tIns="64080" rIns="127800" bIns="64080" numCol="1" spcCol="0" anchor="t">
            <a:noAutofit/>
          </a:bodyPr>
          <a:lstStyle/>
          <a:p>
            <a:pPr marL="479520" indent="-479520">
              <a:lnSpc>
                <a:spcPct val="100000"/>
              </a:lnSpc>
              <a:spcBef>
                <a:spcPts val="680"/>
              </a:spcBef>
              <a:buClr>
                <a:srgbClr val="000000"/>
              </a:buClr>
              <a:buFont typeface="Symbol" charset="2"/>
              <a:buChar char=""/>
            </a:pPr>
            <a:r>
              <a:rPr lang="pl-PL" sz="3400" b="0" u="none" strike="noStrike">
                <a:solidFill>
                  <a:schemeClr val="dk1"/>
                </a:solidFill>
                <a:uFillTx/>
                <a:latin typeface="Times New Roman"/>
              </a:rPr>
              <a:t>Kliknij, aby edytować style wzorca tekstu</a:t>
            </a:r>
          </a:p>
          <a:p>
            <a:pPr marL="1038600" lvl="1" indent="-399600">
              <a:lnSpc>
                <a:spcPct val="100000"/>
              </a:lnSpc>
              <a:spcBef>
                <a:spcPts val="561"/>
              </a:spcBef>
              <a:buClr>
                <a:srgbClr val="000000"/>
              </a:buClr>
              <a:buFont typeface="Symbol" charset="2"/>
              <a:buChar char=""/>
            </a:pPr>
            <a:r>
              <a:rPr lang="pl-PL" sz="2800" b="0" u="none" strike="noStrike">
                <a:solidFill>
                  <a:schemeClr val="dk1"/>
                </a:solidFill>
                <a:uFillTx/>
                <a:latin typeface="Times New Roman"/>
              </a:rPr>
              <a:t>Drugi poziom</a:t>
            </a:r>
          </a:p>
          <a:p>
            <a:pPr marL="1598040" lvl="2" indent="-319680">
              <a:lnSpc>
                <a:spcPct val="100000"/>
              </a:lnSpc>
              <a:spcBef>
                <a:spcPts val="499"/>
              </a:spcBef>
              <a:buClr>
                <a:srgbClr val="000000"/>
              </a:buClr>
              <a:buFont typeface="Symbol" charset="2"/>
              <a:buChar char=""/>
            </a:pPr>
            <a:r>
              <a:rPr lang="pl-PL" sz="2500" b="0" u="none" strike="noStrike">
                <a:solidFill>
                  <a:schemeClr val="dk1"/>
                </a:solidFill>
                <a:uFillTx/>
                <a:latin typeface="Times New Roman"/>
              </a:rPr>
              <a:t>Trzeci poziom</a:t>
            </a:r>
          </a:p>
          <a:p>
            <a:pPr marL="2237400" lvl="3" indent="-319680">
              <a:lnSpc>
                <a:spcPct val="100000"/>
              </a:lnSpc>
              <a:spcBef>
                <a:spcPts val="439"/>
              </a:spcBef>
              <a:buClr>
                <a:srgbClr val="000000"/>
              </a:buClr>
              <a:buFont typeface="Symbol" charset="2"/>
              <a:buChar char=""/>
            </a:pPr>
            <a:r>
              <a:rPr lang="pl-PL" sz="2200" b="0" u="none" strike="noStrike">
                <a:solidFill>
                  <a:schemeClr val="dk1"/>
                </a:solidFill>
                <a:uFillTx/>
                <a:latin typeface="Times New Roman"/>
              </a:rPr>
              <a:t>Czwarty poziom</a:t>
            </a:r>
          </a:p>
          <a:p>
            <a:pPr marL="2876400" lvl="4" indent="-319680">
              <a:lnSpc>
                <a:spcPct val="100000"/>
              </a:lnSpc>
              <a:spcBef>
                <a:spcPts val="439"/>
              </a:spcBef>
              <a:buClr>
                <a:srgbClr val="000000"/>
              </a:buClr>
              <a:buFont typeface="OpenSymbol"/>
              <a:buChar char="»"/>
            </a:pPr>
            <a:r>
              <a:rPr lang="pl-PL" sz="2200" b="0" u="none" strike="noStrike">
                <a:solidFill>
                  <a:schemeClr val="dk1"/>
                </a:solidFill>
                <a:uFillTx/>
                <a:latin typeface="Times New Roman"/>
              </a:rPr>
              <a:t>Piąty poziom</a:t>
            </a:r>
          </a:p>
        </p:txBody>
      </p:sp>
      <p:sp>
        <p:nvSpPr>
          <p:cNvPr id="109" name="PlaceHolder 6"/>
          <p:cNvSpPr>
            <a:spLocks noGrp="1"/>
          </p:cNvSpPr>
          <p:nvPr>
            <p:ph type="dt" idx="52"/>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 </a:t>
            </a:r>
          </a:p>
        </p:txBody>
      </p:sp>
      <p:sp>
        <p:nvSpPr>
          <p:cNvPr id="110" name="PlaceHolder 7"/>
          <p:cNvSpPr>
            <a:spLocks noGrp="1"/>
          </p:cNvSpPr>
          <p:nvPr>
            <p:ph type="ftr" idx="53"/>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 </a:t>
            </a:r>
          </a:p>
        </p:txBody>
      </p:sp>
      <p:sp>
        <p:nvSpPr>
          <p:cNvPr id="111" name="PlaceHolder 8"/>
          <p:cNvSpPr>
            <a:spLocks noGrp="1"/>
          </p:cNvSpPr>
          <p:nvPr>
            <p:ph type="sldNum" idx="54"/>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E150813A-F07A-42D6-BD08-3F378A6B5DF3}"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86" r:id="rId1"/>
  </p:sldLayoutIdLst>
  <p:txStyles>
    <p:titleStyle/>
    <p:bodyStyle/>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112" name="PlaceHolder 1"/>
          <p:cNvSpPr>
            <a:spLocks noGrp="1"/>
          </p:cNvSpPr>
          <p:nvPr>
            <p:ph type="title"/>
          </p:nvPr>
        </p:nvSpPr>
        <p:spPr>
          <a:xfrm>
            <a:off x="960120" y="853560"/>
            <a:ext cx="10881000" cy="1599840"/>
          </a:xfrm>
          <a:prstGeom prst="rect">
            <a:avLst/>
          </a:prstGeom>
          <a:noFill/>
          <a:ln w="0">
            <a:noFill/>
          </a:ln>
        </p:spPr>
        <p:txBody>
          <a:bodyPr lIns="127800" tIns="64080" rIns="127800" bIns="64080" numCol="1" spcCol="0" anchor="ctr">
            <a:noAutofit/>
          </a:bodyPr>
          <a:lstStyle/>
          <a:p>
            <a:pPr indent="0" algn="ctr">
              <a:lnSpc>
                <a:spcPct val="100000"/>
              </a:lnSpc>
              <a:buNone/>
            </a:pPr>
            <a:r>
              <a:rPr lang="pl-PL" sz="6200" b="0" u="none" strike="noStrike">
                <a:solidFill>
                  <a:schemeClr val="dk2"/>
                </a:solidFill>
                <a:uFillTx/>
                <a:latin typeface="Times New Roman"/>
              </a:rPr>
              <a:t>Kliknij, aby edytować styl</a:t>
            </a:r>
            <a:endParaRPr lang="pl-PL" sz="6200" b="0" u="none" strike="noStrike">
              <a:solidFill>
                <a:schemeClr val="dk1"/>
              </a:solidFill>
              <a:uFillTx/>
              <a:latin typeface="Times New Roman"/>
            </a:endParaRPr>
          </a:p>
        </p:txBody>
      </p:sp>
      <p:sp>
        <p:nvSpPr>
          <p:cNvPr id="113" name="PlaceHolder 2"/>
          <p:cNvSpPr>
            <a:spLocks noGrp="1"/>
          </p:cNvSpPr>
          <p:nvPr>
            <p:ph type="dt" idx="55"/>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 </a:t>
            </a:r>
          </a:p>
        </p:txBody>
      </p:sp>
      <p:sp>
        <p:nvSpPr>
          <p:cNvPr id="114" name="PlaceHolder 3"/>
          <p:cNvSpPr>
            <a:spLocks noGrp="1"/>
          </p:cNvSpPr>
          <p:nvPr>
            <p:ph type="ftr" idx="56"/>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 </a:t>
            </a:r>
          </a:p>
        </p:txBody>
      </p:sp>
      <p:sp>
        <p:nvSpPr>
          <p:cNvPr id="115" name="PlaceHolder 4"/>
          <p:cNvSpPr>
            <a:spLocks noGrp="1"/>
          </p:cNvSpPr>
          <p:nvPr>
            <p:ph type="sldNum" idx="57"/>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0AA201DC-EF1D-41A2-BE35-CC677DDD1FA6}"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88" r:id="rId1"/>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6" name="PlaceHolder 1"/>
          <p:cNvSpPr>
            <a:spLocks noGrp="1"/>
          </p:cNvSpPr>
          <p:nvPr>
            <p:ph type="title"/>
          </p:nvPr>
        </p:nvSpPr>
        <p:spPr>
          <a:xfrm>
            <a:off x="960120" y="853560"/>
            <a:ext cx="10881000" cy="1599840"/>
          </a:xfrm>
          <a:prstGeom prst="rect">
            <a:avLst/>
          </a:prstGeom>
          <a:noFill/>
          <a:ln w="0">
            <a:noFill/>
          </a:ln>
        </p:spPr>
        <p:txBody>
          <a:bodyPr lIns="127800" tIns="64080" rIns="127800" bIns="64080" numCol="1" spcCol="0" anchor="ctr">
            <a:noAutofit/>
          </a:bodyPr>
          <a:lstStyle/>
          <a:p>
            <a:pPr indent="0" algn="ctr">
              <a:lnSpc>
                <a:spcPct val="100000"/>
              </a:lnSpc>
              <a:buNone/>
            </a:pPr>
            <a:r>
              <a:rPr lang="pl-PL" sz="6200" b="0" u="none" strike="noStrike">
                <a:solidFill>
                  <a:schemeClr val="dk2"/>
                </a:solidFill>
                <a:uFillTx/>
                <a:latin typeface="Times New Roman"/>
              </a:rPr>
              <a:t>Kliknij, aby edytować styl</a:t>
            </a:r>
            <a:endParaRPr lang="pl-PL" sz="6200" b="0" u="none" strike="noStrike">
              <a:solidFill>
                <a:schemeClr val="dk1"/>
              </a:solidFill>
              <a:uFillTx/>
              <a:latin typeface="Times New Roman"/>
            </a:endParaRPr>
          </a:p>
        </p:txBody>
      </p:sp>
      <p:sp>
        <p:nvSpPr>
          <p:cNvPr id="7" name="PlaceHolder 2"/>
          <p:cNvSpPr>
            <a:spLocks noGrp="1"/>
          </p:cNvSpPr>
          <p:nvPr>
            <p:ph type="body"/>
          </p:nvPr>
        </p:nvSpPr>
        <p:spPr>
          <a:xfrm>
            <a:off x="960120" y="2773800"/>
            <a:ext cx="10881000" cy="5760360"/>
          </a:xfrm>
          <a:prstGeom prst="rect">
            <a:avLst/>
          </a:prstGeom>
          <a:noFill/>
          <a:ln w="0">
            <a:noFill/>
          </a:ln>
        </p:spPr>
        <p:txBody>
          <a:bodyPr vert="eaVert" lIns="127800" tIns="64080" rIns="127800" bIns="64080" numCol="1" spcCol="0" anchor="t">
            <a:noAutofit/>
          </a:bodyPr>
          <a:lstStyle/>
          <a:p>
            <a:pPr marL="479520" indent="-479520">
              <a:lnSpc>
                <a:spcPct val="100000"/>
              </a:lnSpc>
              <a:spcBef>
                <a:spcPts val="901"/>
              </a:spcBef>
              <a:buClr>
                <a:srgbClr val="000000"/>
              </a:buClr>
              <a:buFont typeface="Symbol" charset="2"/>
              <a:buChar char=""/>
            </a:pPr>
            <a:r>
              <a:rPr lang="pl-PL" sz="4500" b="0" u="none" strike="noStrike">
                <a:solidFill>
                  <a:schemeClr val="dk1"/>
                </a:solidFill>
                <a:uFillTx/>
                <a:latin typeface="Times New Roman"/>
              </a:rPr>
              <a:t>Kliknij, aby edytować style wzorca tekstu</a:t>
            </a:r>
          </a:p>
          <a:p>
            <a:pPr marL="1038600" lvl="1" indent="-399600">
              <a:lnSpc>
                <a:spcPct val="100000"/>
              </a:lnSpc>
              <a:spcBef>
                <a:spcPts val="780"/>
              </a:spcBef>
              <a:buClr>
                <a:srgbClr val="000000"/>
              </a:buClr>
              <a:buFont typeface="Symbol" charset="2"/>
              <a:buChar char=""/>
            </a:pPr>
            <a:r>
              <a:rPr lang="pl-PL" sz="3900" b="0" u="none" strike="noStrike">
                <a:solidFill>
                  <a:schemeClr val="dk1"/>
                </a:solidFill>
                <a:uFillTx/>
                <a:latin typeface="Times New Roman"/>
              </a:rPr>
              <a:t>Drugi poziom</a:t>
            </a:r>
          </a:p>
          <a:p>
            <a:pPr marL="1598040" lvl="2" indent="-319680">
              <a:lnSpc>
                <a:spcPct val="100000"/>
              </a:lnSpc>
              <a:spcBef>
                <a:spcPts val="680"/>
              </a:spcBef>
              <a:buClr>
                <a:srgbClr val="000000"/>
              </a:buClr>
              <a:buFont typeface="Symbol" charset="2"/>
              <a:buChar char=""/>
            </a:pPr>
            <a:r>
              <a:rPr lang="pl-PL" sz="3400" b="0" u="none" strike="noStrike">
                <a:solidFill>
                  <a:schemeClr val="dk1"/>
                </a:solidFill>
                <a:uFillTx/>
                <a:latin typeface="Times New Roman"/>
              </a:rPr>
              <a:t>Trzeci poziom</a:t>
            </a:r>
          </a:p>
          <a:p>
            <a:pPr marL="2237400" lvl="3" indent="-319680">
              <a:lnSpc>
                <a:spcPct val="100000"/>
              </a:lnSpc>
              <a:spcBef>
                <a:spcPts val="561"/>
              </a:spcBef>
              <a:buClr>
                <a:srgbClr val="000000"/>
              </a:buClr>
              <a:buFont typeface="Symbol" charset="2"/>
              <a:buChar char=""/>
            </a:pPr>
            <a:r>
              <a:rPr lang="pl-PL" sz="2800" b="0" u="none" strike="noStrike">
                <a:solidFill>
                  <a:schemeClr val="dk1"/>
                </a:solidFill>
                <a:uFillTx/>
                <a:latin typeface="Times New Roman"/>
              </a:rPr>
              <a:t>Czwarty poziom</a:t>
            </a:r>
          </a:p>
          <a:p>
            <a:pPr marL="2876400" lvl="4" indent="-319680">
              <a:lnSpc>
                <a:spcPct val="100000"/>
              </a:lnSpc>
              <a:spcBef>
                <a:spcPts val="561"/>
              </a:spcBef>
              <a:buClr>
                <a:srgbClr val="000000"/>
              </a:buClr>
              <a:buFont typeface="OpenSymbol"/>
              <a:buChar char="»"/>
            </a:pPr>
            <a:r>
              <a:rPr lang="pl-PL" sz="2800" b="0" u="none" strike="noStrike">
                <a:solidFill>
                  <a:schemeClr val="dk1"/>
                </a:solidFill>
                <a:uFillTx/>
                <a:latin typeface="Times New Roman"/>
              </a:rPr>
              <a:t>Piąty poziom</a:t>
            </a:r>
          </a:p>
        </p:txBody>
      </p:sp>
      <p:sp>
        <p:nvSpPr>
          <p:cNvPr id="8" name="PlaceHolder 3"/>
          <p:cNvSpPr>
            <a:spLocks noGrp="1"/>
          </p:cNvSpPr>
          <p:nvPr>
            <p:ph type="dt" idx="4"/>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 </a:t>
            </a:r>
          </a:p>
        </p:txBody>
      </p:sp>
      <p:sp>
        <p:nvSpPr>
          <p:cNvPr id="9" name="PlaceHolder 4"/>
          <p:cNvSpPr>
            <a:spLocks noGrp="1"/>
          </p:cNvSpPr>
          <p:nvPr>
            <p:ph type="ftr" idx="5"/>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 </a:t>
            </a:r>
          </a:p>
        </p:txBody>
      </p:sp>
      <p:sp>
        <p:nvSpPr>
          <p:cNvPr id="10" name="PlaceHolder 5"/>
          <p:cNvSpPr>
            <a:spLocks noGrp="1"/>
          </p:cNvSpPr>
          <p:nvPr>
            <p:ph type="sldNum" idx="6"/>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3E2278D0-EB92-400F-AABA-65E486335B57}"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51" r:id="rId1"/>
  </p:sldLayoutIdLst>
  <p:txStyles>
    <p:titleStyle/>
    <p:bodyStyle/>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117" name="PlaceHolder 1"/>
          <p:cNvSpPr>
            <a:spLocks noGrp="1"/>
          </p:cNvSpPr>
          <p:nvPr>
            <p:ph type="dt" idx="58"/>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 </a:t>
            </a:r>
          </a:p>
        </p:txBody>
      </p:sp>
      <p:sp>
        <p:nvSpPr>
          <p:cNvPr id="118" name="PlaceHolder 2"/>
          <p:cNvSpPr>
            <a:spLocks noGrp="1"/>
          </p:cNvSpPr>
          <p:nvPr>
            <p:ph type="ftr" idx="59"/>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 </a:t>
            </a:r>
          </a:p>
        </p:txBody>
      </p:sp>
      <p:sp>
        <p:nvSpPr>
          <p:cNvPr id="119" name="PlaceHolder 3"/>
          <p:cNvSpPr>
            <a:spLocks noGrp="1"/>
          </p:cNvSpPr>
          <p:nvPr>
            <p:ph type="sldNum" idx="60"/>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3FD2F050-A00A-4FC1-8699-90BC034B5FD5}"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
        <p:nvSpPr>
          <p:cNvPr id="120" name="PlaceHolder 4"/>
          <p:cNvSpPr>
            <a:spLocks noGrp="1"/>
          </p:cNvSpPr>
          <p:nvPr>
            <p:ph type="title"/>
          </p:nvPr>
        </p:nvSpPr>
        <p:spPr>
          <a:xfrm>
            <a:off x="640080" y="383040"/>
            <a:ext cx="11521080" cy="1602720"/>
          </a:xfrm>
          <a:prstGeom prst="rect">
            <a:avLst/>
          </a:prstGeom>
          <a:noFill/>
          <a:ln w="0">
            <a:noFill/>
          </a:ln>
        </p:spPr>
        <p:txBody>
          <a:bodyPr lIns="0" tIns="0" rIns="0" bIns="0" anchor="ctr">
            <a:noAutofit/>
          </a:bodyPr>
          <a:lstStyle/>
          <a:p>
            <a:pPr indent="0">
              <a:buNone/>
            </a:pPr>
            <a:r>
              <a:rPr lang="pl-PL" sz="3100" b="0" u="none" strike="noStrike">
                <a:solidFill>
                  <a:schemeClr val="dk1"/>
                </a:solidFill>
                <a:uFillTx/>
                <a:latin typeface="Times New Roman"/>
              </a:rPr>
              <a:t>Kliknij, aby edytować format tekstu tytułu</a:t>
            </a:r>
          </a:p>
        </p:txBody>
      </p:sp>
      <p:sp>
        <p:nvSpPr>
          <p:cNvPr id="121" name="PlaceHolder 5"/>
          <p:cNvSpPr>
            <a:spLocks noGrp="1"/>
          </p:cNvSpPr>
          <p:nvPr>
            <p:ph type="body"/>
          </p:nvPr>
        </p:nvSpPr>
        <p:spPr>
          <a:xfrm>
            <a:off x="640080" y="2246400"/>
            <a:ext cx="11521080" cy="556812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pl-PL" sz="4500" b="0" u="none" strike="noStrike">
                <a:solidFill>
                  <a:schemeClr val="dk1"/>
                </a:solidFill>
                <a:uFillTx/>
                <a:latin typeface="Times New Roman"/>
              </a:rPr>
              <a:t>Kliknij, aby edytować format tekstu konspektu</a:t>
            </a:r>
          </a:p>
          <a:p>
            <a:pPr marL="864000" lvl="1" indent="-324000">
              <a:spcBef>
                <a:spcPts val="1134"/>
              </a:spcBef>
              <a:buClr>
                <a:srgbClr val="000000"/>
              </a:buClr>
              <a:buSzPct val="75000"/>
              <a:buFont typeface="Symbol" charset="2"/>
              <a:buChar char=""/>
            </a:pPr>
            <a:r>
              <a:rPr lang="pl-PL" sz="3400" b="0" u="none" strike="noStrike">
                <a:solidFill>
                  <a:schemeClr val="dk1"/>
                </a:solidFill>
                <a:uFillTx/>
                <a:latin typeface="Times New Roman"/>
              </a:rPr>
              <a:t>Drugi poziom konspektu</a:t>
            </a:r>
          </a:p>
          <a:p>
            <a:pPr marL="1296000" lvl="2" indent="-288000">
              <a:spcBef>
                <a:spcPts val="850"/>
              </a:spcBef>
              <a:buClr>
                <a:srgbClr val="000000"/>
              </a:buClr>
              <a:buSzPct val="45000"/>
              <a:buFont typeface="Wingdings" charset="2"/>
              <a:buChar char=""/>
            </a:pPr>
            <a:r>
              <a:rPr lang="pl-PL" sz="2800" b="0" u="none" strike="noStrike">
                <a:solidFill>
                  <a:schemeClr val="dk1"/>
                </a:solidFill>
                <a:uFillTx/>
                <a:latin typeface="Times New Roman"/>
              </a:rPr>
              <a:t>Trzeci poziom konspektu</a:t>
            </a:r>
          </a:p>
          <a:p>
            <a:pPr marL="1728000" lvl="3" indent="-216000">
              <a:spcBef>
                <a:spcPts val="567"/>
              </a:spcBef>
              <a:buClr>
                <a:srgbClr val="000000"/>
              </a:buClr>
              <a:buSzPct val="75000"/>
              <a:buFont typeface="Symbol" charset="2"/>
              <a:buChar char=""/>
            </a:pPr>
            <a:r>
              <a:rPr lang="pl-PL" sz="2800" b="0" u="none" strike="noStrike">
                <a:solidFill>
                  <a:schemeClr val="dk1"/>
                </a:solidFill>
                <a:uFillTx/>
                <a:latin typeface="Times New Roman"/>
              </a:rPr>
              <a:t>Czwarty poziom konspektu</a:t>
            </a:r>
          </a:p>
          <a:p>
            <a:pPr marL="2160000" lvl="4" indent="-216000">
              <a:spcBef>
                <a:spcPts val="283"/>
              </a:spcBef>
              <a:buClr>
                <a:srgbClr val="000000"/>
              </a:buClr>
              <a:buSzPct val="45000"/>
              <a:buFont typeface="Wingdings" charset="2"/>
              <a:buChar char=""/>
            </a:pPr>
            <a:r>
              <a:rPr lang="pl-PL" sz="2000" b="0" u="none" strike="noStrike">
                <a:solidFill>
                  <a:schemeClr val="dk1"/>
                </a:solidFill>
                <a:uFillTx/>
                <a:latin typeface="Times New Roman"/>
              </a:rPr>
              <a:t>Piąty poziom konspektu</a:t>
            </a:r>
          </a:p>
          <a:p>
            <a:pPr marL="2592000" lvl="5" indent="-216000">
              <a:spcBef>
                <a:spcPts val="283"/>
              </a:spcBef>
              <a:buClr>
                <a:srgbClr val="000000"/>
              </a:buClr>
              <a:buSzPct val="45000"/>
              <a:buFont typeface="Wingdings" charset="2"/>
              <a:buChar char=""/>
            </a:pPr>
            <a:r>
              <a:rPr lang="pl-PL" sz="2000" b="0" u="none" strike="noStrike">
                <a:solidFill>
                  <a:schemeClr val="dk1"/>
                </a:solidFill>
                <a:uFillTx/>
                <a:latin typeface="Times New Roman"/>
              </a:rPr>
              <a:t>Szósty poziom konspektu</a:t>
            </a:r>
          </a:p>
          <a:p>
            <a:pPr marL="3024000" lvl="6" indent="-216000">
              <a:spcBef>
                <a:spcPts val="283"/>
              </a:spcBef>
              <a:buClr>
                <a:srgbClr val="000000"/>
              </a:buClr>
              <a:buSzPct val="45000"/>
              <a:buFont typeface="Wingdings" charset="2"/>
              <a:buChar char=""/>
            </a:pPr>
            <a:r>
              <a:rPr lang="pl-PL" sz="2000" b="0" u="none" strike="noStrike">
                <a:solidFill>
                  <a:schemeClr val="dk1"/>
                </a:solidFill>
                <a:uFillTx/>
                <a:latin typeface="Times New Roman"/>
              </a:rPr>
              <a:t>Siódmy poziom konspektu</a:t>
            </a:r>
          </a:p>
        </p:txBody>
      </p:sp>
    </p:spTree>
  </p:cSld>
  <p:clrMap bg1="lt1" tx1="dk1" bg2="lt2" tx2="dk2" accent1="accent1" accent2="accent2" accent3="accent3" accent4="accent4" accent5="accent5" accent6="accent6" hlink="hlink" folHlink="folHlink"/>
  <p:sldLayoutIdLst>
    <p:sldLayoutId id="2147483690" r:id="rId1"/>
  </p:sldLayoutIdLst>
  <p:txStyles>
    <p:titleStyle/>
    <p:bodyStyle/>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122" name="PlaceHolder 1"/>
          <p:cNvSpPr>
            <a:spLocks noGrp="1"/>
          </p:cNvSpPr>
          <p:nvPr>
            <p:ph type="title"/>
          </p:nvPr>
        </p:nvSpPr>
        <p:spPr>
          <a:xfrm>
            <a:off x="640080" y="382320"/>
            <a:ext cx="4211280" cy="1626480"/>
          </a:xfrm>
          <a:prstGeom prst="rect">
            <a:avLst/>
          </a:prstGeom>
          <a:noFill/>
          <a:ln w="0">
            <a:noFill/>
          </a:ln>
        </p:spPr>
        <p:txBody>
          <a:bodyPr lIns="127800" tIns="64080" rIns="127800" bIns="64080" numCol="1" spcCol="0" anchor="b">
            <a:noAutofit/>
          </a:bodyPr>
          <a:lstStyle/>
          <a:p>
            <a:pPr indent="0">
              <a:lnSpc>
                <a:spcPct val="100000"/>
              </a:lnSpc>
              <a:buNone/>
            </a:pPr>
            <a:r>
              <a:rPr lang="pl-PL" sz="2800" b="1" u="none" strike="noStrike">
                <a:solidFill>
                  <a:schemeClr val="dk2"/>
                </a:solidFill>
                <a:uFillTx/>
                <a:latin typeface="Times New Roman"/>
              </a:rPr>
              <a:t>Kliknij, aby edytować styl</a:t>
            </a:r>
            <a:endParaRPr lang="pl-PL" sz="2800" b="0" u="none" strike="noStrike">
              <a:solidFill>
                <a:schemeClr val="dk1"/>
              </a:solidFill>
              <a:uFillTx/>
              <a:latin typeface="Times New Roman"/>
            </a:endParaRPr>
          </a:p>
        </p:txBody>
      </p:sp>
      <p:sp>
        <p:nvSpPr>
          <p:cNvPr id="123" name="PlaceHolder 2"/>
          <p:cNvSpPr>
            <a:spLocks noGrp="1"/>
          </p:cNvSpPr>
          <p:nvPr>
            <p:ph type="body"/>
          </p:nvPr>
        </p:nvSpPr>
        <p:spPr>
          <a:xfrm>
            <a:off x="5005080" y="382320"/>
            <a:ext cx="7156080" cy="8193960"/>
          </a:xfrm>
          <a:prstGeom prst="rect">
            <a:avLst/>
          </a:prstGeom>
          <a:noFill/>
          <a:ln w="0">
            <a:noFill/>
          </a:ln>
        </p:spPr>
        <p:txBody>
          <a:bodyPr lIns="127800" tIns="64080" rIns="127800" bIns="64080" numCol="1" spcCol="0" anchor="t">
            <a:noAutofit/>
          </a:bodyPr>
          <a:lstStyle/>
          <a:p>
            <a:pPr marL="479520" indent="-479520">
              <a:lnSpc>
                <a:spcPct val="100000"/>
              </a:lnSpc>
              <a:spcBef>
                <a:spcPts val="901"/>
              </a:spcBef>
              <a:buClr>
                <a:srgbClr val="000000"/>
              </a:buClr>
              <a:buFont typeface="Symbol" charset="2"/>
              <a:buChar char=""/>
            </a:pPr>
            <a:r>
              <a:rPr lang="pl-PL" sz="4500" b="0" u="none" strike="noStrike">
                <a:solidFill>
                  <a:schemeClr val="dk1"/>
                </a:solidFill>
                <a:uFillTx/>
                <a:latin typeface="Times New Roman"/>
              </a:rPr>
              <a:t>Kliknij, aby edytować style wzorca tekstu</a:t>
            </a:r>
          </a:p>
          <a:p>
            <a:pPr marL="1038600" lvl="1" indent="-399600">
              <a:lnSpc>
                <a:spcPct val="100000"/>
              </a:lnSpc>
              <a:spcBef>
                <a:spcPts val="780"/>
              </a:spcBef>
              <a:buClr>
                <a:srgbClr val="000000"/>
              </a:buClr>
              <a:buFont typeface="Symbol" charset="2"/>
              <a:buChar char=""/>
            </a:pPr>
            <a:r>
              <a:rPr lang="pl-PL" sz="3900" b="0" u="none" strike="noStrike">
                <a:solidFill>
                  <a:schemeClr val="dk1"/>
                </a:solidFill>
                <a:uFillTx/>
                <a:latin typeface="Times New Roman"/>
              </a:rPr>
              <a:t>Drugi poziom</a:t>
            </a:r>
          </a:p>
          <a:p>
            <a:pPr marL="1598040" lvl="2" indent="-319680">
              <a:lnSpc>
                <a:spcPct val="100000"/>
              </a:lnSpc>
              <a:spcBef>
                <a:spcPts val="680"/>
              </a:spcBef>
              <a:buClr>
                <a:srgbClr val="000000"/>
              </a:buClr>
              <a:buFont typeface="Symbol" charset="2"/>
              <a:buChar char=""/>
            </a:pPr>
            <a:r>
              <a:rPr lang="pl-PL" sz="3400" b="0" u="none" strike="noStrike">
                <a:solidFill>
                  <a:schemeClr val="dk1"/>
                </a:solidFill>
                <a:uFillTx/>
                <a:latin typeface="Times New Roman"/>
              </a:rPr>
              <a:t>Trzeci poziom</a:t>
            </a:r>
          </a:p>
          <a:p>
            <a:pPr marL="2237400" lvl="3" indent="-319680">
              <a:lnSpc>
                <a:spcPct val="100000"/>
              </a:lnSpc>
              <a:spcBef>
                <a:spcPts val="561"/>
              </a:spcBef>
              <a:buClr>
                <a:srgbClr val="000000"/>
              </a:buClr>
              <a:buFont typeface="Symbol" charset="2"/>
              <a:buChar char=""/>
            </a:pPr>
            <a:r>
              <a:rPr lang="pl-PL" sz="2800" b="0" u="none" strike="noStrike">
                <a:solidFill>
                  <a:schemeClr val="dk1"/>
                </a:solidFill>
                <a:uFillTx/>
                <a:latin typeface="Times New Roman"/>
              </a:rPr>
              <a:t>Czwarty poziom</a:t>
            </a:r>
          </a:p>
          <a:p>
            <a:pPr marL="2876400" lvl="4" indent="-319680">
              <a:lnSpc>
                <a:spcPct val="100000"/>
              </a:lnSpc>
              <a:spcBef>
                <a:spcPts val="561"/>
              </a:spcBef>
              <a:buClr>
                <a:srgbClr val="000000"/>
              </a:buClr>
              <a:buFont typeface="OpenSymbol"/>
              <a:buChar char="»"/>
            </a:pPr>
            <a:r>
              <a:rPr lang="pl-PL" sz="2800" b="0" u="none" strike="noStrike">
                <a:solidFill>
                  <a:schemeClr val="dk1"/>
                </a:solidFill>
                <a:uFillTx/>
                <a:latin typeface="Times New Roman"/>
              </a:rPr>
              <a:t>Piąty poziom</a:t>
            </a:r>
          </a:p>
        </p:txBody>
      </p:sp>
      <p:sp>
        <p:nvSpPr>
          <p:cNvPr id="124" name="PlaceHolder 3"/>
          <p:cNvSpPr>
            <a:spLocks noGrp="1"/>
          </p:cNvSpPr>
          <p:nvPr>
            <p:ph type="body"/>
          </p:nvPr>
        </p:nvSpPr>
        <p:spPr>
          <a:xfrm>
            <a:off x="640080" y="2009160"/>
            <a:ext cx="4211280" cy="6567120"/>
          </a:xfrm>
          <a:prstGeom prst="rect">
            <a:avLst/>
          </a:prstGeom>
          <a:noFill/>
          <a:ln w="0">
            <a:noFill/>
          </a:ln>
        </p:spPr>
        <p:txBody>
          <a:bodyPr lIns="127800" tIns="64080" rIns="127800" bIns="64080" numCol="1" spcCol="0" anchor="t">
            <a:noAutofit/>
          </a:bodyPr>
          <a:lstStyle/>
          <a:p>
            <a:pPr indent="0">
              <a:lnSpc>
                <a:spcPct val="100000"/>
              </a:lnSpc>
              <a:spcBef>
                <a:spcPts val="400"/>
              </a:spcBef>
              <a:buNone/>
              <a:tabLst>
                <a:tab pos="0" algn="l"/>
              </a:tabLst>
            </a:pPr>
            <a:r>
              <a:rPr lang="pl-PL" sz="2000" b="0" u="none" strike="noStrike">
                <a:solidFill>
                  <a:schemeClr val="dk1"/>
                </a:solidFill>
                <a:uFillTx/>
                <a:latin typeface="Times New Roman"/>
              </a:rPr>
              <a:t>Kliknij, aby edytować style wzorca tekstu</a:t>
            </a:r>
          </a:p>
        </p:txBody>
      </p:sp>
      <p:sp>
        <p:nvSpPr>
          <p:cNvPr id="125" name="PlaceHolder 4"/>
          <p:cNvSpPr>
            <a:spLocks noGrp="1"/>
          </p:cNvSpPr>
          <p:nvPr>
            <p:ph type="dt" idx="61"/>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 </a:t>
            </a:r>
          </a:p>
        </p:txBody>
      </p:sp>
      <p:sp>
        <p:nvSpPr>
          <p:cNvPr id="126" name="PlaceHolder 5"/>
          <p:cNvSpPr>
            <a:spLocks noGrp="1"/>
          </p:cNvSpPr>
          <p:nvPr>
            <p:ph type="ftr" idx="62"/>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 </a:t>
            </a:r>
          </a:p>
        </p:txBody>
      </p:sp>
      <p:sp>
        <p:nvSpPr>
          <p:cNvPr id="127" name="PlaceHolder 6"/>
          <p:cNvSpPr>
            <a:spLocks noGrp="1"/>
          </p:cNvSpPr>
          <p:nvPr>
            <p:ph type="sldNum" idx="63"/>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DC07CB9C-0856-4F6E-A57C-0836477090CE}"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92" r:id="rId1"/>
  </p:sldLayoutIdLst>
  <p:txStyles>
    <p:titleStyle/>
    <p:bodyStyle/>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128" name="PlaceHolder 1"/>
          <p:cNvSpPr>
            <a:spLocks noGrp="1"/>
          </p:cNvSpPr>
          <p:nvPr>
            <p:ph type="title"/>
          </p:nvPr>
        </p:nvSpPr>
        <p:spPr>
          <a:xfrm>
            <a:off x="2509200" y="6720840"/>
            <a:ext cx="7680600" cy="793080"/>
          </a:xfrm>
          <a:prstGeom prst="rect">
            <a:avLst/>
          </a:prstGeom>
          <a:noFill/>
          <a:ln w="0">
            <a:noFill/>
          </a:ln>
        </p:spPr>
        <p:txBody>
          <a:bodyPr lIns="127800" tIns="64080" rIns="127800" bIns="64080" numCol="1" spcCol="0" anchor="b">
            <a:noAutofit/>
          </a:bodyPr>
          <a:lstStyle/>
          <a:p>
            <a:pPr indent="0">
              <a:lnSpc>
                <a:spcPct val="100000"/>
              </a:lnSpc>
              <a:buNone/>
            </a:pPr>
            <a:r>
              <a:rPr lang="pl-PL" sz="2800" b="1" u="none" strike="noStrike">
                <a:solidFill>
                  <a:schemeClr val="dk2"/>
                </a:solidFill>
                <a:uFillTx/>
                <a:latin typeface="Times New Roman"/>
              </a:rPr>
              <a:t>Kliknij, aby edytować styl</a:t>
            </a:r>
            <a:endParaRPr lang="pl-PL" sz="2800" b="0" u="none" strike="noStrike">
              <a:solidFill>
                <a:schemeClr val="dk1"/>
              </a:solidFill>
              <a:uFillTx/>
              <a:latin typeface="Times New Roman"/>
            </a:endParaRPr>
          </a:p>
        </p:txBody>
      </p:sp>
      <p:sp>
        <p:nvSpPr>
          <p:cNvPr id="129" name="PlaceHolder 2"/>
          <p:cNvSpPr>
            <a:spLocks noGrp="1"/>
          </p:cNvSpPr>
          <p:nvPr>
            <p:ph type="body"/>
          </p:nvPr>
        </p:nvSpPr>
        <p:spPr>
          <a:xfrm>
            <a:off x="2509200" y="857880"/>
            <a:ext cx="7680600" cy="5760360"/>
          </a:xfrm>
          <a:prstGeom prst="rect">
            <a:avLst/>
          </a:prstGeom>
          <a:noFill/>
          <a:ln w="0">
            <a:noFill/>
          </a:ln>
        </p:spPr>
        <p:txBody>
          <a:bodyPr lIns="90000" tIns="45000" rIns="90000" bIns="45000" anchor="t">
            <a:noAutofit/>
          </a:bodyPr>
          <a:lstStyle/>
          <a:p>
            <a:pPr marL="432000" indent="-324000">
              <a:spcBef>
                <a:spcPts val="1417"/>
              </a:spcBef>
              <a:buClr>
                <a:srgbClr val="000000"/>
              </a:buClr>
              <a:buSzPct val="45000"/>
              <a:buFont typeface="Wingdings" charset="2"/>
              <a:buChar char=""/>
            </a:pPr>
            <a:r>
              <a:rPr lang="pl-PL" sz="4500" b="0" u="none" strike="noStrike">
                <a:solidFill>
                  <a:schemeClr val="dk1"/>
                </a:solidFill>
                <a:uFillTx/>
                <a:latin typeface="Times New Roman"/>
              </a:rPr>
              <a:t>Kliknij, aby edytować format tekstu konspektu</a:t>
            </a:r>
          </a:p>
          <a:p>
            <a:pPr marL="864000" lvl="1" indent="-324000">
              <a:spcBef>
                <a:spcPts val="1134"/>
              </a:spcBef>
              <a:buClr>
                <a:srgbClr val="000000"/>
              </a:buClr>
              <a:buSzPct val="75000"/>
              <a:buFont typeface="Symbol" charset="2"/>
              <a:buChar char=""/>
            </a:pPr>
            <a:r>
              <a:rPr lang="pl-PL" sz="4500" b="0" u="none" strike="noStrike">
                <a:solidFill>
                  <a:schemeClr val="dk1"/>
                </a:solidFill>
                <a:uFillTx/>
                <a:latin typeface="Times New Roman"/>
              </a:rPr>
              <a:t>Drugi poziom konspektu</a:t>
            </a:r>
          </a:p>
          <a:p>
            <a:pPr marL="1296000" lvl="2" indent="-288000">
              <a:spcBef>
                <a:spcPts val="850"/>
              </a:spcBef>
              <a:buClr>
                <a:srgbClr val="000000"/>
              </a:buClr>
              <a:buSzPct val="45000"/>
              <a:buFont typeface="Wingdings" charset="2"/>
              <a:buChar char=""/>
            </a:pPr>
            <a:r>
              <a:rPr lang="pl-PL" sz="4500" b="0" u="none" strike="noStrike">
                <a:solidFill>
                  <a:schemeClr val="dk1"/>
                </a:solidFill>
                <a:uFillTx/>
                <a:latin typeface="Times New Roman"/>
              </a:rPr>
              <a:t>Trzeci poziom konspektu</a:t>
            </a:r>
          </a:p>
          <a:p>
            <a:pPr marL="1728000" lvl="3" indent="-216000">
              <a:spcBef>
                <a:spcPts val="567"/>
              </a:spcBef>
              <a:buClr>
                <a:srgbClr val="000000"/>
              </a:buClr>
              <a:buSzPct val="75000"/>
              <a:buFont typeface="Symbol" charset="2"/>
              <a:buChar char=""/>
            </a:pPr>
            <a:r>
              <a:rPr lang="pl-PL" sz="4500" b="0" u="none" strike="noStrike">
                <a:solidFill>
                  <a:schemeClr val="dk1"/>
                </a:solidFill>
                <a:uFillTx/>
                <a:latin typeface="Times New Roman"/>
              </a:rPr>
              <a:t>Czwarty poziom konspektu</a:t>
            </a:r>
          </a:p>
          <a:p>
            <a:pPr marL="2160000" lvl="4" indent="-216000">
              <a:spcBef>
                <a:spcPts val="283"/>
              </a:spcBef>
              <a:buClr>
                <a:srgbClr val="000000"/>
              </a:buClr>
              <a:buSzPct val="45000"/>
              <a:buFont typeface="Wingdings" charset="2"/>
              <a:buChar char=""/>
            </a:pPr>
            <a:r>
              <a:rPr lang="pl-PL" sz="4500" b="0" u="none" strike="noStrike">
                <a:solidFill>
                  <a:schemeClr val="dk1"/>
                </a:solidFill>
                <a:uFillTx/>
                <a:latin typeface="Times New Roman"/>
              </a:rPr>
              <a:t>Piąty poziom konspektu</a:t>
            </a:r>
          </a:p>
          <a:p>
            <a:pPr marL="2592000" lvl="5" indent="-216000">
              <a:spcBef>
                <a:spcPts val="283"/>
              </a:spcBef>
              <a:buClr>
                <a:srgbClr val="000000"/>
              </a:buClr>
              <a:buSzPct val="45000"/>
              <a:buFont typeface="Wingdings" charset="2"/>
              <a:buChar char=""/>
            </a:pPr>
            <a:r>
              <a:rPr lang="pl-PL" sz="4500" b="0" u="none" strike="noStrike">
                <a:solidFill>
                  <a:schemeClr val="dk1"/>
                </a:solidFill>
                <a:uFillTx/>
                <a:latin typeface="Times New Roman"/>
              </a:rPr>
              <a:t>Szósty poziom konspektu</a:t>
            </a:r>
          </a:p>
          <a:p>
            <a:pPr marL="3024000" lvl="6" indent="-216000">
              <a:spcBef>
                <a:spcPts val="283"/>
              </a:spcBef>
              <a:buClr>
                <a:srgbClr val="000000"/>
              </a:buClr>
              <a:buSzPct val="45000"/>
              <a:buFont typeface="Wingdings" charset="2"/>
              <a:buChar char=""/>
            </a:pPr>
            <a:r>
              <a:rPr lang="pl-PL" sz="4500" b="0" u="none" strike="noStrike">
                <a:solidFill>
                  <a:schemeClr val="dk1"/>
                </a:solidFill>
                <a:uFillTx/>
                <a:latin typeface="Times New Roman"/>
              </a:rPr>
              <a:t>Siódmy poziom konspektu</a:t>
            </a:r>
          </a:p>
        </p:txBody>
      </p:sp>
      <p:sp>
        <p:nvSpPr>
          <p:cNvPr id="130" name="PlaceHolder 3"/>
          <p:cNvSpPr>
            <a:spLocks noGrp="1"/>
          </p:cNvSpPr>
          <p:nvPr>
            <p:ph type="body"/>
          </p:nvPr>
        </p:nvSpPr>
        <p:spPr>
          <a:xfrm>
            <a:off x="2509200" y="7514280"/>
            <a:ext cx="7680600" cy="1126440"/>
          </a:xfrm>
          <a:prstGeom prst="rect">
            <a:avLst/>
          </a:prstGeom>
          <a:noFill/>
          <a:ln w="0">
            <a:noFill/>
          </a:ln>
        </p:spPr>
        <p:txBody>
          <a:bodyPr lIns="127800" tIns="64080" rIns="127800" bIns="64080" numCol="1" spcCol="0" anchor="t">
            <a:noAutofit/>
          </a:bodyPr>
          <a:lstStyle/>
          <a:p>
            <a:pPr indent="0">
              <a:lnSpc>
                <a:spcPct val="100000"/>
              </a:lnSpc>
              <a:spcBef>
                <a:spcPts val="400"/>
              </a:spcBef>
              <a:buNone/>
              <a:tabLst>
                <a:tab pos="0" algn="l"/>
              </a:tabLst>
            </a:pPr>
            <a:r>
              <a:rPr lang="pl-PL" sz="2000" b="0" u="none" strike="noStrike">
                <a:solidFill>
                  <a:schemeClr val="dk1"/>
                </a:solidFill>
                <a:uFillTx/>
                <a:latin typeface="Times New Roman"/>
              </a:rPr>
              <a:t>Kliknij, aby edytować style wzorca tekstu</a:t>
            </a:r>
          </a:p>
        </p:txBody>
      </p:sp>
      <p:sp>
        <p:nvSpPr>
          <p:cNvPr id="131" name="PlaceHolder 4"/>
          <p:cNvSpPr>
            <a:spLocks noGrp="1"/>
          </p:cNvSpPr>
          <p:nvPr>
            <p:ph type="dt" idx="64"/>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 </a:t>
            </a:r>
          </a:p>
        </p:txBody>
      </p:sp>
      <p:sp>
        <p:nvSpPr>
          <p:cNvPr id="132" name="PlaceHolder 5"/>
          <p:cNvSpPr>
            <a:spLocks noGrp="1"/>
          </p:cNvSpPr>
          <p:nvPr>
            <p:ph type="ftr" idx="65"/>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 </a:t>
            </a:r>
          </a:p>
        </p:txBody>
      </p:sp>
      <p:sp>
        <p:nvSpPr>
          <p:cNvPr id="133" name="PlaceHolder 6"/>
          <p:cNvSpPr>
            <a:spLocks noGrp="1"/>
          </p:cNvSpPr>
          <p:nvPr>
            <p:ph type="sldNum" idx="66"/>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A0402ECF-1F33-4A26-9253-354AC574D6AC}"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94" r:id="rId1"/>
  </p:sldLayoutIdLst>
  <p:txStyles>
    <p:titleStyle/>
    <p:bodyStyle/>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134" name="PlaceHolder 1"/>
          <p:cNvSpPr>
            <a:spLocks noGrp="1"/>
          </p:cNvSpPr>
          <p:nvPr>
            <p:ph type="title"/>
          </p:nvPr>
        </p:nvSpPr>
        <p:spPr>
          <a:xfrm>
            <a:off x="960120" y="2982600"/>
            <a:ext cx="10881000" cy="2057760"/>
          </a:xfrm>
          <a:prstGeom prst="rect">
            <a:avLst/>
          </a:prstGeom>
          <a:noFill/>
          <a:ln w="0">
            <a:noFill/>
          </a:ln>
        </p:spPr>
        <p:txBody>
          <a:bodyPr lIns="127800" tIns="64080" rIns="127800" bIns="64080" numCol="1" spcCol="0" anchor="ctr">
            <a:noAutofit/>
          </a:bodyPr>
          <a:lstStyle/>
          <a:p>
            <a:pPr indent="0" algn="ctr">
              <a:lnSpc>
                <a:spcPct val="100000"/>
              </a:lnSpc>
              <a:buNone/>
            </a:pPr>
            <a:r>
              <a:rPr lang="pl-PL" sz="6200" b="0" u="none" strike="noStrike">
                <a:solidFill>
                  <a:schemeClr val="dk2"/>
                </a:solidFill>
                <a:uFillTx/>
                <a:latin typeface="Times New Roman"/>
              </a:rPr>
              <a:t>Kliknij, aby edytować styl</a:t>
            </a:r>
            <a:endParaRPr lang="pl-PL" sz="6200" b="0" u="none" strike="noStrike">
              <a:solidFill>
                <a:schemeClr val="dk1"/>
              </a:solidFill>
              <a:uFillTx/>
              <a:latin typeface="Times New Roman"/>
            </a:endParaRPr>
          </a:p>
        </p:txBody>
      </p:sp>
      <p:sp>
        <p:nvSpPr>
          <p:cNvPr id="135" name="PlaceHolder 2"/>
          <p:cNvSpPr>
            <a:spLocks noGrp="1"/>
          </p:cNvSpPr>
          <p:nvPr>
            <p:ph type="dt" idx="67"/>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 </a:t>
            </a:r>
          </a:p>
        </p:txBody>
      </p:sp>
      <p:sp>
        <p:nvSpPr>
          <p:cNvPr id="136" name="PlaceHolder 3"/>
          <p:cNvSpPr>
            <a:spLocks noGrp="1"/>
          </p:cNvSpPr>
          <p:nvPr>
            <p:ph type="ftr" idx="68"/>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 </a:t>
            </a:r>
          </a:p>
        </p:txBody>
      </p:sp>
      <p:sp>
        <p:nvSpPr>
          <p:cNvPr id="137" name="PlaceHolder 4"/>
          <p:cNvSpPr>
            <a:spLocks noGrp="1"/>
          </p:cNvSpPr>
          <p:nvPr>
            <p:ph type="sldNum" idx="69"/>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952B601F-2CED-4336-9A77-4406AAB52D44}"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96" r:id="rId1"/>
  </p:sldLayoutIdLst>
  <p:txStyles>
    <p:titleStyle/>
    <p:bodyStyle/>
    <p:otherStyle/>
  </p:txStyles>
</p:sldMaster>
</file>

<file path=ppt/slideMasters/slideMaster24.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140" name="PlaceHolder 1"/>
          <p:cNvSpPr>
            <a:spLocks noGrp="1"/>
          </p:cNvSpPr>
          <p:nvPr>
            <p:ph type="title"/>
          </p:nvPr>
        </p:nvSpPr>
        <p:spPr>
          <a:xfrm>
            <a:off x="960120" y="853560"/>
            <a:ext cx="10881000" cy="1599840"/>
          </a:xfrm>
          <a:prstGeom prst="rect">
            <a:avLst/>
          </a:prstGeom>
          <a:noFill/>
          <a:ln w="0">
            <a:noFill/>
          </a:ln>
        </p:spPr>
        <p:txBody>
          <a:bodyPr lIns="127800" tIns="64080" rIns="127800" bIns="64080" numCol="1" spcCol="0" anchor="ctr">
            <a:noAutofit/>
          </a:bodyPr>
          <a:lstStyle/>
          <a:p>
            <a:pPr indent="0" algn="ctr">
              <a:lnSpc>
                <a:spcPct val="100000"/>
              </a:lnSpc>
              <a:buNone/>
            </a:pPr>
            <a:r>
              <a:rPr lang="pl-PL" sz="6200" b="0" u="none" strike="noStrike">
                <a:solidFill>
                  <a:schemeClr val="dk2"/>
                </a:solidFill>
                <a:uFillTx/>
                <a:latin typeface="Times New Roman"/>
              </a:rPr>
              <a:t>Kliknij, aby edytować styl</a:t>
            </a:r>
            <a:endParaRPr lang="pl-PL" sz="6200" b="0" u="none" strike="noStrike">
              <a:solidFill>
                <a:schemeClr val="dk1"/>
              </a:solidFill>
              <a:uFillTx/>
              <a:latin typeface="Times New Roman"/>
            </a:endParaRPr>
          </a:p>
        </p:txBody>
      </p:sp>
      <p:sp>
        <p:nvSpPr>
          <p:cNvPr id="141" name="PlaceHolder 2"/>
          <p:cNvSpPr>
            <a:spLocks noGrp="1"/>
          </p:cNvSpPr>
          <p:nvPr>
            <p:ph type="body"/>
          </p:nvPr>
        </p:nvSpPr>
        <p:spPr>
          <a:xfrm>
            <a:off x="960120" y="2773800"/>
            <a:ext cx="10881000" cy="5760360"/>
          </a:xfrm>
          <a:prstGeom prst="rect">
            <a:avLst/>
          </a:prstGeom>
          <a:noFill/>
          <a:ln w="0">
            <a:noFill/>
          </a:ln>
        </p:spPr>
        <p:txBody>
          <a:bodyPr vert="eaVert" lIns="127800" tIns="64080" rIns="127800" bIns="64080" numCol="1" spcCol="0" anchor="t">
            <a:noAutofit/>
          </a:bodyPr>
          <a:lstStyle/>
          <a:p>
            <a:pPr marL="479520" indent="-479520">
              <a:lnSpc>
                <a:spcPct val="100000"/>
              </a:lnSpc>
              <a:spcBef>
                <a:spcPts val="901"/>
              </a:spcBef>
              <a:buClr>
                <a:srgbClr val="000000"/>
              </a:buClr>
              <a:buFont typeface="Symbol" charset="2"/>
              <a:buChar char=""/>
            </a:pPr>
            <a:r>
              <a:rPr lang="pl-PL" sz="4500" b="0" u="none" strike="noStrike">
                <a:solidFill>
                  <a:schemeClr val="dk1"/>
                </a:solidFill>
                <a:uFillTx/>
                <a:latin typeface="Times New Roman"/>
              </a:rPr>
              <a:t>Kliknij, aby edytować style wzorca tekstu</a:t>
            </a:r>
          </a:p>
          <a:p>
            <a:pPr marL="1038600" lvl="1" indent="-399600">
              <a:lnSpc>
                <a:spcPct val="100000"/>
              </a:lnSpc>
              <a:spcBef>
                <a:spcPts val="780"/>
              </a:spcBef>
              <a:buClr>
                <a:srgbClr val="000000"/>
              </a:buClr>
              <a:buFont typeface="Symbol" charset="2"/>
              <a:buChar char=""/>
            </a:pPr>
            <a:r>
              <a:rPr lang="pl-PL" sz="3900" b="0" u="none" strike="noStrike">
                <a:solidFill>
                  <a:schemeClr val="dk1"/>
                </a:solidFill>
                <a:uFillTx/>
                <a:latin typeface="Times New Roman"/>
              </a:rPr>
              <a:t>Drugi poziom</a:t>
            </a:r>
          </a:p>
          <a:p>
            <a:pPr marL="1598040" lvl="2" indent="-319680">
              <a:lnSpc>
                <a:spcPct val="100000"/>
              </a:lnSpc>
              <a:spcBef>
                <a:spcPts val="680"/>
              </a:spcBef>
              <a:buClr>
                <a:srgbClr val="000000"/>
              </a:buClr>
              <a:buFont typeface="Symbol" charset="2"/>
              <a:buChar char=""/>
            </a:pPr>
            <a:r>
              <a:rPr lang="pl-PL" sz="3400" b="0" u="none" strike="noStrike">
                <a:solidFill>
                  <a:schemeClr val="dk1"/>
                </a:solidFill>
                <a:uFillTx/>
                <a:latin typeface="Times New Roman"/>
              </a:rPr>
              <a:t>Trzeci poziom</a:t>
            </a:r>
          </a:p>
          <a:p>
            <a:pPr marL="2237040" lvl="3" indent="-319680">
              <a:lnSpc>
                <a:spcPct val="100000"/>
              </a:lnSpc>
              <a:spcBef>
                <a:spcPts val="561"/>
              </a:spcBef>
              <a:buClr>
                <a:srgbClr val="000000"/>
              </a:buClr>
              <a:buFont typeface="Symbol" charset="2"/>
              <a:buChar char=""/>
            </a:pPr>
            <a:r>
              <a:rPr lang="pl-PL" sz="2800" b="0" u="none" strike="noStrike">
                <a:solidFill>
                  <a:schemeClr val="dk1"/>
                </a:solidFill>
                <a:uFillTx/>
                <a:latin typeface="Times New Roman"/>
              </a:rPr>
              <a:t>Czwarty poziom</a:t>
            </a:r>
          </a:p>
          <a:p>
            <a:pPr marL="2876040" lvl="4" indent="-319680">
              <a:lnSpc>
                <a:spcPct val="100000"/>
              </a:lnSpc>
              <a:spcBef>
                <a:spcPts val="561"/>
              </a:spcBef>
              <a:buClr>
                <a:srgbClr val="000000"/>
              </a:buClr>
              <a:buFont typeface="OpenSymbol"/>
              <a:buChar char="»"/>
            </a:pPr>
            <a:r>
              <a:rPr lang="pl-PL" sz="2800" b="0" u="none" strike="noStrike">
                <a:solidFill>
                  <a:schemeClr val="dk1"/>
                </a:solidFill>
                <a:uFillTx/>
                <a:latin typeface="Times New Roman"/>
              </a:rPr>
              <a:t>Piąty poziom</a:t>
            </a:r>
          </a:p>
        </p:txBody>
      </p:sp>
      <p:sp>
        <p:nvSpPr>
          <p:cNvPr id="142" name="PlaceHolder 3"/>
          <p:cNvSpPr>
            <a:spLocks noGrp="1"/>
          </p:cNvSpPr>
          <p:nvPr>
            <p:ph type="dt" idx="70"/>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 </a:t>
            </a:r>
          </a:p>
        </p:txBody>
      </p:sp>
      <p:sp>
        <p:nvSpPr>
          <p:cNvPr id="143" name="PlaceHolder 4"/>
          <p:cNvSpPr>
            <a:spLocks noGrp="1"/>
          </p:cNvSpPr>
          <p:nvPr>
            <p:ph type="ftr" idx="71"/>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&lt;stopka&gt;</a:t>
            </a:r>
          </a:p>
        </p:txBody>
      </p:sp>
      <p:sp>
        <p:nvSpPr>
          <p:cNvPr id="144" name="PlaceHolder 5"/>
          <p:cNvSpPr>
            <a:spLocks noGrp="1"/>
          </p:cNvSpPr>
          <p:nvPr>
            <p:ph type="sldNum" idx="72"/>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6B931184-078E-41B4-B093-2614675C929D}"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98" r:id="rId1"/>
  </p:sldLayoutIdLst>
  <p:txStyles>
    <p:titleStyle/>
    <p:bodyStyle/>
    <p:otherStyle/>
  </p:txStyles>
</p:sldMaster>
</file>

<file path=ppt/slideMasters/slideMaster25.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145" name="PlaceHolder 1"/>
          <p:cNvSpPr>
            <a:spLocks noGrp="1"/>
          </p:cNvSpPr>
          <p:nvPr>
            <p:ph type="title"/>
          </p:nvPr>
        </p:nvSpPr>
        <p:spPr>
          <a:xfrm>
            <a:off x="9121320" y="853560"/>
            <a:ext cx="2720160" cy="7680600"/>
          </a:xfrm>
          <a:prstGeom prst="rect">
            <a:avLst/>
          </a:prstGeom>
          <a:noFill/>
          <a:ln w="0">
            <a:noFill/>
          </a:ln>
        </p:spPr>
        <p:txBody>
          <a:bodyPr vert="eaVert" lIns="127800" tIns="64080" rIns="127800" bIns="64080" numCol="1" spcCol="0" anchor="ctr">
            <a:noAutofit/>
          </a:bodyPr>
          <a:lstStyle/>
          <a:p>
            <a:pPr indent="0" algn="ctr">
              <a:lnSpc>
                <a:spcPct val="100000"/>
              </a:lnSpc>
              <a:buNone/>
            </a:pPr>
            <a:r>
              <a:rPr lang="pl-PL" sz="6200" b="0" u="none" strike="noStrike">
                <a:solidFill>
                  <a:schemeClr val="dk2"/>
                </a:solidFill>
                <a:uFillTx/>
                <a:latin typeface="Times New Roman"/>
              </a:rPr>
              <a:t>Kliknij, aby edytować styl</a:t>
            </a:r>
            <a:endParaRPr lang="pl-PL" sz="6200" b="0" u="none" strike="noStrike">
              <a:solidFill>
                <a:schemeClr val="dk1"/>
              </a:solidFill>
              <a:uFillTx/>
              <a:latin typeface="Times New Roman"/>
            </a:endParaRPr>
          </a:p>
        </p:txBody>
      </p:sp>
      <p:sp>
        <p:nvSpPr>
          <p:cNvPr id="146" name="PlaceHolder 2"/>
          <p:cNvSpPr>
            <a:spLocks noGrp="1"/>
          </p:cNvSpPr>
          <p:nvPr>
            <p:ph type="body"/>
          </p:nvPr>
        </p:nvSpPr>
        <p:spPr>
          <a:xfrm>
            <a:off x="960120" y="853560"/>
            <a:ext cx="7947360" cy="7680600"/>
          </a:xfrm>
          <a:prstGeom prst="rect">
            <a:avLst/>
          </a:prstGeom>
          <a:noFill/>
          <a:ln w="0">
            <a:noFill/>
          </a:ln>
        </p:spPr>
        <p:txBody>
          <a:bodyPr vert="eaVert" lIns="127800" tIns="64080" rIns="127800" bIns="64080" numCol="1" spcCol="0" anchor="t">
            <a:noAutofit/>
          </a:bodyPr>
          <a:lstStyle/>
          <a:p>
            <a:pPr marL="479520" indent="-479520">
              <a:lnSpc>
                <a:spcPct val="100000"/>
              </a:lnSpc>
              <a:spcBef>
                <a:spcPts val="901"/>
              </a:spcBef>
              <a:buClr>
                <a:srgbClr val="000000"/>
              </a:buClr>
              <a:buFont typeface="Symbol" charset="2"/>
              <a:buChar char=""/>
            </a:pPr>
            <a:r>
              <a:rPr lang="pl-PL" sz="4500" b="0" u="none" strike="noStrike">
                <a:solidFill>
                  <a:schemeClr val="dk1"/>
                </a:solidFill>
                <a:uFillTx/>
                <a:latin typeface="Times New Roman"/>
              </a:rPr>
              <a:t>Kliknij, aby edytować style wzorca tekstu</a:t>
            </a:r>
          </a:p>
          <a:p>
            <a:pPr marL="1038600" lvl="1" indent="-399600">
              <a:lnSpc>
                <a:spcPct val="100000"/>
              </a:lnSpc>
              <a:spcBef>
                <a:spcPts val="780"/>
              </a:spcBef>
              <a:buClr>
                <a:srgbClr val="000000"/>
              </a:buClr>
              <a:buFont typeface="Symbol" charset="2"/>
              <a:buChar char=""/>
            </a:pPr>
            <a:r>
              <a:rPr lang="pl-PL" sz="3900" b="0" u="none" strike="noStrike">
                <a:solidFill>
                  <a:schemeClr val="dk1"/>
                </a:solidFill>
                <a:uFillTx/>
                <a:latin typeface="Times New Roman"/>
              </a:rPr>
              <a:t>Drugi poziom</a:t>
            </a:r>
          </a:p>
          <a:p>
            <a:pPr marL="1598040" lvl="2" indent="-319680">
              <a:lnSpc>
                <a:spcPct val="100000"/>
              </a:lnSpc>
              <a:spcBef>
                <a:spcPts val="680"/>
              </a:spcBef>
              <a:buClr>
                <a:srgbClr val="000000"/>
              </a:buClr>
              <a:buFont typeface="Symbol" charset="2"/>
              <a:buChar char=""/>
            </a:pPr>
            <a:r>
              <a:rPr lang="pl-PL" sz="3400" b="0" u="none" strike="noStrike">
                <a:solidFill>
                  <a:schemeClr val="dk1"/>
                </a:solidFill>
                <a:uFillTx/>
                <a:latin typeface="Times New Roman"/>
              </a:rPr>
              <a:t>Trzeci poziom</a:t>
            </a:r>
          </a:p>
          <a:p>
            <a:pPr marL="2237040" lvl="3" indent="-319680">
              <a:lnSpc>
                <a:spcPct val="100000"/>
              </a:lnSpc>
              <a:spcBef>
                <a:spcPts val="561"/>
              </a:spcBef>
              <a:buClr>
                <a:srgbClr val="000000"/>
              </a:buClr>
              <a:buFont typeface="Symbol" charset="2"/>
              <a:buChar char=""/>
            </a:pPr>
            <a:r>
              <a:rPr lang="pl-PL" sz="2800" b="0" u="none" strike="noStrike">
                <a:solidFill>
                  <a:schemeClr val="dk1"/>
                </a:solidFill>
                <a:uFillTx/>
                <a:latin typeface="Times New Roman"/>
              </a:rPr>
              <a:t>Czwarty poziom</a:t>
            </a:r>
          </a:p>
          <a:p>
            <a:pPr marL="2876040" lvl="4" indent="-319680">
              <a:lnSpc>
                <a:spcPct val="100000"/>
              </a:lnSpc>
              <a:spcBef>
                <a:spcPts val="561"/>
              </a:spcBef>
              <a:buClr>
                <a:srgbClr val="000000"/>
              </a:buClr>
              <a:buFont typeface="OpenSymbol"/>
              <a:buChar char="»"/>
            </a:pPr>
            <a:r>
              <a:rPr lang="pl-PL" sz="2800" b="0" u="none" strike="noStrike">
                <a:solidFill>
                  <a:schemeClr val="dk1"/>
                </a:solidFill>
                <a:uFillTx/>
                <a:latin typeface="Times New Roman"/>
              </a:rPr>
              <a:t>Piąty poziom</a:t>
            </a:r>
          </a:p>
        </p:txBody>
      </p:sp>
      <p:sp>
        <p:nvSpPr>
          <p:cNvPr id="147" name="PlaceHolder 3"/>
          <p:cNvSpPr>
            <a:spLocks noGrp="1"/>
          </p:cNvSpPr>
          <p:nvPr>
            <p:ph type="dt" idx="73"/>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&lt;data/godzina&gt;</a:t>
            </a:r>
          </a:p>
        </p:txBody>
      </p:sp>
      <p:sp>
        <p:nvSpPr>
          <p:cNvPr id="148" name="PlaceHolder 4"/>
          <p:cNvSpPr>
            <a:spLocks noGrp="1"/>
          </p:cNvSpPr>
          <p:nvPr>
            <p:ph type="ftr" idx="74"/>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&lt;stopka&gt;</a:t>
            </a:r>
          </a:p>
        </p:txBody>
      </p:sp>
      <p:sp>
        <p:nvSpPr>
          <p:cNvPr id="149" name="PlaceHolder 5"/>
          <p:cNvSpPr>
            <a:spLocks noGrp="1"/>
          </p:cNvSpPr>
          <p:nvPr>
            <p:ph type="sldNum" idx="75"/>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A9FD75DA-7B58-4543-88FA-9D06E3878709}"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700" r:id="rId1"/>
  </p:sldLayoutIdLst>
  <p:txStyles>
    <p:titleStyle/>
    <p:bodyStyle/>
    <p:otherStyle/>
  </p:txStyles>
</p:sldMaster>
</file>

<file path=ppt/slideMasters/slideMaster26.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150" name="PlaceHolder 1"/>
          <p:cNvSpPr>
            <a:spLocks noGrp="1"/>
          </p:cNvSpPr>
          <p:nvPr>
            <p:ph type="title"/>
          </p:nvPr>
        </p:nvSpPr>
        <p:spPr>
          <a:xfrm>
            <a:off x="960120" y="853560"/>
            <a:ext cx="10881000" cy="1599840"/>
          </a:xfrm>
          <a:prstGeom prst="rect">
            <a:avLst/>
          </a:prstGeom>
          <a:noFill/>
          <a:ln w="0">
            <a:noFill/>
          </a:ln>
        </p:spPr>
        <p:txBody>
          <a:bodyPr lIns="127800" tIns="64080" rIns="127800" bIns="64080" numCol="1" spcCol="0" anchor="ctr">
            <a:noAutofit/>
          </a:bodyPr>
          <a:lstStyle/>
          <a:p>
            <a:pPr indent="0" algn="ctr">
              <a:lnSpc>
                <a:spcPct val="100000"/>
              </a:lnSpc>
              <a:buNone/>
            </a:pPr>
            <a:r>
              <a:rPr lang="pl-PL" sz="6200" b="0" u="none" strike="noStrike">
                <a:solidFill>
                  <a:schemeClr val="dk2"/>
                </a:solidFill>
                <a:uFillTx/>
                <a:latin typeface="Times New Roman"/>
              </a:rPr>
              <a:t>Kliknij, aby edytować styl</a:t>
            </a:r>
            <a:endParaRPr lang="pl-PL" sz="6200" b="0" u="none" strike="noStrike">
              <a:solidFill>
                <a:schemeClr val="dk1"/>
              </a:solidFill>
              <a:uFillTx/>
              <a:latin typeface="Times New Roman"/>
            </a:endParaRPr>
          </a:p>
        </p:txBody>
      </p:sp>
      <p:sp>
        <p:nvSpPr>
          <p:cNvPr id="151" name="PlaceHolder 2"/>
          <p:cNvSpPr>
            <a:spLocks noGrp="1"/>
          </p:cNvSpPr>
          <p:nvPr>
            <p:ph type="body"/>
          </p:nvPr>
        </p:nvSpPr>
        <p:spPr>
          <a:xfrm>
            <a:off x="960120" y="2773800"/>
            <a:ext cx="10881000" cy="5760360"/>
          </a:xfrm>
          <a:prstGeom prst="rect">
            <a:avLst/>
          </a:prstGeom>
          <a:noFill/>
          <a:ln w="0">
            <a:noFill/>
          </a:ln>
        </p:spPr>
        <p:txBody>
          <a:bodyPr lIns="127800" tIns="64080" rIns="127800" bIns="64080" numCol="1" spcCol="0" anchor="t">
            <a:noAutofit/>
          </a:bodyPr>
          <a:lstStyle/>
          <a:p>
            <a:pPr marL="479520" indent="-479520">
              <a:lnSpc>
                <a:spcPct val="100000"/>
              </a:lnSpc>
              <a:spcBef>
                <a:spcPts val="901"/>
              </a:spcBef>
              <a:buClr>
                <a:srgbClr val="000000"/>
              </a:buClr>
              <a:buFont typeface="Symbol" charset="2"/>
              <a:buChar char=""/>
            </a:pPr>
            <a:r>
              <a:rPr lang="pl-PL" sz="4500" b="0" u="none" strike="noStrike">
                <a:solidFill>
                  <a:schemeClr val="dk1"/>
                </a:solidFill>
                <a:uFillTx/>
                <a:latin typeface="Times New Roman"/>
              </a:rPr>
              <a:t>Kliknij, aby edytować style wzorca tekstu</a:t>
            </a:r>
          </a:p>
          <a:p>
            <a:pPr marL="1038600" lvl="1" indent="-399600">
              <a:lnSpc>
                <a:spcPct val="100000"/>
              </a:lnSpc>
              <a:spcBef>
                <a:spcPts val="780"/>
              </a:spcBef>
              <a:buClr>
                <a:srgbClr val="000000"/>
              </a:buClr>
              <a:buFont typeface="Symbol" charset="2"/>
              <a:buChar char=""/>
            </a:pPr>
            <a:r>
              <a:rPr lang="pl-PL" sz="3900" b="0" u="none" strike="noStrike">
                <a:solidFill>
                  <a:schemeClr val="dk1"/>
                </a:solidFill>
                <a:uFillTx/>
                <a:latin typeface="Times New Roman"/>
              </a:rPr>
              <a:t>Drugi poziom</a:t>
            </a:r>
          </a:p>
          <a:p>
            <a:pPr marL="1598040" lvl="2" indent="-319680">
              <a:lnSpc>
                <a:spcPct val="100000"/>
              </a:lnSpc>
              <a:spcBef>
                <a:spcPts val="680"/>
              </a:spcBef>
              <a:buClr>
                <a:srgbClr val="000000"/>
              </a:buClr>
              <a:buFont typeface="Symbol" charset="2"/>
              <a:buChar char=""/>
            </a:pPr>
            <a:r>
              <a:rPr lang="pl-PL" sz="3400" b="0" u="none" strike="noStrike">
                <a:solidFill>
                  <a:schemeClr val="dk1"/>
                </a:solidFill>
                <a:uFillTx/>
                <a:latin typeface="Times New Roman"/>
              </a:rPr>
              <a:t>Trzeci poziom</a:t>
            </a:r>
          </a:p>
          <a:p>
            <a:pPr marL="2237040" lvl="3" indent="-319680">
              <a:lnSpc>
                <a:spcPct val="100000"/>
              </a:lnSpc>
              <a:spcBef>
                <a:spcPts val="561"/>
              </a:spcBef>
              <a:buClr>
                <a:srgbClr val="000000"/>
              </a:buClr>
              <a:buFont typeface="Symbol" charset="2"/>
              <a:buChar char=""/>
            </a:pPr>
            <a:r>
              <a:rPr lang="pl-PL" sz="2800" b="0" u="none" strike="noStrike">
                <a:solidFill>
                  <a:schemeClr val="dk1"/>
                </a:solidFill>
                <a:uFillTx/>
                <a:latin typeface="Times New Roman"/>
              </a:rPr>
              <a:t>Czwarty poziom</a:t>
            </a:r>
          </a:p>
          <a:p>
            <a:pPr marL="2876040" lvl="4" indent="-319680">
              <a:lnSpc>
                <a:spcPct val="100000"/>
              </a:lnSpc>
              <a:spcBef>
                <a:spcPts val="561"/>
              </a:spcBef>
              <a:buClr>
                <a:srgbClr val="000000"/>
              </a:buClr>
              <a:buFont typeface="OpenSymbol"/>
              <a:buChar char="»"/>
            </a:pPr>
            <a:r>
              <a:rPr lang="pl-PL" sz="2800" b="0" u="none" strike="noStrike">
                <a:solidFill>
                  <a:schemeClr val="dk1"/>
                </a:solidFill>
                <a:uFillTx/>
                <a:latin typeface="Times New Roman"/>
              </a:rPr>
              <a:t>Piąty poziom</a:t>
            </a:r>
          </a:p>
        </p:txBody>
      </p:sp>
      <p:sp>
        <p:nvSpPr>
          <p:cNvPr id="152" name="PlaceHolder 3"/>
          <p:cNvSpPr>
            <a:spLocks noGrp="1"/>
          </p:cNvSpPr>
          <p:nvPr>
            <p:ph type="dt" idx="76"/>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&lt;data/godzina&gt;</a:t>
            </a:r>
          </a:p>
        </p:txBody>
      </p:sp>
      <p:sp>
        <p:nvSpPr>
          <p:cNvPr id="153" name="PlaceHolder 4"/>
          <p:cNvSpPr>
            <a:spLocks noGrp="1"/>
          </p:cNvSpPr>
          <p:nvPr>
            <p:ph type="ftr" idx="77"/>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&lt;stopka&gt;</a:t>
            </a:r>
          </a:p>
        </p:txBody>
      </p:sp>
      <p:sp>
        <p:nvSpPr>
          <p:cNvPr id="154" name="PlaceHolder 5"/>
          <p:cNvSpPr>
            <a:spLocks noGrp="1"/>
          </p:cNvSpPr>
          <p:nvPr>
            <p:ph type="sldNum" idx="78"/>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04E66F7E-7927-4071-B3E1-6674B02938B7}"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702" r:id="rId1"/>
  </p:sldLayoutIdLst>
  <p:txStyles>
    <p:titleStyle/>
    <p:bodyStyle/>
    <p:otherStyle/>
  </p:txStyles>
</p:sldMaster>
</file>

<file path=ppt/slideMasters/slideMaster27.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157" name="PlaceHolder 1"/>
          <p:cNvSpPr>
            <a:spLocks noGrp="1"/>
          </p:cNvSpPr>
          <p:nvPr>
            <p:ph type="title"/>
          </p:nvPr>
        </p:nvSpPr>
        <p:spPr>
          <a:xfrm>
            <a:off x="1011240" y="6169680"/>
            <a:ext cx="10881000" cy="1906560"/>
          </a:xfrm>
          <a:prstGeom prst="rect">
            <a:avLst/>
          </a:prstGeom>
          <a:noFill/>
          <a:ln w="0">
            <a:noFill/>
          </a:ln>
        </p:spPr>
        <p:txBody>
          <a:bodyPr lIns="127800" tIns="64080" rIns="127800" bIns="64080" numCol="1" spcCol="0" anchor="t">
            <a:noAutofit/>
          </a:bodyPr>
          <a:lstStyle/>
          <a:p>
            <a:pPr indent="0">
              <a:lnSpc>
                <a:spcPct val="100000"/>
              </a:lnSpc>
              <a:buNone/>
            </a:pPr>
            <a:r>
              <a:rPr lang="pl-PL" sz="5600" b="1" u="none" strike="noStrike" cap="all">
                <a:solidFill>
                  <a:schemeClr val="dk2"/>
                </a:solidFill>
                <a:uFillTx/>
                <a:latin typeface="Times New Roman"/>
              </a:rPr>
              <a:t>Kliknij, aby edytować styl</a:t>
            </a:r>
            <a:endParaRPr lang="pl-PL" sz="5600" b="0" u="none" strike="noStrike">
              <a:solidFill>
                <a:schemeClr val="dk1"/>
              </a:solidFill>
              <a:uFillTx/>
              <a:latin typeface="Times New Roman"/>
            </a:endParaRPr>
          </a:p>
        </p:txBody>
      </p:sp>
      <p:sp>
        <p:nvSpPr>
          <p:cNvPr id="158" name="PlaceHolder 2"/>
          <p:cNvSpPr>
            <a:spLocks noGrp="1"/>
          </p:cNvSpPr>
          <p:nvPr>
            <p:ph type="body"/>
          </p:nvPr>
        </p:nvSpPr>
        <p:spPr>
          <a:xfrm>
            <a:off x="1011240" y="4069440"/>
            <a:ext cx="10881000" cy="2099880"/>
          </a:xfrm>
          <a:prstGeom prst="rect">
            <a:avLst/>
          </a:prstGeom>
          <a:noFill/>
          <a:ln w="0">
            <a:noFill/>
          </a:ln>
        </p:spPr>
        <p:txBody>
          <a:bodyPr lIns="127800" tIns="64080" rIns="127800" bIns="64080" numCol="1" spcCol="0" anchor="b">
            <a:noAutofit/>
          </a:bodyPr>
          <a:lstStyle/>
          <a:p>
            <a:pPr indent="0">
              <a:lnSpc>
                <a:spcPct val="100000"/>
              </a:lnSpc>
              <a:spcBef>
                <a:spcPts val="561"/>
              </a:spcBef>
              <a:buNone/>
              <a:tabLst>
                <a:tab pos="0" algn="l"/>
              </a:tabLst>
            </a:pPr>
            <a:r>
              <a:rPr lang="pl-PL" sz="2800" b="0" u="none" strike="noStrike">
                <a:solidFill>
                  <a:schemeClr val="dk1"/>
                </a:solidFill>
                <a:uFillTx/>
                <a:latin typeface="Times New Roman"/>
              </a:rPr>
              <a:t>Kliknij, aby edytować style wzorca tekstu</a:t>
            </a:r>
          </a:p>
        </p:txBody>
      </p:sp>
      <p:sp>
        <p:nvSpPr>
          <p:cNvPr id="159" name="PlaceHolder 3"/>
          <p:cNvSpPr>
            <a:spLocks noGrp="1"/>
          </p:cNvSpPr>
          <p:nvPr>
            <p:ph type="dt" idx="79"/>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&lt;data/godzina&gt;</a:t>
            </a:r>
          </a:p>
        </p:txBody>
      </p:sp>
      <p:sp>
        <p:nvSpPr>
          <p:cNvPr id="160" name="PlaceHolder 4"/>
          <p:cNvSpPr>
            <a:spLocks noGrp="1"/>
          </p:cNvSpPr>
          <p:nvPr>
            <p:ph type="ftr" idx="80"/>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&lt;stopka&gt;</a:t>
            </a:r>
          </a:p>
        </p:txBody>
      </p:sp>
      <p:sp>
        <p:nvSpPr>
          <p:cNvPr id="161" name="PlaceHolder 5"/>
          <p:cNvSpPr>
            <a:spLocks noGrp="1"/>
          </p:cNvSpPr>
          <p:nvPr>
            <p:ph type="sldNum" idx="81"/>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29C60C97-5A3E-4C43-9E18-49F573BBA709}"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704" r:id="rId1"/>
  </p:sldLayoutIdLst>
  <p:txStyles>
    <p:titleStyle/>
    <p:bodyStyle/>
    <p:otherStyle/>
  </p:txStyles>
</p:sldMaster>
</file>

<file path=ppt/slideMasters/slideMaster28.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162" name="PlaceHolder 1"/>
          <p:cNvSpPr>
            <a:spLocks noGrp="1"/>
          </p:cNvSpPr>
          <p:nvPr>
            <p:ph type="title"/>
          </p:nvPr>
        </p:nvSpPr>
        <p:spPr>
          <a:xfrm>
            <a:off x="960120" y="853560"/>
            <a:ext cx="10881000" cy="1599840"/>
          </a:xfrm>
          <a:prstGeom prst="rect">
            <a:avLst/>
          </a:prstGeom>
          <a:noFill/>
          <a:ln w="0">
            <a:noFill/>
          </a:ln>
        </p:spPr>
        <p:txBody>
          <a:bodyPr lIns="127800" tIns="64080" rIns="127800" bIns="64080" numCol="1" spcCol="0" anchor="ctr">
            <a:noAutofit/>
          </a:bodyPr>
          <a:lstStyle/>
          <a:p>
            <a:pPr indent="0" algn="ctr">
              <a:lnSpc>
                <a:spcPct val="100000"/>
              </a:lnSpc>
              <a:buNone/>
            </a:pPr>
            <a:r>
              <a:rPr lang="pl-PL" sz="6200" b="0" u="none" strike="noStrike">
                <a:solidFill>
                  <a:schemeClr val="dk2"/>
                </a:solidFill>
                <a:uFillTx/>
                <a:latin typeface="Times New Roman"/>
              </a:rPr>
              <a:t>Kliknij, aby edytować styl</a:t>
            </a:r>
            <a:endParaRPr lang="pl-PL" sz="6200" b="0" u="none" strike="noStrike">
              <a:solidFill>
                <a:schemeClr val="dk1"/>
              </a:solidFill>
              <a:uFillTx/>
              <a:latin typeface="Times New Roman"/>
            </a:endParaRPr>
          </a:p>
        </p:txBody>
      </p:sp>
      <p:sp>
        <p:nvSpPr>
          <p:cNvPr id="163" name="PlaceHolder 2"/>
          <p:cNvSpPr>
            <a:spLocks noGrp="1"/>
          </p:cNvSpPr>
          <p:nvPr>
            <p:ph type="body"/>
          </p:nvPr>
        </p:nvSpPr>
        <p:spPr>
          <a:xfrm>
            <a:off x="960120" y="2773800"/>
            <a:ext cx="5333760" cy="5760360"/>
          </a:xfrm>
          <a:prstGeom prst="rect">
            <a:avLst/>
          </a:prstGeom>
          <a:noFill/>
          <a:ln w="0">
            <a:noFill/>
          </a:ln>
        </p:spPr>
        <p:txBody>
          <a:bodyPr lIns="127800" tIns="64080" rIns="127800" bIns="64080" numCol="1" spcCol="0" anchor="t">
            <a:noAutofit/>
          </a:bodyPr>
          <a:lstStyle/>
          <a:p>
            <a:pPr marL="479520" indent="-479520">
              <a:lnSpc>
                <a:spcPct val="100000"/>
              </a:lnSpc>
              <a:spcBef>
                <a:spcPts val="780"/>
              </a:spcBef>
              <a:buClr>
                <a:srgbClr val="000000"/>
              </a:buClr>
              <a:buFont typeface="Symbol" charset="2"/>
              <a:buChar char=""/>
            </a:pPr>
            <a:r>
              <a:rPr lang="pl-PL" sz="3900" b="0" u="none" strike="noStrike">
                <a:solidFill>
                  <a:schemeClr val="dk1"/>
                </a:solidFill>
                <a:uFillTx/>
                <a:latin typeface="Times New Roman"/>
              </a:rPr>
              <a:t>Kliknij, aby edytować style wzorca tekstu</a:t>
            </a:r>
          </a:p>
          <a:p>
            <a:pPr marL="1038600" lvl="1" indent="-399600">
              <a:lnSpc>
                <a:spcPct val="100000"/>
              </a:lnSpc>
              <a:spcBef>
                <a:spcPts val="680"/>
              </a:spcBef>
              <a:buClr>
                <a:srgbClr val="000000"/>
              </a:buClr>
              <a:buFont typeface="Symbol" charset="2"/>
              <a:buChar char=""/>
            </a:pPr>
            <a:r>
              <a:rPr lang="pl-PL" sz="3400" b="0" u="none" strike="noStrike">
                <a:solidFill>
                  <a:schemeClr val="dk1"/>
                </a:solidFill>
                <a:uFillTx/>
                <a:latin typeface="Times New Roman"/>
              </a:rPr>
              <a:t>Drugi poziom</a:t>
            </a:r>
          </a:p>
          <a:p>
            <a:pPr marL="1598040" lvl="2" indent="-319680">
              <a:lnSpc>
                <a:spcPct val="100000"/>
              </a:lnSpc>
              <a:spcBef>
                <a:spcPts val="561"/>
              </a:spcBef>
              <a:buClr>
                <a:srgbClr val="000000"/>
              </a:buClr>
              <a:buFont typeface="Symbol" charset="2"/>
              <a:buChar char=""/>
            </a:pPr>
            <a:r>
              <a:rPr lang="pl-PL" sz="2800" b="0" u="none" strike="noStrike">
                <a:solidFill>
                  <a:schemeClr val="dk1"/>
                </a:solidFill>
                <a:uFillTx/>
                <a:latin typeface="Times New Roman"/>
              </a:rPr>
              <a:t>Trzeci poziom</a:t>
            </a:r>
          </a:p>
          <a:p>
            <a:pPr marL="2237040" lvl="3" indent="-319680">
              <a:lnSpc>
                <a:spcPct val="100000"/>
              </a:lnSpc>
              <a:spcBef>
                <a:spcPts val="499"/>
              </a:spcBef>
              <a:buClr>
                <a:srgbClr val="000000"/>
              </a:buClr>
              <a:buFont typeface="Symbol" charset="2"/>
              <a:buChar char=""/>
            </a:pPr>
            <a:r>
              <a:rPr lang="pl-PL" sz="2500" b="0" u="none" strike="noStrike">
                <a:solidFill>
                  <a:schemeClr val="dk1"/>
                </a:solidFill>
                <a:uFillTx/>
                <a:latin typeface="Times New Roman"/>
              </a:rPr>
              <a:t>Czwarty poziom</a:t>
            </a:r>
          </a:p>
          <a:p>
            <a:pPr marL="2876040" lvl="4" indent="-319680">
              <a:lnSpc>
                <a:spcPct val="100000"/>
              </a:lnSpc>
              <a:spcBef>
                <a:spcPts val="499"/>
              </a:spcBef>
              <a:buClr>
                <a:srgbClr val="000000"/>
              </a:buClr>
              <a:buFont typeface="OpenSymbol"/>
              <a:buChar char="»"/>
            </a:pPr>
            <a:r>
              <a:rPr lang="pl-PL" sz="2500" b="0" u="none" strike="noStrike">
                <a:solidFill>
                  <a:schemeClr val="dk1"/>
                </a:solidFill>
                <a:uFillTx/>
                <a:latin typeface="Times New Roman"/>
              </a:rPr>
              <a:t>Piąty poziom</a:t>
            </a:r>
          </a:p>
        </p:txBody>
      </p:sp>
      <p:sp>
        <p:nvSpPr>
          <p:cNvPr id="164" name="PlaceHolder 3"/>
          <p:cNvSpPr>
            <a:spLocks noGrp="1"/>
          </p:cNvSpPr>
          <p:nvPr>
            <p:ph type="body"/>
          </p:nvPr>
        </p:nvSpPr>
        <p:spPr>
          <a:xfrm>
            <a:off x="6507360" y="2773800"/>
            <a:ext cx="5333760" cy="5760360"/>
          </a:xfrm>
          <a:prstGeom prst="rect">
            <a:avLst/>
          </a:prstGeom>
          <a:noFill/>
          <a:ln w="0">
            <a:noFill/>
          </a:ln>
        </p:spPr>
        <p:txBody>
          <a:bodyPr lIns="127800" tIns="64080" rIns="127800" bIns="64080" numCol="1" spcCol="0" anchor="t">
            <a:noAutofit/>
          </a:bodyPr>
          <a:lstStyle/>
          <a:p>
            <a:pPr marL="479520" indent="-479520">
              <a:lnSpc>
                <a:spcPct val="100000"/>
              </a:lnSpc>
              <a:spcBef>
                <a:spcPts val="780"/>
              </a:spcBef>
              <a:buClr>
                <a:srgbClr val="000000"/>
              </a:buClr>
              <a:buFont typeface="Symbol" charset="2"/>
              <a:buChar char=""/>
            </a:pPr>
            <a:r>
              <a:rPr lang="pl-PL" sz="3900" b="0" u="none" strike="noStrike">
                <a:solidFill>
                  <a:schemeClr val="dk1"/>
                </a:solidFill>
                <a:uFillTx/>
                <a:latin typeface="Times New Roman"/>
              </a:rPr>
              <a:t>Kliknij, aby edytować style wzorca tekstu</a:t>
            </a:r>
          </a:p>
          <a:p>
            <a:pPr marL="1038600" lvl="1" indent="-399600">
              <a:lnSpc>
                <a:spcPct val="100000"/>
              </a:lnSpc>
              <a:spcBef>
                <a:spcPts val="680"/>
              </a:spcBef>
              <a:buClr>
                <a:srgbClr val="000000"/>
              </a:buClr>
              <a:buFont typeface="Symbol" charset="2"/>
              <a:buChar char=""/>
            </a:pPr>
            <a:r>
              <a:rPr lang="pl-PL" sz="3400" b="0" u="none" strike="noStrike">
                <a:solidFill>
                  <a:schemeClr val="dk1"/>
                </a:solidFill>
                <a:uFillTx/>
                <a:latin typeface="Times New Roman"/>
              </a:rPr>
              <a:t>Drugi poziom</a:t>
            </a:r>
          </a:p>
          <a:p>
            <a:pPr marL="1598040" lvl="2" indent="-319680">
              <a:lnSpc>
                <a:spcPct val="100000"/>
              </a:lnSpc>
              <a:spcBef>
                <a:spcPts val="561"/>
              </a:spcBef>
              <a:buClr>
                <a:srgbClr val="000000"/>
              </a:buClr>
              <a:buFont typeface="Symbol" charset="2"/>
              <a:buChar char=""/>
            </a:pPr>
            <a:r>
              <a:rPr lang="pl-PL" sz="2800" b="0" u="none" strike="noStrike">
                <a:solidFill>
                  <a:schemeClr val="dk1"/>
                </a:solidFill>
                <a:uFillTx/>
                <a:latin typeface="Times New Roman"/>
              </a:rPr>
              <a:t>Trzeci poziom</a:t>
            </a:r>
          </a:p>
          <a:p>
            <a:pPr marL="2237040" lvl="3" indent="-319680">
              <a:lnSpc>
                <a:spcPct val="100000"/>
              </a:lnSpc>
              <a:spcBef>
                <a:spcPts val="499"/>
              </a:spcBef>
              <a:buClr>
                <a:srgbClr val="000000"/>
              </a:buClr>
              <a:buFont typeface="Symbol" charset="2"/>
              <a:buChar char=""/>
            </a:pPr>
            <a:r>
              <a:rPr lang="pl-PL" sz="2500" b="0" u="none" strike="noStrike">
                <a:solidFill>
                  <a:schemeClr val="dk1"/>
                </a:solidFill>
                <a:uFillTx/>
                <a:latin typeface="Times New Roman"/>
              </a:rPr>
              <a:t>Czwarty poziom</a:t>
            </a:r>
          </a:p>
          <a:p>
            <a:pPr marL="2876040" lvl="4" indent="-319680">
              <a:lnSpc>
                <a:spcPct val="100000"/>
              </a:lnSpc>
              <a:spcBef>
                <a:spcPts val="499"/>
              </a:spcBef>
              <a:buClr>
                <a:srgbClr val="000000"/>
              </a:buClr>
              <a:buFont typeface="OpenSymbol"/>
              <a:buChar char="»"/>
            </a:pPr>
            <a:r>
              <a:rPr lang="pl-PL" sz="2500" b="0" u="none" strike="noStrike">
                <a:solidFill>
                  <a:schemeClr val="dk1"/>
                </a:solidFill>
                <a:uFillTx/>
                <a:latin typeface="Times New Roman"/>
              </a:rPr>
              <a:t>Piąty poziom</a:t>
            </a:r>
          </a:p>
        </p:txBody>
      </p:sp>
      <p:sp>
        <p:nvSpPr>
          <p:cNvPr id="165" name="PlaceHolder 4"/>
          <p:cNvSpPr>
            <a:spLocks noGrp="1"/>
          </p:cNvSpPr>
          <p:nvPr>
            <p:ph type="dt" idx="82"/>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&lt;data/godzina&gt;</a:t>
            </a:r>
          </a:p>
        </p:txBody>
      </p:sp>
      <p:sp>
        <p:nvSpPr>
          <p:cNvPr id="166" name="PlaceHolder 5"/>
          <p:cNvSpPr>
            <a:spLocks noGrp="1"/>
          </p:cNvSpPr>
          <p:nvPr>
            <p:ph type="ftr" idx="83"/>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&lt;stopka&gt;</a:t>
            </a:r>
          </a:p>
        </p:txBody>
      </p:sp>
      <p:sp>
        <p:nvSpPr>
          <p:cNvPr id="167" name="PlaceHolder 6"/>
          <p:cNvSpPr>
            <a:spLocks noGrp="1"/>
          </p:cNvSpPr>
          <p:nvPr>
            <p:ph type="sldNum" idx="84"/>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268C5BB4-89AF-493B-8557-FA46BB713EEB}"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706" r:id="rId1"/>
  </p:sldLayoutIdLst>
  <p:txStyles>
    <p:titleStyle/>
    <p:bodyStyle/>
    <p:otherStyle/>
  </p:txStyles>
</p:sldMaster>
</file>

<file path=ppt/slideMasters/slideMaster29.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171" name="PlaceHolder 1"/>
          <p:cNvSpPr>
            <a:spLocks noGrp="1"/>
          </p:cNvSpPr>
          <p:nvPr>
            <p:ph type="title"/>
          </p:nvPr>
        </p:nvSpPr>
        <p:spPr>
          <a:xfrm>
            <a:off x="640080" y="384480"/>
            <a:ext cx="11521080" cy="1599840"/>
          </a:xfrm>
          <a:prstGeom prst="rect">
            <a:avLst/>
          </a:prstGeom>
          <a:noFill/>
          <a:ln w="0">
            <a:noFill/>
          </a:ln>
        </p:spPr>
        <p:txBody>
          <a:bodyPr lIns="127800" tIns="64080" rIns="127800" bIns="64080" numCol="1" spcCol="0" anchor="ctr">
            <a:noAutofit/>
          </a:bodyPr>
          <a:lstStyle/>
          <a:p>
            <a:pPr indent="0" algn="ctr">
              <a:lnSpc>
                <a:spcPct val="100000"/>
              </a:lnSpc>
              <a:buNone/>
            </a:pPr>
            <a:r>
              <a:rPr lang="pl-PL" sz="6200" b="0" u="none" strike="noStrike">
                <a:solidFill>
                  <a:schemeClr val="dk2"/>
                </a:solidFill>
                <a:uFillTx/>
                <a:latin typeface="Times New Roman"/>
              </a:rPr>
              <a:t>Kliknij, aby edytować styl</a:t>
            </a:r>
            <a:endParaRPr lang="pl-PL" sz="6200" b="0" u="none" strike="noStrike">
              <a:solidFill>
                <a:schemeClr val="dk1"/>
              </a:solidFill>
              <a:uFillTx/>
              <a:latin typeface="Times New Roman"/>
            </a:endParaRPr>
          </a:p>
        </p:txBody>
      </p:sp>
      <p:sp>
        <p:nvSpPr>
          <p:cNvPr id="172" name="PlaceHolder 2"/>
          <p:cNvSpPr>
            <a:spLocks noGrp="1"/>
          </p:cNvSpPr>
          <p:nvPr>
            <p:ph type="body"/>
          </p:nvPr>
        </p:nvSpPr>
        <p:spPr>
          <a:xfrm>
            <a:off x="640080" y="2149200"/>
            <a:ext cx="5655960" cy="895320"/>
          </a:xfrm>
          <a:prstGeom prst="rect">
            <a:avLst/>
          </a:prstGeom>
          <a:noFill/>
          <a:ln w="0">
            <a:noFill/>
          </a:ln>
        </p:spPr>
        <p:txBody>
          <a:bodyPr lIns="127800" tIns="64080" rIns="127800" bIns="64080" numCol="1" spcCol="0" anchor="b">
            <a:noAutofit/>
          </a:bodyPr>
          <a:lstStyle/>
          <a:p>
            <a:pPr indent="0">
              <a:lnSpc>
                <a:spcPct val="100000"/>
              </a:lnSpc>
              <a:spcBef>
                <a:spcPts val="680"/>
              </a:spcBef>
              <a:buNone/>
              <a:tabLst>
                <a:tab pos="0" algn="l"/>
              </a:tabLst>
            </a:pPr>
            <a:r>
              <a:rPr lang="pl-PL" sz="3400" b="1" u="none" strike="noStrike">
                <a:solidFill>
                  <a:schemeClr val="dk1"/>
                </a:solidFill>
                <a:uFillTx/>
                <a:latin typeface="Times New Roman"/>
              </a:rPr>
              <a:t>Kliknij, aby edytować style wzorca tekstu</a:t>
            </a:r>
            <a:endParaRPr lang="pl-PL" sz="3400" b="0" u="none" strike="noStrike">
              <a:solidFill>
                <a:schemeClr val="dk1"/>
              </a:solidFill>
              <a:uFillTx/>
              <a:latin typeface="Times New Roman"/>
            </a:endParaRPr>
          </a:p>
        </p:txBody>
      </p:sp>
      <p:sp>
        <p:nvSpPr>
          <p:cNvPr id="173" name="PlaceHolder 3"/>
          <p:cNvSpPr>
            <a:spLocks noGrp="1"/>
          </p:cNvSpPr>
          <p:nvPr>
            <p:ph type="body"/>
          </p:nvPr>
        </p:nvSpPr>
        <p:spPr>
          <a:xfrm>
            <a:off x="640080" y="3044880"/>
            <a:ext cx="5655960" cy="5531400"/>
          </a:xfrm>
          <a:prstGeom prst="rect">
            <a:avLst/>
          </a:prstGeom>
          <a:noFill/>
          <a:ln w="0">
            <a:noFill/>
          </a:ln>
        </p:spPr>
        <p:txBody>
          <a:bodyPr lIns="127800" tIns="64080" rIns="127800" bIns="64080" numCol="1" spcCol="0" anchor="t">
            <a:noAutofit/>
          </a:bodyPr>
          <a:lstStyle/>
          <a:p>
            <a:pPr marL="479520" indent="-479520">
              <a:lnSpc>
                <a:spcPct val="100000"/>
              </a:lnSpc>
              <a:spcBef>
                <a:spcPts val="680"/>
              </a:spcBef>
              <a:buClr>
                <a:srgbClr val="000000"/>
              </a:buClr>
              <a:buFont typeface="Symbol" charset="2"/>
              <a:buChar char=""/>
            </a:pPr>
            <a:r>
              <a:rPr lang="pl-PL" sz="3400" b="0" u="none" strike="noStrike">
                <a:solidFill>
                  <a:schemeClr val="dk1"/>
                </a:solidFill>
                <a:uFillTx/>
                <a:latin typeface="Times New Roman"/>
              </a:rPr>
              <a:t>Kliknij, aby edytować style wzorca tekstu</a:t>
            </a:r>
          </a:p>
          <a:p>
            <a:pPr marL="1038600" lvl="1" indent="-399600">
              <a:lnSpc>
                <a:spcPct val="100000"/>
              </a:lnSpc>
              <a:spcBef>
                <a:spcPts val="561"/>
              </a:spcBef>
              <a:buClr>
                <a:srgbClr val="000000"/>
              </a:buClr>
              <a:buFont typeface="Symbol" charset="2"/>
              <a:buChar char=""/>
            </a:pPr>
            <a:r>
              <a:rPr lang="pl-PL" sz="2800" b="0" u="none" strike="noStrike">
                <a:solidFill>
                  <a:schemeClr val="dk1"/>
                </a:solidFill>
                <a:uFillTx/>
                <a:latin typeface="Times New Roman"/>
              </a:rPr>
              <a:t>Drugi poziom</a:t>
            </a:r>
          </a:p>
          <a:p>
            <a:pPr marL="1598040" lvl="2" indent="-319680">
              <a:lnSpc>
                <a:spcPct val="100000"/>
              </a:lnSpc>
              <a:spcBef>
                <a:spcPts val="499"/>
              </a:spcBef>
              <a:buClr>
                <a:srgbClr val="000000"/>
              </a:buClr>
              <a:buFont typeface="Symbol" charset="2"/>
              <a:buChar char=""/>
            </a:pPr>
            <a:r>
              <a:rPr lang="pl-PL" sz="2500" b="0" u="none" strike="noStrike">
                <a:solidFill>
                  <a:schemeClr val="dk1"/>
                </a:solidFill>
                <a:uFillTx/>
                <a:latin typeface="Times New Roman"/>
              </a:rPr>
              <a:t>Trzeci poziom</a:t>
            </a:r>
          </a:p>
          <a:p>
            <a:pPr marL="2237040" lvl="3" indent="-319680">
              <a:lnSpc>
                <a:spcPct val="100000"/>
              </a:lnSpc>
              <a:spcBef>
                <a:spcPts val="439"/>
              </a:spcBef>
              <a:buClr>
                <a:srgbClr val="000000"/>
              </a:buClr>
              <a:buFont typeface="Symbol" charset="2"/>
              <a:buChar char=""/>
            </a:pPr>
            <a:r>
              <a:rPr lang="pl-PL" sz="2200" b="0" u="none" strike="noStrike">
                <a:solidFill>
                  <a:schemeClr val="dk1"/>
                </a:solidFill>
                <a:uFillTx/>
                <a:latin typeface="Times New Roman"/>
              </a:rPr>
              <a:t>Czwarty poziom</a:t>
            </a:r>
          </a:p>
          <a:p>
            <a:pPr marL="2876040" lvl="4" indent="-319680">
              <a:lnSpc>
                <a:spcPct val="100000"/>
              </a:lnSpc>
              <a:spcBef>
                <a:spcPts val="439"/>
              </a:spcBef>
              <a:buClr>
                <a:srgbClr val="000000"/>
              </a:buClr>
              <a:buFont typeface="OpenSymbol"/>
              <a:buChar char="»"/>
            </a:pPr>
            <a:r>
              <a:rPr lang="pl-PL" sz="2200" b="0" u="none" strike="noStrike">
                <a:solidFill>
                  <a:schemeClr val="dk1"/>
                </a:solidFill>
                <a:uFillTx/>
                <a:latin typeface="Times New Roman"/>
              </a:rPr>
              <a:t>Piąty poziom</a:t>
            </a:r>
          </a:p>
        </p:txBody>
      </p:sp>
      <p:sp>
        <p:nvSpPr>
          <p:cNvPr id="174" name="PlaceHolder 4"/>
          <p:cNvSpPr>
            <a:spLocks noGrp="1"/>
          </p:cNvSpPr>
          <p:nvPr>
            <p:ph type="body"/>
          </p:nvPr>
        </p:nvSpPr>
        <p:spPr>
          <a:xfrm>
            <a:off x="6503040" y="2149200"/>
            <a:ext cx="5658120" cy="895320"/>
          </a:xfrm>
          <a:prstGeom prst="rect">
            <a:avLst/>
          </a:prstGeom>
          <a:noFill/>
          <a:ln w="0">
            <a:noFill/>
          </a:ln>
        </p:spPr>
        <p:txBody>
          <a:bodyPr lIns="127800" tIns="64080" rIns="127800" bIns="64080" numCol="1" spcCol="0" anchor="b">
            <a:noAutofit/>
          </a:bodyPr>
          <a:lstStyle/>
          <a:p>
            <a:pPr indent="0">
              <a:lnSpc>
                <a:spcPct val="100000"/>
              </a:lnSpc>
              <a:spcBef>
                <a:spcPts val="680"/>
              </a:spcBef>
              <a:buNone/>
              <a:tabLst>
                <a:tab pos="0" algn="l"/>
              </a:tabLst>
            </a:pPr>
            <a:r>
              <a:rPr lang="pl-PL" sz="3400" b="1" u="none" strike="noStrike">
                <a:solidFill>
                  <a:schemeClr val="dk1"/>
                </a:solidFill>
                <a:uFillTx/>
                <a:latin typeface="Times New Roman"/>
              </a:rPr>
              <a:t>Kliknij, aby edytować style wzorca tekstu</a:t>
            </a:r>
            <a:endParaRPr lang="pl-PL" sz="3400" b="0" u="none" strike="noStrike">
              <a:solidFill>
                <a:schemeClr val="dk1"/>
              </a:solidFill>
              <a:uFillTx/>
              <a:latin typeface="Times New Roman"/>
            </a:endParaRPr>
          </a:p>
        </p:txBody>
      </p:sp>
      <p:sp>
        <p:nvSpPr>
          <p:cNvPr id="175" name="PlaceHolder 5"/>
          <p:cNvSpPr>
            <a:spLocks noGrp="1"/>
          </p:cNvSpPr>
          <p:nvPr>
            <p:ph type="body"/>
          </p:nvPr>
        </p:nvSpPr>
        <p:spPr>
          <a:xfrm>
            <a:off x="6503040" y="3044880"/>
            <a:ext cx="5658120" cy="5531400"/>
          </a:xfrm>
          <a:prstGeom prst="rect">
            <a:avLst/>
          </a:prstGeom>
          <a:noFill/>
          <a:ln w="0">
            <a:noFill/>
          </a:ln>
        </p:spPr>
        <p:txBody>
          <a:bodyPr lIns="127800" tIns="64080" rIns="127800" bIns="64080" numCol="1" spcCol="0" anchor="t">
            <a:noAutofit/>
          </a:bodyPr>
          <a:lstStyle/>
          <a:p>
            <a:pPr marL="479520" indent="-479520">
              <a:lnSpc>
                <a:spcPct val="100000"/>
              </a:lnSpc>
              <a:spcBef>
                <a:spcPts val="680"/>
              </a:spcBef>
              <a:buClr>
                <a:srgbClr val="000000"/>
              </a:buClr>
              <a:buFont typeface="Symbol" charset="2"/>
              <a:buChar char=""/>
            </a:pPr>
            <a:r>
              <a:rPr lang="pl-PL" sz="3400" b="0" u="none" strike="noStrike">
                <a:solidFill>
                  <a:schemeClr val="dk1"/>
                </a:solidFill>
                <a:uFillTx/>
                <a:latin typeface="Times New Roman"/>
              </a:rPr>
              <a:t>Kliknij, aby edytować style wzorca tekstu</a:t>
            </a:r>
          </a:p>
          <a:p>
            <a:pPr marL="1038600" lvl="1" indent="-399600">
              <a:lnSpc>
                <a:spcPct val="100000"/>
              </a:lnSpc>
              <a:spcBef>
                <a:spcPts val="561"/>
              </a:spcBef>
              <a:buClr>
                <a:srgbClr val="000000"/>
              </a:buClr>
              <a:buFont typeface="Symbol" charset="2"/>
              <a:buChar char=""/>
            </a:pPr>
            <a:r>
              <a:rPr lang="pl-PL" sz="2800" b="0" u="none" strike="noStrike">
                <a:solidFill>
                  <a:schemeClr val="dk1"/>
                </a:solidFill>
                <a:uFillTx/>
                <a:latin typeface="Times New Roman"/>
              </a:rPr>
              <a:t>Drugi poziom</a:t>
            </a:r>
          </a:p>
          <a:p>
            <a:pPr marL="1598040" lvl="2" indent="-319680">
              <a:lnSpc>
                <a:spcPct val="100000"/>
              </a:lnSpc>
              <a:spcBef>
                <a:spcPts val="499"/>
              </a:spcBef>
              <a:buClr>
                <a:srgbClr val="000000"/>
              </a:buClr>
              <a:buFont typeface="Symbol" charset="2"/>
              <a:buChar char=""/>
            </a:pPr>
            <a:r>
              <a:rPr lang="pl-PL" sz="2500" b="0" u="none" strike="noStrike">
                <a:solidFill>
                  <a:schemeClr val="dk1"/>
                </a:solidFill>
                <a:uFillTx/>
                <a:latin typeface="Times New Roman"/>
              </a:rPr>
              <a:t>Trzeci poziom</a:t>
            </a:r>
          </a:p>
          <a:p>
            <a:pPr marL="2237040" lvl="3" indent="-319680">
              <a:lnSpc>
                <a:spcPct val="100000"/>
              </a:lnSpc>
              <a:spcBef>
                <a:spcPts val="439"/>
              </a:spcBef>
              <a:buClr>
                <a:srgbClr val="000000"/>
              </a:buClr>
              <a:buFont typeface="Symbol" charset="2"/>
              <a:buChar char=""/>
            </a:pPr>
            <a:r>
              <a:rPr lang="pl-PL" sz="2200" b="0" u="none" strike="noStrike">
                <a:solidFill>
                  <a:schemeClr val="dk1"/>
                </a:solidFill>
                <a:uFillTx/>
                <a:latin typeface="Times New Roman"/>
              </a:rPr>
              <a:t>Czwarty poziom</a:t>
            </a:r>
          </a:p>
          <a:p>
            <a:pPr marL="2876040" lvl="4" indent="-319680">
              <a:lnSpc>
                <a:spcPct val="100000"/>
              </a:lnSpc>
              <a:spcBef>
                <a:spcPts val="439"/>
              </a:spcBef>
              <a:buClr>
                <a:srgbClr val="000000"/>
              </a:buClr>
              <a:buFont typeface="OpenSymbol"/>
              <a:buChar char="»"/>
            </a:pPr>
            <a:r>
              <a:rPr lang="pl-PL" sz="2200" b="0" u="none" strike="noStrike">
                <a:solidFill>
                  <a:schemeClr val="dk1"/>
                </a:solidFill>
                <a:uFillTx/>
                <a:latin typeface="Times New Roman"/>
              </a:rPr>
              <a:t>Piąty poziom</a:t>
            </a:r>
          </a:p>
        </p:txBody>
      </p:sp>
      <p:sp>
        <p:nvSpPr>
          <p:cNvPr id="176" name="PlaceHolder 6"/>
          <p:cNvSpPr>
            <a:spLocks noGrp="1"/>
          </p:cNvSpPr>
          <p:nvPr>
            <p:ph type="dt" idx="85"/>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&lt;data/godzina&gt;</a:t>
            </a:r>
          </a:p>
        </p:txBody>
      </p:sp>
      <p:sp>
        <p:nvSpPr>
          <p:cNvPr id="177" name="PlaceHolder 7"/>
          <p:cNvSpPr>
            <a:spLocks noGrp="1"/>
          </p:cNvSpPr>
          <p:nvPr>
            <p:ph type="ftr" idx="86"/>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&lt;stopka&gt;</a:t>
            </a:r>
          </a:p>
        </p:txBody>
      </p:sp>
      <p:sp>
        <p:nvSpPr>
          <p:cNvPr id="178" name="PlaceHolder 8"/>
          <p:cNvSpPr>
            <a:spLocks noGrp="1"/>
          </p:cNvSpPr>
          <p:nvPr>
            <p:ph type="sldNum" idx="87"/>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33EE32E6-F962-42FC-B52E-D2CC471D49BE}"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708" r:id="rId1"/>
  </p:sldLayoutIdLst>
  <p:txStyles>
    <p:titleStyle/>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11" name="PlaceHolder 1"/>
          <p:cNvSpPr>
            <a:spLocks noGrp="1"/>
          </p:cNvSpPr>
          <p:nvPr>
            <p:ph type="title"/>
          </p:nvPr>
        </p:nvSpPr>
        <p:spPr>
          <a:xfrm>
            <a:off x="9121320" y="853560"/>
            <a:ext cx="2720160" cy="7680600"/>
          </a:xfrm>
          <a:prstGeom prst="rect">
            <a:avLst/>
          </a:prstGeom>
          <a:noFill/>
          <a:ln w="0">
            <a:noFill/>
          </a:ln>
        </p:spPr>
        <p:txBody>
          <a:bodyPr vert="eaVert" lIns="127800" tIns="64080" rIns="127800" bIns="64080" numCol="1" spcCol="0" anchor="ctr">
            <a:noAutofit/>
          </a:bodyPr>
          <a:lstStyle/>
          <a:p>
            <a:pPr indent="0" algn="ctr">
              <a:lnSpc>
                <a:spcPct val="100000"/>
              </a:lnSpc>
              <a:buNone/>
            </a:pPr>
            <a:r>
              <a:rPr lang="pl-PL" sz="6200" b="0" u="none" strike="noStrike">
                <a:solidFill>
                  <a:schemeClr val="dk2"/>
                </a:solidFill>
                <a:uFillTx/>
                <a:latin typeface="Times New Roman"/>
              </a:rPr>
              <a:t>Kliknij, aby edytować styl</a:t>
            </a:r>
            <a:endParaRPr lang="pl-PL" sz="6200" b="0" u="none" strike="noStrike">
              <a:solidFill>
                <a:schemeClr val="dk1"/>
              </a:solidFill>
              <a:uFillTx/>
              <a:latin typeface="Times New Roman"/>
            </a:endParaRPr>
          </a:p>
        </p:txBody>
      </p:sp>
      <p:sp>
        <p:nvSpPr>
          <p:cNvPr id="12" name="PlaceHolder 2"/>
          <p:cNvSpPr>
            <a:spLocks noGrp="1"/>
          </p:cNvSpPr>
          <p:nvPr>
            <p:ph type="body"/>
          </p:nvPr>
        </p:nvSpPr>
        <p:spPr>
          <a:xfrm>
            <a:off x="960120" y="853560"/>
            <a:ext cx="7947360" cy="7680600"/>
          </a:xfrm>
          <a:prstGeom prst="rect">
            <a:avLst/>
          </a:prstGeom>
          <a:noFill/>
          <a:ln w="0">
            <a:noFill/>
          </a:ln>
        </p:spPr>
        <p:txBody>
          <a:bodyPr vert="eaVert" lIns="127800" tIns="64080" rIns="127800" bIns="64080" numCol="1" spcCol="0" anchor="t">
            <a:noAutofit/>
          </a:bodyPr>
          <a:lstStyle/>
          <a:p>
            <a:pPr marL="479520" indent="-479520">
              <a:lnSpc>
                <a:spcPct val="100000"/>
              </a:lnSpc>
              <a:spcBef>
                <a:spcPts val="901"/>
              </a:spcBef>
              <a:buClr>
                <a:srgbClr val="000000"/>
              </a:buClr>
              <a:buFont typeface="Symbol" charset="2"/>
              <a:buChar char=""/>
            </a:pPr>
            <a:r>
              <a:rPr lang="pl-PL" sz="4500" b="0" u="none" strike="noStrike">
                <a:solidFill>
                  <a:schemeClr val="dk1"/>
                </a:solidFill>
                <a:uFillTx/>
                <a:latin typeface="Times New Roman"/>
              </a:rPr>
              <a:t>Kliknij, aby edytować style wzorca tekstu</a:t>
            </a:r>
          </a:p>
          <a:p>
            <a:pPr marL="1038600" lvl="1" indent="-399600">
              <a:lnSpc>
                <a:spcPct val="100000"/>
              </a:lnSpc>
              <a:spcBef>
                <a:spcPts val="780"/>
              </a:spcBef>
              <a:buClr>
                <a:srgbClr val="000000"/>
              </a:buClr>
              <a:buFont typeface="Symbol" charset="2"/>
              <a:buChar char=""/>
            </a:pPr>
            <a:r>
              <a:rPr lang="pl-PL" sz="3900" b="0" u="none" strike="noStrike">
                <a:solidFill>
                  <a:schemeClr val="dk1"/>
                </a:solidFill>
                <a:uFillTx/>
                <a:latin typeface="Times New Roman"/>
              </a:rPr>
              <a:t>Drugi poziom</a:t>
            </a:r>
          </a:p>
          <a:p>
            <a:pPr marL="1598040" lvl="2" indent="-319680">
              <a:lnSpc>
                <a:spcPct val="100000"/>
              </a:lnSpc>
              <a:spcBef>
                <a:spcPts val="680"/>
              </a:spcBef>
              <a:buClr>
                <a:srgbClr val="000000"/>
              </a:buClr>
              <a:buFont typeface="Symbol" charset="2"/>
              <a:buChar char=""/>
            </a:pPr>
            <a:r>
              <a:rPr lang="pl-PL" sz="3400" b="0" u="none" strike="noStrike">
                <a:solidFill>
                  <a:schemeClr val="dk1"/>
                </a:solidFill>
                <a:uFillTx/>
                <a:latin typeface="Times New Roman"/>
              </a:rPr>
              <a:t>Trzeci poziom</a:t>
            </a:r>
          </a:p>
          <a:p>
            <a:pPr marL="2237400" lvl="3" indent="-319680">
              <a:lnSpc>
                <a:spcPct val="100000"/>
              </a:lnSpc>
              <a:spcBef>
                <a:spcPts val="561"/>
              </a:spcBef>
              <a:buClr>
                <a:srgbClr val="000000"/>
              </a:buClr>
              <a:buFont typeface="Symbol" charset="2"/>
              <a:buChar char=""/>
            </a:pPr>
            <a:r>
              <a:rPr lang="pl-PL" sz="2800" b="0" u="none" strike="noStrike">
                <a:solidFill>
                  <a:schemeClr val="dk1"/>
                </a:solidFill>
                <a:uFillTx/>
                <a:latin typeface="Times New Roman"/>
              </a:rPr>
              <a:t>Czwarty poziom</a:t>
            </a:r>
          </a:p>
          <a:p>
            <a:pPr marL="2876400" lvl="4" indent="-319680">
              <a:lnSpc>
                <a:spcPct val="100000"/>
              </a:lnSpc>
              <a:spcBef>
                <a:spcPts val="561"/>
              </a:spcBef>
              <a:buClr>
                <a:srgbClr val="000000"/>
              </a:buClr>
              <a:buFont typeface="OpenSymbol"/>
              <a:buChar char="»"/>
            </a:pPr>
            <a:r>
              <a:rPr lang="pl-PL" sz="2800" b="0" u="none" strike="noStrike">
                <a:solidFill>
                  <a:schemeClr val="dk1"/>
                </a:solidFill>
                <a:uFillTx/>
                <a:latin typeface="Times New Roman"/>
              </a:rPr>
              <a:t>Piąty poziom</a:t>
            </a:r>
          </a:p>
        </p:txBody>
      </p:sp>
      <p:sp>
        <p:nvSpPr>
          <p:cNvPr id="13" name="PlaceHolder 3"/>
          <p:cNvSpPr>
            <a:spLocks noGrp="1"/>
          </p:cNvSpPr>
          <p:nvPr>
            <p:ph type="dt" idx="7"/>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 </a:t>
            </a:r>
          </a:p>
        </p:txBody>
      </p:sp>
      <p:sp>
        <p:nvSpPr>
          <p:cNvPr id="14" name="PlaceHolder 4"/>
          <p:cNvSpPr>
            <a:spLocks noGrp="1"/>
          </p:cNvSpPr>
          <p:nvPr>
            <p:ph type="ftr" idx="8"/>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 </a:t>
            </a:r>
          </a:p>
        </p:txBody>
      </p:sp>
      <p:sp>
        <p:nvSpPr>
          <p:cNvPr id="15" name="PlaceHolder 5"/>
          <p:cNvSpPr>
            <a:spLocks noGrp="1"/>
          </p:cNvSpPr>
          <p:nvPr>
            <p:ph type="sldNum" idx="9"/>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1FA2F553-1313-4EDA-888D-50E6BEAEF532}"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53" r:id="rId1"/>
  </p:sldLayoutIdLst>
  <p:txStyles>
    <p:titleStyle/>
    <p:bodyStyle/>
    <p:otherStyle/>
  </p:txStyles>
</p:sldMaster>
</file>

<file path=ppt/slideMasters/slideMaster30.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179" name="PlaceHolder 1"/>
          <p:cNvSpPr>
            <a:spLocks noGrp="1"/>
          </p:cNvSpPr>
          <p:nvPr>
            <p:ph type="title"/>
          </p:nvPr>
        </p:nvSpPr>
        <p:spPr>
          <a:xfrm>
            <a:off x="960120" y="853560"/>
            <a:ext cx="10881000" cy="1599840"/>
          </a:xfrm>
          <a:prstGeom prst="rect">
            <a:avLst/>
          </a:prstGeom>
          <a:noFill/>
          <a:ln w="0">
            <a:noFill/>
          </a:ln>
        </p:spPr>
        <p:txBody>
          <a:bodyPr lIns="127800" tIns="64080" rIns="127800" bIns="64080" numCol="1" spcCol="0" anchor="ctr">
            <a:noAutofit/>
          </a:bodyPr>
          <a:lstStyle/>
          <a:p>
            <a:pPr indent="0" algn="ctr">
              <a:lnSpc>
                <a:spcPct val="100000"/>
              </a:lnSpc>
              <a:buNone/>
            </a:pPr>
            <a:r>
              <a:rPr lang="pl-PL" sz="6200" b="0" u="none" strike="noStrike">
                <a:solidFill>
                  <a:schemeClr val="dk2"/>
                </a:solidFill>
                <a:uFillTx/>
                <a:latin typeface="Times New Roman"/>
              </a:rPr>
              <a:t>Kliknij, aby edytować styl</a:t>
            </a:r>
            <a:endParaRPr lang="pl-PL" sz="6200" b="0" u="none" strike="noStrike">
              <a:solidFill>
                <a:schemeClr val="dk1"/>
              </a:solidFill>
              <a:uFillTx/>
              <a:latin typeface="Times New Roman"/>
            </a:endParaRPr>
          </a:p>
        </p:txBody>
      </p:sp>
      <p:sp>
        <p:nvSpPr>
          <p:cNvPr id="180" name="PlaceHolder 2"/>
          <p:cNvSpPr>
            <a:spLocks noGrp="1"/>
          </p:cNvSpPr>
          <p:nvPr>
            <p:ph type="dt" idx="88"/>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&lt;data/godzina&gt;</a:t>
            </a:r>
          </a:p>
        </p:txBody>
      </p:sp>
      <p:sp>
        <p:nvSpPr>
          <p:cNvPr id="181" name="PlaceHolder 3"/>
          <p:cNvSpPr>
            <a:spLocks noGrp="1"/>
          </p:cNvSpPr>
          <p:nvPr>
            <p:ph type="ftr" idx="89"/>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&lt;stopka&gt;</a:t>
            </a:r>
          </a:p>
        </p:txBody>
      </p:sp>
      <p:sp>
        <p:nvSpPr>
          <p:cNvPr id="182" name="PlaceHolder 4"/>
          <p:cNvSpPr>
            <a:spLocks noGrp="1"/>
          </p:cNvSpPr>
          <p:nvPr>
            <p:ph type="sldNum" idx="90"/>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AD832F4A-25FC-4149-8F57-ECCC3D70D5E3}"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710" r:id="rId1"/>
  </p:sldLayoutIdLst>
  <p:txStyles>
    <p:titleStyle/>
    <p:bodyStyle/>
    <p:otherStyle/>
  </p:txStyles>
</p:sldMaster>
</file>

<file path=ppt/slideMasters/slideMaster31.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184" name="PlaceHolder 1"/>
          <p:cNvSpPr>
            <a:spLocks noGrp="1"/>
          </p:cNvSpPr>
          <p:nvPr>
            <p:ph type="dt" idx="91"/>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&lt;data/godzina&gt;</a:t>
            </a:r>
          </a:p>
        </p:txBody>
      </p:sp>
      <p:sp>
        <p:nvSpPr>
          <p:cNvPr id="185" name="PlaceHolder 2"/>
          <p:cNvSpPr>
            <a:spLocks noGrp="1"/>
          </p:cNvSpPr>
          <p:nvPr>
            <p:ph type="ftr" idx="92"/>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&lt;stopka&gt;</a:t>
            </a:r>
          </a:p>
        </p:txBody>
      </p:sp>
      <p:sp>
        <p:nvSpPr>
          <p:cNvPr id="186" name="PlaceHolder 3"/>
          <p:cNvSpPr>
            <a:spLocks noGrp="1"/>
          </p:cNvSpPr>
          <p:nvPr>
            <p:ph type="sldNum" idx="93"/>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FCA2CFF1-C8E2-4AF8-9242-9967EEA2751E}"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712" r:id="rId1"/>
  </p:sldLayoutIdLst>
  <p:txStyles>
    <p:titleStyle/>
    <p:bodyStyle/>
    <p:otherStyle/>
  </p:txStyles>
</p:sldMaster>
</file>

<file path=ppt/slideMasters/slideMaster32.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187" name="PlaceHolder 1"/>
          <p:cNvSpPr>
            <a:spLocks noGrp="1"/>
          </p:cNvSpPr>
          <p:nvPr>
            <p:ph type="title"/>
          </p:nvPr>
        </p:nvSpPr>
        <p:spPr>
          <a:xfrm>
            <a:off x="640080" y="382320"/>
            <a:ext cx="4211280" cy="1626480"/>
          </a:xfrm>
          <a:prstGeom prst="rect">
            <a:avLst/>
          </a:prstGeom>
          <a:noFill/>
          <a:ln w="0">
            <a:noFill/>
          </a:ln>
        </p:spPr>
        <p:txBody>
          <a:bodyPr lIns="127800" tIns="64080" rIns="127800" bIns="64080" numCol="1" spcCol="0" anchor="b">
            <a:noAutofit/>
          </a:bodyPr>
          <a:lstStyle/>
          <a:p>
            <a:pPr indent="0">
              <a:lnSpc>
                <a:spcPct val="100000"/>
              </a:lnSpc>
              <a:buNone/>
            </a:pPr>
            <a:r>
              <a:rPr lang="pl-PL" sz="2800" b="1" u="none" strike="noStrike">
                <a:solidFill>
                  <a:schemeClr val="dk2"/>
                </a:solidFill>
                <a:uFillTx/>
                <a:latin typeface="Times New Roman"/>
              </a:rPr>
              <a:t>Kliknij, aby edytować styl</a:t>
            </a:r>
            <a:endParaRPr lang="pl-PL" sz="2800" b="0" u="none" strike="noStrike">
              <a:solidFill>
                <a:schemeClr val="dk1"/>
              </a:solidFill>
              <a:uFillTx/>
              <a:latin typeface="Times New Roman"/>
            </a:endParaRPr>
          </a:p>
        </p:txBody>
      </p:sp>
      <p:sp>
        <p:nvSpPr>
          <p:cNvPr id="188" name="PlaceHolder 2"/>
          <p:cNvSpPr>
            <a:spLocks noGrp="1"/>
          </p:cNvSpPr>
          <p:nvPr>
            <p:ph type="body"/>
          </p:nvPr>
        </p:nvSpPr>
        <p:spPr>
          <a:xfrm>
            <a:off x="5005080" y="382320"/>
            <a:ext cx="7156080" cy="8193960"/>
          </a:xfrm>
          <a:prstGeom prst="rect">
            <a:avLst/>
          </a:prstGeom>
          <a:noFill/>
          <a:ln w="0">
            <a:noFill/>
          </a:ln>
        </p:spPr>
        <p:txBody>
          <a:bodyPr lIns="127800" tIns="64080" rIns="127800" bIns="64080" numCol="1" spcCol="0" anchor="t">
            <a:noAutofit/>
          </a:bodyPr>
          <a:lstStyle/>
          <a:p>
            <a:pPr marL="479520" indent="-479520">
              <a:lnSpc>
                <a:spcPct val="100000"/>
              </a:lnSpc>
              <a:spcBef>
                <a:spcPts val="901"/>
              </a:spcBef>
              <a:buClr>
                <a:srgbClr val="000000"/>
              </a:buClr>
              <a:buFont typeface="Symbol" charset="2"/>
              <a:buChar char=""/>
            </a:pPr>
            <a:r>
              <a:rPr lang="pl-PL" sz="4500" b="0" u="none" strike="noStrike">
                <a:solidFill>
                  <a:schemeClr val="dk1"/>
                </a:solidFill>
                <a:uFillTx/>
                <a:latin typeface="Times New Roman"/>
              </a:rPr>
              <a:t>Kliknij, aby edytować style wzorca tekstu</a:t>
            </a:r>
          </a:p>
          <a:p>
            <a:pPr marL="1038600" lvl="1" indent="-399600">
              <a:lnSpc>
                <a:spcPct val="100000"/>
              </a:lnSpc>
              <a:spcBef>
                <a:spcPts val="780"/>
              </a:spcBef>
              <a:buClr>
                <a:srgbClr val="000000"/>
              </a:buClr>
              <a:buFont typeface="Symbol" charset="2"/>
              <a:buChar char=""/>
            </a:pPr>
            <a:r>
              <a:rPr lang="pl-PL" sz="3900" b="0" u="none" strike="noStrike">
                <a:solidFill>
                  <a:schemeClr val="dk1"/>
                </a:solidFill>
                <a:uFillTx/>
                <a:latin typeface="Times New Roman"/>
              </a:rPr>
              <a:t>Drugi poziom</a:t>
            </a:r>
          </a:p>
          <a:p>
            <a:pPr marL="1598040" lvl="2" indent="-319680">
              <a:lnSpc>
                <a:spcPct val="100000"/>
              </a:lnSpc>
              <a:spcBef>
                <a:spcPts val="680"/>
              </a:spcBef>
              <a:buClr>
                <a:srgbClr val="000000"/>
              </a:buClr>
              <a:buFont typeface="Symbol" charset="2"/>
              <a:buChar char=""/>
            </a:pPr>
            <a:r>
              <a:rPr lang="pl-PL" sz="3400" b="0" u="none" strike="noStrike">
                <a:solidFill>
                  <a:schemeClr val="dk1"/>
                </a:solidFill>
                <a:uFillTx/>
                <a:latin typeface="Times New Roman"/>
              </a:rPr>
              <a:t>Trzeci poziom</a:t>
            </a:r>
          </a:p>
          <a:p>
            <a:pPr marL="2237040" lvl="3" indent="-319680">
              <a:lnSpc>
                <a:spcPct val="100000"/>
              </a:lnSpc>
              <a:spcBef>
                <a:spcPts val="561"/>
              </a:spcBef>
              <a:buClr>
                <a:srgbClr val="000000"/>
              </a:buClr>
              <a:buFont typeface="Symbol" charset="2"/>
              <a:buChar char=""/>
            </a:pPr>
            <a:r>
              <a:rPr lang="pl-PL" sz="2800" b="0" u="none" strike="noStrike">
                <a:solidFill>
                  <a:schemeClr val="dk1"/>
                </a:solidFill>
                <a:uFillTx/>
                <a:latin typeface="Times New Roman"/>
              </a:rPr>
              <a:t>Czwarty poziom</a:t>
            </a:r>
          </a:p>
          <a:p>
            <a:pPr marL="2876040" lvl="4" indent="-319680">
              <a:lnSpc>
                <a:spcPct val="100000"/>
              </a:lnSpc>
              <a:spcBef>
                <a:spcPts val="561"/>
              </a:spcBef>
              <a:buClr>
                <a:srgbClr val="000000"/>
              </a:buClr>
              <a:buFont typeface="OpenSymbol"/>
              <a:buChar char="»"/>
            </a:pPr>
            <a:r>
              <a:rPr lang="pl-PL" sz="2800" b="0" u="none" strike="noStrike">
                <a:solidFill>
                  <a:schemeClr val="dk1"/>
                </a:solidFill>
                <a:uFillTx/>
                <a:latin typeface="Times New Roman"/>
              </a:rPr>
              <a:t>Piąty poziom</a:t>
            </a:r>
          </a:p>
        </p:txBody>
      </p:sp>
      <p:sp>
        <p:nvSpPr>
          <p:cNvPr id="189" name="PlaceHolder 3"/>
          <p:cNvSpPr>
            <a:spLocks noGrp="1"/>
          </p:cNvSpPr>
          <p:nvPr>
            <p:ph type="body"/>
          </p:nvPr>
        </p:nvSpPr>
        <p:spPr>
          <a:xfrm>
            <a:off x="640080" y="2009160"/>
            <a:ext cx="4211280" cy="6567120"/>
          </a:xfrm>
          <a:prstGeom prst="rect">
            <a:avLst/>
          </a:prstGeom>
          <a:noFill/>
          <a:ln w="0">
            <a:noFill/>
          </a:ln>
        </p:spPr>
        <p:txBody>
          <a:bodyPr lIns="127800" tIns="64080" rIns="127800" bIns="64080" numCol="1" spcCol="0" anchor="t">
            <a:noAutofit/>
          </a:bodyPr>
          <a:lstStyle/>
          <a:p>
            <a:pPr indent="0">
              <a:lnSpc>
                <a:spcPct val="100000"/>
              </a:lnSpc>
              <a:spcBef>
                <a:spcPts val="400"/>
              </a:spcBef>
              <a:buNone/>
              <a:tabLst>
                <a:tab pos="0" algn="l"/>
              </a:tabLst>
            </a:pPr>
            <a:r>
              <a:rPr lang="pl-PL" sz="2000" b="0" u="none" strike="noStrike">
                <a:solidFill>
                  <a:schemeClr val="dk1"/>
                </a:solidFill>
                <a:uFillTx/>
                <a:latin typeface="Times New Roman"/>
              </a:rPr>
              <a:t>Kliknij, aby edytować style wzorca tekstu</a:t>
            </a:r>
          </a:p>
        </p:txBody>
      </p:sp>
      <p:sp>
        <p:nvSpPr>
          <p:cNvPr id="190" name="PlaceHolder 4"/>
          <p:cNvSpPr>
            <a:spLocks noGrp="1"/>
          </p:cNvSpPr>
          <p:nvPr>
            <p:ph type="dt" idx="94"/>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&lt;data/godzina&gt;</a:t>
            </a:r>
          </a:p>
        </p:txBody>
      </p:sp>
      <p:sp>
        <p:nvSpPr>
          <p:cNvPr id="191" name="PlaceHolder 5"/>
          <p:cNvSpPr>
            <a:spLocks noGrp="1"/>
          </p:cNvSpPr>
          <p:nvPr>
            <p:ph type="ftr" idx="95"/>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&lt;stopka&gt;</a:t>
            </a:r>
          </a:p>
        </p:txBody>
      </p:sp>
      <p:sp>
        <p:nvSpPr>
          <p:cNvPr id="192" name="PlaceHolder 6"/>
          <p:cNvSpPr>
            <a:spLocks noGrp="1"/>
          </p:cNvSpPr>
          <p:nvPr>
            <p:ph type="sldNum" idx="96"/>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E467B315-E06A-4B08-B7D4-B51050DF8783}"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714" r:id="rId1"/>
  </p:sldLayoutIdLst>
  <p:txStyles>
    <p:titleStyle/>
    <p:bodyStyle/>
    <p:otherStyle/>
  </p:txStyles>
</p:sldMaster>
</file>

<file path=ppt/slideMasters/slideMaster33.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193" name="PlaceHolder 1"/>
          <p:cNvSpPr>
            <a:spLocks noGrp="1"/>
          </p:cNvSpPr>
          <p:nvPr>
            <p:ph type="title"/>
          </p:nvPr>
        </p:nvSpPr>
        <p:spPr>
          <a:xfrm>
            <a:off x="2509200" y="6720840"/>
            <a:ext cx="7680600" cy="793080"/>
          </a:xfrm>
          <a:prstGeom prst="rect">
            <a:avLst/>
          </a:prstGeom>
          <a:noFill/>
          <a:ln w="0">
            <a:noFill/>
          </a:ln>
        </p:spPr>
        <p:txBody>
          <a:bodyPr lIns="127800" tIns="64080" rIns="127800" bIns="64080" numCol="1" spcCol="0" anchor="b">
            <a:noAutofit/>
          </a:bodyPr>
          <a:lstStyle/>
          <a:p>
            <a:pPr indent="0">
              <a:lnSpc>
                <a:spcPct val="100000"/>
              </a:lnSpc>
              <a:buNone/>
            </a:pPr>
            <a:r>
              <a:rPr lang="pl-PL" sz="2800" b="1" u="none" strike="noStrike">
                <a:solidFill>
                  <a:schemeClr val="dk2"/>
                </a:solidFill>
                <a:uFillTx/>
                <a:latin typeface="Times New Roman"/>
              </a:rPr>
              <a:t>Kliknij, aby edytować styl</a:t>
            </a:r>
            <a:endParaRPr lang="pl-PL" sz="2800" b="0" u="none" strike="noStrike">
              <a:solidFill>
                <a:schemeClr val="dk1"/>
              </a:solidFill>
              <a:uFillTx/>
              <a:latin typeface="Times New Roman"/>
            </a:endParaRPr>
          </a:p>
        </p:txBody>
      </p:sp>
      <p:sp>
        <p:nvSpPr>
          <p:cNvPr id="194" name="PlaceHolder 2"/>
          <p:cNvSpPr>
            <a:spLocks noGrp="1"/>
          </p:cNvSpPr>
          <p:nvPr>
            <p:ph type="body"/>
          </p:nvPr>
        </p:nvSpPr>
        <p:spPr>
          <a:xfrm>
            <a:off x="2509200" y="857880"/>
            <a:ext cx="7680600" cy="5760360"/>
          </a:xfrm>
          <a:prstGeom prst="rect">
            <a:avLst/>
          </a:prstGeom>
          <a:noFill/>
          <a:ln w="0">
            <a:noFill/>
          </a:ln>
        </p:spPr>
        <p:txBody>
          <a:bodyPr lIns="90000" tIns="45000" rIns="90000" bIns="45000" anchor="t">
            <a:noAutofit/>
          </a:bodyPr>
          <a:lstStyle/>
          <a:p>
            <a:pPr marL="432000" indent="-324000">
              <a:spcBef>
                <a:spcPts val="1417"/>
              </a:spcBef>
              <a:buClr>
                <a:srgbClr val="000000"/>
              </a:buClr>
              <a:buSzPct val="45000"/>
              <a:buFont typeface="Wingdings" charset="2"/>
              <a:buChar char=""/>
            </a:pPr>
            <a:r>
              <a:rPr lang="pl-PL" sz="4500" b="0" u="none" strike="noStrike">
                <a:solidFill>
                  <a:schemeClr val="dk1"/>
                </a:solidFill>
                <a:uFillTx/>
                <a:latin typeface="Times New Roman"/>
              </a:rPr>
              <a:t>Kliknij, aby edytować format tekstu konspektu</a:t>
            </a:r>
          </a:p>
          <a:p>
            <a:pPr marL="864000" lvl="1" indent="-324000">
              <a:spcBef>
                <a:spcPts val="1134"/>
              </a:spcBef>
              <a:buClr>
                <a:srgbClr val="000000"/>
              </a:buClr>
              <a:buSzPct val="75000"/>
              <a:buFont typeface="Symbol" charset="2"/>
              <a:buChar char=""/>
            </a:pPr>
            <a:r>
              <a:rPr lang="pl-PL" sz="4500" b="0" u="none" strike="noStrike">
                <a:solidFill>
                  <a:schemeClr val="dk1"/>
                </a:solidFill>
                <a:uFillTx/>
                <a:latin typeface="Times New Roman"/>
              </a:rPr>
              <a:t>Drugi poziom konspektu</a:t>
            </a:r>
          </a:p>
          <a:p>
            <a:pPr marL="1296000" lvl="2" indent="-288000">
              <a:spcBef>
                <a:spcPts val="850"/>
              </a:spcBef>
              <a:buClr>
                <a:srgbClr val="000000"/>
              </a:buClr>
              <a:buSzPct val="45000"/>
              <a:buFont typeface="Wingdings" charset="2"/>
              <a:buChar char=""/>
            </a:pPr>
            <a:r>
              <a:rPr lang="pl-PL" sz="4500" b="0" u="none" strike="noStrike">
                <a:solidFill>
                  <a:schemeClr val="dk1"/>
                </a:solidFill>
                <a:uFillTx/>
                <a:latin typeface="Times New Roman"/>
              </a:rPr>
              <a:t>Trzeci poziom konspektu</a:t>
            </a:r>
          </a:p>
          <a:p>
            <a:pPr marL="1728000" lvl="3" indent="-216000">
              <a:spcBef>
                <a:spcPts val="567"/>
              </a:spcBef>
              <a:buClr>
                <a:srgbClr val="000000"/>
              </a:buClr>
              <a:buSzPct val="75000"/>
              <a:buFont typeface="Symbol" charset="2"/>
              <a:buChar char=""/>
            </a:pPr>
            <a:r>
              <a:rPr lang="pl-PL" sz="4500" b="0" u="none" strike="noStrike">
                <a:solidFill>
                  <a:schemeClr val="dk1"/>
                </a:solidFill>
                <a:uFillTx/>
                <a:latin typeface="Times New Roman"/>
              </a:rPr>
              <a:t>Czwarty poziom konspektu</a:t>
            </a:r>
          </a:p>
          <a:p>
            <a:pPr marL="2160000" lvl="4" indent="-216000">
              <a:spcBef>
                <a:spcPts val="283"/>
              </a:spcBef>
              <a:buClr>
                <a:srgbClr val="000000"/>
              </a:buClr>
              <a:buSzPct val="45000"/>
              <a:buFont typeface="Wingdings" charset="2"/>
              <a:buChar char=""/>
            </a:pPr>
            <a:r>
              <a:rPr lang="pl-PL" sz="4500" b="0" u="none" strike="noStrike">
                <a:solidFill>
                  <a:schemeClr val="dk1"/>
                </a:solidFill>
                <a:uFillTx/>
                <a:latin typeface="Times New Roman"/>
              </a:rPr>
              <a:t>Piąty poziom konspektu</a:t>
            </a:r>
          </a:p>
          <a:p>
            <a:pPr marL="2592000" lvl="5" indent="-216000">
              <a:spcBef>
                <a:spcPts val="283"/>
              </a:spcBef>
              <a:buClr>
                <a:srgbClr val="000000"/>
              </a:buClr>
              <a:buSzPct val="45000"/>
              <a:buFont typeface="Wingdings" charset="2"/>
              <a:buChar char=""/>
            </a:pPr>
            <a:r>
              <a:rPr lang="pl-PL" sz="4500" b="0" u="none" strike="noStrike">
                <a:solidFill>
                  <a:schemeClr val="dk1"/>
                </a:solidFill>
                <a:uFillTx/>
                <a:latin typeface="Times New Roman"/>
              </a:rPr>
              <a:t>Szósty poziom konspektu</a:t>
            </a:r>
          </a:p>
          <a:p>
            <a:pPr marL="3024000" lvl="6" indent="-216000">
              <a:spcBef>
                <a:spcPts val="283"/>
              </a:spcBef>
              <a:buClr>
                <a:srgbClr val="000000"/>
              </a:buClr>
              <a:buSzPct val="45000"/>
              <a:buFont typeface="Wingdings" charset="2"/>
              <a:buChar char=""/>
            </a:pPr>
            <a:r>
              <a:rPr lang="pl-PL" sz="4500" b="0" u="none" strike="noStrike">
                <a:solidFill>
                  <a:schemeClr val="dk1"/>
                </a:solidFill>
                <a:uFillTx/>
                <a:latin typeface="Times New Roman"/>
              </a:rPr>
              <a:t>Siódmy poziom konspektu</a:t>
            </a:r>
          </a:p>
        </p:txBody>
      </p:sp>
      <p:sp>
        <p:nvSpPr>
          <p:cNvPr id="195" name="PlaceHolder 3"/>
          <p:cNvSpPr>
            <a:spLocks noGrp="1"/>
          </p:cNvSpPr>
          <p:nvPr>
            <p:ph type="body"/>
          </p:nvPr>
        </p:nvSpPr>
        <p:spPr>
          <a:xfrm>
            <a:off x="2509200" y="7514280"/>
            <a:ext cx="7680600" cy="1126440"/>
          </a:xfrm>
          <a:prstGeom prst="rect">
            <a:avLst/>
          </a:prstGeom>
          <a:noFill/>
          <a:ln w="0">
            <a:noFill/>
          </a:ln>
        </p:spPr>
        <p:txBody>
          <a:bodyPr lIns="127800" tIns="64080" rIns="127800" bIns="64080" numCol="1" spcCol="0" anchor="t">
            <a:noAutofit/>
          </a:bodyPr>
          <a:lstStyle/>
          <a:p>
            <a:pPr indent="0">
              <a:lnSpc>
                <a:spcPct val="100000"/>
              </a:lnSpc>
              <a:spcBef>
                <a:spcPts val="400"/>
              </a:spcBef>
              <a:buNone/>
              <a:tabLst>
                <a:tab pos="0" algn="l"/>
              </a:tabLst>
            </a:pPr>
            <a:r>
              <a:rPr lang="pl-PL" sz="2000" b="0" u="none" strike="noStrike">
                <a:solidFill>
                  <a:schemeClr val="dk1"/>
                </a:solidFill>
                <a:uFillTx/>
                <a:latin typeface="Times New Roman"/>
              </a:rPr>
              <a:t>Kliknij, aby edytować style wzorca tekstu</a:t>
            </a:r>
          </a:p>
        </p:txBody>
      </p:sp>
      <p:sp>
        <p:nvSpPr>
          <p:cNvPr id="196" name="PlaceHolder 4"/>
          <p:cNvSpPr>
            <a:spLocks noGrp="1"/>
          </p:cNvSpPr>
          <p:nvPr>
            <p:ph type="dt" idx="97"/>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&lt;data/godzina&gt;</a:t>
            </a:r>
          </a:p>
        </p:txBody>
      </p:sp>
      <p:sp>
        <p:nvSpPr>
          <p:cNvPr id="197" name="PlaceHolder 5"/>
          <p:cNvSpPr>
            <a:spLocks noGrp="1"/>
          </p:cNvSpPr>
          <p:nvPr>
            <p:ph type="ftr" idx="98"/>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&lt;stopka&gt;</a:t>
            </a:r>
          </a:p>
        </p:txBody>
      </p:sp>
      <p:sp>
        <p:nvSpPr>
          <p:cNvPr id="198" name="PlaceHolder 6"/>
          <p:cNvSpPr>
            <a:spLocks noGrp="1"/>
          </p:cNvSpPr>
          <p:nvPr>
            <p:ph type="sldNum" idx="99"/>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63E0B362-B18B-4AD6-AAD4-8F0C4488AC58}"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716" r:id="rId1"/>
  </p:sldLayoutIdLst>
  <p:txStyles>
    <p:titleStyle/>
    <p:bodyStyle/>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rotWithShape="0">
          <a:blip r:embed="rId6"/>
          <a:stretch/>
        </a:blipFill>
        <a:effectLst/>
      </p:bgPr>
    </p:bg>
    <p:spTree>
      <p:nvGrpSpPr>
        <p:cNvPr id="1" name=""/>
        <p:cNvGrpSpPr/>
        <p:nvPr/>
      </p:nvGrpSpPr>
      <p:grpSpPr>
        <a:xfrm>
          <a:off x="0" y="0"/>
          <a:ext cx="0" cy="0"/>
          <a:chOff x="0" y="0"/>
          <a:chExt cx="0" cy="0"/>
        </a:xfrm>
      </p:grpSpPr>
      <p:sp>
        <p:nvSpPr>
          <p:cNvPr id="16" name="PlaceHolder 1"/>
          <p:cNvSpPr>
            <a:spLocks noGrp="1"/>
          </p:cNvSpPr>
          <p:nvPr>
            <p:ph type="title"/>
          </p:nvPr>
        </p:nvSpPr>
        <p:spPr>
          <a:xfrm>
            <a:off x="960120" y="853560"/>
            <a:ext cx="10881000" cy="1599840"/>
          </a:xfrm>
          <a:prstGeom prst="rect">
            <a:avLst/>
          </a:prstGeom>
          <a:noFill/>
          <a:ln w="0">
            <a:noFill/>
          </a:ln>
        </p:spPr>
        <p:txBody>
          <a:bodyPr lIns="127800" tIns="64080" rIns="127800" bIns="64080" numCol="1" spcCol="0" anchor="ctr">
            <a:noAutofit/>
          </a:bodyPr>
          <a:lstStyle/>
          <a:p>
            <a:pPr indent="0" algn="ctr">
              <a:lnSpc>
                <a:spcPct val="100000"/>
              </a:lnSpc>
              <a:buNone/>
            </a:pPr>
            <a:r>
              <a:rPr lang="pl-PL" sz="6200" b="0" u="none" strike="noStrike">
                <a:solidFill>
                  <a:schemeClr val="dk2"/>
                </a:solidFill>
                <a:uFillTx/>
                <a:latin typeface="Times New Roman"/>
              </a:rPr>
              <a:t>Kliknij, aby edytować styl</a:t>
            </a:r>
            <a:endParaRPr lang="pl-PL" sz="6200" b="0" u="none" strike="noStrike">
              <a:solidFill>
                <a:schemeClr val="dk1"/>
              </a:solidFill>
              <a:uFillTx/>
              <a:latin typeface="Times New Roman"/>
            </a:endParaRPr>
          </a:p>
        </p:txBody>
      </p:sp>
      <p:sp>
        <p:nvSpPr>
          <p:cNvPr id="17" name="PlaceHolder 2"/>
          <p:cNvSpPr>
            <a:spLocks noGrp="1"/>
          </p:cNvSpPr>
          <p:nvPr>
            <p:ph type="body"/>
          </p:nvPr>
        </p:nvSpPr>
        <p:spPr>
          <a:xfrm>
            <a:off x="960120" y="2773800"/>
            <a:ext cx="10881000" cy="5760360"/>
          </a:xfrm>
          <a:prstGeom prst="rect">
            <a:avLst/>
          </a:prstGeom>
          <a:noFill/>
          <a:ln w="0">
            <a:noFill/>
          </a:ln>
        </p:spPr>
        <p:txBody>
          <a:bodyPr lIns="127800" tIns="64080" rIns="127800" bIns="64080" numCol="1" spcCol="0" anchor="t">
            <a:noAutofit/>
          </a:bodyPr>
          <a:lstStyle/>
          <a:p>
            <a:pPr marL="479520" indent="-479520">
              <a:lnSpc>
                <a:spcPct val="100000"/>
              </a:lnSpc>
              <a:spcBef>
                <a:spcPts val="901"/>
              </a:spcBef>
              <a:buClr>
                <a:srgbClr val="000000"/>
              </a:buClr>
              <a:buFont typeface="Symbol" charset="2"/>
              <a:buChar char=""/>
            </a:pPr>
            <a:r>
              <a:rPr lang="pl-PL" sz="4500" b="0" u="none" strike="noStrike">
                <a:solidFill>
                  <a:schemeClr val="dk1"/>
                </a:solidFill>
                <a:uFillTx/>
                <a:latin typeface="Times New Roman"/>
              </a:rPr>
              <a:t>Kliknij, aby edytować style wzorca tekstu</a:t>
            </a:r>
          </a:p>
          <a:p>
            <a:pPr marL="1038600" lvl="1" indent="-399600">
              <a:lnSpc>
                <a:spcPct val="100000"/>
              </a:lnSpc>
              <a:spcBef>
                <a:spcPts val="780"/>
              </a:spcBef>
              <a:buClr>
                <a:srgbClr val="000000"/>
              </a:buClr>
              <a:buFont typeface="Symbol" charset="2"/>
              <a:buChar char=""/>
            </a:pPr>
            <a:r>
              <a:rPr lang="pl-PL" sz="3900" b="0" u="none" strike="noStrike">
                <a:solidFill>
                  <a:schemeClr val="dk1"/>
                </a:solidFill>
                <a:uFillTx/>
                <a:latin typeface="Times New Roman"/>
              </a:rPr>
              <a:t>Drugi poziom</a:t>
            </a:r>
          </a:p>
          <a:p>
            <a:pPr marL="1598040" lvl="2" indent="-319680">
              <a:lnSpc>
                <a:spcPct val="100000"/>
              </a:lnSpc>
              <a:spcBef>
                <a:spcPts val="680"/>
              </a:spcBef>
              <a:buClr>
                <a:srgbClr val="000000"/>
              </a:buClr>
              <a:buFont typeface="Symbol" charset="2"/>
              <a:buChar char=""/>
            </a:pPr>
            <a:r>
              <a:rPr lang="pl-PL" sz="3400" b="0" u="none" strike="noStrike">
                <a:solidFill>
                  <a:schemeClr val="dk1"/>
                </a:solidFill>
                <a:uFillTx/>
                <a:latin typeface="Times New Roman"/>
              </a:rPr>
              <a:t>Trzeci poziom</a:t>
            </a:r>
          </a:p>
          <a:p>
            <a:pPr marL="2237400" lvl="3" indent="-319680">
              <a:lnSpc>
                <a:spcPct val="100000"/>
              </a:lnSpc>
              <a:spcBef>
                <a:spcPts val="561"/>
              </a:spcBef>
              <a:buClr>
                <a:srgbClr val="000000"/>
              </a:buClr>
              <a:buFont typeface="Symbol" charset="2"/>
              <a:buChar char=""/>
            </a:pPr>
            <a:r>
              <a:rPr lang="pl-PL" sz="2800" b="0" u="none" strike="noStrike">
                <a:solidFill>
                  <a:schemeClr val="dk1"/>
                </a:solidFill>
                <a:uFillTx/>
                <a:latin typeface="Times New Roman"/>
              </a:rPr>
              <a:t>Czwarty poziom</a:t>
            </a:r>
          </a:p>
          <a:p>
            <a:pPr marL="2876400" lvl="4" indent="-319680">
              <a:lnSpc>
                <a:spcPct val="100000"/>
              </a:lnSpc>
              <a:spcBef>
                <a:spcPts val="561"/>
              </a:spcBef>
              <a:buClr>
                <a:srgbClr val="000000"/>
              </a:buClr>
              <a:buFont typeface="OpenSymbol"/>
              <a:buChar char="»"/>
            </a:pPr>
            <a:r>
              <a:rPr lang="pl-PL" sz="2800" b="0" u="none" strike="noStrike">
                <a:solidFill>
                  <a:schemeClr val="dk1"/>
                </a:solidFill>
                <a:uFillTx/>
                <a:latin typeface="Times New Roman"/>
              </a:rPr>
              <a:t>Piąty poziom</a:t>
            </a:r>
          </a:p>
        </p:txBody>
      </p:sp>
      <p:sp>
        <p:nvSpPr>
          <p:cNvPr id="18" name="PlaceHolder 3"/>
          <p:cNvSpPr>
            <a:spLocks noGrp="1"/>
          </p:cNvSpPr>
          <p:nvPr>
            <p:ph type="dt" idx="10"/>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 </a:t>
            </a:r>
          </a:p>
        </p:txBody>
      </p:sp>
      <p:sp>
        <p:nvSpPr>
          <p:cNvPr id="19" name="PlaceHolder 4"/>
          <p:cNvSpPr>
            <a:spLocks noGrp="1"/>
          </p:cNvSpPr>
          <p:nvPr>
            <p:ph type="ftr" idx="11"/>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 </a:t>
            </a:r>
          </a:p>
        </p:txBody>
      </p:sp>
      <p:sp>
        <p:nvSpPr>
          <p:cNvPr id="20" name="PlaceHolder 5"/>
          <p:cNvSpPr>
            <a:spLocks noGrp="1"/>
          </p:cNvSpPr>
          <p:nvPr>
            <p:ph type="sldNum" idx="12"/>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8822C38E-7562-4C47-B5C5-98864F8BEAF5}"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Lst>
  <p:txStyles>
    <p:titleStyle/>
    <p:bodyStyle/>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25" name="PlaceHolder 1"/>
          <p:cNvSpPr>
            <a:spLocks noGrp="1"/>
          </p:cNvSpPr>
          <p:nvPr>
            <p:ph type="title"/>
          </p:nvPr>
        </p:nvSpPr>
        <p:spPr>
          <a:xfrm>
            <a:off x="1011240" y="6169680"/>
            <a:ext cx="10881000" cy="1906560"/>
          </a:xfrm>
          <a:prstGeom prst="rect">
            <a:avLst/>
          </a:prstGeom>
          <a:noFill/>
          <a:ln w="0">
            <a:noFill/>
          </a:ln>
        </p:spPr>
        <p:txBody>
          <a:bodyPr lIns="127800" tIns="64080" rIns="127800" bIns="64080" numCol="1" spcCol="0" anchor="t">
            <a:noAutofit/>
          </a:bodyPr>
          <a:lstStyle/>
          <a:p>
            <a:pPr indent="0">
              <a:lnSpc>
                <a:spcPct val="100000"/>
              </a:lnSpc>
              <a:buNone/>
            </a:pPr>
            <a:r>
              <a:rPr lang="pl-PL" sz="5600" b="1" u="none" strike="noStrike" cap="all">
                <a:solidFill>
                  <a:schemeClr val="dk2"/>
                </a:solidFill>
                <a:uFillTx/>
                <a:latin typeface="Times New Roman"/>
              </a:rPr>
              <a:t>Kliknij, aby edytować styl</a:t>
            </a:r>
            <a:endParaRPr lang="pl-PL" sz="5600" b="0" u="none" strike="noStrike">
              <a:solidFill>
                <a:schemeClr val="dk1"/>
              </a:solidFill>
              <a:uFillTx/>
              <a:latin typeface="Times New Roman"/>
            </a:endParaRPr>
          </a:p>
        </p:txBody>
      </p:sp>
      <p:sp>
        <p:nvSpPr>
          <p:cNvPr id="26" name="PlaceHolder 2"/>
          <p:cNvSpPr>
            <a:spLocks noGrp="1"/>
          </p:cNvSpPr>
          <p:nvPr>
            <p:ph type="body"/>
          </p:nvPr>
        </p:nvSpPr>
        <p:spPr>
          <a:xfrm>
            <a:off x="1011240" y="4069440"/>
            <a:ext cx="10881000" cy="2099880"/>
          </a:xfrm>
          <a:prstGeom prst="rect">
            <a:avLst/>
          </a:prstGeom>
          <a:noFill/>
          <a:ln w="0">
            <a:noFill/>
          </a:ln>
        </p:spPr>
        <p:txBody>
          <a:bodyPr lIns="127800" tIns="64080" rIns="127800" bIns="64080" numCol="1" spcCol="0" anchor="b">
            <a:noAutofit/>
          </a:bodyPr>
          <a:lstStyle/>
          <a:p>
            <a:pPr indent="0">
              <a:lnSpc>
                <a:spcPct val="100000"/>
              </a:lnSpc>
              <a:spcBef>
                <a:spcPts val="561"/>
              </a:spcBef>
              <a:buNone/>
              <a:tabLst>
                <a:tab pos="0" algn="l"/>
              </a:tabLst>
            </a:pPr>
            <a:r>
              <a:rPr lang="pl-PL" sz="2800" b="0" u="none" strike="noStrike">
                <a:solidFill>
                  <a:schemeClr val="dk1"/>
                </a:solidFill>
                <a:uFillTx/>
                <a:latin typeface="Times New Roman"/>
              </a:rPr>
              <a:t>Kliknij, aby edytować style wzorca tekstu</a:t>
            </a:r>
          </a:p>
        </p:txBody>
      </p:sp>
      <p:sp>
        <p:nvSpPr>
          <p:cNvPr id="27" name="PlaceHolder 3"/>
          <p:cNvSpPr>
            <a:spLocks noGrp="1"/>
          </p:cNvSpPr>
          <p:nvPr>
            <p:ph type="dt" idx="13"/>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 </a:t>
            </a:r>
          </a:p>
        </p:txBody>
      </p:sp>
      <p:sp>
        <p:nvSpPr>
          <p:cNvPr id="28" name="PlaceHolder 4"/>
          <p:cNvSpPr>
            <a:spLocks noGrp="1"/>
          </p:cNvSpPr>
          <p:nvPr>
            <p:ph type="ftr" idx="14"/>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 </a:t>
            </a:r>
          </a:p>
        </p:txBody>
      </p:sp>
      <p:sp>
        <p:nvSpPr>
          <p:cNvPr id="29" name="PlaceHolder 5"/>
          <p:cNvSpPr>
            <a:spLocks noGrp="1"/>
          </p:cNvSpPr>
          <p:nvPr>
            <p:ph type="sldNum" idx="15"/>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4888EF68-96B7-4BE6-8311-9C76A966CB19}"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60" r:id="rId1"/>
  </p:sldLayoutIdLst>
  <p:txStyles>
    <p:titleStyle/>
    <p:bodyStyle/>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30" name="PlaceHolder 1"/>
          <p:cNvSpPr>
            <a:spLocks noGrp="1"/>
          </p:cNvSpPr>
          <p:nvPr>
            <p:ph type="title"/>
          </p:nvPr>
        </p:nvSpPr>
        <p:spPr>
          <a:xfrm>
            <a:off x="960120" y="853560"/>
            <a:ext cx="10881000" cy="1599840"/>
          </a:xfrm>
          <a:prstGeom prst="rect">
            <a:avLst/>
          </a:prstGeom>
          <a:noFill/>
          <a:ln w="0">
            <a:noFill/>
          </a:ln>
        </p:spPr>
        <p:txBody>
          <a:bodyPr lIns="127800" tIns="64080" rIns="127800" bIns="64080" numCol="1" spcCol="0" anchor="ctr">
            <a:noAutofit/>
          </a:bodyPr>
          <a:lstStyle/>
          <a:p>
            <a:pPr indent="0" algn="ctr">
              <a:lnSpc>
                <a:spcPct val="100000"/>
              </a:lnSpc>
              <a:buNone/>
            </a:pPr>
            <a:r>
              <a:rPr lang="pl-PL" sz="6200" b="0" u="none" strike="noStrike">
                <a:solidFill>
                  <a:schemeClr val="dk2"/>
                </a:solidFill>
                <a:uFillTx/>
                <a:latin typeface="Times New Roman"/>
              </a:rPr>
              <a:t>Kliknij, aby edytować styl</a:t>
            </a:r>
            <a:endParaRPr lang="pl-PL" sz="6200" b="0" u="none" strike="noStrike">
              <a:solidFill>
                <a:schemeClr val="dk1"/>
              </a:solidFill>
              <a:uFillTx/>
              <a:latin typeface="Times New Roman"/>
            </a:endParaRPr>
          </a:p>
        </p:txBody>
      </p:sp>
      <p:sp>
        <p:nvSpPr>
          <p:cNvPr id="31" name="PlaceHolder 2"/>
          <p:cNvSpPr>
            <a:spLocks noGrp="1"/>
          </p:cNvSpPr>
          <p:nvPr>
            <p:ph type="body"/>
          </p:nvPr>
        </p:nvSpPr>
        <p:spPr>
          <a:xfrm>
            <a:off x="960120" y="2773800"/>
            <a:ext cx="5333760" cy="5760360"/>
          </a:xfrm>
          <a:prstGeom prst="rect">
            <a:avLst/>
          </a:prstGeom>
          <a:noFill/>
          <a:ln w="0">
            <a:noFill/>
          </a:ln>
        </p:spPr>
        <p:txBody>
          <a:bodyPr lIns="127800" tIns="64080" rIns="127800" bIns="64080" numCol="1" spcCol="0" anchor="t">
            <a:noAutofit/>
          </a:bodyPr>
          <a:lstStyle/>
          <a:p>
            <a:pPr marL="479520" indent="-479520">
              <a:lnSpc>
                <a:spcPct val="100000"/>
              </a:lnSpc>
              <a:spcBef>
                <a:spcPts val="780"/>
              </a:spcBef>
              <a:buClr>
                <a:srgbClr val="000000"/>
              </a:buClr>
              <a:buFont typeface="Symbol" charset="2"/>
              <a:buChar char=""/>
            </a:pPr>
            <a:r>
              <a:rPr lang="pl-PL" sz="3900" b="0" u="none" strike="noStrike">
                <a:solidFill>
                  <a:schemeClr val="dk1"/>
                </a:solidFill>
                <a:uFillTx/>
                <a:latin typeface="Times New Roman"/>
              </a:rPr>
              <a:t>Kliknij, aby edytować style wzorca tekstu</a:t>
            </a:r>
          </a:p>
          <a:p>
            <a:pPr marL="1038600" lvl="1" indent="-399600">
              <a:lnSpc>
                <a:spcPct val="100000"/>
              </a:lnSpc>
              <a:spcBef>
                <a:spcPts val="680"/>
              </a:spcBef>
              <a:buClr>
                <a:srgbClr val="000000"/>
              </a:buClr>
              <a:buFont typeface="Symbol" charset="2"/>
              <a:buChar char=""/>
            </a:pPr>
            <a:r>
              <a:rPr lang="pl-PL" sz="3400" b="0" u="none" strike="noStrike">
                <a:solidFill>
                  <a:schemeClr val="dk1"/>
                </a:solidFill>
                <a:uFillTx/>
                <a:latin typeface="Times New Roman"/>
              </a:rPr>
              <a:t>Drugi poziom</a:t>
            </a:r>
          </a:p>
          <a:p>
            <a:pPr marL="1598040" lvl="2" indent="-319680">
              <a:lnSpc>
                <a:spcPct val="100000"/>
              </a:lnSpc>
              <a:spcBef>
                <a:spcPts val="561"/>
              </a:spcBef>
              <a:buClr>
                <a:srgbClr val="000000"/>
              </a:buClr>
              <a:buFont typeface="Symbol" charset="2"/>
              <a:buChar char=""/>
            </a:pPr>
            <a:r>
              <a:rPr lang="pl-PL" sz="2800" b="0" u="none" strike="noStrike">
                <a:solidFill>
                  <a:schemeClr val="dk1"/>
                </a:solidFill>
                <a:uFillTx/>
                <a:latin typeface="Times New Roman"/>
              </a:rPr>
              <a:t>Trzeci poziom</a:t>
            </a:r>
          </a:p>
          <a:p>
            <a:pPr marL="2237400" lvl="3" indent="-319680">
              <a:lnSpc>
                <a:spcPct val="100000"/>
              </a:lnSpc>
              <a:spcBef>
                <a:spcPts val="499"/>
              </a:spcBef>
              <a:buClr>
                <a:srgbClr val="000000"/>
              </a:buClr>
              <a:buFont typeface="Symbol" charset="2"/>
              <a:buChar char=""/>
            </a:pPr>
            <a:r>
              <a:rPr lang="pl-PL" sz="2500" b="0" u="none" strike="noStrike">
                <a:solidFill>
                  <a:schemeClr val="dk1"/>
                </a:solidFill>
                <a:uFillTx/>
                <a:latin typeface="Times New Roman"/>
              </a:rPr>
              <a:t>Czwarty poziom</a:t>
            </a:r>
          </a:p>
          <a:p>
            <a:pPr marL="2876400" lvl="4" indent="-319680">
              <a:lnSpc>
                <a:spcPct val="100000"/>
              </a:lnSpc>
              <a:spcBef>
                <a:spcPts val="499"/>
              </a:spcBef>
              <a:buClr>
                <a:srgbClr val="000000"/>
              </a:buClr>
              <a:buFont typeface="OpenSymbol"/>
              <a:buChar char="»"/>
            </a:pPr>
            <a:r>
              <a:rPr lang="pl-PL" sz="2500" b="0" u="none" strike="noStrike">
                <a:solidFill>
                  <a:schemeClr val="dk1"/>
                </a:solidFill>
                <a:uFillTx/>
                <a:latin typeface="Times New Roman"/>
              </a:rPr>
              <a:t>Piąty poziom</a:t>
            </a:r>
          </a:p>
        </p:txBody>
      </p:sp>
      <p:sp>
        <p:nvSpPr>
          <p:cNvPr id="32" name="PlaceHolder 3"/>
          <p:cNvSpPr>
            <a:spLocks noGrp="1"/>
          </p:cNvSpPr>
          <p:nvPr>
            <p:ph type="body"/>
          </p:nvPr>
        </p:nvSpPr>
        <p:spPr>
          <a:xfrm>
            <a:off x="6507360" y="2773800"/>
            <a:ext cx="5333760" cy="5760360"/>
          </a:xfrm>
          <a:prstGeom prst="rect">
            <a:avLst/>
          </a:prstGeom>
          <a:noFill/>
          <a:ln w="0">
            <a:noFill/>
          </a:ln>
        </p:spPr>
        <p:txBody>
          <a:bodyPr lIns="127800" tIns="64080" rIns="127800" bIns="64080" numCol="1" spcCol="0" anchor="t">
            <a:noAutofit/>
          </a:bodyPr>
          <a:lstStyle/>
          <a:p>
            <a:pPr marL="479520" indent="-479520">
              <a:lnSpc>
                <a:spcPct val="100000"/>
              </a:lnSpc>
              <a:spcBef>
                <a:spcPts val="780"/>
              </a:spcBef>
              <a:buClr>
                <a:srgbClr val="000000"/>
              </a:buClr>
              <a:buFont typeface="Symbol" charset="2"/>
              <a:buChar char=""/>
            </a:pPr>
            <a:r>
              <a:rPr lang="pl-PL" sz="3900" b="0" u="none" strike="noStrike">
                <a:solidFill>
                  <a:schemeClr val="dk1"/>
                </a:solidFill>
                <a:uFillTx/>
                <a:latin typeface="Times New Roman"/>
              </a:rPr>
              <a:t>Kliknij, aby edytować style wzorca tekstu</a:t>
            </a:r>
          </a:p>
          <a:p>
            <a:pPr marL="1038600" lvl="1" indent="-399600">
              <a:lnSpc>
                <a:spcPct val="100000"/>
              </a:lnSpc>
              <a:spcBef>
                <a:spcPts val="680"/>
              </a:spcBef>
              <a:buClr>
                <a:srgbClr val="000000"/>
              </a:buClr>
              <a:buFont typeface="Symbol" charset="2"/>
              <a:buChar char=""/>
            </a:pPr>
            <a:r>
              <a:rPr lang="pl-PL" sz="3400" b="0" u="none" strike="noStrike">
                <a:solidFill>
                  <a:schemeClr val="dk1"/>
                </a:solidFill>
                <a:uFillTx/>
                <a:latin typeface="Times New Roman"/>
              </a:rPr>
              <a:t>Drugi poziom</a:t>
            </a:r>
          </a:p>
          <a:p>
            <a:pPr marL="1598040" lvl="2" indent="-319680">
              <a:lnSpc>
                <a:spcPct val="100000"/>
              </a:lnSpc>
              <a:spcBef>
                <a:spcPts val="561"/>
              </a:spcBef>
              <a:buClr>
                <a:srgbClr val="000000"/>
              </a:buClr>
              <a:buFont typeface="Symbol" charset="2"/>
              <a:buChar char=""/>
            </a:pPr>
            <a:r>
              <a:rPr lang="pl-PL" sz="2800" b="0" u="none" strike="noStrike">
                <a:solidFill>
                  <a:schemeClr val="dk1"/>
                </a:solidFill>
                <a:uFillTx/>
                <a:latin typeface="Times New Roman"/>
              </a:rPr>
              <a:t>Trzeci poziom</a:t>
            </a:r>
          </a:p>
          <a:p>
            <a:pPr marL="2237400" lvl="3" indent="-319680">
              <a:lnSpc>
                <a:spcPct val="100000"/>
              </a:lnSpc>
              <a:spcBef>
                <a:spcPts val="499"/>
              </a:spcBef>
              <a:buClr>
                <a:srgbClr val="000000"/>
              </a:buClr>
              <a:buFont typeface="Symbol" charset="2"/>
              <a:buChar char=""/>
            </a:pPr>
            <a:r>
              <a:rPr lang="pl-PL" sz="2500" b="0" u="none" strike="noStrike">
                <a:solidFill>
                  <a:schemeClr val="dk1"/>
                </a:solidFill>
                <a:uFillTx/>
                <a:latin typeface="Times New Roman"/>
              </a:rPr>
              <a:t>Czwarty poziom</a:t>
            </a:r>
          </a:p>
          <a:p>
            <a:pPr marL="2876400" lvl="4" indent="-319680">
              <a:lnSpc>
                <a:spcPct val="100000"/>
              </a:lnSpc>
              <a:spcBef>
                <a:spcPts val="499"/>
              </a:spcBef>
              <a:buClr>
                <a:srgbClr val="000000"/>
              </a:buClr>
              <a:buFont typeface="OpenSymbol"/>
              <a:buChar char="»"/>
            </a:pPr>
            <a:r>
              <a:rPr lang="pl-PL" sz="2500" b="0" u="none" strike="noStrike">
                <a:solidFill>
                  <a:schemeClr val="dk1"/>
                </a:solidFill>
                <a:uFillTx/>
                <a:latin typeface="Times New Roman"/>
              </a:rPr>
              <a:t>Piąty poziom</a:t>
            </a:r>
          </a:p>
        </p:txBody>
      </p:sp>
      <p:sp>
        <p:nvSpPr>
          <p:cNvPr id="33" name="PlaceHolder 4"/>
          <p:cNvSpPr>
            <a:spLocks noGrp="1"/>
          </p:cNvSpPr>
          <p:nvPr>
            <p:ph type="dt" idx="16"/>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 </a:t>
            </a:r>
          </a:p>
        </p:txBody>
      </p:sp>
      <p:sp>
        <p:nvSpPr>
          <p:cNvPr id="34" name="PlaceHolder 5"/>
          <p:cNvSpPr>
            <a:spLocks noGrp="1"/>
          </p:cNvSpPr>
          <p:nvPr>
            <p:ph type="ftr" idx="17"/>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 </a:t>
            </a:r>
          </a:p>
        </p:txBody>
      </p:sp>
      <p:sp>
        <p:nvSpPr>
          <p:cNvPr id="35" name="PlaceHolder 6"/>
          <p:cNvSpPr>
            <a:spLocks noGrp="1"/>
          </p:cNvSpPr>
          <p:nvPr>
            <p:ph type="sldNum" idx="18"/>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471C2849-25D8-4B61-AE7A-C0DB094F3AC6}"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Lst>
  <p:txStyles>
    <p:titleStyle/>
    <p:bodyStyle/>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39" name="PlaceHolder 1"/>
          <p:cNvSpPr>
            <a:spLocks noGrp="1"/>
          </p:cNvSpPr>
          <p:nvPr>
            <p:ph type="title"/>
          </p:nvPr>
        </p:nvSpPr>
        <p:spPr>
          <a:xfrm>
            <a:off x="640080" y="384480"/>
            <a:ext cx="11521080" cy="1599840"/>
          </a:xfrm>
          <a:prstGeom prst="rect">
            <a:avLst/>
          </a:prstGeom>
          <a:noFill/>
          <a:ln w="0">
            <a:noFill/>
          </a:ln>
        </p:spPr>
        <p:txBody>
          <a:bodyPr lIns="127800" tIns="64080" rIns="127800" bIns="64080" numCol="1" spcCol="0" anchor="ctr">
            <a:noAutofit/>
          </a:bodyPr>
          <a:lstStyle/>
          <a:p>
            <a:pPr indent="0" algn="ctr">
              <a:lnSpc>
                <a:spcPct val="100000"/>
              </a:lnSpc>
              <a:buNone/>
            </a:pPr>
            <a:r>
              <a:rPr lang="pl-PL" sz="6200" b="0" u="none" strike="noStrike">
                <a:solidFill>
                  <a:schemeClr val="dk2"/>
                </a:solidFill>
                <a:uFillTx/>
                <a:latin typeface="Times New Roman"/>
              </a:rPr>
              <a:t>Kliknij, aby edytować styl</a:t>
            </a:r>
            <a:endParaRPr lang="pl-PL" sz="6200" b="0" u="none" strike="noStrike">
              <a:solidFill>
                <a:schemeClr val="dk1"/>
              </a:solidFill>
              <a:uFillTx/>
              <a:latin typeface="Times New Roman"/>
            </a:endParaRPr>
          </a:p>
        </p:txBody>
      </p:sp>
      <p:sp>
        <p:nvSpPr>
          <p:cNvPr id="40" name="PlaceHolder 2"/>
          <p:cNvSpPr>
            <a:spLocks noGrp="1"/>
          </p:cNvSpPr>
          <p:nvPr>
            <p:ph type="body"/>
          </p:nvPr>
        </p:nvSpPr>
        <p:spPr>
          <a:xfrm>
            <a:off x="640080" y="2149200"/>
            <a:ext cx="5655960" cy="895320"/>
          </a:xfrm>
          <a:prstGeom prst="rect">
            <a:avLst/>
          </a:prstGeom>
          <a:noFill/>
          <a:ln w="0">
            <a:noFill/>
          </a:ln>
        </p:spPr>
        <p:txBody>
          <a:bodyPr lIns="127800" tIns="64080" rIns="127800" bIns="64080" numCol="1" spcCol="0" anchor="b">
            <a:noAutofit/>
          </a:bodyPr>
          <a:lstStyle/>
          <a:p>
            <a:pPr indent="0">
              <a:lnSpc>
                <a:spcPct val="100000"/>
              </a:lnSpc>
              <a:spcBef>
                <a:spcPts val="680"/>
              </a:spcBef>
              <a:buNone/>
              <a:tabLst>
                <a:tab pos="0" algn="l"/>
              </a:tabLst>
            </a:pPr>
            <a:r>
              <a:rPr lang="pl-PL" sz="3400" b="1" u="none" strike="noStrike">
                <a:solidFill>
                  <a:schemeClr val="dk1"/>
                </a:solidFill>
                <a:uFillTx/>
                <a:latin typeface="Times New Roman"/>
              </a:rPr>
              <a:t>Kliknij, aby edytować style wzorca tekstu</a:t>
            </a:r>
            <a:endParaRPr lang="pl-PL" sz="3400" b="0" u="none" strike="noStrike">
              <a:solidFill>
                <a:schemeClr val="dk1"/>
              </a:solidFill>
              <a:uFillTx/>
              <a:latin typeface="Times New Roman"/>
            </a:endParaRPr>
          </a:p>
        </p:txBody>
      </p:sp>
      <p:sp>
        <p:nvSpPr>
          <p:cNvPr id="41" name="PlaceHolder 3"/>
          <p:cNvSpPr>
            <a:spLocks noGrp="1"/>
          </p:cNvSpPr>
          <p:nvPr>
            <p:ph type="body"/>
          </p:nvPr>
        </p:nvSpPr>
        <p:spPr>
          <a:xfrm>
            <a:off x="640080" y="3044880"/>
            <a:ext cx="5655960" cy="5531400"/>
          </a:xfrm>
          <a:prstGeom prst="rect">
            <a:avLst/>
          </a:prstGeom>
          <a:noFill/>
          <a:ln w="0">
            <a:noFill/>
          </a:ln>
        </p:spPr>
        <p:txBody>
          <a:bodyPr lIns="127800" tIns="64080" rIns="127800" bIns="64080" numCol="1" spcCol="0" anchor="t">
            <a:noAutofit/>
          </a:bodyPr>
          <a:lstStyle/>
          <a:p>
            <a:pPr marL="479520" indent="-479520">
              <a:lnSpc>
                <a:spcPct val="100000"/>
              </a:lnSpc>
              <a:spcBef>
                <a:spcPts val="680"/>
              </a:spcBef>
              <a:buClr>
                <a:srgbClr val="000000"/>
              </a:buClr>
              <a:buFont typeface="Symbol" charset="2"/>
              <a:buChar char=""/>
            </a:pPr>
            <a:r>
              <a:rPr lang="pl-PL" sz="3400" b="0" u="none" strike="noStrike">
                <a:solidFill>
                  <a:schemeClr val="dk1"/>
                </a:solidFill>
                <a:uFillTx/>
                <a:latin typeface="Times New Roman"/>
              </a:rPr>
              <a:t>Kliknij, aby edytować style wzorca tekstu</a:t>
            </a:r>
          </a:p>
          <a:p>
            <a:pPr marL="1038600" lvl="1" indent="-399600">
              <a:lnSpc>
                <a:spcPct val="100000"/>
              </a:lnSpc>
              <a:spcBef>
                <a:spcPts val="561"/>
              </a:spcBef>
              <a:buClr>
                <a:srgbClr val="000000"/>
              </a:buClr>
              <a:buFont typeface="Symbol" charset="2"/>
              <a:buChar char=""/>
            </a:pPr>
            <a:r>
              <a:rPr lang="pl-PL" sz="2800" b="0" u="none" strike="noStrike">
                <a:solidFill>
                  <a:schemeClr val="dk1"/>
                </a:solidFill>
                <a:uFillTx/>
                <a:latin typeface="Times New Roman"/>
              </a:rPr>
              <a:t>Drugi poziom</a:t>
            </a:r>
          </a:p>
          <a:p>
            <a:pPr marL="1598040" lvl="2" indent="-319680">
              <a:lnSpc>
                <a:spcPct val="100000"/>
              </a:lnSpc>
              <a:spcBef>
                <a:spcPts val="499"/>
              </a:spcBef>
              <a:buClr>
                <a:srgbClr val="000000"/>
              </a:buClr>
              <a:buFont typeface="Symbol" charset="2"/>
              <a:buChar char=""/>
            </a:pPr>
            <a:r>
              <a:rPr lang="pl-PL" sz="2500" b="0" u="none" strike="noStrike">
                <a:solidFill>
                  <a:schemeClr val="dk1"/>
                </a:solidFill>
                <a:uFillTx/>
                <a:latin typeface="Times New Roman"/>
              </a:rPr>
              <a:t>Trzeci poziom</a:t>
            </a:r>
          </a:p>
          <a:p>
            <a:pPr marL="2237400" lvl="3" indent="-319680">
              <a:lnSpc>
                <a:spcPct val="100000"/>
              </a:lnSpc>
              <a:spcBef>
                <a:spcPts val="439"/>
              </a:spcBef>
              <a:buClr>
                <a:srgbClr val="000000"/>
              </a:buClr>
              <a:buFont typeface="Symbol" charset="2"/>
              <a:buChar char=""/>
            </a:pPr>
            <a:r>
              <a:rPr lang="pl-PL" sz="2200" b="0" u="none" strike="noStrike">
                <a:solidFill>
                  <a:schemeClr val="dk1"/>
                </a:solidFill>
                <a:uFillTx/>
                <a:latin typeface="Times New Roman"/>
              </a:rPr>
              <a:t>Czwarty poziom</a:t>
            </a:r>
          </a:p>
          <a:p>
            <a:pPr marL="2876400" lvl="4" indent="-319680">
              <a:lnSpc>
                <a:spcPct val="100000"/>
              </a:lnSpc>
              <a:spcBef>
                <a:spcPts val="439"/>
              </a:spcBef>
              <a:buClr>
                <a:srgbClr val="000000"/>
              </a:buClr>
              <a:buFont typeface="OpenSymbol"/>
              <a:buChar char="»"/>
            </a:pPr>
            <a:r>
              <a:rPr lang="pl-PL" sz="2200" b="0" u="none" strike="noStrike">
                <a:solidFill>
                  <a:schemeClr val="dk1"/>
                </a:solidFill>
                <a:uFillTx/>
                <a:latin typeface="Times New Roman"/>
              </a:rPr>
              <a:t>Piąty poziom</a:t>
            </a:r>
          </a:p>
        </p:txBody>
      </p:sp>
      <p:sp>
        <p:nvSpPr>
          <p:cNvPr id="42" name="PlaceHolder 4"/>
          <p:cNvSpPr>
            <a:spLocks noGrp="1"/>
          </p:cNvSpPr>
          <p:nvPr>
            <p:ph type="body"/>
          </p:nvPr>
        </p:nvSpPr>
        <p:spPr>
          <a:xfrm>
            <a:off x="6503040" y="2149200"/>
            <a:ext cx="5658120" cy="895320"/>
          </a:xfrm>
          <a:prstGeom prst="rect">
            <a:avLst/>
          </a:prstGeom>
          <a:noFill/>
          <a:ln w="0">
            <a:noFill/>
          </a:ln>
        </p:spPr>
        <p:txBody>
          <a:bodyPr lIns="127800" tIns="64080" rIns="127800" bIns="64080" numCol="1" spcCol="0" anchor="b">
            <a:noAutofit/>
          </a:bodyPr>
          <a:lstStyle/>
          <a:p>
            <a:pPr indent="0">
              <a:lnSpc>
                <a:spcPct val="100000"/>
              </a:lnSpc>
              <a:spcBef>
                <a:spcPts val="680"/>
              </a:spcBef>
              <a:buNone/>
              <a:tabLst>
                <a:tab pos="0" algn="l"/>
              </a:tabLst>
            </a:pPr>
            <a:r>
              <a:rPr lang="pl-PL" sz="3400" b="1" u="none" strike="noStrike">
                <a:solidFill>
                  <a:schemeClr val="dk1"/>
                </a:solidFill>
                <a:uFillTx/>
                <a:latin typeface="Times New Roman"/>
              </a:rPr>
              <a:t>Kliknij, aby edytować style wzorca tekstu</a:t>
            </a:r>
            <a:endParaRPr lang="pl-PL" sz="3400" b="0" u="none" strike="noStrike">
              <a:solidFill>
                <a:schemeClr val="dk1"/>
              </a:solidFill>
              <a:uFillTx/>
              <a:latin typeface="Times New Roman"/>
            </a:endParaRPr>
          </a:p>
        </p:txBody>
      </p:sp>
      <p:sp>
        <p:nvSpPr>
          <p:cNvPr id="43" name="PlaceHolder 5"/>
          <p:cNvSpPr>
            <a:spLocks noGrp="1"/>
          </p:cNvSpPr>
          <p:nvPr>
            <p:ph type="body"/>
          </p:nvPr>
        </p:nvSpPr>
        <p:spPr>
          <a:xfrm>
            <a:off x="6503040" y="3044880"/>
            <a:ext cx="5658120" cy="5531400"/>
          </a:xfrm>
          <a:prstGeom prst="rect">
            <a:avLst/>
          </a:prstGeom>
          <a:noFill/>
          <a:ln w="0">
            <a:noFill/>
          </a:ln>
        </p:spPr>
        <p:txBody>
          <a:bodyPr lIns="127800" tIns="64080" rIns="127800" bIns="64080" numCol="1" spcCol="0" anchor="t">
            <a:noAutofit/>
          </a:bodyPr>
          <a:lstStyle/>
          <a:p>
            <a:pPr marL="479520" indent="-479520">
              <a:lnSpc>
                <a:spcPct val="100000"/>
              </a:lnSpc>
              <a:spcBef>
                <a:spcPts val="680"/>
              </a:spcBef>
              <a:buClr>
                <a:srgbClr val="000000"/>
              </a:buClr>
              <a:buFont typeface="Symbol" charset="2"/>
              <a:buChar char=""/>
            </a:pPr>
            <a:r>
              <a:rPr lang="pl-PL" sz="3400" b="0" u="none" strike="noStrike">
                <a:solidFill>
                  <a:schemeClr val="dk1"/>
                </a:solidFill>
                <a:uFillTx/>
                <a:latin typeface="Times New Roman"/>
              </a:rPr>
              <a:t>Kliknij, aby edytować style wzorca tekstu</a:t>
            </a:r>
          </a:p>
          <a:p>
            <a:pPr marL="1038600" lvl="1" indent="-399600">
              <a:lnSpc>
                <a:spcPct val="100000"/>
              </a:lnSpc>
              <a:spcBef>
                <a:spcPts val="561"/>
              </a:spcBef>
              <a:buClr>
                <a:srgbClr val="000000"/>
              </a:buClr>
              <a:buFont typeface="Symbol" charset="2"/>
              <a:buChar char=""/>
            </a:pPr>
            <a:r>
              <a:rPr lang="pl-PL" sz="2800" b="0" u="none" strike="noStrike">
                <a:solidFill>
                  <a:schemeClr val="dk1"/>
                </a:solidFill>
                <a:uFillTx/>
                <a:latin typeface="Times New Roman"/>
              </a:rPr>
              <a:t>Drugi poziom</a:t>
            </a:r>
          </a:p>
          <a:p>
            <a:pPr marL="1598040" lvl="2" indent="-319680">
              <a:lnSpc>
                <a:spcPct val="100000"/>
              </a:lnSpc>
              <a:spcBef>
                <a:spcPts val="499"/>
              </a:spcBef>
              <a:buClr>
                <a:srgbClr val="000000"/>
              </a:buClr>
              <a:buFont typeface="Symbol" charset="2"/>
              <a:buChar char=""/>
            </a:pPr>
            <a:r>
              <a:rPr lang="pl-PL" sz="2500" b="0" u="none" strike="noStrike">
                <a:solidFill>
                  <a:schemeClr val="dk1"/>
                </a:solidFill>
                <a:uFillTx/>
                <a:latin typeface="Times New Roman"/>
              </a:rPr>
              <a:t>Trzeci poziom</a:t>
            </a:r>
          </a:p>
          <a:p>
            <a:pPr marL="2237400" lvl="3" indent="-319680">
              <a:lnSpc>
                <a:spcPct val="100000"/>
              </a:lnSpc>
              <a:spcBef>
                <a:spcPts val="439"/>
              </a:spcBef>
              <a:buClr>
                <a:srgbClr val="000000"/>
              </a:buClr>
              <a:buFont typeface="Symbol" charset="2"/>
              <a:buChar char=""/>
            </a:pPr>
            <a:r>
              <a:rPr lang="pl-PL" sz="2200" b="0" u="none" strike="noStrike">
                <a:solidFill>
                  <a:schemeClr val="dk1"/>
                </a:solidFill>
                <a:uFillTx/>
                <a:latin typeface="Times New Roman"/>
              </a:rPr>
              <a:t>Czwarty poziom</a:t>
            </a:r>
          </a:p>
          <a:p>
            <a:pPr marL="2876400" lvl="4" indent="-319680">
              <a:lnSpc>
                <a:spcPct val="100000"/>
              </a:lnSpc>
              <a:spcBef>
                <a:spcPts val="439"/>
              </a:spcBef>
              <a:buClr>
                <a:srgbClr val="000000"/>
              </a:buClr>
              <a:buFont typeface="OpenSymbol"/>
              <a:buChar char="»"/>
            </a:pPr>
            <a:r>
              <a:rPr lang="pl-PL" sz="2200" b="0" u="none" strike="noStrike">
                <a:solidFill>
                  <a:schemeClr val="dk1"/>
                </a:solidFill>
                <a:uFillTx/>
                <a:latin typeface="Times New Roman"/>
              </a:rPr>
              <a:t>Piąty poziom</a:t>
            </a:r>
          </a:p>
        </p:txBody>
      </p:sp>
      <p:sp>
        <p:nvSpPr>
          <p:cNvPr id="44" name="PlaceHolder 6"/>
          <p:cNvSpPr>
            <a:spLocks noGrp="1"/>
          </p:cNvSpPr>
          <p:nvPr>
            <p:ph type="dt" idx="19"/>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 </a:t>
            </a:r>
          </a:p>
        </p:txBody>
      </p:sp>
      <p:sp>
        <p:nvSpPr>
          <p:cNvPr id="45" name="PlaceHolder 7"/>
          <p:cNvSpPr>
            <a:spLocks noGrp="1"/>
          </p:cNvSpPr>
          <p:nvPr>
            <p:ph type="ftr" idx="20"/>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 </a:t>
            </a:r>
          </a:p>
        </p:txBody>
      </p:sp>
      <p:sp>
        <p:nvSpPr>
          <p:cNvPr id="46" name="PlaceHolder 8"/>
          <p:cNvSpPr>
            <a:spLocks noGrp="1"/>
          </p:cNvSpPr>
          <p:nvPr>
            <p:ph type="sldNum" idx="21"/>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9247C418-DDDE-4815-BF1C-299023F43E65}"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64" r:id="rId1"/>
  </p:sldLayoutIdLst>
  <p:txStyles>
    <p:titleStyle/>
    <p:bodyStyle/>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47" name="PlaceHolder 1"/>
          <p:cNvSpPr>
            <a:spLocks noGrp="1"/>
          </p:cNvSpPr>
          <p:nvPr>
            <p:ph type="title"/>
          </p:nvPr>
        </p:nvSpPr>
        <p:spPr>
          <a:xfrm>
            <a:off x="960120" y="853560"/>
            <a:ext cx="10881000" cy="1599840"/>
          </a:xfrm>
          <a:prstGeom prst="rect">
            <a:avLst/>
          </a:prstGeom>
          <a:noFill/>
          <a:ln w="0">
            <a:noFill/>
          </a:ln>
        </p:spPr>
        <p:txBody>
          <a:bodyPr lIns="127800" tIns="64080" rIns="127800" bIns="64080" numCol="1" spcCol="0" anchor="ctr">
            <a:noAutofit/>
          </a:bodyPr>
          <a:lstStyle/>
          <a:p>
            <a:pPr indent="0" algn="ctr">
              <a:lnSpc>
                <a:spcPct val="100000"/>
              </a:lnSpc>
              <a:buNone/>
            </a:pPr>
            <a:r>
              <a:rPr lang="pl-PL" sz="6200" b="0" u="none" strike="noStrike">
                <a:solidFill>
                  <a:schemeClr val="dk2"/>
                </a:solidFill>
                <a:uFillTx/>
                <a:latin typeface="Times New Roman"/>
              </a:rPr>
              <a:t>Kliknij, aby edytować styl</a:t>
            </a:r>
            <a:endParaRPr lang="pl-PL" sz="6200" b="0" u="none" strike="noStrike">
              <a:solidFill>
                <a:schemeClr val="dk1"/>
              </a:solidFill>
              <a:uFillTx/>
              <a:latin typeface="Times New Roman"/>
            </a:endParaRPr>
          </a:p>
        </p:txBody>
      </p:sp>
      <p:sp>
        <p:nvSpPr>
          <p:cNvPr id="48" name="PlaceHolder 2"/>
          <p:cNvSpPr>
            <a:spLocks noGrp="1"/>
          </p:cNvSpPr>
          <p:nvPr>
            <p:ph type="dt" idx="22"/>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 </a:t>
            </a:r>
          </a:p>
        </p:txBody>
      </p:sp>
      <p:sp>
        <p:nvSpPr>
          <p:cNvPr id="49" name="PlaceHolder 3"/>
          <p:cNvSpPr>
            <a:spLocks noGrp="1"/>
          </p:cNvSpPr>
          <p:nvPr>
            <p:ph type="ftr" idx="23"/>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 </a:t>
            </a:r>
          </a:p>
        </p:txBody>
      </p:sp>
      <p:sp>
        <p:nvSpPr>
          <p:cNvPr id="50" name="PlaceHolder 4"/>
          <p:cNvSpPr>
            <a:spLocks noGrp="1"/>
          </p:cNvSpPr>
          <p:nvPr>
            <p:ph type="sldNum" idx="24"/>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EA548079-2CEA-43B8-954D-FCD0746F7C8F}"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66" r:id="rId1"/>
  </p:sldLayoutIdLst>
  <p:txStyles>
    <p:titleStyle/>
    <p:bodyStyle/>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blipFill rotWithShape="0">
          <a:blip r:embed="rId3"/>
          <a:stretch/>
        </a:blipFill>
        <a:effectLst/>
      </p:bgPr>
    </p:bg>
    <p:spTree>
      <p:nvGrpSpPr>
        <p:cNvPr id="1" name=""/>
        <p:cNvGrpSpPr/>
        <p:nvPr/>
      </p:nvGrpSpPr>
      <p:grpSpPr>
        <a:xfrm>
          <a:off x="0" y="0"/>
          <a:ext cx="0" cy="0"/>
          <a:chOff x="0" y="0"/>
          <a:chExt cx="0" cy="0"/>
        </a:xfrm>
      </p:grpSpPr>
      <p:sp>
        <p:nvSpPr>
          <p:cNvPr id="52" name="PlaceHolder 1"/>
          <p:cNvSpPr>
            <a:spLocks noGrp="1"/>
          </p:cNvSpPr>
          <p:nvPr>
            <p:ph type="dt" idx="25"/>
          </p:nvPr>
        </p:nvSpPr>
        <p:spPr>
          <a:xfrm>
            <a:off x="960120" y="8747640"/>
            <a:ext cx="2666520" cy="639720"/>
          </a:xfrm>
          <a:prstGeom prst="rect">
            <a:avLst/>
          </a:prstGeom>
          <a:noFill/>
          <a:ln w="0">
            <a:noFill/>
          </a:ln>
        </p:spPr>
        <p:txBody>
          <a:bodyPr lIns="127800" tIns="64080" rIns="127800" bIns="64080" numCol="1" spcCol="0" anchor="t">
            <a:noAutofit/>
          </a:bodyPr>
          <a:lstStyle>
            <a:lvl1pPr indent="0">
              <a:buNone/>
              <a:defRPr lang="pl-PL" sz="1400" b="0" u="none" strike="noStrike">
                <a:solidFill>
                  <a:srgbClr val="000000"/>
                </a:solidFill>
                <a:uFillTx/>
                <a:latin typeface="Times New Roman"/>
              </a:defRPr>
            </a:lvl1pPr>
          </a:lstStyle>
          <a:p>
            <a:pPr indent="0">
              <a:buNone/>
            </a:pPr>
            <a:r>
              <a:rPr lang="pl-PL" sz="1400" b="0" u="none" strike="noStrike">
                <a:solidFill>
                  <a:srgbClr val="000000"/>
                </a:solidFill>
                <a:uFillTx/>
                <a:latin typeface="Times New Roman"/>
              </a:rPr>
              <a:t> </a:t>
            </a:r>
          </a:p>
        </p:txBody>
      </p:sp>
      <p:sp>
        <p:nvSpPr>
          <p:cNvPr id="53" name="PlaceHolder 2"/>
          <p:cNvSpPr>
            <a:spLocks noGrp="1"/>
          </p:cNvSpPr>
          <p:nvPr>
            <p:ph type="ftr" idx="26"/>
          </p:nvPr>
        </p:nvSpPr>
        <p:spPr>
          <a:xfrm>
            <a:off x="4374000" y="8747640"/>
            <a:ext cx="4053600" cy="639720"/>
          </a:xfrm>
          <a:prstGeom prst="rect">
            <a:avLst/>
          </a:prstGeom>
          <a:noFill/>
          <a:ln w="0">
            <a:noFill/>
          </a:ln>
        </p:spPr>
        <p:txBody>
          <a:bodyPr lIns="127800" tIns="64080" rIns="127800" bIns="64080" numCol="1" spcCol="0" anchor="t">
            <a:noAutofit/>
          </a:bodyPr>
          <a:lstStyle>
            <a:lvl1pPr indent="0" algn="ctr">
              <a:buNone/>
              <a:defRPr lang="pl-PL" sz="1400" b="0" u="none" strike="noStrike">
                <a:solidFill>
                  <a:srgbClr val="000000"/>
                </a:solidFill>
                <a:uFillTx/>
                <a:latin typeface="Times New Roman"/>
              </a:defRPr>
            </a:lvl1pPr>
          </a:lstStyle>
          <a:p>
            <a:pPr indent="0" algn="ctr">
              <a:buNone/>
            </a:pPr>
            <a:r>
              <a:rPr lang="pl-PL" sz="1400" b="0" u="none" strike="noStrike">
                <a:solidFill>
                  <a:srgbClr val="000000"/>
                </a:solidFill>
                <a:uFillTx/>
                <a:latin typeface="Times New Roman"/>
              </a:rPr>
              <a:t> </a:t>
            </a:r>
          </a:p>
        </p:txBody>
      </p:sp>
      <p:sp>
        <p:nvSpPr>
          <p:cNvPr id="54" name="PlaceHolder 3"/>
          <p:cNvSpPr>
            <a:spLocks noGrp="1"/>
          </p:cNvSpPr>
          <p:nvPr>
            <p:ph type="sldNum" idx="27"/>
          </p:nvPr>
        </p:nvSpPr>
        <p:spPr>
          <a:xfrm>
            <a:off x="9174600" y="8747640"/>
            <a:ext cx="2666520" cy="639720"/>
          </a:xfrm>
          <a:prstGeom prst="rect">
            <a:avLst/>
          </a:prstGeom>
          <a:noFill/>
          <a:ln w="0">
            <a:noFill/>
          </a:ln>
        </p:spPr>
        <p:txBody>
          <a:bodyPr lIns="127800" tIns="64080" rIns="127800" bIns="64080" numCol="1" spcCol="0" anchor="t">
            <a:noAutofit/>
          </a:bodyPr>
          <a:lstStyle>
            <a:lvl1pPr indent="0" algn="r">
              <a:lnSpc>
                <a:spcPct val="100000"/>
              </a:lnSpc>
              <a:buNone/>
              <a:defRPr lang="pl-PL" sz="2000" b="0" u="none" strike="noStrike">
                <a:solidFill>
                  <a:srgbClr val="000000"/>
                </a:solidFill>
                <a:uFillTx/>
                <a:latin typeface="Times New Roman"/>
              </a:defRPr>
            </a:lvl1pPr>
          </a:lstStyle>
          <a:p>
            <a:pPr indent="0" algn="r">
              <a:lnSpc>
                <a:spcPct val="100000"/>
              </a:lnSpc>
              <a:buNone/>
            </a:pPr>
            <a:fld id="{CDE6F2E8-E863-485F-8FFC-296AFC93F988}" type="slidenum">
              <a:rPr lang="pl-PL" sz="2000" b="0" u="none" strike="noStrike">
                <a:solidFill>
                  <a:srgbClr val="000000"/>
                </a:solidFill>
                <a:uFillTx/>
                <a:latin typeface="Times New Roman"/>
              </a:rPr>
              <a:t>‹#›</a:t>
            </a:fld>
            <a:endParaRPr lang="pl-PL" sz="2000" b="0" u="none" strike="noStrik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68" r:id="rId1"/>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Text Box 4"/>
          <p:cNvSpPr/>
          <p:nvPr/>
        </p:nvSpPr>
        <p:spPr>
          <a:xfrm>
            <a:off x="426600" y="-6840"/>
            <a:ext cx="11947680" cy="874800"/>
          </a:xfrm>
          <a:prstGeom prst="rect">
            <a:avLst/>
          </a:prstGeom>
          <a:noFill/>
          <a:ln w="0">
            <a:noFill/>
          </a:ln>
        </p:spPr>
        <p:style>
          <a:lnRef idx="0">
            <a:scrgbClr r="0" g="0" b="0"/>
          </a:lnRef>
          <a:fillRef idx="0">
            <a:scrgbClr r="0" g="0" b="0"/>
          </a:fillRef>
          <a:effectRef idx="0">
            <a:scrgbClr r="0" g="0" b="0"/>
          </a:effectRef>
          <a:fontRef idx="minor"/>
        </p:style>
        <p:txBody>
          <a:bodyPr lIns="127800" tIns="64080" rIns="127800" bIns="64080" anchor="t">
            <a:spAutoFit/>
          </a:bodyPr>
          <a:lstStyle/>
          <a:p>
            <a:pPr algn="ctr" defTabSz="1278360">
              <a:lnSpc>
                <a:spcPct val="100000"/>
              </a:lnSpc>
            </a:pPr>
            <a:r>
              <a:rPr lang="pl-PL" sz="4900" b="1" u="none" strike="noStrike">
                <a:solidFill>
                  <a:srgbClr val="000099"/>
                </a:solidFill>
                <a:uFillTx/>
                <a:latin typeface="Times New Roman"/>
              </a:rPr>
              <a:t>Management is performed by managers</a:t>
            </a:r>
            <a:endParaRPr lang="pl-PL" sz="4900" b="0" u="none" strike="noStrike">
              <a:solidFill>
                <a:srgbClr val="000000"/>
              </a:solidFill>
              <a:uFillTx/>
              <a:latin typeface="Arial"/>
            </a:endParaRPr>
          </a:p>
        </p:txBody>
      </p:sp>
      <p:sp>
        <p:nvSpPr>
          <p:cNvPr id="200" name="Rectangle 5"/>
          <p:cNvSpPr/>
          <p:nvPr/>
        </p:nvSpPr>
        <p:spPr>
          <a:xfrm>
            <a:off x="461520" y="984240"/>
            <a:ext cx="11987640" cy="6768360"/>
          </a:xfrm>
          <a:prstGeom prst="rect">
            <a:avLst/>
          </a:prstGeom>
          <a:noFill/>
          <a:ln w="0">
            <a:noFill/>
          </a:ln>
        </p:spPr>
        <p:style>
          <a:lnRef idx="0">
            <a:scrgbClr r="0" g="0" b="0"/>
          </a:lnRef>
          <a:fillRef idx="0">
            <a:scrgbClr r="0" g="0" b="0"/>
          </a:fillRef>
          <a:effectRef idx="0">
            <a:scrgbClr r="0" g="0" b="0"/>
          </a:effectRef>
          <a:fontRef idx="minor"/>
        </p:style>
        <p:txBody>
          <a:bodyPr lIns="127800" tIns="64080" rIns="127800" bIns="64080" anchor="t">
            <a:noAutofit/>
          </a:bodyPr>
          <a:lstStyle/>
          <a:p>
            <a:pPr marL="343080" indent="-343080" algn="just" defTabSz="1278360">
              <a:lnSpc>
                <a:spcPct val="100000"/>
              </a:lnSpc>
              <a:spcBef>
                <a:spcPts val="420"/>
              </a:spcBef>
              <a:spcAft>
                <a:spcPts val="1500"/>
              </a:spcAft>
              <a:buClr>
                <a:srgbClr val="000000"/>
              </a:buClr>
              <a:buFont typeface="Symbol" charset="2"/>
              <a:buChar char=""/>
            </a:pPr>
            <a:r>
              <a:rPr lang="en-US" sz="3500" b="1" u="none" strike="noStrike" dirty="0">
                <a:solidFill>
                  <a:srgbClr val="000000"/>
                </a:solidFill>
                <a:uFillTx/>
                <a:latin typeface="Times New Roman"/>
              </a:rPr>
              <a:t>A </a:t>
            </a:r>
            <a:r>
              <a:rPr lang="pl-PL" sz="3500" b="1" u="none" strike="noStrike" dirty="0">
                <a:solidFill>
                  <a:srgbClr val="000000"/>
                </a:solidFill>
                <a:uFillTx/>
                <a:latin typeface="Times New Roman"/>
              </a:rPr>
              <a:t>m</a:t>
            </a:r>
            <a:r>
              <a:rPr lang="en-US" sz="3500" b="1" u="none" strike="noStrike" dirty="0" err="1">
                <a:solidFill>
                  <a:srgbClr val="000000"/>
                </a:solidFill>
                <a:uFillTx/>
                <a:latin typeface="Times New Roman"/>
              </a:rPr>
              <a:t>anager</a:t>
            </a:r>
            <a:r>
              <a:rPr lang="en-US" sz="3500" b="1" u="none" strike="noStrike" dirty="0">
                <a:solidFill>
                  <a:srgbClr val="000000"/>
                </a:solidFill>
                <a:uFillTx/>
                <a:latin typeface="Times New Roman"/>
              </a:rPr>
              <a:t> </a:t>
            </a:r>
            <a:r>
              <a:rPr lang="en-US" sz="3500" b="0" u="none" strike="noStrike" dirty="0">
                <a:solidFill>
                  <a:srgbClr val="000000"/>
                </a:solidFill>
                <a:uFillTx/>
                <a:latin typeface="Times New Roman"/>
              </a:rPr>
              <a:t>is a person responsible for planning and directing the work of a group of individuals, monitoring their work, and taking corrective action when necessary. </a:t>
            </a:r>
            <a:endParaRPr lang="pl-PL" sz="3500" b="0" u="none" strike="noStrike" dirty="0">
              <a:solidFill>
                <a:srgbClr val="000000"/>
              </a:solidFill>
              <a:uFillTx/>
              <a:latin typeface="Arial"/>
            </a:endParaRPr>
          </a:p>
          <a:p>
            <a:pPr marL="343080" indent="-343080" algn="just" defTabSz="1278360">
              <a:lnSpc>
                <a:spcPct val="100000"/>
              </a:lnSpc>
              <a:spcBef>
                <a:spcPts val="420"/>
              </a:spcBef>
              <a:spcAft>
                <a:spcPts val="1500"/>
              </a:spcAft>
              <a:buClr>
                <a:srgbClr val="000000"/>
              </a:buClr>
              <a:buFont typeface="Symbol" charset="2"/>
              <a:buChar char=""/>
            </a:pPr>
            <a:r>
              <a:rPr lang="en-US" sz="3500" b="1" u="none" strike="noStrike" dirty="0">
                <a:solidFill>
                  <a:srgbClr val="000000"/>
                </a:solidFill>
                <a:uFillTx/>
                <a:latin typeface="Times New Roman"/>
              </a:rPr>
              <a:t>A </a:t>
            </a:r>
            <a:r>
              <a:rPr lang="pl-PL" sz="3500" b="1" u="none" strike="noStrike" dirty="0">
                <a:solidFill>
                  <a:srgbClr val="000000"/>
                </a:solidFill>
                <a:uFillTx/>
                <a:latin typeface="Times New Roman"/>
              </a:rPr>
              <a:t>m</a:t>
            </a:r>
            <a:r>
              <a:rPr lang="en-US" sz="3500" b="1" u="none" strike="noStrike" dirty="0" err="1">
                <a:solidFill>
                  <a:srgbClr val="000000"/>
                </a:solidFill>
                <a:uFillTx/>
                <a:latin typeface="Times New Roman"/>
              </a:rPr>
              <a:t>anager</a:t>
            </a:r>
            <a:r>
              <a:rPr lang="en-US" sz="3500" b="1" u="none" strike="noStrike" dirty="0">
                <a:solidFill>
                  <a:srgbClr val="000000"/>
                </a:solidFill>
                <a:uFillTx/>
                <a:latin typeface="Times New Roman"/>
              </a:rPr>
              <a:t> </a:t>
            </a:r>
            <a:r>
              <a:rPr lang="en-US" sz="3500" b="0" u="none" strike="noStrike" dirty="0">
                <a:solidFill>
                  <a:srgbClr val="000000"/>
                </a:solidFill>
                <a:uFillTx/>
                <a:latin typeface="Times New Roman"/>
              </a:rPr>
              <a:t>is someone who coordinates and directs the work of other people so that organizational goals can be accomplished</a:t>
            </a:r>
            <a:endParaRPr lang="pl-PL" sz="3500" b="0" u="none" strike="noStrike" dirty="0">
              <a:solidFill>
                <a:srgbClr val="000000"/>
              </a:solidFill>
              <a:uFillTx/>
              <a:latin typeface="Arial"/>
            </a:endParaRPr>
          </a:p>
          <a:p>
            <a:pPr marL="343080" indent="-343080" algn="just" defTabSz="1278360">
              <a:lnSpc>
                <a:spcPct val="100000"/>
              </a:lnSpc>
              <a:spcBef>
                <a:spcPts val="420"/>
              </a:spcBef>
              <a:spcAft>
                <a:spcPts val="1500"/>
              </a:spcAft>
              <a:buClr>
                <a:srgbClr val="000000"/>
              </a:buClr>
              <a:buFont typeface="Symbol" charset="2"/>
              <a:buChar char=""/>
            </a:pPr>
            <a:r>
              <a:rPr lang="en-US" sz="3500" b="1" u="none" strike="noStrike" dirty="0">
                <a:solidFill>
                  <a:srgbClr val="000000"/>
                </a:solidFill>
                <a:uFillTx/>
                <a:latin typeface="Times New Roman"/>
              </a:rPr>
              <a:t>A </a:t>
            </a:r>
            <a:r>
              <a:rPr lang="pl-PL" sz="3500" b="1" u="none" strike="noStrike" dirty="0">
                <a:solidFill>
                  <a:srgbClr val="000000"/>
                </a:solidFill>
                <a:uFillTx/>
                <a:latin typeface="Times New Roman"/>
              </a:rPr>
              <a:t>m</a:t>
            </a:r>
            <a:r>
              <a:rPr lang="en-US" sz="3500" b="1" u="none" strike="noStrike" dirty="0" err="1">
                <a:solidFill>
                  <a:srgbClr val="000000"/>
                </a:solidFill>
                <a:uFillTx/>
                <a:latin typeface="Times New Roman"/>
              </a:rPr>
              <a:t>anager</a:t>
            </a:r>
            <a:r>
              <a:rPr lang="en-US" sz="3500" b="1" u="none" strike="noStrike" dirty="0">
                <a:solidFill>
                  <a:srgbClr val="000000"/>
                </a:solidFill>
                <a:uFillTx/>
                <a:latin typeface="Times New Roman"/>
              </a:rPr>
              <a:t> </a:t>
            </a:r>
            <a:r>
              <a:rPr lang="en-US" sz="3500" b="0" u="none" strike="noStrike" dirty="0">
                <a:solidFill>
                  <a:srgbClr val="000000"/>
                </a:solidFill>
                <a:uFillTx/>
                <a:latin typeface="Times New Roman"/>
              </a:rPr>
              <a:t>is the organizational </a:t>
            </a:r>
            <a:r>
              <a:rPr lang="en-US" sz="3500" b="0" u="none" strike="noStrike" dirty="0" err="1">
                <a:solidFill>
                  <a:srgbClr val="000000"/>
                </a:solidFill>
                <a:uFillTx/>
                <a:latin typeface="Times New Roman"/>
              </a:rPr>
              <a:t>memeber</a:t>
            </a:r>
            <a:r>
              <a:rPr lang="en-US" sz="3500" b="0" u="none" strike="noStrike" dirty="0">
                <a:solidFill>
                  <a:srgbClr val="000000"/>
                </a:solidFill>
                <a:uFillTx/>
                <a:latin typeface="Times New Roman"/>
              </a:rPr>
              <a:t> authorized to tell others what to do and how to do it. </a:t>
            </a:r>
            <a:endParaRPr lang="pl-PL" sz="3500" b="0" u="none" strike="noStrike" dirty="0">
              <a:solidFill>
                <a:srgbClr val="000000"/>
              </a:solidFill>
              <a:uFillTx/>
              <a:latin typeface="Arial"/>
            </a:endParaRPr>
          </a:p>
          <a:p>
            <a:pPr marL="343080" indent="-343080" algn="just" defTabSz="1278360">
              <a:lnSpc>
                <a:spcPct val="100000"/>
              </a:lnSpc>
              <a:spcBef>
                <a:spcPts val="420"/>
              </a:spcBef>
              <a:spcAft>
                <a:spcPts val="1500"/>
              </a:spcAft>
              <a:buClr>
                <a:srgbClr val="000000"/>
              </a:buClr>
              <a:buFont typeface="Symbol" charset="2"/>
              <a:buChar char=""/>
            </a:pPr>
            <a:r>
              <a:rPr lang="en-US" sz="3500" b="1" u="none" strike="noStrike" dirty="0">
                <a:solidFill>
                  <a:srgbClr val="000000"/>
                </a:solidFill>
                <a:uFillTx/>
                <a:latin typeface="Times New Roman"/>
              </a:rPr>
              <a:t>Manager</a:t>
            </a:r>
            <a:r>
              <a:rPr lang="en-US" sz="3500" b="0" u="none" strike="noStrike" dirty="0">
                <a:solidFill>
                  <a:srgbClr val="000000"/>
                </a:solidFill>
                <a:uFillTx/>
                <a:latin typeface="Times New Roman"/>
              </a:rPr>
              <a:t> differs from </a:t>
            </a:r>
            <a:r>
              <a:rPr lang="en-US" sz="3500" b="0" u="none" strike="noStrike" dirty="0" err="1">
                <a:solidFill>
                  <a:srgbClr val="000000"/>
                </a:solidFill>
                <a:uFillTx/>
                <a:latin typeface="Times New Roman"/>
              </a:rPr>
              <a:t>nonmanagerial</a:t>
            </a:r>
            <a:r>
              <a:rPr lang="en-US" sz="3500" b="0" u="none" strike="noStrike" dirty="0">
                <a:solidFill>
                  <a:srgbClr val="000000"/>
                </a:solidFill>
                <a:uFillTx/>
                <a:latin typeface="Times New Roman"/>
              </a:rPr>
              <a:t> employees that he is responsible for the work, which does not perform himself, but </a:t>
            </a:r>
            <a:r>
              <a:rPr lang="pl-PL" sz="3500" b="0" u="none" strike="noStrike" dirty="0" err="1">
                <a:solidFill>
                  <a:srgbClr val="000000"/>
                </a:solidFill>
                <a:uFillTx/>
                <a:latin typeface="Times New Roman"/>
              </a:rPr>
              <a:t>also</a:t>
            </a:r>
            <a:r>
              <a:rPr lang="pl-PL" sz="3500" b="0" u="none" strike="noStrike" dirty="0">
                <a:solidFill>
                  <a:srgbClr val="000000"/>
                </a:solidFill>
                <a:uFillTx/>
                <a:latin typeface="Times New Roman"/>
              </a:rPr>
              <a:t> </a:t>
            </a:r>
            <a:r>
              <a:rPr lang="pl-PL" sz="3500" b="0" u="none" strike="noStrike" dirty="0" smtClean="0">
                <a:solidFill>
                  <a:srgbClr val="000000"/>
                </a:solidFill>
                <a:uFillTx/>
                <a:latin typeface="Times New Roman"/>
              </a:rPr>
              <a:t>by </a:t>
            </a:r>
            <a:r>
              <a:rPr lang="en-US" sz="3500" b="0" u="none" strike="noStrike" dirty="0" smtClean="0">
                <a:solidFill>
                  <a:srgbClr val="000000"/>
                </a:solidFill>
                <a:uFillTx/>
                <a:latin typeface="Times New Roman"/>
              </a:rPr>
              <a:t>his</a:t>
            </a:r>
            <a:r>
              <a:rPr lang="pl-PL" sz="3500" b="0" u="none" strike="noStrike" dirty="0" smtClean="0">
                <a:solidFill>
                  <a:srgbClr val="000000"/>
                </a:solidFill>
                <a:uFillTx/>
                <a:latin typeface="Times New Roman"/>
              </a:rPr>
              <a:t>/</a:t>
            </a:r>
            <a:r>
              <a:rPr lang="pl-PL" sz="3500" b="0" u="none" strike="noStrike" smtClean="0">
                <a:solidFill>
                  <a:srgbClr val="000000"/>
                </a:solidFill>
                <a:uFillTx/>
                <a:latin typeface="Times New Roman"/>
              </a:rPr>
              <a:t>her</a:t>
            </a:r>
            <a:r>
              <a:rPr lang="en-US" sz="3500" b="0" u="none" strike="noStrike" smtClean="0">
                <a:solidFill>
                  <a:srgbClr val="000000"/>
                </a:solidFill>
                <a:uFillTx/>
                <a:latin typeface="Times New Roman"/>
              </a:rPr>
              <a:t> </a:t>
            </a:r>
            <a:r>
              <a:rPr lang="en-US" sz="3500" b="0" u="none" strike="noStrike" dirty="0">
                <a:solidFill>
                  <a:srgbClr val="000000"/>
                </a:solidFill>
                <a:uFillTx/>
                <a:latin typeface="Times New Roman"/>
              </a:rPr>
              <a:t>subordinates. </a:t>
            </a:r>
            <a:endParaRPr lang="pl-PL" sz="3500" b="0" u="none" strike="noStrike" dirty="0">
              <a:solidFill>
                <a:srgbClr val="000000"/>
              </a:solidFill>
              <a:uFillTx/>
              <a:latin typeface="Arial"/>
            </a:endParaRPr>
          </a:p>
          <a:p>
            <a:pPr marL="343080" indent="-343080" algn="just" defTabSz="1278360">
              <a:lnSpc>
                <a:spcPct val="100000"/>
              </a:lnSpc>
              <a:spcBef>
                <a:spcPts val="420"/>
              </a:spcBef>
              <a:spcAft>
                <a:spcPts val="1500"/>
              </a:spcAft>
              <a:buClr>
                <a:srgbClr val="000000"/>
              </a:buClr>
              <a:buFont typeface="Symbol" charset="2"/>
              <a:buChar char=""/>
            </a:pPr>
            <a:r>
              <a:rPr lang="pl-PL" sz="3500" b="0" u="none" strike="noStrike" dirty="0" err="1">
                <a:solidFill>
                  <a:srgbClr val="000000"/>
                </a:solidFill>
                <a:uFillTx/>
                <a:latin typeface="Times New Roman"/>
              </a:rPr>
              <a:t>There</a:t>
            </a:r>
            <a:r>
              <a:rPr lang="pl-PL" sz="3500" b="0" u="none" strike="noStrike" dirty="0">
                <a:solidFill>
                  <a:srgbClr val="000000"/>
                </a:solidFill>
                <a:uFillTx/>
                <a:latin typeface="Times New Roman"/>
              </a:rPr>
              <a:t> </a:t>
            </a:r>
            <a:r>
              <a:rPr lang="pl-PL" sz="3500" b="0" u="none" strike="noStrike" dirty="0" err="1">
                <a:solidFill>
                  <a:srgbClr val="000000"/>
                </a:solidFill>
                <a:uFillTx/>
                <a:latin typeface="Times New Roman"/>
              </a:rPr>
              <a:t>are</a:t>
            </a:r>
            <a:r>
              <a:rPr lang="pl-PL" sz="3500" b="0" u="none" strike="noStrike" dirty="0">
                <a:solidFill>
                  <a:srgbClr val="000000"/>
                </a:solidFill>
                <a:uFillTx/>
                <a:latin typeface="Times New Roman"/>
              </a:rPr>
              <a:t> </a:t>
            </a:r>
            <a:r>
              <a:rPr lang="pl-PL" sz="3500" b="0" u="none" strike="noStrike" dirty="0" err="1">
                <a:solidFill>
                  <a:srgbClr val="000000"/>
                </a:solidFill>
                <a:uFillTx/>
                <a:latin typeface="Times New Roman"/>
              </a:rPr>
              <a:t>various</a:t>
            </a:r>
            <a:r>
              <a:rPr lang="pl-PL" sz="3500" b="0" u="none" strike="noStrike" dirty="0">
                <a:solidFill>
                  <a:srgbClr val="000000"/>
                </a:solidFill>
                <a:uFillTx/>
                <a:latin typeface="Times New Roman"/>
              </a:rPr>
              <a:t> </a:t>
            </a:r>
            <a:r>
              <a:rPr lang="pl-PL" sz="3500" b="0" u="none" strike="noStrike" dirty="0" err="1">
                <a:solidFill>
                  <a:srgbClr val="000000"/>
                </a:solidFill>
                <a:uFillTx/>
                <a:latin typeface="Times New Roman"/>
              </a:rPr>
              <a:t>managers</a:t>
            </a:r>
            <a:r>
              <a:rPr lang="pl-PL" sz="3500" b="0" u="none" strike="noStrike" dirty="0">
                <a:solidFill>
                  <a:srgbClr val="000000"/>
                </a:solidFill>
                <a:uFillTx/>
                <a:latin typeface="Times New Roman"/>
              </a:rPr>
              <a:t> in modern </a:t>
            </a:r>
            <a:r>
              <a:rPr lang="pl-PL" sz="3500" b="0" u="none" strike="noStrike" dirty="0" err="1">
                <a:solidFill>
                  <a:srgbClr val="000000"/>
                </a:solidFill>
                <a:uFillTx/>
                <a:latin typeface="Times New Roman"/>
              </a:rPr>
              <a:t>organizations</a:t>
            </a:r>
            <a:r>
              <a:rPr lang="pl-PL" sz="3500" b="0" u="none" strike="noStrike" dirty="0">
                <a:solidFill>
                  <a:srgbClr val="000000"/>
                </a:solidFill>
                <a:uFillTx/>
                <a:latin typeface="Times New Roman"/>
              </a:rPr>
              <a:t>. </a:t>
            </a:r>
            <a:r>
              <a:rPr lang="pl-PL" sz="3500" b="0" u="none" strike="noStrike" dirty="0" err="1">
                <a:solidFill>
                  <a:srgbClr val="000000"/>
                </a:solidFill>
                <a:uFillTx/>
                <a:latin typeface="Times New Roman"/>
              </a:rPr>
              <a:t>They</a:t>
            </a:r>
            <a:r>
              <a:rPr lang="pl-PL" sz="3500" b="0" u="none" strike="noStrike" dirty="0">
                <a:solidFill>
                  <a:srgbClr val="000000"/>
                </a:solidFill>
                <a:uFillTx/>
                <a:latin typeface="Times New Roman"/>
              </a:rPr>
              <a:t> </a:t>
            </a:r>
            <a:r>
              <a:rPr lang="en-US" sz="3500" b="0" u="none" strike="noStrike" dirty="0">
                <a:solidFill>
                  <a:srgbClr val="000000"/>
                </a:solidFill>
                <a:uFillTx/>
                <a:latin typeface="Times New Roman"/>
              </a:rPr>
              <a:t>can be classified </a:t>
            </a:r>
            <a:r>
              <a:rPr lang="pl-PL" sz="3500" b="0" u="none" strike="noStrike" dirty="0" err="1">
                <a:solidFill>
                  <a:srgbClr val="000000"/>
                </a:solidFill>
                <a:uFillTx/>
                <a:latin typeface="Times New Roman"/>
              </a:rPr>
              <a:t>according</a:t>
            </a:r>
            <a:r>
              <a:rPr lang="pl-PL" sz="3500" b="0" u="none" strike="noStrike" dirty="0">
                <a:solidFill>
                  <a:srgbClr val="000000"/>
                </a:solidFill>
                <a:uFillTx/>
                <a:latin typeface="Times New Roman"/>
              </a:rPr>
              <a:t> to </a:t>
            </a:r>
            <a:r>
              <a:rPr lang="pl-PL" sz="3500" b="1" u="none" strike="noStrike" dirty="0">
                <a:solidFill>
                  <a:srgbClr val="0000FF"/>
                </a:solidFill>
                <a:uFillTx/>
                <a:latin typeface="Times New Roman"/>
              </a:rPr>
              <a:t>l</a:t>
            </a:r>
            <a:r>
              <a:rPr lang="en-US" sz="3500" b="1" u="none" strike="noStrike" dirty="0" err="1" smtClean="0">
                <a:solidFill>
                  <a:srgbClr val="0000FF"/>
                </a:solidFill>
                <a:uFillTx/>
                <a:latin typeface="Times New Roman"/>
              </a:rPr>
              <a:t>evel</a:t>
            </a:r>
            <a:r>
              <a:rPr lang="pl-PL" sz="3500" b="1" u="none" strike="noStrike" dirty="0" smtClean="0">
                <a:solidFill>
                  <a:srgbClr val="0000FF"/>
                </a:solidFill>
                <a:uFillTx/>
                <a:latin typeface="Times New Roman"/>
              </a:rPr>
              <a:t> and </a:t>
            </a:r>
            <a:r>
              <a:rPr lang="pl-PL" sz="3500" b="1" u="none" strike="noStrike" dirty="0" err="1" smtClean="0">
                <a:solidFill>
                  <a:srgbClr val="0000FF"/>
                </a:solidFill>
                <a:uFillTx/>
                <a:latin typeface="Times New Roman"/>
              </a:rPr>
              <a:t>area</a:t>
            </a:r>
            <a:r>
              <a:rPr lang="pl-PL" sz="3500" b="1" u="none" strike="noStrike" dirty="0" smtClean="0">
                <a:solidFill>
                  <a:srgbClr val="0000FF"/>
                </a:solidFill>
                <a:uFillTx/>
                <a:latin typeface="Times New Roman"/>
              </a:rPr>
              <a:t> </a:t>
            </a:r>
            <a:r>
              <a:rPr lang="en-US" sz="3500" b="1" u="none" strike="noStrike" dirty="0" smtClean="0">
                <a:solidFill>
                  <a:srgbClr val="0000FF"/>
                </a:solidFill>
                <a:uFillTx/>
                <a:latin typeface="Times New Roman"/>
              </a:rPr>
              <a:t>of </a:t>
            </a:r>
            <a:r>
              <a:rPr lang="pl-PL" sz="3500" b="1" u="none" strike="noStrike" dirty="0">
                <a:solidFill>
                  <a:srgbClr val="0000FF"/>
                </a:solidFill>
                <a:uFillTx/>
                <a:latin typeface="Times New Roman"/>
              </a:rPr>
              <a:t>m</a:t>
            </a:r>
            <a:r>
              <a:rPr lang="en-US" sz="3500" b="1" u="none" strike="noStrike" dirty="0" err="1">
                <a:solidFill>
                  <a:srgbClr val="0000FF"/>
                </a:solidFill>
                <a:uFillTx/>
                <a:latin typeface="Times New Roman"/>
              </a:rPr>
              <a:t>anagement</a:t>
            </a:r>
            <a:endParaRPr lang="pl-PL" sz="3500" b="0" u="none" strike="noStrike" dirty="0">
              <a:solidFill>
                <a:srgbClr val="000000"/>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Text Box 4"/>
          <p:cNvSpPr/>
          <p:nvPr/>
        </p:nvSpPr>
        <p:spPr>
          <a:xfrm>
            <a:off x="354600" y="-6840"/>
            <a:ext cx="12238560" cy="874800"/>
          </a:xfrm>
          <a:prstGeom prst="rect">
            <a:avLst/>
          </a:prstGeom>
          <a:noFill/>
          <a:ln w="0">
            <a:noFill/>
          </a:ln>
        </p:spPr>
        <p:style>
          <a:lnRef idx="0">
            <a:scrgbClr r="0" g="0" b="0"/>
          </a:lnRef>
          <a:fillRef idx="0">
            <a:scrgbClr r="0" g="0" b="0"/>
          </a:fillRef>
          <a:effectRef idx="0">
            <a:scrgbClr r="0" g="0" b="0"/>
          </a:effectRef>
          <a:fontRef idx="minor"/>
        </p:style>
        <p:txBody>
          <a:bodyPr lIns="127800" tIns="64080" rIns="127800" bIns="64080" anchor="t">
            <a:spAutoFit/>
          </a:bodyPr>
          <a:lstStyle/>
          <a:p>
            <a:pPr algn="ctr" defTabSz="1278360">
              <a:lnSpc>
                <a:spcPct val="100000"/>
              </a:lnSpc>
            </a:pPr>
            <a:r>
              <a:rPr lang="pl-PL" sz="4900" b="1" u="none" strike="noStrike">
                <a:solidFill>
                  <a:srgbClr val="000099"/>
                </a:solidFill>
                <a:uFillTx/>
                <a:latin typeface="Times New Roman"/>
              </a:rPr>
              <a:t>Managerial roles</a:t>
            </a:r>
            <a:endParaRPr lang="pl-PL" sz="4900" b="0" u="none" strike="noStrike">
              <a:solidFill>
                <a:srgbClr val="000000"/>
              </a:solidFill>
              <a:uFillTx/>
              <a:latin typeface="Arial"/>
            </a:endParaRPr>
          </a:p>
        </p:txBody>
      </p:sp>
      <p:sp>
        <p:nvSpPr>
          <p:cNvPr id="218" name="Rectangle 5"/>
          <p:cNvSpPr/>
          <p:nvPr/>
        </p:nvSpPr>
        <p:spPr>
          <a:xfrm>
            <a:off x="389824" y="1128240"/>
            <a:ext cx="11987640" cy="6768360"/>
          </a:xfrm>
          <a:prstGeom prst="rect">
            <a:avLst/>
          </a:prstGeom>
          <a:noFill/>
          <a:ln w="0">
            <a:noFill/>
          </a:ln>
        </p:spPr>
        <p:style>
          <a:lnRef idx="0">
            <a:scrgbClr r="0" g="0" b="0"/>
          </a:lnRef>
          <a:fillRef idx="0">
            <a:scrgbClr r="0" g="0" b="0"/>
          </a:fillRef>
          <a:effectRef idx="0">
            <a:scrgbClr r="0" g="0" b="0"/>
          </a:effectRef>
          <a:fontRef idx="minor"/>
        </p:style>
        <p:txBody>
          <a:bodyPr lIns="127800" tIns="64080" rIns="127800" bIns="64080" anchor="t">
            <a:noAutofit/>
          </a:bodyPr>
          <a:lstStyle/>
          <a:p>
            <a:pPr algn="just" defTabSz="1278360">
              <a:lnSpc>
                <a:spcPct val="100000"/>
              </a:lnSpc>
              <a:spcBef>
                <a:spcPts val="420"/>
              </a:spcBef>
              <a:spcAft>
                <a:spcPts val="1500"/>
              </a:spcAft>
              <a:tabLst>
                <a:tab pos="0" algn="l"/>
              </a:tabLst>
            </a:pPr>
            <a:r>
              <a:rPr lang="en-US" sz="2700" b="1" u="none" strike="noStrike" dirty="0">
                <a:solidFill>
                  <a:srgbClr val="0000FF"/>
                </a:solidFill>
                <a:uFillTx/>
                <a:latin typeface="Times New Roman"/>
              </a:rPr>
              <a:t>Decisional roles</a:t>
            </a:r>
            <a:endParaRPr lang="pl-PL" sz="2700" b="0" u="none" strike="noStrike" dirty="0">
              <a:solidFill>
                <a:srgbClr val="000000"/>
              </a:solidFill>
              <a:uFillTx/>
              <a:latin typeface="Arial"/>
            </a:endParaRPr>
          </a:p>
          <a:p>
            <a:pPr marL="343080" indent="-343080" algn="just" defTabSz="1278360">
              <a:lnSpc>
                <a:spcPct val="100000"/>
              </a:lnSpc>
              <a:spcBef>
                <a:spcPts val="420"/>
              </a:spcBef>
              <a:spcAft>
                <a:spcPts val="1500"/>
              </a:spcAft>
              <a:buClr>
                <a:srgbClr val="0000FF"/>
              </a:buClr>
              <a:buFont typeface="Symbol" charset="2"/>
              <a:buChar char=""/>
              <a:tabLst>
                <a:tab pos="0" algn="l"/>
              </a:tabLst>
            </a:pPr>
            <a:r>
              <a:rPr lang="pl-PL" sz="2700" b="1" u="none" strike="noStrike" dirty="0">
                <a:solidFill>
                  <a:srgbClr val="0000FF"/>
                </a:solidFill>
                <a:uFillTx/>
                <a:latin typeface="Times New Roman"/>
              </a:rPr>
              <a:t>(7) </a:t>
            </a:r>
            <a:r>
              <a:rPr lang="en-US" sz="2700" b="1" u="none" strike="noStrike" dirty="0">
                <a:solidFill>
                  <a:srgbClr val="0000FF"/>
                </a:solidFill>
                <a:uFillTx/>
                <a:latin typeface="Times New Roman"/>
              </a:rPr>
              <a:t>Entrepreneur</a:t>
            </a:r>
            <a:r>
              <a:rPr lang="pl-PL" sz="2700" b="1" u="none" strike="noStrike" dirty="0">
                <a:solidFill>
                  <a:srgbClr val="0000FF"/>
                </a:solidFill>
                <a:uFillTx/>
                <a:latin typeface="Times New Roman"/>
              </a:rPr>
              <a:t>:</a:t>
            </a:r>
            <a:r>
              <a:rPr lang="pl-PL" sz="2700" b="0" u="none" strike="noStrike" dirty="0">
                <a:solidFill>
                  <a:srgbClr val="0000FF"/>
                </a:solidFill>
                <a:uFillTx/>
                <a:latin typeface="Times New Roman"/>
              </a:rPr>
              <a:t> </a:t>
            </a:r>
            <a:r>
              <a:rPr lang="pl-PL" sz="2700" dirty="0" err="1" smtClean="0">
                <a:solidFill>
                  <a:schemeClr val="dk1"/>
                </a:solidFill>
              </a:rPr>
              <a:t>this</a:t>
            </a:r>
            <a:r>
              <a:rPr lang="pl-PL" sz="2700" dirty="0" smtClean="0">
                <a:solidFill>
                  <a:schemeClr val="dk1"/>
                </a:solidFill>
              </a:rPr>
              <a:t> role i</a:t>
            </a:r>
            <a:r>
              <a:rPr lang="en-US" sz="2700" dirty="0" smtClean="0">
                <a:solidFill>
                  <a:schemeClr val="dk1"/>
                </a:solidFill>
              </a:rPr>
              <a:t>s </a:t>
            </a:r>
            <a:r>
              <a:rPr lang="en-US" sz="2700" dirty="0">
                <a:solidFill>
                  <a:schemeClr val="dk1"/>
                </a:solidFill>
              </a:rPr>
              <a:t>related to the creation and implementation of new, innovative ideas and </a:t>
            </a:r>
            <a:r>
              <a:rPr lang="en-US" sz="2700" dirty="0" smtClean="0">
                <a:solidFill>
                  <a:schemeClr val="dk1"/>
                </a:solidFill>
              </a:rPr>
              <a:t>solutions</a:t>
            </a:r>
            <a:r>
              <a:rPr lang="pl-PL" sz="2700" dirty="0" smtClean="0">
                <a:solidFill>
                  <a:schemeClr val="dk1"/>
                </a:solidFill>
              </a:rPr>
              <a:t> </a:t>
            </a:r>
            <a:r>
              <a:rPr lang="pl-PL" sz="2700" dirty="0" err="1" smtClean="0">
                <a:solidFill>
                  <a:schemeClr val="dk1"/>
                </a:solidFill>
              </a:rPr>
              <a:t>This</a:t>
            </a:r>
            <a:r>
              <a:rPr lang="pl-PL" sz="2700" dirty="0" smtClean="0">
                <a:solidFill>
                  <a:schemeClr val="dk1"/>
                </a:solidFill>
              </a:rPr>
              <a:t> role </a:t>
            </a:r>
            <a:r>
              <a:rPr lang="en-US" sz="2700" b="0" u="none" strike="noStrike" dirty="0" smtClean="0">
                <a:solidFill>
                  <a:schemeClr val="dk1"/>
                </a:solidFill>
                <a:uFillTx/>
                <a:latin typeface="Times New Roman"/>
              </a:rPr>
              <a:t>include </a:t>
            </a:r>
            <a:r>
              <a:rPr lang="pl-PL" sz="2700" b="0" u="none" strike="noStrike" dirty="0" err="1" smtClean="0">
                <a:solidFill>
                  <a:schemeClr val="dk1"/>
                </a:solidFill>
                <a:uFillTx/>
                <a:latin typeface="Times New Roman"/>
              </a:rPr>
              <a:t>creative</a:t>
            </a:r>
            <a:r>
              <a:rPr lang="pl-PL" sz="2700" b="0" u="none" strike="noStrike" dirty="0" smtClean="0">
                <a:solidFill>
                  <a:schemeClr val="dk1"/>
                </a:solidFill>
                <a:uFillTx/>
                <a:latin typeface="Times New Roman"/>
              </a:rPr>
              <a:t> </a:t>
            </a:r>
            <a:r>
              <a:rPr lang="en-US" sz="2700" b="0" u="none" strike="noStrike" dirty="0" smtClean="0">
                <a:solidFill>
                  <a:schemeClr val="dk1"/>
                </a:solidFill>
                <a:uFillTx/>
                <a:latin typeface="Times New Roman"/>
              </a:rPr>
              <a:t>solving </a:t>
            </a:r>
            <a:r>
              <a:rPr lang="en-US" sz="2700" b="0" u="none" strike="noStrike" dirty="0">
                <a:solidFill>
                  <a:schemeClr val="dk1"/>
                </a:solidFill>
                <a:uFillTx/>
                <a:latin typeface="Times New Roman"/>
              </a:rPr>
              <a:t>problems </a:t>
            </a:r>
            <a:r>
              <a:rPr lang="pl-PL" sz="2700" b="0" u="none" strike="noStrike" dirty="0" smtClean="0">
                <a:solidFill>
                  <a:schemeClr val="dk1"/>
                </a:solidFill>
                <a:uFillTx/>
                <a:latin typeface="Times New Roman"/>
              </a:rPr>
              <a:t>as </a:t>
            </a:r>
            <a:r>
              <a:rPr lang="pl-PL" sz="2700" b="0" u="none" strike="noStrike" dirty="0" err="1" smtClean="0">
                <a:solidFill>
                  <a:schemeClr val="dk1"/>
                </a:solidFill>
                <a:uFillTx/>
                <a:latin typeface="Times New Roman"/>
              </a:rPr>
              <a:t>well</a:t>
            </a:r>
            <a:r>
              <a:rPr lang="pl-PL" sz="2700" b="0" u="none" strike="noStrike" dirty="0" smtClean="0">
                <a:solidFill>
                  <a:schemeClr val="dk1"/>
                </a:solidFill>
                <a:uFillTx/>
                <a:latin typeface="Times New Roman"/>
              </a:rPr>
              <a:t> as</a:t>
            </a:r>
            <a:r>
              <a:rPr lang="en-US" sz="2700" b="0" u="none" strike="noStrike" dirty="0" smtClean="0">
                <a:solidFill>
                  <a:schemeClr val="dk1"/>
                </a:solidFill>
                <a:uFillTx/>
                <a:latin typeface="Times New Roman"/>
              </a:rPr>
              <a:t> </a:t>
            </a:r>
            <a:r>
              <a:rPr lang="en-US" sz="2700" b="0" u="none" strike="noStrike" dirty="0">
                <a:solidFill>
                  <a:schemeClr val="dk1"/>
                </a:solidFill>
                <a:uFillTx/>
                <a:latin typeface="Times New Roman"/>
              </a:rPr>
              <a:t>developing and implementing new</a:t>
            </a:r>
            <a:r>
              <a:rPr lang="pl-PL" sz="2700" b="0" u="none" strike="noStrike" dirty="0">
                <a:solidFill>
                  <a:schemeClr val="dk1"/>
                </a:solidFill>
                <a:uFillTx/>
                <a:latin typeface="Times New Roman"/>
              </a:rPr>
              <a:t> </a:t>
            </a:r>
            <a:r>
              <a:rPr lang="en-US" sz="2700" b="0" u="none" strike="noStrike" dirty="0">
                <a:solidFill>
                  <a:schemeClr val="dk1"/>
                </a:solidFill>
                <a:uFillTx/>
                <a:latin typeface="Times New Roman"/>
              </a:rPr>
              <a:t>ideas or strategies. </a:t>
            </a:r>
            <a:r>
              <a:rPr lang="pl-PL" sz="2700" dirty="0" err="1" smtClean="0">
                <a:solidFill>
                  <a:schemeClr val="dk1"/>
                </a:solidFill>
                <a:latin typeface="Times New Roman"/>
              </a:rPr>
              <a:t>These</a:t>
            </a:r>
            <a:r>
              <a:rPr lang="pl-PL" sz="2700" dirty="0" smtClean="0">
                <a:solidFill>
                  <a:schemeClr val="dk1"/>
                </a:solidFill>
                <a:latin typeface="Times New Roman"/>
              </a:rPr>
              <a:t> </a:t>
            </a:r>
            <a:r>
              <a:rPr lang="en-US" sz="2700" b="0" u="none" strike="noStrike" dirty="0" smtClean="0">
                <a:solidFill>
                  <a:schemeClr val="dk1"/>
                </a:solidFill>
                <a:uFillTx/>
                <a:latin typeface="Times New Roman"/>
              </a:rPr>
              <a:t>ideas </a:t>
            </a:r>
            <a:r>
              <a:rPr lang="pl-PL" sz="2700" b="0" u="none" strike="noStrike" dirty="0" smtClean="0">
                <a:solidFill>
                  <a:schemeClr val="dk1"/>
                </a:solidFill>
                <a:uFillTx/>
                <a:latin typeface="Times New Roman"/>
              </a:rPr>
              <a:t>and</a:t>
            </a:r>
            <a:r>
              <a:rPr lang="en-US" sz="2700" b="0" u="none" strike="noStrike" dirty="0" smtClean="0">
                <a:solidFill>
                  <a:schemeClr val="dk1"/>
                </a:solidFill>
                <a:uFillTx/>
                <a:latin typeface="Times New Roman"/>
              </a:rPr>
              <a:t> </a:t>
            </a:r>
            <a:r>
              <a:rPr lang="en-US" sz="2700" b="0" u="none" strike="noStrike" dirty="0">
                <a:solidFill>
                  <a:schemeClr val="dk1"/>
                </a:solidFill>
                <a:uFillTx/>
                <a:latin typeface="Times New Roman"/>
              </a:rPr>
              <a:t>decisions often promote innovative solutions that move the organization forward. </a:t>
            </a:r>
            <a:endParaRPr lang="pl-PL" sz="2700" b="0" u="none" strike="noStrike" dirty="0">
              <a:solidFill>
                <a:srgbClr val="000000"/>
              </a:solidFill>
              <a:uFillTx/>
              <a:latin typeface="Arial"/>
            </a:endParaRPr>
          </a:p>
          <a:p>
            <a:pPr marL="343080" indent="-343080" algn="just" defTabSz="1278360">
              <a:lnSpc>
                <a:spcPct val="100000"/>
              </a:lnSpc>
              <a:spcBef>
                <a:spcPts val="420"/>
              </a:spcBef>
              <a:spcAft>
                <a:spcPts val="1500"/>
              </a:spcAft>
              <a:buClr>
                <a:srgbClr val="0000FF"/>
              </a:buClr>
              <a:buFont typeface="Symbol" charset="2"/>
              <a:buChar char=""/>
              <a:tabLst>
                <a:tab pos="0" algn="l"/>
              </a:tabLst>
            </a:pPr>
            <a:r>
              <a:rPr lang="pl-PL" sz="2700" b="1" u="none" strike="noStrike" dirty="0">
                <a:solidFill>
                  <a:srgbClr val="0000FF"/>
                </a:solidFill>
                <a:uFillTx/>
                <a:latin typeface="Times New Roman"/>
              </a:rPr>
              <a:t>(8) </a:t>
            </a:r>
            <a:r>
              <a:rPr lang="en-US" sz="2700" b="1" u="none" strike="noStrike" dirty="0">
                <a:solidFill>
                  <a:srgbClr val="0000FF"/>
                </a:solidFill>
                <a:uFillTx/>
                <a:latin typeface="Times New Roman"/>
              </a:rPr>
              <a:t>Disturbance handler</a:t>
            </a:r>
            <a:r>
              <a:rPr lang="pl-PL" sz="2700" b="1" u="none" strike="noStrike" dirty="0">
                <a:solidFill>
                  <a:srgbClr val="0000FF"/>
                </a:solidFill>
                <a:uFillTx/>
                <a:latin typeface="Times New Roman"/>
              </a:rPr>
              <a:t>: </a:t>
            </a:r>
            <a:r>
              <a:rPr lang="en-US" sz="2700" dirty="0" smtClean="0">
                <a:solidFill>
                  <a:schemeClr val="dk1"/>
                </a:solidFill>
              </a:rPr>
              <a:t>in </a:t>
            </a:r>
            <a:r>
              <a:rPr lang="en-US" sz="2700" dirty="0">
                <a:solidFill>
                  <a:schemeClr val="dk1"/>
                </a:solidFill>
              </a:rPr>
              <a:t>their work, managers deal with solving problems and conflicts that arise in the </a:t>
            </a:r>
            <a:r>
              <a:rPr lang="en-US" sz="2700" dirty="0" smtClean="0">
                <a:solidFill>
                  <a:schemeClr val="dk1"/>
                </a:solidFill>
              </a:rPr>
              <a:t>organization</a:t>
            </a:r>
            <a:r>
              <a:rPr lang="pl-PL" sz="2700" dirty="0" smtClean="0">
                <a:solidFill>
                  <a:schemeClr val="dk1"/>
                </a:solidFill>
              </a:rPr>
              <a:t>. W</a:t>
            </a:r>
            <a:r>
              <a:rPr lang="en-US" sz="2700" b="0" u="none" strike="noStrike" dirty="0" smtClean="0">
                <a:solidFill>
                  <a:schemeClr val="dk1"/>
                </a:solidFill>
                <a:uFillTx/>
                <a:latin typeface="Times New Roman"/>
              </a:rPr>
              <a:t>hen organization </a:t>
            </a:r>
            <a:r>
              <a:rPr lang="en-US" sz="2700" b="0" u="none" strike="noStrike" dirty="0">
                <a:solidFill>
                  <a:schemeClr val="dk1"/>
                </a:solidFill>
                <a:uFillTx/>
                <a:latin typeface="Times New Roman"/>
              </a:rPr>
              <a:t>or team </a:t>
            </a:r>
            <a:r>
              <a:rPr lang="en-US" sz="2700" b="0" u="none" strike="noStrike" dirty="0" smtClean="0">
                <a:solidFill>
                  <a:schemeClr val="dk1"/>
                </a:solidFill>
                <a:uFillTx/>
                <a:latin typeface="Times New Roman"/>
              </a:rPr>
              <a:t>face </a:t>
            </a:r>
            <a:r>
              <a:rPr lang="en-US" sz="2700" b="0" u="none" strike="noStrike" dirty="0">
                <a:solidFill>
                  <a:schemeClr val="dk1"/>
                </a:solidFill>
                <a:uFillTx/>
                <a:latin typeface="Times New Roman"/>
              </a:rPr>
              <a:t>unexpected challenges, </a:t>
            </a:r>
            <a:r>
              <a:rPr lang="pl-PL" sz="2700" b="0" u="none" strike="noStrike" dirty="0" err="1" smtClean="0">
                <a:solidFill>
                  <a:schemeClr val="dk1"/>
                </a:solidFill>
                <a:uFillTx/>
                <a:latin typeface="Times New Roman"/>
              </a:rPr>
              <a:t>managers</a:t>
            </a:r>
            <a:r>
              <a:rPr lang="pl-PL" sz="2700" b="0" u="none" strike="noStrike" dirty="0" smtClean="0">
                <a:solidFill>
                  <a:schemeClr val="dk1"/>
                </a:solidFill>
                <a:uFillTx/>
                <a:latin typeface="Times New Roman"/>
              </a:rPr>
              <a:t> </a:t>
            </a:r>
            <a:r>
              <a:rPr lang="en-US" sz="2700" b="0" u="none" strike="noStrike" dirty="0" smtClean="0">
                <a:solidFill>
                  <a:schemeClr val="dk1"/>
                </a:solidFill>
                <a:uFillTx/>
                <a:latin typeface="Times New Roman"/>
              </a:rPr>
              <a:t>take </a:t>
            </a:r>
            <a:r>
              <a:rPr lang="en-US" sz="2700" b="0" u="none" strike="noStrike" dirty="0">
                <a:solidFill>
                  <a:schemeClr val="dk1"/>
                </a:solidFill>
                <a:uFillTx/>
                <a:latin typeface="Times New Roman"/>
              </a:rPr>
              <a:t>the role of a disturbance handler to help manage the issue. </a:t>
            </a:r>
            <a:endParaRPr lang="pl-PL" sz="2700" b="0" u="none" strike="noStrike" dirty="0">
              <a:solidFill>
                <a:srgbClr val="000000"/>
              </a:solidFill>
              <a:uFillTx/>
              <a:latin typeface="Arial"/>
            </a:endParaRPr>
          </a:p>
          <a:p>
            <a:pPr marL="343080" indent="-343080" algn="just" defTabSz="1278360">
              <a:lnSpc>
                <a:spcPct val="100000"/>
              </a:lnSpc>
              <a:spcBef>
                <a:spcPts val="420"/>
              </a:spcBef>
              <a:spcAft>
                <a:spcPts val="1500"/>
              </a:spcAft>
              <a:buClr>
                <a:srgbClr val="0000FF"/>
              </a:buClr>
              <a:buFont typeface="Symbol" charset="2"/>
              <a:buChar char=""/>
              <a:tabLst>
                <a:tab pos="0" algn="l"/>
              </a:tabLst>
            </a:pPr>
            <a:r>
              <a:rPr lang="pl-PL" sz="2700" b="1" u="none" strike="noStrike" dirty="0">
                <a:solidFill>
                  <a:srgbClr val="0000FF"/>
                </a:solidFill>
                <a:uFillTx/>
                <a:latin typeface="Times New Roman"/>
              </a:rPr>
              <a:t>(9) </a:t>
            </a:r>
            <a:r>
              <a:rPr lang="en-US" sz="2700" b="1" u="none" strike="noStrike" dirty="0">
                <a:solidFill>
                  <a:srgbClr val="0000FF"/>
                </a:solidFill>
                <a:uFillTx/>
                <a:latin typeface="Times New Roman"/>
              </a:rPr>
              <a:t>Resource allocator</a:t>
            </a:r>
            <a:r>
              <a:rPr lang="pl-PL" sz="2700" b="1" u="none" strike="noStrike" dirty="0">
                <a:solidFill>
                  <a:srgbClr val="0000FF"/>
                </a:solidFill>
                <a:uFillTx/>
                <a:latin typeface="Times New Roman"/>
              </a:rPr>
              <a:t>: </a:t>
            </a:r>
            <a:r>
              <a:rPr lang="pl-PL" sz="2700" b="0" u="none" strike="noStrike" dirty="0">
                <a:solidFill>
                  <a:schemeClr val="dk1"/>
                </a:solidFill>
                <a:uFillTx/>
                <a:latin typeface="Times New Roman"/>
              </a:rPr>
              <a:t>in </a:t>
            </a:r>
            <a:r>
              <a:rPr lang="pl-PL" sz="2700" b="0" u="none" strike="noStrike" dirty="0" err="1">
                <a:solidFill>
                  <a:schemeClr val="dk1"/>
                </a:solidFill>
                <a:uFillTx/>
                <a:latin typeface="Times New Roman"/>
              </a:rPr>
              <a:t>this</a:t>
            </a:r>
            <a:r>
              <a:rPr lang="pl-PL" sz="2700" b="0" u="none" strike="noStrike" dirty="0">
                <a:solidFill>
                  <a:schemeClr val="dk1"/>
                </a:solidFill>
                <a:uFillTx/>
                <a:latin typeface="Times New Roman"/>
              </a:rPr>
              <a:t> role </a:t>
            </a:r>
            <a:r>
              <a:rPr lang="pl-PL" sz="2700" b="0" u="none" strike="noStrike" dirty="0" err="1" smtClean="0">
                <a:solidFill>
                  <a:schemeClr val="dk1"/>
                </a:solidFill>
                <a:uFillTx/>
                <a:latin typeface="Times New Roman"/>
              </a:rPr>
              <a:t>managers</a:t>
            </a:r>
            <a:r>
              <a:rPr lang="en-US" sz="2700" b="0" u="none" strike="noStrike" dirty="0" smtClean="0">
                <a:solidFill>
                  <a:schemeClr val="dk1"/>
                </a:solidFill>
                <a:uFillTx/>
                <a:latin typeface="Times New Roman"/>
              </a:rPr>
              <a:t> </a:t>
            </a:r>
            <a:r>
              <a:rPr lang="en-US" sz="2700" b="0" u="none" strike="noStrike" dirty="0">
                <a:solidFill>
                  <a:schemeClr val="dk1"/>
                </a:solidFill>
                <a:uFillTx/>
                <a:latin typeface="Times New Roman"/>
              </a:rPr>
              <a:t>are responsible for managing and distributing resources</a:t>
            </a:r>
            <a:r>
              <a:rPr lang="pl-PL" sz="2700" b="0" u="none" strike="noStrike" dirty="0">
                <a:solidFill>
                  <a:schemeClr val="dk1"/>
                </a:solidFill>
                <a:uFillTx/>
                <a:latin typeface="Times New Roman"/>
              </a:rPr>
              <a:t> </a:t>
            </a:r>
            <a:r>
              <a:rPr lang="pl-PL" sz="2700" b="0" u="none" strike="noStrike" dirty="0" err="1">
                <a:solidFill>
                  <a:schemeClr val="dk1"/>
                </a:solidFill>
                <a:uFillTx/>
                <a:latin typeface="Times New Roman"/>
              </a:rPr>
              <a:t>across</a:t>
            </a:r>
            <a:r>
              <a:rPr lang="pl-PL" sz="2700" b="0" u="none" strike="noStrike" dirty="0">
                <a:solidFill>
                  <a:schemeClr val="dk1"/>
                </a:solidFill>
                <a:uFillTx/>
                <a:latin typeface="Times New Roman"/>
              </a:rPr>
              <a:t> the </a:t>
            </a:r>
            <a:r>
              <a:rPr lang="pl-PL" sz="2700" b="0" u="none" strike="noStrike" dirty="0" err="1">
                <a:solidFill>
                  <a:schemeClr val="dk1"/>
                </a:solidFill>
                <a:uFillTx/>
                <a:latin typeface="Times New Roman"/>
              </a:rPr>
              <a:t>organization</a:t>
            </a:r>
            <a:r>
              <a:rPr lang="en-US" sz="2700" b="0" u="none" strike="noStrike" dirty="0">
                <a:solidFill>
                  <a:schemeClr val="dk1"/>
                </a:solidFill>
                <a:uFillTx/>
                <a:latin typeface="Times New Roman"/>
              </a:rPr>
              <a:t>. </a:t>
            </a:r>
            <a:r>
              <a:rPr lang="pl-PL" sz="2700" b="0" u="none" strike="noStrike" dirty="0" err="1" smtClean="0">
                <a:solidFill>
                  <a:schemeClr val="dk1"/>
                </a:solidFill>
                <a:uFillTx/>
                <a:latin typeface="Times New Roman"/>
              </a:rPr>
              <a:t>They</a:t>
            </a:r>
            <a:r>
              <a:rPr lang="pl-PL" sz="2700" b="0" u="none" strike="noStrike" dirty="0" smtClean="0">
                <a:solidFill>
                  <a:schemeClr val="dk1"/>
                </a:solidFill>
                <a:uFillTx/>
                <a:latin typeface="Times New Roman"/>
              </a:rPr>
              <a:t> </a:t>
            </a:r>
            <a:r>
              <a:rPr lang="pl-PL" sz="2700" b="0" u="none" strike="noStrike" dirty="0" err="1" smtClean="0">
                <a:solidFill>
                  <a:schemeClr val="dk1"/>
                </a:solidFill>
                <a:uFillTx/>
                <a:latin typeface="Times New Roman"/>
              </a:rPr>
              <a:t>also</a:t>
            </a:r>
            <a:r>
              <a:rPr lang="pl-PL" sz="2700" b="0" u="none" strike="noStrike" dirty="0" smtClean="0">
                <a:solidFill>
                  <a:schemeClr val="dk1"/>
                </a:solidFill>
                <a:uFillTx/>
                <a:latin typeface="Times New Roman"/>
              </a:rPr>
              <a:t> </a:t>
            </a:r>
            <a:r>
              <a:rPr lang="en-US" sz="2700" dirty="0" smtClean="0">
                <a:solidFill>
                  <a:schemeClr val="dk1"/>
                </a:solidFill>
              </a:rPr>
              <a:t>distribute </a:t>
            </a:r>
            <a:r>
              <a:rPr lang="en-US" sz="2700" dirty="0">
                <a:solidFill>
                  <a:schemeClr val="dk1"/>
                </a:solidFill>
              </a:rPr>
              <a:t>tasks, authority and </a:t>
            </a:r>
            <a:r>
              <a:rPr lang="en-US" sz="2700" dirty="0" smtClean="0">
                <a:solidFill>
                  <a:schemeClr val="dk1"/>
                </a:solidFill>
              </a:rPr>
              <a:t>responsibility</a:t>
            </a:r>
            <a:r>
              <a:rPr lang="pl-PL" sz="2700" dirty="0" smtClean="0">
                <a:solidFill>
                  <a:schemeClr val="dk1"/>
                </a:solidFill>
              </a:rPr>
              <a:t>.</a:t>
            </a:r>
            <a:endParaRPr lang="pl-PL" sz="2700" dirty="0">
              <a:solidFill>
                <a:schemeClr val="dk1"/>
              </a:solidFill>
              <a:latin typeface="Times New Roman"/>
            </a:endParaRPr>
          </a:p>
          <a:p>
            <a:pPr marL="343080" indent="-343080" algn="just" defTabSz="1278360">
              <a:lnSpc>
                <a:spcPct val="100000"/>
              </a:lnSpc>
              <a:spcBef>
                <a:spcPts val="420"/>
              </a:spcBef>
              <a:spcAft>
                <a:spcPts val="1500"/>
              </a:spcAft>
              <a:buClr>
                <a:srgbClr val="0000FF"/>
              </a:buClr>
              <a:buFont typeface="Symbol" charset="2"/>
              <a:buChar char=""/>
              <a:tabLst>
                <a:tab pos="0" algn="l"/>
              </a:tabLst>
            </a:pPr>
            <a:r>
              <a:rPr lang="pl-PL" sz="2700" b="1" u="none" strike="noStrike" dirty="0" smtClean="0">
                <a:solidFill>
                  <a:srgbClr val="0000FF"/>
                </a:solidFill>
                <a:uFillTx/>
                <a:latin typeface="Times New Roman"/>
              </a:rPr>
              <a:t>(</a:t>
            </a:r>
            <a:r>
              <a:rPr lang="pl-PL" sz="2700" b="1" u="none" strike="noStrike" dirty="0">
                <a:solidFill>
                  <a:srgbClr val="0000FF"/>
                </a:solidFill>
                <a:uFillTx/>
                <a:latin typeface="Times New Roman"/>
              </a:rPr>
              <a:t>10) </a:t>
            </a:r>
            <a:r>
              <a:rPr lang="en-US" sz="2700" b="1" u="none" strike="noStrike" dirty="0">
                <a:solidFill>
                  <a:srgbClr val="0000FF"/>
                </a:solidFill>
                <a:uFillTx/>
                <a:latin typeface="Times New Roman"/>
              </a:rPr>
              <a:t>Negotiator</a:t>
            </a:r>
            <a:r>
              <a:rPr lang="pl-PL" sz="2700" b="1" u="none" strike="noStrike" dirty="0">
                <a:solidFill>
                  <a:srgbClr val="0000FF"/>
                </a:solidFill>
                <a:uFillTx/>
                <a:latin typeface="Times New Roman"/>
              </a:rPr>
              <a:t>: </a:t>
            </a:r>
            <a:r>
              <a:rPr lang="pl-PL" sz="2700" dirty="0" smtClean="0">
                <a:solidFill>
                  <a:schemeClr val="dk1"/>
                </a:solidFill>
              </a:rPr>
              <a:t>in</a:t>
            </a:r>
            <a:r>
              <a:rPr lang="en-US" sz="2700" dirty="0" smtClean="0">
                <a:solidFill>
                  <a:schemeClr val="dk1"/>
                </a:solidFill>
              </a:rPr>
              <a:t> </a:t>
            </a:r>
            <a:r>
              <a:rPr lang="en-US" sz="2700" dirty="0">
                <a:solidFill>
                  <a:schemeClr val="dk1"/>
                </a:solidFill>
              </a:rPr>
              <a:t>this role, the manager negotiates with other groups or organizations in many situations necessary for the proper functioning of the company. An example of the implementation of this role would be negotiating external agreements (e.g., with business partners), as well as those occurring within the organization </a:t>
            </a:r>
            <a:r>
              <a:rPr lang="en-US" sz="2700" dirty="0" smtClean="0">
                <a:solidFill>
                  <a:schemeClr val="dk1"/>
                </a:solidFill>
              </a:rPr>
              <a:t>(</a:t>
            </a:r>
            <a:r>
              <a:rPr lang="pl-PL" sz="2700" dirty="0" err="1" smtClean="0">
                <a:solidFill>
                  <a:schemeClr val="dk1"/>
                </a:solidFill>
              </a:rPr>
              <a:t>e.g</a:t>
            </a:r>
            <a:r>
              <a:rPr lang="pl-PL" sz="2700" dirty="0" smtClean="0">
                <a:solidFill>
                  <a:schemeClr val="dk1"/>
                </a:solidFill>
              </a:rPr>
              <a:t>. </a:t>
            </a:r>
            <a:r>
              <a:rPr lang="en-US" sz="2700" dirty="0" smtClean="0">
                <a:solidFill>
                  <a:schemeClr val="dk1"/>
                </a:solidFill>
              </a:rPr>
              <a:t>negotiations </a:t>
            </a:r>
            <a:r>
              <a:rPr lang="en-US" sz="2700" dirty="0">
                <a:solidFill>
                  <a:schemeClr val="dk1"/>
                </a:solidFill>
              </a:rPr>
              <a:t>with labor unions</a:t>
            </a:r>
            <a:r>
              <a:rPr lang="en-US" sz="2700" dirty="0" smtClean="0">
                <a:solidFill>
                  <a:schemeClr val="dk1"/>
                </a:solidFill>
              </a:rPr>
              <a:t>).</a:t>
            </a:r>
            <a:endParaRPr lang="pl-PL" sz="2700" b="0" u="none" strike="noStrike" dirty="0">
              <a:solidFill>
                <a:srgbClr val="000000"/>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Text Box 4"/>
          <p:cNvSpPr/>
          <p:nvPr/>
        </p:nvSpPr>
        <p:spPr>
          <a:xfrm>
            <a:off x="354600" y="-6840"/>
            <a:ext cx="12238560" cy="874800"/>
          </a:xfrm>
          <a:prstGeom prst="rect">
            <a:avLst/>
          </a:prstGeom>
          <a:noFill/>
          <a:ln w="0">
            <a:noFill/>
          </a:ln>
        </p:spPr>
        <p:style>
          <a:lnRef idx="0">
            <a:scrgbClr r="0" g="0" b="0"/>
          </a:lnRef>
          <a:fillRef idx="0">
            <a:scrgbClr r="0" g="0" b="0"/>
          </a:fillRef>
          <a:effectRef idx="0">
            <a:scrgbClr r="0" g="0" b="0"/>
          </a:effectRef>
          <a:fontRef idx="minor"/>
        </p:style>
        <p:txBody>
          <a:bodyPr lIns="127800" tIns="64080" rIns="127800" bIns="64080" anchor="t">
            <a:spAutoFit/>
          </a:bodyPr>
          <a:lstStyle/>
          <a:p>
            <a:pPr algn="ctr" defTabSz="1278360">
              <a:lnSpc>
                <a:spcPct val="100000"/>
              </a:lnSpc>
            </a:pPr>
            <a:r>
              <a:rPr lang="pl-PL" sz="4900" b="1" u="none" strike="noStrike">
                <a:solidFill>
                  <a:srgbClr val="000099"/>
                </a:solidFill>
                <a:uFillTx/>
                <a:latin typeface="Times New Roman"/>
              </a:rPr>
              <a:t>Managerial game: Roles of managers</a:t>
            </a:r>
            <a:endParaRPr lang="pl-PL" sz="4900" b="0" u="none" strike="noStrike">
              <a:solidFill>
                <a:srgbClr val="000000"/>
              </a:solidFill>
              <a:uFillTx/>
              <a:latin typeface="Arial"/>
            </a:endParaRPr>
          </a:p>
        </p:txBody>
      </p:sp>
      <p:sp>
        <p:nvSpPr>
          <p:cNvPr id="220" name="Rectangle 5"/>
          <p:cNvSpPr/>
          <p:nvPr/>
        </p:nvSpPr>
        <p:spPr>
          <a:xfrm>
            <a:off x="424080" y="1272240"/>
            <a:ext cx="11987640" cy="6768360"/>
          </a:xfrm>
          <a:prstGeom prst="rect">
            <a:avLst/>
          </a:prstGeom>
          <a:noFill/>
          <a:ln w="0">
            <a:noFill/>
          </a:ln>
        </p:spPr>
        <p:style>
          <a:lnRef idx="0">
            <a:scrgbClr r="0" g="0" b="0"/>
          </a:lnRef>
          <a:fillRef idx="0">
            <a:scrgbClr r="0" g="0" b="0"/>
          </a:fillRef>
          <a:effectRef idx="0">
            <a:scrgbClr r="0" g="0" b="0"/>
          </a:effectRef>
          <a:fontRef idx="minor"/>
        </p:style>
        <p:txBody>
          <a:bodyPr lIns="127800" tIns="64080" rIns="127800" bIns="64080" anchor="t">
            <a:noAutofit/>
          </a:bodyPr>
          <a:lstStyle/>
          <a:p>
            <a:pPr marL="343080" indent="-343080" algn="just" defTabSz="1278360">
              <a:lnSpc>
                <a:spcPct val="100000"/>
              </a:lnSpc>
              <a:spcBef>
                <a:spcPts val="499"/>
              </a:spcBef>
              <a:spcAft>
                <a:spcPts val="2001"/>
              </a:spcAft>
              <a:buClr>
                <a:srgbClr val="0000FF"/>
              </a:buClr>
              <a:buFont typeface="Symbol" charset="2"/>
              <a:buChar char=""/>
            </a:pPr>
            <a:r>
              <a:rPr lang="pl-PL" sz="3500" b="1" u="none" strike="noStrike" dirty="0" err="1">
                <a:solidFill>
                  <a:srgbClr val="0000FF"/>
                </a:solidFill>
                <a:uFillTx/>
                <a:latin typeface="Times New Roman"/>
              </a:rPr>
              <a:t>Work</a:t>
            </a:r>
            <a:r>
              <a:rPr lang="pl-PL" sz="3500" b="1" u="none" strike="noStrike" dirty="0">
                <a:solidFill>
                  <a:srgbClr val="0000FF"/>
                </a:solidFill>
                <a:uFillTx/>
                <a:latin typeface="Times New Roman"/>
              </a:rPr>
              <a:t> in </a:t>
            </a:r>
            <a:r>
              <a:rPr lang="pl-PL" sz="3500" b="1" u="none" strike="noStrike" dirty="0" err="1">
                <a:solidFill>
                  <a:srgbClr val="0000FF"/>
                </a:solidFill>
                <a:uFillTx/>
                <a:latin typeface="Times New Roman"/>
              </a:rPr>
              <a:t>teams</a:t>
            </a:r>
            <a:endParaRPr lang="pl-PL" sz="3500" b="0" u="none" strike="noStrike" dirty="0">
              <a:solidFill>
                <a:srgbClr val="000000"/>
              </a:solidFill>
              <a:uFillTx/>
              <a:latin typeface="Arial"/>
            </a:endParaRPr>
          </a:p>
          <a:p>
            <a:pPr marL="343080" indent="-343080" defTabSz="1278360">
              <a:lnSpc>
                <a:spcPct val="100000"/>
              </a:lnSpc>
              <a:spcBef>
                <a:spcPts val="499"/>
              </a:spcBef>
              <a:spcAft>
                <a:spcPts val="2001"/>
              </a:spcAft>
              <a:buClr>
                <a:srgbClr val="000000"/>
              </a:buClr>
              <a:buFont typeface="Symbol" charset="2"/>
              <a:buChar char=""/>
            </a:pPr>
            <a:r>
              <a:rPr lang="en-US" sz="3500" b="0" u="none" strike="noStrike" dirty="0">
                <a:solidFill>
                  <a:schemeClr val="dk1"/>
                </a:solidFill>
                <a:uFillTx/>
                <a:latin typeface="Times New Roman"/>
              </a:rPr>
              <a:t>Each team randomly picks </a:t>
            </a:r>
            <a:r>
              <a:rPr lang="en-US" sz="3500" b="0" u="none" strike="noStrike" dirty="0" smtClean="0">
                <a:solidFill>
                  <a:schemeClr val="dk1"/>
                </a:solidFill>
                <a:uFillTx/>
                <a:latin typeface="Times New Roman"/>
              </a:rPr>
              <a:t>roles </a:t>
            </a:r>
            <a:r>
              <a:rPr lang="en-US" sz="3500" b="0" u="none" strike="noStrike" dirty="0">
                <a:solidFill>
                  <a:schemeClr val="dk1"/>
                </a:solidFill>
                <a:uFillTx/>
                <a:latin typeface="Times New Roman"/>
              </a:rPr>
              <a:t>according to the concept of H. </a:t>
            </a:r>
            <a:r>
              <a:rPr lang="en-US" sz="3500" b="0" u="none" strike="noStrike" dirty="0" err="1">
                <a:solidFill>
                  <a:schemeClr val="dk1"/>
                </a:solidFill>
                <a:uFillTx/>
                <a:latin typeface="Times New Roman"/>
              </a:rPr>
              <a:t>Mintzberg</a:t>
            </a:r>
            <a:r>
              <a:rPr lang="en-US" sz="3500" b="0" u="none" strike="noStrike" dirty="0">
                <a:solidFill>
                  <a:schemeClr val="dk1"/>
                </a:solidFill>
                <a:uFillTx/>
                <a:latin typeface="Times New Roman"/>
              </a:rPr>
              <a:t> (</a:t>
            </a:r>
            <a:r>
              <a:rPr lang="en-US" sz="3500" b="1" u="sng" strike="noStrike" dirty="0">
                <a:solidFill>
                  <a:schemeClr val="dk1"/>
                </a:solidFill>
                <a:uFillTx/>
                <a:latin typeface="Times New Roman"/>
              </a:rPr>
              <a:t>don't show</a:t>
            </a:r>
            <a:r>
              <a:rPr lang="pl-PL" sz="3500" b="1" u="sng" strike="noStrike" dirty="0">
                <a:solidFill>
                  <a:schemeClr val="dk1"/>
                </a:solidFill>
                <a:uFillTx/>
                <a:latin typeface="Times New Roman"/>
              </a:rPr>
              <a:t>/</a:t>
            </a:r>
            <a:r>
              <a:rPr lang="pl-PL" sz="3500" b="1" u="sng" strike="noStrike" dirty="0" err="1">
                <a:solidFill>
                  <a:schemeClr val="dk1"/>
                </a:solidFill>
                <a:uFillTx/>
                <a:latin typeface="Times New Roman"/>
              </a:rPr>
              <a:t>tell</a:t>
            </a:r>
            <a:r>
              <a:rPr lang="en-US" sz="3500" b="0" u="none" strike="noStrike" dirty="0">
                <a:solidFill>
                  <a:schemeClr val="dk1"/>
                </a:solidFill>
                <a:uFillTx/>
                <a:latin typeface="Times New Roman"/>
              </a:rPr>
              <a:t> what role it is!!).</a:t>
            </a:r>
            <a:endParaRPr lang="pl-PL" sz="3500" b="0" u="none" strike="noStrike" dirty="0">
              <a:solidFill>
                <a:srgbClr val="000000"/>
              </a:solidFill>
              <a:uFillTx/>
              <a:latin typeface="Arial"/>
            </a:endParaRPr>
          </a:p>
          <a:p>
            <a:pPr marL="343080" indent="-343080" defTabSz="1278360">
              <a:lnSpc>
                <a:spcPct val="100000"/>
              </a:lnSpc>
              <a:spcBef>
                <a:spcPts val="499"/>
              </a:spcBef>
              <a:spcAft>
                <a:spcPts val="2001"/>
              </a:spcAft>
              <a:buClr>
                <a:srgbClr val="000000"/>
              </a:buClr>
              <a:buFont typeface="Symbol" charset="2"/>
              <a:buChar char=""/>
            </a:pPr>
            <a:r>
              <a:rPr lang="en-US" sz="3500" b="0" u="none" strike="noStrike" dirty="0">
                <a:solidFill>
                  <a:schemeClr val="dk1"/>
                </a:solidFill>
                <a:uFillTx/>
                <a:latin typeface="Times New Roman"/>
              </a:rPr>
              <a:t>Then prepare in the team </a:t>
            </a:r>
            <a:r>
              <a:rPr lang="en-US" sz="3500" b="1" u="sng" strike="noStrike" dirty="0">
                <a:solidFill>
                  <a:schemeClr val="dk1"/>
                </a:solidFill>
                <a:uFillTx/>
                <a:latin typeface="Times New Roman"/>
              </a:rPr>
              <a:t>a scene presenting the role</a:t>
            </a:r>
            <a:r>
              <a:rPr lang="en-US" sz="3500" b="0" u="none" strike="noStrike" dirty="0">
                <a:solidFill>
                  <a:schemeClr val="dk1"/>
                </a:solidFill>
                <a:uFillTx/>
                <a:latin typeface="Times New Roman"/>
              </a:rPr>
              <a:t> - you can play the role of the manager, employees, outsiders of the organization - depending on the needs of the managerial role (at the beginning introduce what characters play in the scene)</a:t>
            </a:r>
            <a:endParaRPr lang="pl-PL" sz="3500" b="0" u="none" strike="noStrike" dirty="0">
              <a:solidFill>
                <a:srgbClr val="000000"/>
              </a:solidFill>
              <a:uFillTx/>
              <a:latin typeface="Arial"/>
            </a:endParaRPr>
          </a:p>
          <a:p>
            <a:pPr marL="343080" indent="-343080" defTabSz="1278360">
              <a:lnSpc>
                <a:spcPct val="100000"/>
              </a:lnSpc>
              <a:spcBef>
                <a:spcPts val="499"/>
              </a:spcBef>
              <a:spcAft>
                <a:spcPts val="2001"/>
              </a:spcAft>
              <a:buClr>
                <a:srgbClr val="000000"/>
              </a:buClr>
              <a:buFont typeface="Symbol" charset="2"/>
              <a:buChar char=""/>
            </a:pPr>
            <a:r>
              <a:rPr lang="en-US" sz="3500" b="0" u="none" strike="noStrike" dirty="0">
                <a:solidFill>
                  <a:schemeClr val="dk1"/>
                </a:solidFill>
                <a:uFillTx/>
                <a:latin typeface="Times New Roman"/>
              </a:rPr>
              <a:t>After the preparation, each group </a:t>
            </a:r>
            <a:r>
              <a:rPr lang="en-US" sz="3500" b="1" u="sng" strike="noStrike" dirty="0">
                <a:solidFill>
                  <a:schemeClr val="dk1"/>
                </a:solidFill>
                <a:uFillTx/>
                <a:latin typeface="Times New Roman"/>
              </a:rPr>
              <a:t>plays the scene in the middle of the room</a:t>
            </a:r>
            <a:r>
              <a:rPr lang="en-US" sz="3500" b="0" u="none" strike="noStrike" dirty="0">
                <a:solidFill>
                  <a:schemeClr val="dk1"/>
                </a:solidFill>
                <a:uFillTx/>
                <a:latin typeface="Times New Roman"/>
              </a:rPr>
              <a:t>, and the other participants try to guess which managerial role it is about </a:t>
            </a:r>
            <a:r>
              <a:rPr lang="pl-PL" sz="3500" b="0" u="none" strike="noStrike" dirty="0">
                <a:solidFill>
                  <a:schemeClr val="dk1"/>
                </a:solidFill>
                <a:uFillTx/>
                <a:latin typeface="Wingdings"/>
              </a:rPr>
              <a:t></a:t>
            </a:r>
            <a:endParaRPr lang="pl-PL" sz="3500" b="0" u="none" strike="noStrike" dirty="0">
              <a:solidFill>
                <a:srgbClr val="000000"/>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Text Box 4"/>
          <p:cNvSpPr/>
          <p:nvPr/>
        </p:nvSpPr>
        <p:spPr>
          <a:xfrm>
            <a:off x="354600" y="-6840"/>
            <a:ext cx="12238560" cy="874800"/>
          </a:xfrm>
          <a:prstGeom prst="rect">
            <a:avLst/>
          </a:prstGeom>
          <a:noFill/>
          <a:ln w="0">
            <a:noFill/>
          </a:ln>
        </p:spPr>
        <p:style>
          <a:lnRef idx="0">
            <a:scrgbClr r="0" g="0" b="0"/>
          </a:lnRef>
          <a:fillRef idx="0">
            <a:scrgbClr r="0" g="0" b="0"/>
          </a:fillRef>
          <a:effectRef idx="0">
            <a:scrgbClr r="0" g="0" b="0"/>
          </a:effectRef>
          <a:fontRef idx="minor"/>
        </p:style>
        <p:txBody>
          <a:bodyPr lIns="127800" tIns="64080" rIns="127800" bIns="64080" anchor="t">
            <a:spAutoFit/>
          </a:bodyPr>
          <a:lstStyle/>
          <a:p>
            <a:pPr algn="ctr" defTabSz="1278360">
              <a:lnSpc>
                <a:spcPct val="100000"/>
              </a:lnSpc>
            </a:pPr>
            <a:r>
              <a:rPr lang="pl-PL" sz="4900" b="1" u="none" strike="noStrike">
                <a:solidFill>
                  <a:srgbClr val="000099"/>
                </a:solidFill>
                <a:uFillTx/>
                <a:latin typeface="Times New Roman"/>
              </a:rPr>
              <a:t>Managers according to level of management</a:t>
            </a:r>
            <a:endParaRPr lang="pl-PL" sz="4900" b="0" u="none" strike="noStrike">
              <a:solidFill>
                <a:srgbClr val="000000"/>
              </a:solidFill>
              <a:uFillTx/>
              <a:latin typeface="Arial"/>
            </a:endParaRPr>
          </a:p>
        </p:txBody>
      </p:sp>
      <p:sp>
        <p:nvSpPr>
          <p:cNvPr id="202" name="Prostokąt 1"/>
          <p:cNvSpPr/>
          <p:nvPr/>
        </p:nvSpPr>
        <p:spPr>
          <a:xfrm>
            <a:off x="8055000" y="6528960"/>
            <a:ext cx="4537800" cy="318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spcBef>
                <a:spcPts val="300"/>
              </a:spcBef>
            </a:pPr>
            <a:r>
              <a:rPr lang="en-US" sz="1500" b="0" u="none" strike="noStrike">
                <a:solidFill>
                  <a:schemeClr val="dk1"/>
                </a:solidFill>
                <a:uFillTx/>
                <a:latin typeface="Times New Roman"/>
              </a:rPr>
              <a:t>https://www.geeksforgeeks.org/levels-of-management/</a:t>
            </a:r>
            <a:endParaRPr lang="pl-PL" sz="1500" b="0" u="none" strike="noStrike">
              <a:solidFill>
                <a:srgbClr val="000000"/>
              </a:solidFill>
              <a:uFillTx/>
              <a:latin typeface="Arial"/>
            </a:endParaRPr>
          </a:p>
        </p:txBody>
      </p:sp>
      <p:sp>
        <p:nvSpPr>
          <p:cNvPr id="203" name="Prostokąt 2"/>
          <p:cNvSpPr/>
          <p:nvPr/>
        </p:nvSpPr>
        <p:spPr>
          <a:xfrm>
            <a:off x="280080" y="7478640"/>
            <a:ext cx="10944720" cy="16653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514440" indent="-514440">
              <a:lnSpc>
                <a:spcPct val="100000"/>
              </a:lnSpc>
              <a:spcBef>
                <a:spcPts val="621"/>
              </a:spcBef>
              <a:buClr>
                <a:srgbClr val="000000"/>
              </a:buClr>
              <a:buFont typeface="Times New Roman"/>
              <a:buAutoNum type="arabicPeriod"/>
            </a:pPr>
            <a:r>
              <a:rPr lang="en-US" sz="3100" b="0" u="none" strike="noStrike">
                <a:solidFill>
                  <a:schemeClr val="dk1"/>
                </a:solidFill>
                <a:uFillTx/>
                <a:latin typeface="Times New Roman"/>
              </a:rPr>
              <a:t>Administrative or Top Level of Management.</a:t>
            </a:r>
            <a:endParaRPr lang="pl-PL" sz="3100" b="0" u="none" strike="noStrike">
              <a:solidFill>
                <a:srgbClr val="000000"/>
              </a:solidFill>
              <a:uFillTx/>
              <a:latin typeface="Arial"/>
            </a:endParaRPr>
          </a:p>
          <a:p>
            <a:pPr marL="514440" indent="-514440">
              <a:lnSpc>
                <a:spcPct val="100000"/>
              </a:lnSpc>
              <a:spcBef>
                <a:spcPts val="621"/>
              </a:spcBef>
              <a:buClr>
                <a:srgbClr val="000000"/>
              </a:buClr>
              <a:buFont typeface="Times New Roman"/>
              <a:buAutoNum type="arabicPeriod"/>
            </a:pPr>
            <a:r>
              <a:rPr lang="en-US" sz="3100" b="0" u="none" strike="noStrike">
                <a:solidFill>
                  <a:schemeClr val="dk1"/>
                </a:solidFill>
                <a:uFillTx/>
                <a:latin typeface="Times New Roman"/>
              </a:rPr>
              <a:t>Executive or Middle Level of Management.</a:t>
            </a:r>
            <a:endParaRPr lang="pl-PL" sz="3100" b="0" u="none" strike="noStrike">
              <a:solidFill>
                <a:srgbClr val="000000"/>
              </a:solidFill>
              <a:uFillTx/>
              <a:latin typeface="Arial"/>
            </a:endParaRPr>
          </a:p>
          <a:p>
            <a:pPr marL="514440" indent="-514440">
              <a:lnSpc>
                <a:spcPct val="100000"/>
              </a:lnSpc>
              <a:spcBef>
                <a:spcPts val="621"/>
              </a:spcBef>
              <a:buClr>
                <a:srgbClr val="000000"/>
              </a:buClr>
              <a:buFont typeface="Times New Roman"/>
              <a:buAutoNum type="arabicPeriod"/>
            </a:pPr>
            <a:r>
              <a:rPr lang="pl-PL" sz="3100" b="0" u="none" strike="noStrike">
                <a:solidFill>
                  <a:schemeClr val="dk1"/>
                </a:solidFill>
                <a:uFillTx/>
                <a:latin typeface="Times New Roman"/>
              </a:rPr>
              <a:t>S</a:t>
            </a:r>
            <a:r>
              <a:rPr lang="en-US" sz="3100" b="0" u="none" strike="noStrike">
                <a:solidFill>
                  <a:schemeClr val="dk1"/>
                </a:solidFill>
                <a:uFillTx/>
                <a:latin typeface="Times New Roman"/>
              </a:rPr>
              <a:t>upervisory or Lower Level of Management.</a:t>
            </a:r>
            <a:endParaRPr lang="pl-PL" sz="3100" b="0" u="none" strike="noStrike">
              <a:solidFill>
                <a:srgbClr val="000000"/>
              </a:solidFill>
              <a:uFillTx/>
              <a:latin typeface="Arial"/>
            </a:endParaRPr>
          </a:p>
        </p:txBody>
      </p:sp>
      <p:pic>
        <p:nvPicPr>
          <p:cNvPr id="204" name="Picture 3"/>
          <p:cNvPicPr/>
          <p:nvPr/>
        </p:nvPicPr>
        <p:blipFill>
          <a:blip r:embed="rId2"/>
          <a:stretch/>
        </p:blipFill>
        <p:spPr>
          <a:xfrm>
            <a:off x="344880" y="1200600"/>
            <a:ext cx="12104280" cy="6048000"/>
          </a:xfrm>
          <a:prstGeom prst="rect">
            <a:avLst/>
          </a:prstGeom>
          <a:ln w="0">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Text Box 4"/>
          <p:cNvSpPr/>
          <p:nvPr/>
        </p:nvSpPr>
        <p:spPr>
          <a:xfrm>
            <a:off x="354600" y="-6840"/>
            <a:ext cx="12238560" cy="874800"/>
          </a:xfrm>
          <a:prstGeom prst="rect">
            <a:avLst/>
          </a:prstGeom>
          <a:noFill/>
          <a:ln w="0">
            <a:noFill/>
          </a:ln>
        </p:spPr>
        <p:style>
          <a:lnRef idx="0">
            <a:scrgbClr r="0" g="0" b="0"/>
          </a:lnRef>
          <a:fillRef idx="0">
            <a:scrgbClr r="0" g="0" b="0"/>
          </a:fillRef>
          <a:effectRef idx="0">
            <a:scrgbClr r="0" g="0" b="0"/>
          </a:effectRef>
          <a:fontRef idx="minor"/>
        </p:style>
        <p:txBody>
          <a:bodyPr lIns="127800" tIns="64080" rIns="127800" bIns="64080" anchor="t">
            <a:spAutoFit/>
          </a:bodyPr>
          <a:lstStyle/>
          <a:p>
            <a:pPr algn="ctr" defTabSz="1278360">
              <a:lnSpc>
                <a:spcPct val="100000"/>
              </a:lnSpc>
            </a:pPr>
            <a:r>
              <a:rPr lang="pl-PL" sz="4900" b="1" u="none" strike="noStrike">
                <a:solidFill>
                  <a:srgbClr val="000099"/>
                </a:solidFill>
                <a:uFillTx/>
                <a:latin typeface="Times New Roman"/>
              </a:rPr>
              <a:t>Managers according to level of management</a:t>
            </a:r>
            <a:endParaRPr lang="pl-PL" sz="4900" b="0" u="none" strike="noStrike">
              <a:solidFill>
                <a:srgbClr val="000000"/>
              </a:solidFill>
              <a:uFillTx/>
              <a:latin typeface="Arial"/>
            </a:endParaRPr>
          </a:p>
        </p:txBody>
      </p:sp>
      <p:sp>
        <p:nvSpPr>
          <p:cNvPr id="206" name="Rectangle 5"/>
          <p:cNvSpPr/>
          <p:nvPr/>
        </p:nvSpPr>
        <p:spPr>
          <a:xfrm>
            <a:off x="424080" y="1056240"/>
            <a:ext cx="11987640" cy="6768360"/>
          </a:xfrm>
          <a:prstGeom prst="rect">
            <a:avLst/>
          </a:prstGeom>
          <a:noFill/>
          <a:ln w="0">
            <a:noFill/>
          </a:ln>
        </p:spPr>
        <p:style>
          <a:lnRef idx="0">
            <a:scrgbClr r="0" g="0" b="0"/>
          </a:lnRef>
          <a:fillRef idx="0">
            <a:scrgbClr r="0" g="0" b="0"/>
          </a:fillRef>
          <a:effectRef idx="0">
            <a:scrgbClr r="0" g="0" b="0"/>
          </a:effectRef>
          <a:fontRef idx="minor"/>
        </p:style>
        <p:txBody>
          <a:bodyPr lIns="127800" tIns="64080" rIns="127800" bIns="64080" anchor="t">
            <a:noAutofit/>
          </a:bodyPr>
          <a:lstStyle/>
          <a:p>
            <a:pPr algn="just" defTabSz="1278360">
              <a:lnSpc>
                <a:spcPct val="100000"/>
              </a:lnSpc>
              <a:spcBef>
                <a:spcPts val="420"/>
              </a:spcBef>
              <a:spcAft>
                <a:spcPts val="1500"/>
              </a:spcAft>
              <a:tabLst>
                <a:tab pos="0" algn="l"/>
              </a:tabLst>
            </a:pPr>
            <a:r>
              <a:rPr lang="en-US" sz="3000" b="1" u="none" strike="noStrike">
                <a:solidFill>
                  <a:schemeClr val="dk1"/>
                </a:solidFill>
                <a:uFillTx/>
                <a:latin typeface="Times New Roman"/>
              </a:rPr>
              <a:t>The main </a:t>
            </a:r>
            <a:r>
              <a:rPr lang="pl-PL" sz="3000" b="1" u="none" strike="noStrike">
                <a:solidFill>
                  <a:schemeClr val="dk1"/>
                </a:solidFill>
                <a:uFillTx/>
                <a:latin typeface="Times New Roman"/>
              </a:rPr>
              <a:t>functions </a:t>
            </a:r>
            <a:r>
              <a:rPr lang="en-US" sz="3000" b="1" u="none" strike="noStrike">
                <a:solidFill>
                  <a:schemeClr val="dk1"/>
                </a:solidFill>
                <a:uFillTx/>
                <a:latin typeface="Times New Roman"/>
              </a:rPr>
              <a:t>of the </a:t>
            </a:r>
            <a:r>
              <a:rPr lang="en-US" sz="3000" b="1" u="none" strike="noStrike">
                <a:solidFill>
                  <a:srgbClr val="0000FF"/>
                </a:solidFill>
                <a:uFillTx/>
                <a:latin typeface="Times New Roman"/>
              </a:rPr>
              <a:t>top level manage</a:t>
            </a:r>
            <a:r>
              <a:rPr lang="pl-PL" sz="3000" b="1" u="none" strike="noStrike">
                <a:solidFill>
                  <a:srgbClr val="0000FF"/>
                </a:solidFill>
                <a:uFillTx/>
                <a:latin typeface="Times New Roman"/>
              </a:rPr>
              <a:t>ment</a:t>
            </a:r>
            <a:r>
              <a:rPr lang="en-US" sz="3000" b="1" u="none" strike="noStrike">
                <a:solidFill>
                  <a:schemeClr val="dk1"/>
                </a:solidFill>
                <a:uFillTx/>
                <a:latin typeface="Times New Roman"/>
              </a:rPr>
              <a:t>:</a:t>
            </a:r>
            <a:endParaRPr lang="pl-PL" sz="3000" b="0" u="none" strike="noStrike">
              <a:solidFill>
                <a:srgbClr val="000000"/>
              </a:solidFill>
              <a:uFillTx/>
              <a:latin typeface="Arial"/>
            </a:endParaRPr>
          </a:p>
          <a:p>
            <a:pPr marL="343080" indent="-343080" algn="just" defTabSz="1278360">
              <a:lnSpc>
                <a:spcPct val="100000"/>
              </a:lnSpc>
              <a:spcBef>
                <a:spcPts val="420"/>
              </a:spcBef>
              <a:spcAft>
                <a:spcPts val="1500"/>
              </a:spcAft>
              <a:buClr>
                <a:srgbClr val="000000"/>
              </a:buClr>
              <a:buFont typeface="Symbol" charset="2"/>
              <a:buChar char=""/>
              <a:tabLst>
                <a:tab pos="0" algn="l"/>
              </a:tabLst>
            </a:pPr>
            <a:r>
              <a:rPr lang="en-US" sz="3000" b="0" u="none" strike="noStrike">
                <a:solidFill>
                  <a:schemeClr val="dk1"/>
                </a:solidFill>
                <a:uFillTx/>
                <a:latin typeface="Times New Roman"/>
              </a:rPr>
              <a:t>The top level management determines the objectives, policies and plans of the organi</a:t>
            </a:r>
            <a:r>
              <a:rPr lang="pl-PL" sz="3000" b="0" u="none" strike="noStrike">
                <a:solidFill>
                  <a:schemeClr val="dk1"/>
                </a:solidFill>
                <a:uFillTx/>
                <a:latin typeface="Times New Roman"/>
              </a:rPr>
              <a:t>z</a:t>
            </a:r>
            <a:r>
              <a:rPr lang="en-US" sz="3000" b="0" u="none" strike="noStrike">
                <a:solidFill>
                  <a:schemeClr val="dk1"/>
                </a:solidFill>
                <a:uFillTx/>
                <a:latin typeface="Times New Roman"/>
              </a:rPr>
              <a:t>ation.</a:t>
            </a:r>
            <a:endParaRPr lang="pl-PL" sz="3000" b="0" u="none" strike="noStrike">
              <a:solidFill>
                <a:srgbClr val="000000"/>
              </a:solidFill>
              <a:uFillTx/>
              <a:latin typeface="Arial"/>
            </a:endParaRPr>
          </a:p>
          <a:p>
            <a:pPr marL="343080" indent="-343080" algn="just" defTabSz="1278360">
              <a:lnSpc>
                <a:spcPct val="100000"/>
              </a:lnSpc>
              <a:spcBef>
                <a:spcPts val="420"/>
              </a:spcBef>
              <a:spcAft>
                <a:spcPts val="1500"/>
              </a:spcAft>
              <a:buClr>
                <a:srgbClr val="000000"/>
              </a:buClr>
              <a:buFont typeface="Symbol" charset="2"/>
              <a:buChar char=""/>
              <a:tabLst>
                <a:tab pos="0" algn="l"/>
              </a:tabLst>
            </a:pPr>
            <a:r>
              <a:rPr lang="en-US" sz="3000" b="0" u="none" strike="noStrike">
                <a:solidFill>
                  <a:schemeClr val="dk1"/>
                </a:solidFill>
                <a:uFillTx/>
                <a:latin typeface="Times New Roman"/>
              </a:rPr>
              <a:t>They mobili</a:t>
            </a:r>
            <a:r>
              <a:rPr lang="pl-PL" sz="3000" b="0" u="none" strike="noStrike">
                <a:solidFill>
                  <a:schemeClr val="dk1"/>
                </a:solidFill>
                <a:uFillTx/>
                <a:latin typeface="Times New Roman"/>
              </a:rPr>
              <a:t>z</a:t>
            </a:r>
            <a:r>
              <a:rPr lang="en-US" sz="3000" b="0" u="none" strike="noStrike">
                <a:solidFill>
                  <a:schemeClr val="dk1"/>
                </a:solidFill>
                <a:uFillTx/>
                <a:latin typeface="Times New Roman"/>
              </a:rPr>
              <a:t>es (assemble and bring together) available resources.</a:t>
            </a:r>
            <a:endParaRPr lang="pl-PL" sz="3000" b="0" u="none" strike="noStrike">
              <a:solidFill>
                <a:srgbClr val="000000"/>
              </a:solidFill>
              <a:uFillTx/>
              <a:latin typeface="Arial"/>
            </a:endParaRPr>
          </a:p>
          <a:p>
            <a:pPr marL="343080" indent="-343080" algn="just" defTabSz="1278360">
              <a:lnSpc>
                <a:spcPct val="100000"/>
              </a:lnSpc>
              <a:spcBef>
                <a:spcPts val="420"/>
              </a:spcBef>
              <a:spcAft>
                <a:spcPts val="1500"/>
              </a:spcAft>
              <a:buClr>
                <a:srgbClr val="000000"/>
              </a:buClr>
              <a:buFont typeface="Symbol" charset="2"/>
              <a:buChar char=""/>
              <a:tabLst>
                <a:tab pos="0" algn="l"/>
              </a:tabLst>
            </a:pPr>
            <a:r>
              <a:rPr lang="en-US" sz="3000" b="0" u="none" strike="noStrike">
                <a:solidFill>
                  <a:schemeClr val="dk1"/>
                </a:solidFill>
                <a:uFillTx/>
                <a:latin typeface="Times New Roman"/>
              </a:rPr>
              <a:t>The top level management does mostly the work of thinking, planning and deciding. Therefore, they are also called as the Administrators and the Brain of the organi</a:t>
            </a:r>
            <a:r>
              <a:rPr lang="pl-PL" sz="3000" b="0" u="none" strike="noStrike">
                <a:solidFill>
                  <a:schemeClr val="dk1"/>
                </a:solidFill>
                <a:uFillTx/>
                <a:latin typeface="Times New Roman"/>
              </a:rPr>
              <a:t>z</a:t>
            </a:r>
            <a:r>
              <a:rPr lang="en-US" sz="3000" b="0" u="none" strike="noStrike">
                <a:solidFill>
                  <a:schemeClr val="dk1"/>
                </a:solidFill>
                <a:uFillTx/>
                <a:latin typeface="Times New Roman"/>
              </a:rPr>
              <a:t>ation.</a:t>
            </a:r>
            <a:endParaRPr lang="pl-PL" sz="3000" b="0" u="none" strike="noStrike">
              <a:solidFill>
                <a:srgbClr val="000000"/>
              </a:solidFill>
              <a:uFillTx/>
              <a:latin typeface="Arial"/>
            </a:endParaRPr>
          </a:p>
          <a:p>
            <a:pPr marL="343080" indent="-343080" algn="just" defTabSz="1278360">
              <a:lnSpc>
                <a:spcPct val="100000"/>
              </a:lnSpc>
              <a:spcBef>
                <a:spcPts val="420"/>
              </a:spcBef>
              <a:spcAft>
                <a:spcPts val="1500"/>
              </a:spcAft>
              <a:buClr>
                <a:srgbClr val="000000"/>
              </a:buClr>
              <a:buFont typeface="Symbol" charset="2"/>
              <a:buChar char=""/>
              <a:tabLst>
                <a:tab pos="0" algn="l"/>
              </a:tabLst>
            </a:pPr>
            <a:r>
              <a:rPr lang="en-US" sz="3000" b="0" u="none" strike="noStrike">
                <a:solidFill>
                  <a:schemeClr val="dk1"/>
                </a:solidFill>
                <a:uFillTx/>
                <a:latin typeface="Times New Roman"/>
              </a:rPr>
              <a:t>They spend more time in planning and organi</a:t>
            </a:r>
            <a:r>
              <a:rPr lang="pl-PL" sz="3000" b="0" u="none" strike="noStrike">
                <a:solidFill>
                  <a:schemeClr val="dk1"/>
                </a:solidFill>
                <a:uFillTx/>
                <a:latin typeface="Times New Roman"/>
              </a:rPr>
              <a:t>z</a:t>
            </a:r>
            <a:r>
              <a:rPr lang="en-US" sz="3000" b="0" u="none" strike="noStrike">
                <a:solidFill>
                  <a:schemeClr val="dk1"/>
                </a:solidFill>
                <a:uFillTx/>
                <a:latin typeface="Times New Roman"/>
              </a:rPr>
              <a:t>ing</a:t>
            </a:r>
            <a:r>
              <a:rPr lang="pl-PL" sz="3000" b="0" u="none" strike="noStrike">
                <a:solidFill>
                  <a:schemeClr val="dk1"/>
                </a:solidFill>
                <a:uFillTx/>
                <a:latin typeface="Times New Roman"/>
              </a:rPr>
              <a:t>. </a:t>
            </a:r>
            <a:r>
              <a:rPr lang="en-US" sz="3000" b="0" u="none" strike="noStrike">
                <a:solidFill>
                  <a:schemeClr val="dk1"/>
                </a:solidFill>
                <a:uFillTx/>
                <a:latin typeface="Times New Roman"/>
              </a:rPr>
              <a:t>They prepare long-term plans of the organi</a:t>
            </a:r>
            <a:r>
              <a:rPr lang="pl-PL" sz="3000" b="0" u="none" strike="noStrike">
                <a:solidFill>
                  <a:schemeClr val="dk1"/>
                </a:solidFill>
                <a:uFillTx/>
                <a:latin typeface="Times New Roman"/>
              </a:rPr>
              <a:t>z</a:t>
            </a:r>
            <a:r>
              <a:rPr lang="en-US" sz="3000" b="0" u="none" strike="noStrike">
                <a:solidFill>
                  <a:schemeClr val="dk1"/>
                </a:solidFill>
                <a:uFillTx/>
                <a:latin typeface="Times New Roman"/>
              </a:rPr>
              <a:t>ation which are generally made for 5 to 20 years.</a:t>
            </a:r>
            <a:r>
              <a:rPr lang="pl-PL" sz="3000" b="0" u="none" strike="noStrike">
                <a:solidFill>
                  <a:schemeClr val="dk1"/>
                </a:solidFill>
                <a:uFillTx/>
                <a:latin typeface="Times New Roman"/>
              </a:rPr>
              <a:t> </a:t>
            </a:r>
            <a:r>
              <a:rPr lang="en-US" sz="3000" b="0" u="none" strike="noStrike">
                <a:solidFill>
                  <a:schemeClr val="dk1"/>
                </a:solidFill>
                <a:uFillTx/>
                <a:latin typeface="Times New Roman"/>
              </a:rPr>
              <a:t>The top level management has maximum authority and responsibility. </a:t>
            </a:r>
            <a:endParaRPr lang="pl-PL" sz="3000" b="0" u="none" strike="noStrike">
              <a:solidFill>
                <a:srgbClr val="000000"/>
              </a:solidFill>
              <a:uFillTx/>
              <a:latin typeface="Arial"/>
            </a:endParaRPr>
          </a:p>
          <a:p>
            <a:pPr marL="343080" indent="-343080" algn="just" defTabSz="1278360">
              <a:lnSpc>
                <a:spcPct val="100000"/>
              </a:lnSpc>
              <a:spcBef>
                <a:spcPts val="420"/>
              </a:spcBef>
              <a:spcAft>
                <a:spcPts val="1500"/>
              </a:spcAft>
              <a:buClr>
                <a:srgbClr val="000000"/>
              </a:buClr>
              <a:buFont typeface="Symbol" charset="2"/>
              <a:buChar char=""/>
              <a:tabLst>
                <a:tab pos="0" algn="l"/>
              </a:tabLst>
            </a:pPr>
            <a:r>
              <a:rPr lang="en-US" sz="3000" b="0" u="none" strike="noStrike">
                <a:solidFill>
                  <a:schemeClr val="dk1"/>
                </a:solidFill>
                <a:uFillTx/>
                <a:latin typeface="Times New Roman"/>
              </a:rPr>
              <a:t>They are directly responsible to the </a:t>
            </a:r>
            <a:r>
              <a:rPr lang="pl-PL" sz="3000" b="0" u="none" strike="noStrike">
                <a:solidFill>
                  <a:schemeClr val="dk1"/>
                </a:solidFill>
                <a:uFillTx/>
                <a:latin typeface="Times New Roman"/>
              </a:rPr>
              <a:t>s</a:t>
            </a:r>
            <a:r>
              <a:rPr lang="en-US" sz="3000" b="0" u="none" strike="noStrike">
                <a:solidFill>
                  <a:schemeClr val="dk1"/>
                </a:solidFill>
                <a:uFillTx/>
                <a:latin typeface="Times New Roman"/>
              </a:rPr>
              <a:t>hareholders, </a:t>
            </a:r>
            <a:r>
              <a:rPr lang="pl-PL" sz="3000" b="0" u="none" strike="noStrike">
                <a:solidFill>
                  <a:schemeClr val="dk1"/>
                </a:solidFill>
                <a:uFillTx/>
                <a:latin typeface="Times New Roman"/>
              </a:rPr>
              <a:t>law/g</a:t>
            </a:r>
            <a:r>
              <a:rPr lang="en-US" sz="3000" b="0" u="none" strike="noStrike">
                <a:solidFill>
                  <a:schemeClr val="dk1"/>
                </a:solidFill>
                <a:uFillTx/>
                <a:latin typeface="Times New Roman"/>
              </a:rPr>
              <a:t>overnment and the </a:t>
            </a:r>
            <a:r>
              <a:rPr lang="pl-PL" sz="3000" b="0" u="none" strike="noStrike">
                <a:solidFill>
                  <a:schemeClr val="dk1"/>
                </a:solidFill>
                <a:uFillTx/>
                <a:latin typeface="Times New Roman"/>
              </a:rPr>
              <a:t>g</a:t>
            </a:r>
            <a:r>
              <a:rPr lang="en-US" sz="3000" b="0" u="none" strike="noStrike">
                <a:solidFill>
                  <a:schemeClr val="dk1"/>
                </a:solidFill>
                <a:uFillTx/>
                <a:latin typeface="Times New Roman"/>
              </a:rPr>
              <a:t>eneral </a:t>
            </a:r>
            <a:r>
              <a:rPr lang="pl-PL" sz="3000" b="0" u="none" strike="noStrike">
                <a:solidFill>
                  <a:schemeClr val="dk1"/>
                </a:solidFill>
                <a:uFillTx/>
                <a:latin typeface="Times New Roman"/>
              </a:rPr>
              <a:t>p</a:t>
            </a:r>
            <a:r>
              <a:rPr lang="en-US" sz="3000" b="0" u="none" strike="noStrike">
                <a:solidFill>
                  <a:schemeClr val="dk1"/>
                </a:solidFill>
                <a:uFillTx/>
                <a:latin typeface="Times New Roman"/>
              </a:rPr>
              <a:t>ublic. </a:t>
            </a:r>
            <a:endParaRPr lang="pl-PL" sz="3000" b="0" u="none" strike="noStrike">
              <a:solidFill>
                <a:srgbClr val="000000"/>
              </a:solidFill>
              <a:uFillTx/>
              <a:latin typeface="Arial"/>
            </a:endParaRPr>
          </a:p>
          <a:p>
            <a:pPr marL="343080" indent="-343080" algn="just" defTabSz="1278360">
              <a:lnSpc>
                <a:spcPct val="100000"/>
              </a:lnSpc>
              <a:spcBef>
                <a:spcPts val="420"/>
              </a:spcBef>
              <a:spcAft>
                <a:spcPts val="1500"/>
              </a:spcAft>
              <a:buClr>
                <a:srgbClr val="000000"/>
              </a:buClr>
              <a:buFont typeface="Symbol" charset="2"/>
              <a:buChar char=""/>
              <a:tabLst>
                <a:tab pos="0" algn="l"/>
              </a:tabLst>
            </a:pPr>
            <a:r>
              <a:rPr lang="en-US" sz="3000" b="0" u="none" strike="noStrike">
                <a:solidFill>
                  <a:schemeClr val="dk1"/>
                </a:solidFill>
                <a:uFillTx/>
                <a:latin typeface="Times New Roman"/>
              </a:rPr>
              <a:t>The success or failure of the organi</a:t>
            </a:r>
            <a:r>
              <a:rPr lang="pl-PL" sz="3000" b="0" u="none" strike="noStrike">
                <a:solidFill>
                  <a:schemeClr val="dk1"/>
                </a:solidFill>
                <a:uFillTx/>
                <a:latin typeface="Times New Roman"/>
              </a:rPr>
              <a:t>z</a:t>
            </a:r>
            <a:r>
              <a:rPr lang="en-US" sz="3000" b="0" u="none" strike="noStrike">
                <a:solidFill>
                  <a:schemeClr val="dk1"/>
                </a:solidFill>
                <a:uFillTx/>
                <a:latin typeface="Times New Roman"/>
              </a:rPr>
              <a:t>ation largely depends on their efficiency and decision making.</a:t>
            </a:r>
            <a:endParaRPr lang="pl-PL" sz="3000" b="0" u="none" strike="noStrike">
              <a:solidFill>
                <a:srgbClr val="000000"/>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Text Box 4"/>
          <p:cNvSpPr/>
          <p:nvPr/>
        </p:nvSpPr>
        <p:spPr>
          <a:xfrm>
            <a:off x="354600" y="-6840"/>
            <a:ext cx="12238560" cy="874800"/>
          </a:xfrm>
          <a:prstGeom prst="rect">
            <a:avLst/>
          </a:prstGeom>
          <a:noFill/>
          <a:ln w="0">
            <a:noFill/>
          </a:ln>
        </p:spPr>
        <p:style>
          <a:lnRef idx="0">
            <a:scrgbClr r="0" g="0" b="0"/>
          </a:lnRef>
          <a:fillRef idx="0">
            <a:scrgbClr r="0" g="0" b="0"/>
          </a:fillRef>
          <a:effectRef idx="0">
            <a:scrgbClr r="0" g="0" b="0"/>
          </a:effectRef>
          <a:fontRef idx="minor"/>
        </p:style>
        <p:txBody>
          <a:bodyPr lIns="127800" tIns="64080" rIns="127800" bIns="64080" anchor="t">
            <a:spAutoFit/>
          </a:bodyPr>
          <a:lstStyle/>
          <a:p>
            <a:pPr algn="ctr" defTabSz="1278360">
              <a:lnSpc>
                <a:spcPct val="100000"/>
              </a:lnSpc>
            </a:pPr>
            <a:r>
              <a:rPr lang="pl-PL" sz="4900" b="1" u="none" strike="noStrike">
                <a:solidFill>
                  <a:srgbClr val="000099"/>
                </a:solidFill>
                <a:uFillTx/>
                <a:latin typeface="Times New Roman"/>
              </a:rPr>
              <a:t>Managers according to level of management</a:t>
            </a:r>
            <a:endParaRPr lang="pl-PL" sz="4900" b="0" u="none" strike="noStrike">
              <a:solidFill>
                <a:srgbClr val="000000"/>
              </a:solidFill>
              <a:uFillTx/>
              <a:latin typeface="Arial"/>
            </a:endParaRPr>
          </a:p>
        </p:txBody>
      </p:sp>
      <p:sp>
        <p:nvSpPr>
          <p:cNvPr id="208" name="Rectangle 5"/>
          <p:cNvSpPr/>
          <p:nvPr/>
        </p:nvSpPr>
        <p:spPr>
          <a:xfrm>
            <a:off x="424080" y="1128240"/>
            <a:ext cx="11987640" cy="6768360"/>
          </a:xfrm>
          <a:prstGeom prst="rect">
            <a:avLst/>
          </a:prstGeom>
          <a:noFill/>
          <a:ln w="0">
            <a:noFill/>
          </a:ln>
        </p:spPr>
        <p:style>
          <a:lnRef idx="0">
            <a:scrgbClr r="0" g="0" b="0"/>
          </a:lnRef>
          <a:fillRef idx="0">
            <a:scrgbClr r="0" g="0" b="0"/>
          </a:fillRef>
          <a:effectRef idx="0">
            <a:scrgbClr r="0" g="0" b="0"/>
          </a:effectRef>
          <a:fontRef idx="minor"/>
        </p:style>
        <p:txBody>
          <a:bodyPr lIns="127800" tIns="64080" rIns="127800" bIns="64080" anchor="t">
            <a:noAutofit/>
          </a:bodyPr>
          <a:lstStyle/>
          <a:p>
            <a:pPr algn="just" defTabSz="1278360">
              <a:lnSpc>
                <a:spcPct val="100000"/>
              </a:lnSpc>
              <a:spcBef>
                <a:spcPts val="420"/>
              </a:spcBef>
              <a:spcAft>
                <a:spcPts val="1500"/>
              </a:spcAft>
              <a:tabLst>
                <a:tab pos="0" algn="l"/>
              </a:tabLst>
            </a:pPr>
            <a:r>
              <a:rPr lang="en-US" sz="2800" b="1" u="none" strike="noStrike">
                <a:solidFill>
                  <a:schemeClr val="dk1"/>
                </a:solidFill>
                <a:uFillTx/>
                <a:latin typeface="Times New Roman"/>
              </a:rPr>
              <a:t>The main </a:t>
            </a:r>
            <a:r>
              <a:rPr lang="pl-PL" sz="2800" b="1" u="none" strike="noStrike">
                <a:solidFill>
                  <a:schemeClr val="dk1"/>
                </a:solidFill>
                <a:uFillTx/>
                <a:latin typeface="Times New Roman"/>
              </a:rPr>
              <a:t>functions </a:t>
            </a:r>
            <a:r>
              <a:rPr lang="en-US" sz="2800" b="1" u="none" strike="noStrike">
                <a:solidFill>
                  <a:schemeClr val="dk1"/>
                </a:solidFill>
                <a:uFillTx/>
                <a:latin typeface="Times New Roman"/>
              </a:rPr>
              <a:t>of </a:t>
            </a:r>
            <a:r>
              <a:rPr lang="en-US" sz="2900" b="1" u="none" strike="noStrike">
                <a:solidFill>
                  <a:schemeClr val="dk1"/>
                </a:solidFill>
                <a:uFillTx/>
                <a:latin typeface="Times New Roman"/>
              </a:rPr>
              <a:t>the </a:t>
            </a:r>
            <a:r>
              <a:rPr lang="en-US" sz="2900" b="1" u="none" strike="noStrike">
                <a:solidFill>
                  <a:srgbClr val="0000FF"/>
                </a:solidFill>
                <a:uFillTx/>
                <a:latin typeface="Times New Roman"/>
              </a:rPr>
              <a:t>middle level manage</a:t>
            </a:r>
            <a:r>
              <a:rPr lang="pl-PL" sz="2900" b="1" u="none" strike="noStrike">
                <a:solidFill>
                  <a:srgbClr val="0000FF"/>
                </a:solidFill>
                <a:uFillTx/>
                <a:latin typeface="Times New Roman"/>
              </a:rPr>
              <a:t>ment</a:t>
            </a:r>
            <a:r>
              <a:rPr lang="en-US" sz="2900" b="1" u="none" strike="noStrike">
                <a:solidFill>
                  <a:schemeClr val="dk1"/>
                </a:solidFill>
                <a:uFillTx/>
                <a:latin typeface="Times New Roman"/>
              </a:rPr>
              <a:t>:</a:t>
            </a:r>
            <a:endParaRPr lang="pl-PL" sz="2900" b="0" u="none" strike="noStrike">
              <a:solidFill>
                <a:srgbClr val="000000"/>
              </a:solidFill>
              <a:uFillTx/>
              <a:latin typeface="Arial"/>
            </a:endParaRPr>
          </a:p>
          <a:p>
            <a:pPr marL="343080" indent="-343080" algn="just" defTabSz="1278360">
              <a:lnSpc>
                <a:spcPct val="100000"/>
              </a:lnSpc>
              <a:spcBef>
                <a:spcPts val="420"/>
              </a:spcBef>
              <a:spcAft>
                <a:spcPts val="1500"/>
              </a:spcAft>
              <a:buClr>
                <a:srgbClr val="000000"/>
              </a:buClr>
              <a:buFont typeface="Symbol" charset="2"/>
              <a:buChar char=""/>
              <a:tabLst>
                <a:tab pos="0" algn="l"/>
              </a:tabLst>
            </a:pPr>
            <a:r>
              <a:rPr lang="en-US" sz="2900" b="0" u="none" strike="noStrike">
                <a:solidFill>
                  <a:schemeClr val="dk1"/>
                </a:solidFill>
                <a:uFillTx/>
                <a:latin typeface="Times New Roman"/>
              </a:rPr>
              <a:t>Middle level management executes (implements) the policies and plans which are made by the top level management.</a:t>
            </a:r>
            <a:endParaRPr lang="pl-PL" sz="2900" b="0" u="none" strike="noStrike">
              <a:solidFill>
                <a:srgbClr val="000000"/>
              </a:solidFill>
              <a:uFillTx/>
              <a:latin typeface="Arial"/>
            </a:endParaRPr>
          </a:p>
          <a:p>
            <a:pPr marL="343080" indent="-343080" algn="just" defTabSz="1278360">
              <a:lnSpc>
                <a:spcPct val="100000"/>
              </a:lnSpc>
              <a:spcBef>
                <a:spcPts val="420"/>
              </a:spcBef>
              <a:spcAft>
                <a:spcPts val="1500"/>
              </a:spcAft>
              <a:buClr>
                <a:srgbClr val="000000"/>
              </a:buClr>
              <a:buFont typeface="Symbol" charset="2"/>
              <a:buChar char=""/>
              <a:tabLst>
                <a:tab pos="0" algn="l"/>
              </a:tabLst>
            </a:pPr>
            <a:r>
              <a:rPr lang="en-US" sz="2900" b="0" u="none" strike="noStrike">
                <a:solidFill>
                  <a:schemeClr val="dk1"/>
                </a:solidFill>
                <a:uFillTx/>
                <a:latin typeface="Times New Roman"/>
              </a:rPr>
              <a:t>The middle </a:t>
            </a:r>
            <a:r>
              <a:rPr lang="pl-PL" sz="2900" b="0" u="none" strike="noStrike">
                <a:solidFill>
                  <a:schemeClr val="dk1"/>
                </a:solidFill>
                <a:uFillTx/>
                <a:latin typeface="Times New Roman"/>
              </a:rPr>
              <a:t>l</a:t>
            </a:r>
            <a:r>
              <a:rPr lang="en-US" sz="2900" b="0" u="none" strike="noStrike">
                <a:solidFill>
                  <a:schemeClr val="dk1"/>
                </a:solidFill>
                <a:uFillTx/>
                <a:latin typeface="Times New Roman"/>
              </a:rPr>
              <a:t>evel </a:t>
            </a:r>
            <a:r>
              <a:rPr lang="pl-PL" sz="2900" b="0" u="none" strike="noStrike">
                <a:solidFill>
                  <a:schemeClr val="dk1"/>
                </a:solidFill>
                <a:uFillTx/>
                <a:latin typeface="Times New Roman"/>
              </a:rPr>
              <a:t>m</a:t>
            </a:r>
            <a:r>
              <a:rPr lang="en-US" sz="2900" b="0" u="none" strike="noStrike">
                <a:solidFill>
                  <a:schemeClr val="dk1"/>
                </a:solidFill>
                <a:uFillTx/>
                <a:latin typeface="Times New Roman"/>
              </a:rPr>
              <a:t>anagement has limited authority and responsibility. </a:t>
            </a:r>
            <a:endParaRPr lang="pl-PL" sz="2900" b="0" u="none" strike="noStrike">
              <a:solidFill>
                <a:srgbClr val="000000"/>
              </a:solidFill>
              <a:uFillTx/>
              <a:latin typeface="Arial"/>
            </a:endParaRPr>
          </a:p>
          <a:p>
            <a:pPr marL="343080" indent="-343080" algn="just" defTabSz="1278360">
              <a:lnSpc>
                <a:spcPct val="100000"/>
              </a:lnSpc>
              <a:spcBef>
                <a:spcPts val="420"/>
              </a:spcBef>
              <a:spcAft>
                <a:spcPts val="1500"/>
              </a:spcAft>
              <a:buClr>
                <a:srgbClr val="000000"/>
              </a:buClr>
              <a:buFont typeface="Symbol" charset="2"/>
              <a:buChar char=""/>
              <a:tabLst>
                <a:tab pos="0" algn="l"/>
              </a:tabLst>
            </a:pPr>
            <a:r>
              <a:rPr lang="en-US" sz="2900" b="0" u="none" strike="noStrike">
                <a:solidFill>
                  <a:schemeClr val="dk1"/>
                </a:solidFill>
                <a:uFillTx/>
                <a:latin typeface="Times New Roman"/>
              </a:rPr>
              <a:t>They are intermediary between top and lower management. They are directly responsible to the Chief Executive Officer and Board of Directors.</a:t>
            </a:r>
            <a:endParaRPr lang="pl-PL" sz="2900" b="0" u="none" strike="noStrike">
              <a:solidFill>
                <a:srgbClr val="000000"/>
              </a:solidFill>
              <a:uFillTx/>
              <a:latin typeface="Arial"/>
            </a:endParaRPr>
          </a:p>
          <a:p>
            <a:pPr marL="343080" indent="-343080" algn="just" defTabSz="1278360">
              <a:lnSpc>
                <a:spcPct val="100000"/>
              </a:lnSpc>
              <a:spcBef>
                <a:spcPts val="420"/>
              </a:spcBef>
              <a:spcAft>
                <a:spcPts val="1500"/>
              </a:spcAft>
              <a:buClr>
                <a:srgbClr val="000000"/>
              </a:buClr>
              <a:buFont typeface="Symbol" charset="2"/>
              <a:buChar char=""/>
              <a:tabLst>
                <a:tab pos="0" algn="l"/>
              </a:tabLst>
            </a:pPr>
            <a:r>
              <a:rPr lang="en-US" sz="2900" b="0" u="none" strike="noStrike">
                <a:solidFill>
                  <a:schemeClr val="dk1"/>
                </a:solidFill>
                <a:uFillTx/>
                <a:latin typeface="Times New Roman"/>
              </a:rPr>
              <a:t>They spend more time in co-ordinating and communicating.</a:t>
            </a:r>
            <a:endParaRPr lang="pl-PL" sz="2900" b="0" u="none" strike="noStrike">
              <a:solidFill>
                <a:srgbClr val="000000"/>
              </a:solidFill>
              <a:uFillTx/>
              <a:latin typeface="Arial"/>
            </a:endParaRPr>
          </a:p>
          <a:p>
            <a:pPr marL="343080" indent="-343080" algn="just" defTabSz="1278360">
              <a:lnSpc>
                <a:spcPct val="100000"/>
              </a:lnSpc>
              <a:spcBef>
                <a:spcPts val="420"/>
              </a:spcBef>
              <a:spcAft>
                <a:spcPts val="1500"/>
              </a:spcAft>
              <a:buClr>
                <a:srgbClr val="000000"/>
              </a:buClr>
              <a:buFont typeface="Symbol" charset="2"/>
              <a:buChar char=""/>
              <a:tabLst>
                <a:tab pos="0" algn="l"/>
              </a:tabLst>
            </a:pPr>
            <a:r>
              <a:rPr lang="en-US" sz="2900" b="0" u="none" strike="noStrike">
                <a:solidFill>
                  <a:schemeClr val="dk1"/>
                </a:solidFill>
                <a:uFillTx/>
                <a:latin typeface="Times New Roman"/>
              </a:rPr>
              <a:t>It co-ordinate the activities of all the departments.</a:t>
            </a:r>
            <a:r>
              <a:rPr lang="pl-PL" sz="2900" b="0" u="none" strike="noStrike">
                <a:solidFill>
                  <a:schemeClr val="dk1"/>
                </a:solidFill>
                <a:uFillTx/>
                <a:latin typeface="Times New Roman"/>
              </a:rPr>
              <a:t> </a:t>
            </a:r>
            <a:r>
              <a:rPr lang="en-US" sz="2900" b="0" u="none" strike="noStrike">
                <a:solidFill>
                  <a:schemeClr val="dk1"/>
                </a:solidFill>
                <a:uFillTx/>
                <a:latin typeface="Times New Roman"/>
              </a:rPr>
              <a:t>They also have to communicate with the top level management and the lower level management.</a:t>
            </a:r>
            <a:endParaRPr lang="pl-PL" sz="2900" b="0" u="none" strike="noStrike">
              <a:solidFill>
                <a:srgbClr val="000000"/>
              </a:solidFill>
              <a:uFillTx/>
              <a:latin typeface="Arial"/>
            </a:endParaRPr>
          </a:p>
          <a:p>
            <a:pPr marL="343080" indent="-343080" algn="just" defTabSz="1278360">
              <a:lnSpc>
                <a:spcPct val="100000"/>
              </a:lnSpc>
              <a:spcBef>
                <a:spcPts val="420"/>
              </a:spcBef>
              <a:spcAft>
                <a:spcPts val="1500"/>
              </a:spcAft>
              <a:buClr>
                <a:srgbClr val="000000"/>
              </a:buClr>
              <a:buFont typeface="Symbol" charset="2"/>
              <a:buChar char=""/>
              <a:tabLst>
                <a:tab pos="0" algn="l"/>
              </a:tabLst>
            </a:pPr>
            <a:r>
              <a:rPr lang="en-US" sz="2900" b="0" u="none" strike="noStrike">
                <a:solidFill>
                  <a:schemeClr val="dk1"/>
                </a:solidFill>
                <a:uFillTx/>
                <a:latin typeface="Times New Roman"/>
              </a:rPr>
              <a:t>They prepare short-term plans of their departments which are generally made for 1 to 5 years.</a:t>
            </a:r>
            <a:endParaRPr lang="pl-PL" sz="2900" b="0" u="none" strike="noStrike">
              <a:solidFill>
                <a:srgbClr val="000000"/>
              </a:solidFill>
              <a:uFillTx/>
              <a:latin typeface="Arial"/>
            </a:endParaRPr>
          </a:p>
          <a:p>
            <a:pPr marL="343080" indent="-343080" algn="just" defTabSz="1278360">
              <a:lnSpc>
                <a:spcPct val="100000"/>
              </a:lnSpc>
              <a:spcBef>
                <a:spcPts val="420"/>
              </a:spcBef>
              <a:spcAft>
                <a:spcPts val="1500"/>
              </a:spcAft>
              <a:buClr>
                <a:srgbClr val="000000"/>
              </a:buClr>
              <a:buFont typeface="Symbol" charset="2"/>
              <a:buChar char=""/>
              <a:tabLst>
                <a:tab pos="0" algn="l"/>
              </a:tabLst>
            </a:pPr>
            <a:r>
              <a:rPr lang="en-US" sz="2900" b="0" u="none" strike="noStrike">
                <a:solidFill>
                  <a:schemeClr val="dk1"/>
                </a:solidFill>
                <a:uFillTx/>
                <a:latin typeface="Times New Roman"/>
              </a:rPr>
              <a:t>Middle level management </a:t>
            </a:r>
            <a:r>
              <a:rPr lang="pl-PL" sz="2900" b="0" u="none" strike="noStrike">
                <a:solidFill>
                  <a:schemeClr val="dk1"/>
                </a:solidFill>
                <a:uFillTx/>
                <a:latin typeface="Times New Roman"/>
              </a:rPr>
              <a:t>also </a:t>
            </a:r>
            <a:r>
              <a:rPr lang="en-US" sz="2900" b="0" u="none" strike="noStrike">
                <a:solidFill>
                  <a:schemeClr val="dk1"/>
                </a:solidFill>
                <a:uFillTx/>
                <a:latin typeface="Times New Roman"/>
              </a:rPr>
              <a:t>gives recommendations (advice) to the top level management.</a:t>
            </a:r>
            <a:endParaRPr lang="pl-PL" sz="2900" b="0" u="none" strike="noStrike">
              <a:solidFill>
                <a:srgbClr val="000000"/>
              </a:solidFill>
              <a:uFillTx/>
              <a:latin typeface="Arial"/>
            </a:endParaRPr>
          </a:p>
          <a:p>
            <a:pPr algn="just" defTabSz="1278360">
              <a:lnSpc>
                <a:spcPct val="100000"/>
              </a:lnSpc>
              <a:spcBef>
                <a:spcPts val="420"/>
              </a:spcBef>
              <a:spcAft>
                <a:spcPts val="1500"/>
              </a:spcAft>
              <a:tabLst>
                <a:tab pos="0" algn="l"/>
              </a:tabLst>
            </a:pPr>
            <a:endParaRPr lang="pl-PL" sz="2900" b="0" u="none" strike="noStrike">
              <a:solidFill>
                <a:srgbClr val="000000"/>
              </a:solidFill>
              <a:uFillTx/>
              <a:latin typeface="Arial"/>
            </a:endParaRPr>
          </a:p>
          <a:p>
            <a:pPr algn="just" defTabSz="1278360">
              <a:lnSpc>
                <a:spcPct val="100000"/>
              </a:lnSpc>
              <a:spcBef>
                <a:spcPts val="420"/>
              </a:spcBef>
              <a:spcAft>
                <a:spcPts val="1500"/>
              </a:spcAft>
              <a:tabLst>
                <a:tab pos="0" algn="l"/>
              </a:tabLst>
            </a:pPr>
            <a:endParaRPr lang="pl-PL" sz="2900" b="0" u="none" strike="noStrike">
              <a:solidFill>
                <a:srgbClr val="000000"/>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Text Box 4"/>
          <p:cNvSpPr/>
          <p:nvPr/>
        </p:nvSpPr>
        <p:spPr>
          <a:xfrm>
            <a:off x="354600" y="-6840"/>
            <a:ext cx="12238560" cy="874800"/>
          </a:xfrm>
          <a:prstGeom prst="rect">
            <a:avLst/>
          </a:prstGeom>
          <a:noFill/>
          <a:ln w="0">
            <a:noFill/>
          </a:ln>
        </p:spPr>
        <p:style>
          <a:lnRef idx="0">
            <a:scrgbClr r="0" g="0" b="0"/>
          </a:lnRef>
          <a:fillRef idx="0">
            <a:scrgbClr r="0" g="0" b="0"/>
          </a:fillRef>
          <a:effectRef idx="0">
            <a:scrgbClr r="0" g="0" b="0"/>
          </a:effectRef>
          <a:fontRef idx="minor"/>
        </p:style>
        <p:txBody>
          <a:bodyPr lIns="127800" tIns="64080" rIns="127800" bIns="64080" anchor="t">
            <a:spAutoFit/>
          </a:bodyPr>
          <a:lstStyle/>
          <a:p>
            <a:pPr algn="ctr" defTabSz="1278360">
              <a:lnSpc>
                <a:spcPct val="100000"/>
              </a:lnSpc>
            </a:pPr>
            <a:r>
              <a:rPr lang="pl-PL" sz="4900" b="1" u="none" strike="noStrike">
                <a:solidFill>
                  <a:srgbClr val="000099"/>
                </a:solidFill>
                <a:uFillTx/>
                <a:latin typeface="Times New Roman"/>
              </a:rPr>
              <a:t>Managers according to level of management</a:t>
            </a:r>
            <a:endParaRPr lang="pl-PL" sz="4900" b="0" u="none" strike="noStrike">
              <a:solidFill>
                <a:srgbClr val="000000"/>
              </a:solidFill>
              <a:uFillTx/>
              <a:latin typeface="Arial"/>
            </a:endParaRPr>
          </a:p>
        </p:txBody>
      </p:sp>
      <p:sp>
        <p:nvSpPr>
          <p:cNvPr id="210" name="Rectangle 5"/>
          <p:cNvSpPr/>
          <p:nvPr/>
        </p:nvSpPr>
        <p:spPr>
          <a:xfrm>
            <a:off x="424080" y="1128240"/>
            <a:ext cx="11987640" cy="6768360"/>
          </a:xfrm>
          <a:prstGeom prst="rect">
            <a:avLst/>
          </a:prstGeom>
          <a:noFill/>
          <a:ln w="0">
            <a:noFill/>
          </a:ln>
        </p:spPr>
        <p:style>
          <a:lnRef idx="0">
            <a:scrgbClr r="0" g="0" b="0"/>
          </a:lnRef>
          <a:fillRef idx="0">
            <a:scrgbClr r="0" g="0" b="0"/>
          </a:fillRef>
          <a:effectRef idx="0">
            <a:scrgbClr r="0" g="0" b="0"/>
          </a:effectRef>
          <a:fontRef idx="minor"/>
        </p:style>
        <p:txBody>
          <a:bodyPr lIns="127800" tIns="64080" rIns="127800" bIns="64080" anchor="t">
            <a:noAutofit/>
          </a:bodyPr>
          <a:lstStyle/>
          <a:p>
            <a:pPr algn="just" defTabSz="1278360">
              <a:lnSpc>
                <a:spcPct val="100000"/>
              </a:lnSpc>
              <a:spcBef>
                <a:spcPts val="420"/>
              </a:spcBef>
              <a:spcAft>
                <a:spcPts val="1500"/>
              </a:spcAft>
              <a:tabLst>
                <a:tab pos="0" algn="l"/>
              </a:tabLst>
            </a:pPr>
            <a:r>
              <a:rPr lang="en-US" sz="2800" b="1" u="none" strike="noStrike">
                <a:solidFill>
                  <a:schemeClr val="dk1"/>
                </a:solidFill>
                <a:uFillTx/>
                <a:latin typeface="Times New Roman"/>
              </a:rPr>
              <a:t>The main </a:t>
            </a:r>
            <a:r>
              <a:rPr lang="pl-PL" sz="2800" b="1" u="none" strike="noStrike">
                <a:solidFill>
                  <a:schemeClr val="dk1"/>
                </a:solidFill>
                <a:uFillTx/>
                <a:latin typeface="Times New Roman"/>
              </a:rPr>
              <a:t>functions </a:t>
            </a:r>
            <a:r>
              <a:rPr lang="en-US" sz="2800" b="1" u="none" strike="noStrike">
                <a:solidFill>
                  <a:schemeClr val="dk1"/>
                </a:solidFill>
                <a:uFillTx/>
                <a:latin typeface="Times New Roman"/>
              </a:rPr>
              <a:t>of </a:t>
            </a:r>
            <a:r>
              <a:rPr lang="en-US" sz="2900" b="1" u="none" strike="noStrike">
                <a:solidFill>
                  <a:schemeClr val="dk1"/>
                </a:solidFill>
                <a:uFillTx/>
                <a:latin typeface="Times New Roman"/>
              </a:rPr>
              <a:t>the </a:t>
            </a:r>
            <a:r>
              <a:rPr lang="en-US" sz="2900" b="1" u="none" strike="noStrike">
                <a:solidFill>
                  <a:srgbClr val="0000FF"/>
                </a:solidFill>
                <a:uFillTx/>
                <a:latin typeface="Times New Roman"/>
              </a:rPr>
              <a:t>lower level manage</a:t>
            </a:r>
            <a:r>
              <a:rPr lang="pl-PL" sz="2900" b="1" u="none" strike="noStrike">
                <a:solidFill>
                  <a:srgbClr val="0000FF"/>
                </a:solidFill>
                <a:uFillTx/>
                <a:latin typeface="Times New Roman"/>
              </a:rPr>
              <a:t>ment</a:t>
            </a:r>
            <a:r>
              <a:rPr lang="en-US" sz="2900" b="1" u="none" strike="noStrike">
                <a:solidFill>
                  <a:schemeClr val="dk1"/>
                </a:solidFill>
                <a:uFillTx/>
                <a:latin typeface="Times New Roman"/>
              </a:rPr>
              <a:t>:</a:t>
            </a:r>
            <a:endParaRPr lang="pl-PL" sz="2900" b="0" u="none" strike="noStrike">
              <a:solidFill>
                <a:srgbClr val="000000"/>
              </a:solidFill>
              <a:uFillTx/>
              <a:latin typeface="Arial"/>
            </a:endParaRPr>
          </a:p>
          <a:p>
            <a:pPr marL="343080" indent="-343080" algn="just" defTabSz="1278360">
              <a:lnSpc>
                <a:spcPct val="100000"/>
              </a:lnSpc>
              <a:spcBef>
                <a:spcPts val="420"/>
              </a:spcBef>
              <a:spcAft>
                <a:spcPts val="1500"/>
              </a:spcAft>
              <a:buClr>
                <a:srgbClr val="000000"/>
              </a:buClr>
              <a:buFont typeface="Symbol" charset="2"/>
              <a:buChar char=""/>
              <a:tabLst>
                <a:tab pos="0" algn="l"/>
              </a:tabLst>
            </a:pPr>
            <a:r>
              <a:rPr lang="en-US" sz="2900" b="0" u="none" strike="noStrike">
                <a:solidFill>
                  <a:schemeClr val="dk1"/>
                </a:solidFill>
                <a:uFillTx/>
                <a:latin typeface="Times New Roman"/>
              </a:rPr>
              <a:t>Lower level management directs </a:t>
            </a:r>
            <a:r>
              <a:rPr lang="pl-PL" sz="2900" b="0" u="none" strike="noStrike">
                <a:solidFill>
                  <a:schemeClr val="dk1"/>
                </a:solidFill>
                <a:uFillTx/>
                <a:latin typeface="Times New Roman"/>
              </a:rPr>
              <a:t>and leads </a:t>
            </a:r>
            <a:r>
              <a:rPr lang="en-US" sz="2900" b="0" u="none" strike="noStrike">
                <a:solidFill>
                  <a:schemeClr val="dk1"/>
                </a:solidFill>
                <a:uFillTx/>
                <a:latin typeface="Times New Roman"/>
              </a:rPr>
              <a:t>the employees.</a:t>
            </a:r>
            <a:r>
              <a:rPr lang="pl-PL" sz="2900" b="0" u="none" strike="noStrike">
                <a:solidFill>
                  <a:schemeClr val="dk1"/>
                </a:solidFill>
                <a:uFillTx/>
                <a:latin typeface="Times New Roman"/>
              </a:rPr>
              <a:t> </a:t>
            </a:r>
            <a:r>
              <a:rPr lang="en-US" sz="2900" b="0" u="none" strike="noStrike">
                <a:solidFill>
                  <a:schemeClr val="dk1"/>
                </a:solidFill>
                <a:uFillTx/>
                <a:latin typeface="Times New Roman"/>
              </a:rPr>
              <a:t>They develops morale </a:t>
            </a:r>
            <a:r>
              <a:rPr lang="pl-PL" sz="2900" b="0" u="none" strike="noStrike">
                <a:solidFill>
                  <a:schemeClr val="dk1"/>
                </a:solidFill>
                <a:uFillTx/>
                <a:latin typeface="Times New Roman"/>
              </a:rPr>
              <a:t>and angagement of </a:t>
            </a:r>
            <a:r>
              <a:rPr lang="en-US" sz="2900" b="0" u="none" strike="noStrike">
                <a:solidFill>
                  <a:schemeClr val="dk1"/>
                </a:solidFill>
                <a:uFillTx/>
                <a:latin typeface="Times New Roman"/>
              </a:rPr>
              <a:t>the workers.</a:t>
            </a:r>
            <a:endParaRPr lang="pl-PL" sz="2900" b="0" u="none" strike="noStrike">
              <a:solidFill>
                <a:srgbClr val="000000"/>
              </a:solidFill>
              <a:uFillTx/>
              <a:latin typeface="Arial"/>
            </a:endParaRPr>
          </a:p>
          <a:p>
            <a:pPr marL="343080" indent="-343080" algn="just" defTabSz="1278360">
              <a:lnSpc>
                <a:spcPct val="100000"/>
              </a:lnSpc>
              <a:spcBef>
                <a:spcPts val="420"/>
              </a:spcBef>
              <a:spcAft>
                <a:spcPts val="1500"/>
              </a:spcAft>
              <a:buClr>
                <a:srgbClr val="000000"/>
              </a:buClr>
              <a:buFont typeface="Symbol" charset="2"/>
              <a:buChar char=""/>
              <a:tabLst>
                <a:tab pos="0" algn="l"/>
              </a:tabLst>
            </a:pPr>
            <a:r>
              <a:rPr lang="en-US" sz="2900" b="0" u="none" strike="noStrike">
                <a:solidFill>
                  <a:schemeClr val="dk1"/>
                </a:solidFill>
                <a:uFillTx/>
                <a:latin typeface="Times New Roman"/>
              </a:rPr>
              <a:t>It maintains a link between workers and the middle level management.</a:t>
            </a:r>
            <a:r>
              <a:rPr lang="pl-PL" sz="2900" b="0" u="none" strike="noStrike">
                <a:solidFill>
                  <a:schemeClr val="dk1"/>
                </a:solidFill>
                <a:uFillTx/>
                <a:latin typeface="Times New Roman"/>
              </a:rPr>
              <a:t> </a:t>
            </a:r>
            <a:r>
              <a:rPr lang="en-US" sz="2900" b="0" u="none" strike="noStrike">
                <a:solidFill>
                  <a:schemeClr val="dk1"/>
                </a:solidFill>
                <a:uFillTx/>
                <a:latin typeface="Times New Roman"/>
              </a:rPr>
              <a:t>The lower level management informs the workers about the decisions which are taken by the management.</a:t>
            </a:r>
            <a:endParaRPr lang="pl-PL" sz="2900" b="0" u="none" strike="noStrike">
              <a:solidFill>
                <a:srgbClr val="000000"/>
              </a:solidFill>
              <a:uFillTx/>
              <a:latin typeface="Arial"/>
            </a:endParaRPr>
          </a:p>
          <a:p>
            <a:pPr marL="343080" indent="-343080" algn="just" defTabSz="1278360">
              <a:lnSpc>
                <a:spcPct val="100000"/>
              </a:lnSpc>
              <a:spcBef>
                <a:spcPts val="420"/>
              </a:spcBef>
              <a:spcAft>
                <a:spcPts val="1500"/>
              </a:spcAft>
              <a:buClr>
                <a:srgbClr val="000000"/>
              </a:buClr>
              <a:buFont typeface="Symbol" charset="2"/>
              <a:buChar char=""/>
              <a:tabLst>
                <a:tab pos="0" algn="l"/>
              </a:tabLst>
            </a:pPr>
            <a:r>
              <a:rPr lang="en-US" sz="2900" b="0" u="none" strike="noStrike">
                <a:solidFill>
                  <a:schemeClr val="dk1"/>
                </a:solidFill>
                <a:uFillTx/>
                <a:latin typeface="Times New Roman"/>
              </a:rPr>
              <a:t>They also inform the </a:t>
            </a:r>
            <a:r>
              <a:rPr lang="pl-PL" sz="2900" b="0" u="none" strike="noStrike">
                <a:solidFill>
                  <a:schemeClr val="dk1"/>
                </a:solidFill>
                <a:uFillTx/>
                <a:latin typeface="Times New Roman"/>
              </a:rPr>
              <a:t>higher </a:t>
            </a:r>
            <a:r>
              <a:rPr lang="en-US" sz="2900" b="0" u="none" strike="noStrike">
                <a:solidFill>
                  <a:schemeClr val="dk1"/>
                </a:solidFill>
                <a:uFillTx/>
                <a:latin typeface="Times New Roman"/>
              </a:rPr>
              <a:t>management about the performance, difficulties, feelings, demands, etc., of the workers.</a:t>
            </a:r>
            <a:endParaRPr lang="pl-PL" sz="2900" b="0" u="none" strike="noStrike">
              <a:solidFill>
                <a:srgbClr val="000000"/>
              </a:solidFill>
              <a:uFillTx/>
              <a:latin typeface="Arial"/>
            </a:endParaRPr>
          </a:p>
          <a:p>
            <a:pPr marL="343080" indent="-343080" algn="just" defTabSz="1278360">
              <a:lnSpc>
                <a:spcPct val="100000"/>
              </a:lnSpc>
              <a:spcBef>
                <a:spcPts val="420"/>
              </a:spcBef>
              <a:spcAft>
                <a:spcPts val="1500"/>
              </a:spcAft>
              <a:buClr>
                <a:srgbClr val="000000"/>
              </a:buClr>
              <a:buFont typeface="Symbol" charset="2"/>
              <a:buChar char=""/>
              <a:tabLst>
                <a:tab pos="0" algn="l"/>
              </a:tabLst>
            </a:pPr>
            <a:r>
              <a:rPr lang="en-US" sz="2900" b="0" u="none" strike="noStrike">
                <a:solidFill>
                  <a:schemeClr val="dk1"/>
                </a:solidFill>
                <a:uFillTx/>
                <a:latin typeface="Times New Roman"/>
              </a:rPr>
              <a:t>They spend more time in directing</a:t>
            </a:r>
            <a:r>
              <a:rPr lang="pl-PL" sz="2900" b="0" u="none" strike="noStrike">
                <a:solidFill>
                  <a:schemeClr val="dk1"/>
                </a:solidFill>
                <a:uFillTx/>
                <a:latin typeface="Times New Roman"/>
              </a:rPr>
              <a:t>, leading </a:t>
            </a:r>
            <a:r>
              <a:rPr lang="en-US" sz="2900" b="0" u="none" strike="noStrike">
                <a:solidFill>
                  <a:schemeClr val="dk1"/>
                </a:solidFill>
                <a:uFillTx/>
                <a:latin typeface="Times New Roman"/>
              </a:rPr>
              <a:t>and controlling.</a:t>
            </a:r>
            <a:endParaRPr lang="pl-PL" sz="2900" b="0" u="none" strike="noStrike">
              <a:solidFill>
                <a:srgbClr val="000000"/>
              </a:solidFill>
              <a:uFillTx/>
              <a:latin typeface="Arial"/>
            </a:endParaRPr>
          </a:p>
          <a:p>
            <a:pPr marL="343080" indent="-343080" algn="just" defTabSz="1278360">
              <a:lnSpc>
                <a:spcPct val="100000"/>
              </a:lnSpc>
              <a:spcBef>
                <a:spcPts val="420"/>
              </a:spcBef>
              <a:spcAft>
                <a:spcPts val="1500"/>
              </a:spcAft>
              <a:buClr>
                <a:srgbClr val="000000"/>
              </a:buClr>
              <a:buFont typeface="Symbol" charset="2"/>
              <a:buChar char=""/>
              <a:tabLst>
                <a:tab pos="0" algn="l"/>
              </a:tabLst>
            </a:pPr>
            <a:r>
              <a:rPr lang="en-US" sz="2900" b="0" u="none" strike="noStrike">
                <a:solidFill>
                  <a:schemeClr val="dk1"/>
                </a:solidFill>
                <a:uFillTx/>
                <a:latin typeface="Times New Roman"/>
              </a:rPr>
              <a:t>The lower level managers make daily, weekly and monthly plans.</a:t>
            </a:r>
            <a:endParaRPr lang="pl-PL" sz="2900" b="0" u="none" strike="noStrike">
              <a:solidFill>
                <a:srgbClr val="000000"/>
              </a:solidFill>
              <a:uFillTx/>
              <a:latin typeface="Arial"/>
            </a:endParaRPr>
          </a:p>
          <a:p>
            <a:pPr marL="343080" indent="-343080" algn="just" defTabSz="1278360">
              <a:lnSpc>
                <a:spcPct val="100000"/>
              </a:lnSpc>
              <a:spcBef>
                <a:spcPts val="420"/>
              </a:spcBef>
              <a:spcAft>
                <a:spcPts val="1500"/>
              </a:spcAft>
              <a:buClr>
                <a:srgbClr val="000000"/>
              </a:buClr>
              <a:buFont typeface="Symbol" charset="2"/>
              <a:buChar char=""/>
              <a:tabLst>
                <a:tab pos="0" algn="l"/>
              </a:tabLst>
            </a:pPr>
            <a:r>
              <a:rPr lang="en-US" sz="2900" b="0" u="none" strike="noStrike">
                <a:solidFill>
                  <a:schemeClr val="dk1"/>
                </a:solidFill>
                <a:uFillTx/>
                <a:latin typeface="Times New Roman"/>
              </a:rPr>
              <a:t>They have limited authority but important responsibility of getting the work done </a:t>
            </a:r>
            <a:r>
              <a:rPr lang="pl-PL" sz="2900" b="0" u="none" strike="noStrike">
                <a:solidFill>
                  <a:schemeClr val="dk1"/>
                </a:solidFill>
                <a:uFillTx/>
                <a:latin typeface="Times New Roman"/>
              </a:rPr>
              <a:t>by</a:t>
            </a:r>
            <a:r>
              <a:rPr lang="en-US" sz="2900" b="0" u="none" strike="noStrike">
                <a:solidFill>
                  <a:schemeClr val="dk1"/>
                </a:solidFill>
                <a:uFillTx/>
                <a:latin typeface="Times New Roman"/>
              </a:rPr>
              <a:t> the workers. </a:t>
            </a:r>
            <a:endParaRPr lang="pl-PL" sz="2900" b="0" u="none" strike="noStrike">
              <a:solidFill>
                <a:srgbClr val="000000"/>
              </a:solidFill>
              <a:uFillTx/>
              <a:latin typeface="Arial"/>
            </a:endParaRPr>
          </a:p>
          <a:p>
            <a:pPr marL="343080" indent="-343080" algn="just" defTabSz="1278360">
              <a:lnSpc>
                <a:spcPct val="100000"/>
              </a:lnSpc>
              <a:spcBef>
                <a:spcPts val="420"/>
              </a:spcBef>
              <a:spcAft>
                <a:spcPts val="1500"/>
              </a:spcAft>
              <a:buClr>
                <a:srgbClr val="000000"/>
              </a:buClr>
              <a:buFont typeface="Symbol" charset="2"/>
              <a:buChar char=""/>
              <a:tabLst>
                <a:tab pos="0" algn="l"/>
              </a:tabLst>
            </a:pPr>
            <a:r>
              <a:rPr lang="en-US" sz="2900" b="0" u="none" strike="noStrike">
                <a:solidFill>
                  <a:schemeClr val="dk1"/>
                </a:solidFill>
                <a:uFillTx/>
                <a:latin typeface="Times New Roman"/>
              </a:rPr>
              <a:t>They regularly report and are directly responsible to the middle level management.</a:t>
            </a:r>
            <a:endParaRPr lang="pl-PL" sz="2900" b="0" u="none" strike="noStrike">
              <a:solidFill>
                <a:srgbClr val="000000"/>
              </a:solidFill>
              <a:uFillTx/>
              <a:latin typeface="Arial"/>
            </a:endParaRPr>
          </a:p>
          <a:p>
            <a:pPr algn="just" defTabSz="1278360">
              <a:lnSpc>
                <a:spcPct val="100000"/>
              </a:lnSpc>
              <a:spcBef>
                <a:spcPts val="420"/>
              </a:spcBef>
              <a:spcAft>
                <a:spcPts val="1500"/>
              </a:spcAft>
              <a:tabLst>
                <a:tab pos="0" algn="l"/>
              </a:tabLst>
            </a:pPr>
            <a:endParaRPr lang="pl-PL" sz="2900" b="0" u="none" strike="noStrike">
              <a:solidFill>
                <a:srgbClr val="000000"/>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Text Box 4"/>
          <p:cNvSpPr/>
          <p:nvPr/>
        </p:nvSpPr>
        <p:spPr>
          <a:xfrm>
            <a:off x="354600" y="-6840"/>
            <a:ext cx="12238560" cy="883464"/>
          </a:xfrm>
          <a:prstGeom prst="rect">
            <a:avLst/>
          </a:prstGeom>
          <a:noFill/>
          <a:ln w="0">
            <a:noFill/>
          </a:ln>
        </p:spPr>
        <p:style>
          <a:lnRef idx="0">
            <a:scrgbClr r="0" g="0" b="0"/>
          </a:lnRef>
          <a:fillRef idx="0">
            <a:scrgbClr r="0" g="0" b="0"/>
          </a:fillRef>
          <a:effectRef idx="0">
            <a:scrgbClr r="0" g="0" b="0"/>
          </a:effectRef>
          <a:fontRef idx="minor"/>
        </p:style>
        <p:txBody>
          <a:bodyPr lIns="127800" tIns="64080" rIns="127800" bIns="64080" anchor="t">
            <a:spAutoFit/>
          </a:bodyPr>
          <a:lstStyle/>
          <a:p>
            <a:pPr algn="ctr" defTabSz="1278360">
              <a:lnSpc>
                <a:spcPct val="100000"/>
              </a:lnSpc>
            </a:pPr>
            <a:r>
              <a:rPr lang="pl-PL" sz="4900" b="1" u="none" strike="noStrike" dirty="0" err="1">
                <a:solidFill>
                  <a:srgbClr val="000099"/>
                </a:solidFill>
                <a:uFillTx/>
                <a:latin typeface="Times New Roman"/>
              </a:rPr>
              <a:t>Managers</a:t>
            </a:r>
            <a:r>
              <a:rPr lang="pl-PL" sz="4900" b="1" u="none" strike="noStrike" dirty="0">
                <a:solidFill>
                  <a:srgbClr val="000099"/>
                </a:solidFill>
                <a:uFillTx/>
                <a:latin typeface="Times New Roman"/>
              </a:rPr>
              <a:t> </a:t>
            </a:r>
            <a:r>
              <a:rPr lang="pl-PL" sz="4900" b="1" u="none" strike="noStrike" dirty="0" err="1">
                <a:solidFill>
                  <a:srgbClr val="000099"/>
                </a:solidFill>
                <a:uFillTx/>
                <a:latin typeface="Times New Roman"/>
              </a:rPr>
              <a:t>according</a:t>
            </a:r>
            <a:r>
              <a:rPr lang="pl-PL" sz="4900" b="1" u="none" strike="noStrike" dirty="0">
                <a:solidFill>
                  <a:srgbClr val="000099"/>
                </a:solidFill>
                <a:uFillTx/>
                <a:latin typeface="Times New Roman"/>
              </a:rPr>
              <a:t> to </a:t>
            </a:r>
            <a:r>
              <a:rPr lang="pl-PL" sz="4900" b="1" u="none" strike="noStrike" dirty="0" err="1" smtClean="0">
                <a:solidFill>
                  <a:srgbClr val="000099"/>
                </a:solidFill>
                <a:uFillTx/>
                <a:latin typeface="Times New Roman"/>
              </a:rPr>
              <a:t>area</a:t>
            </a:r>
            <a:r>
              <a:rPr lang="pl-PL" sz="4900" b="1" u="none" strike="noStrike" dirty="0" smtClean="0">
                <a:solidFill>
                  <a:srgbClr val="000099"/>
                </a:solidFill>
                <a:uFillTx/>
                <a:latin typeface="Times New Roman"/>
              </a:rPr>
              <a:t> of </a:t>
            </a:r>
            <a:r>
              <a:rPr lang="pl-PL" sz="4900" b="1" u="none" strike="noStrike" dirty="0">
                <a:solidFill>
                  <a:srgbClr val="000099"/>
                </a:solidFill>
                <a:uFillTx/>
                <a:latin typeface="Times New Roman"/>
              </a:rPr>
              <a:t>management</a:t>
            </a:r>
            <a:endParaRPr lang="pl-PL" sz="4900" b="0" u="none" strike="noStrike" dirty="0">
              <a:solidFill>
                <a:srgbClr val="000000"/>
              </a:solidFill>
              <a:uFillTx/>
              <a:latin typeface="Arial"/>
            </a:endParaRPr>
          </a:p>
        </p:txBody>
      </p:sp>
      <p:sp>
        <p:nvSpPr>
          <p:cNvPr id="210" name="Rectangle 5"/>
          <p:cNvSpPr/>
          <p:nvPr/>
        </p:nvSpPr>
        <p:spPr>
          <a:xfrm>
            <a:off x="424080" y="1056576"/>
            <a:ext cx="11987640" cy="6768360"/>
          </a:xfrm>
          <a:prstGeom prst="rect">
            <a:avLst/>
          </a:prstGeom>
          <a:noFill/>
          <a:ln w="0">
            <a:noFill/>
          </a:ln>
        </p:spPr>
        <p:style>
          <a:lnRef idx="0">
            <a:scrgbClr r="0" g="0" b="0"/>
          </a:lnRef>
          <a:fillRef idx="0">
            <a:scrgbClr r="0" g="0" b="0"/>
          </a:fillRef>
          <a:effectRef idx="0">
            <a:scrgbClr r="0" g="0" b="0"/>
          </a:effectRef>
          <a:fontRef idx="minor"/>
        </p:style>
        <p:txBody>
          <a:bodyPr lIns="127800" tIns="64080" rIns="127800" bIns="64080" anchor="t">
            <a:noAutofit/>
          </a:bodyPr>
          <a:lstStyle/>
          <a:p>
            <a:pPr algn="just" defTabSz="1278360">
              <a:lnSpc>
                <a:spcPct val="100000"/>
              </a:lnSpc>
              <a:spcBef>
                <a:spcPts val="420"/>
              </a:spcBef>
              <a:spcAft>
                <a:spcPts val="1500"/>
              </a:spcAft>
              <a:tabLst>
                <a:tab pos="0" algn="l"/>
              </a:tabLst>
            </a:pPr>
            <a:r>
              <a:rPr lang="en-US" sz="2500" b="1" dirty="0" smtClean="0">
                <a:solidFill>
                  <a:schemeClr val="dk1"/>
                </a:solidFill>
              </a:rPr>
              <a:t>General managers </a:t>
            </a:r>
            <a:r>
              <a:rPr lang="en-US" sz="2500" dirty="0" smtClean="0">
                <a:solidFill>
                  <a:schemeClr val="dk1"/>
                </a:solidFill>
              </a:rPr>
              <a:t>- supervise the entire unit and</a:t>
            </a:r>
            <a:r>
              <a:rPr lang="pl-PL" sz="2500" dirty="0" smtClean="0">
                <a:solidFill>
                  <a:schemeClr val="dk1"/>
                </a:solidFill>
              </a:rPr>
              <a:t> </a:t>
            </a:r>
            <a:r>
              <a:rPr lang="en-US" sz="2500" dirty="0" smtClean="0">
                <a:solidFill>
                  <a:schemeClr val="dk1"/>
                </a:solidFill>
              </a:rPr>
              <a:t>are not associated with any specific area</a:t>
            </a:r>
            <a:r>
              <a:rPr lang="pl-PL" sz="2500" dirty="0" smtClean="0">
                <a:solidFill>
                  <a:schemeClr val="dk1"/>
                </a:solidFill>
              </a:rPr>
              <a:t>. </a:t>
            </a:r>
            <a:r>
              <a:rPr lang="en-US" sz="2500" dirty="0" smtClean="0">
                <a:solidFill>
                  <a:schemeClr val="dk1"/>
                </a:solidFill>
              </a:rPr>
              <a:t>They coordinate the activities of all the managers of specialized areas. </a:t>
            </a:r>
            <a:r>
              <a:rPr lang="pl-PL" sz="2500" dirty="0" err="1" smtClean="0">
                <a:solidFill>
                  <a:schemeClr val="dk1"/>
                </a:solidFill>
              </a:rPr>
              <a:t>They</a:t>
            </a:r>
            <a:r>
              <a:rPr lang="pl-PL" sz="2500" dirty="0" smtClean="0">
                <a:solidFill>
                  <a:schemeClr val="dk1"/>
                </a:solidFill>
              </a:rPr>
              <a:t> </a:t>
            </a:r>
            <a:r>
              <a:rPr lang="pl-PL" sz="2500" dirty="0" err="1" smtClean="0">
                <a:solidFill>
                  <a:schemeClr val="dk1"/>
                </a:solidFill>
              </a:rPr>
              <a:t>should</a:t>
            </a:r>
            <a:r>
              <a:rPr lang="pl-PL" sz="2500" dirty="0" smtClean="0">
                <a:solidFill>
                  <a:schemeClr val="dk1"/>
                </a:solidFill>
              </a:rPr>
              <a:t> </a:t>
            </a:r>
            <a:r>
              <a:rPr lang="en-US" sz="2500" dirty="0" smtClean="0">
                <a:solidFill>
                  <a:schemeClr val="dk1"/>
                </a:solidFill>
              </a:rPr>
              <a:t>have a basic knowledge of all areas of management.</a:t>
            </a:r>
            <a:endParaRPr lang="pl-PL" sz="2500" dirty="0" smtClean="0">
              <a:solidFill>
                <a:schemeClr val="dk1"/>
              </a:solidFill>
            </a:endParaRPr>
          </a:p>
          <a:p>
            <a:pPr algn="just" defTabSz="1278360">
              <a:lnSpc>
                <a:spcPct val="100000"/>
              </a:lnSpc>
              <a:spcBef>
                <a:spcPts val="420"/>
              </a:spcBef>
              <a:spcAft>
                <a:spcPts val="1500"/>
              </a:spcAft>
              <a:tabLst>
                <a:tab pos="0" algn="l"/>
              </a:tabLst>
            </a:pPr>
            <a:r>
              <a:rPr lang="pl-PL" sz="2500" b="1" dirty="0" smtClean="0">
                <a:solidFill>
                  <a:schemeClr val="dk1"/>
                </a:solidFill>
              </a:rPr>
              <a:t>F</a:t>
            </a:r>
            <a:r>
              <a:rPr lang="en-US" sz="2500" b="1" dirty="0" err="1" smtClean="0">
                <a:solidFill>
                  <a:schemeClr val="dk1"/>
                </a:solidFill>
              </a:rPr>
              <a:t>unctional</a:t>
            </a:r>
            <a:r>
              <a:rPr lang="en-US" sz="2500" b="1" dirty="0" smtClean="0">
                <a:solidFill>
                  <a:schemeClr val="dk1"/>
                </a:solidFill>
              </a:rPr>
              <a:t> managers </a:t>
            </a:r>
            <a:r>
              <a:rPr lang="en-US" sz="2500" dirty="0" smtClean="0">
                <a:solidFill>
                  <a:schemeClr val="dk1"/>
                </a:solidFill>
              </a:rPr>
              <a:t>- have responsibility for only one type of activity, e</a:t>
            </a:r>
            <a:r>
              <a:rPr lang="pl-PL" sz="2500" dirty="0" smtClean="0">
                <a:solidFill>
                  <a:schemeClr val="dk1"/>
                </a:solidFill>
              </a:rPr>
              <a:t>.</a:t>
            </a:r>
            <a:r>
              <a:rPr lang="en-US" sz="2500" dirty="0" smtClean="0">
                <a:solidFill>
                  <a:schemeClr val="dk1"/>
                </a:solidFill>
              </a:rPr>
              <a:t>g</a:t>
            </a:r>
            <a:r>
              <a:rPr lang="pl-PL" sz="2500" dirty="0" smtClean="0">
                <a:solidFill>
                  <a:schemeClr val="dk1"/>
                </a:solidFill>
              </a:rPr>
              <a:t>.</a:t>
            </a:r>
            <a:r>
              <a:rPr lang="en-US" sz="2500" dirty="0" smtClean="0">
                <a:solidFill>
                  <a:schemeClr val="dk1"/>
                </a:solidFill>
              </a:rPr>
              <a:t>:</a:t>
            </a:r>
            <a:r>
              <a:rPr lang="pl-PL" sz="2500" dirty="0" smtClean="0">
                <a:solidFill>
                  <a:schemeClr val="dk1"/>
                </a:solidFill>
              </a:rPr>
              <a:t> </a:t>
            </a:r>
          </a:p>
          <a:p>
            <a:pPr marL="457200" indent="-457200" algn="just" defTabSz="1278360">
              <a:lnSpc>
                <a:spcPct val="100000"/>
              </a:lnSpc>
              <a:spcBef>
                <a:spcPts val="420"/>
              </a:spcBef>
              <a:spcAft>
                <a:spcPts val="1500"/>
              </a:spcAft>
              <a:buFont typeface="Arial" panose="020B0604020202020204" pitchFamily="34" charset="0"/>
              <a:buChar char="•"/>
              <a:tabLst>
                <a:tab pos="0" algn="l"/>
              </a:tabLst>
            </a:pPr>
            <a:r>
              <a:rPr lang="en-US" sz="2500" b="1" dirty="0" smtClean="0">
                <a:solidFill>
                  <a:schemeClr val="dk1"/>
                </a:solidFill>
              </a:rPr>
              <a:t>Marketing managers</a:t>
            </a:r>
            <a:r>
              <a:rPr lang="pl-PL" sz="2500" b="1" dirty="0" smtClean="0">
                <a:solidFill>
                  <a:schemeClr val="dk1"/>
                </a:solidFill>
              </a:rPr>
              <a:t>. </a:t>
            </a:r>
            <a:r>
              <a:rPr lang="pl-PL" sz="2500" dirty="0" err="1" smtClean="0">
                <a:solidFill>
                  <a:schemeClr val="dk1"/>
                </a:solidFill>
              </a:rPr>
              <a:t>Responsible</a:t>
            </a:r>
            <a:r>
              <a:rPr lang="pl-PL" sz="2500" dirty="0" smtClean="0">
                <a:solidFill>
                  <a:schemeClr val="dk1"/>
                </a:solidFill>
              </a:rPr>
              <a:t> for</a:t>
            </a:r>
            <a:r>
              <a:rPr lang="en-US" sz="2500" dirty="0" smtClean="0">
                <a:solidFill>
                  <a:schemeClr val="dk1"/>
                </a:solidFill>
              </a:rPr>
              <a:t>a</a:t>
            </a:r>
            <a:r>
              <a:rPr lang="pl-PL" sz="2500" dirty="0" smtClean="0">
                <a:solidFill>
                  <a:schemeClr val="dk1"/>
                </a:solidFill>
              </a:rPr>
              <a:t> a</a:t>
            </a:r>
            <a:r>
              <a:rPr lang="en-US" sz="2500" dirty="0" err="1" smtClean="0">
                <a:solidFill>
                  <a:schemeClr val="dk1"/>
                </a:solidFill>
              </a:rPr>
              <a:t>cquiring</a:t>
            </a:r>
            <a:r>
              <a:rPr lang="en-US" sz="2500" dirty="0" smtClean="0">
                <a:solidFill>
                  <a:schemeClr val="dk1"/>
                </a:solidFill>
              </a:rPr>
              <a:t> customers and consumers for the organization's products and services</a:t>
            </a:r>
            <a:r>
              <a:rPr lang="pl-PL" sz="2500" dirty="0" smtClean="0">
                <a:solidFill>
                  <a:schemeClr val="dk1"/>
                </a:solidFill>
              </a:rPr>
              <a:t>; </a:t>
            </a:r>
            <a:r>
              <a:rPr lang="en-US" sz="2500" dirty="0" smtClean="0">
                <a:solidFill>
                  <a:schemeClr val="dk1"/>
                </a:solidFill>
              </a:rPr>
              <a:t>development of new products</a:t>
            </a:r>
            <a:r>
              <a:rPr lang="pl-PL" sz="2500" dirty="0" smtClean="0">
                <a:solidFill>
                  <a:schemeClr val="dk1"/>
                </a:solidFill>
              </a:rPr>
              <a:t>; </a:t>
            </a:r>
            <a:r>
              <a:rPr lang="en-US" sz="2500" dirty="0" smtClean="0">
                <a:solidFill>
                  <a:schemeClr val="dk1"/>
                </a:solidFill>
              </a:rPr>
              <a:t>promotion, distribution of products and services</a:t>
            </a:r>
            <a:endParaRPr lang="pl-PL" sz="2500" dirty="0" smtClean="0">
              <a:solidFill>
                <a:schemeClr val="dk1"/>
              </a:solidFill>
            </a:endParaRPr>
          </a:p>
          <a:p>
            <a:pPr marL="457200" indent="-457200" algn="just" defTabSz="1278360">
              <a:lnSpc>
                <a:spcPct val="100000"/>
              </a:lnSpc>
              <a:spcBef>
                <a:spcPts val="420"/>
              </a:spcBef>
              <a:spcAft>
                <a:spcPts val="1500"/>
              </a:spcAft>
              <a:buFont typeface="Arial" panose="020B0604020202020204" pitchFamily="34" charset="0"/>
              <a:buChar char="•"/>
              <a:tabLst>
                <a:tab pos="0" algn="l"/>
              </a:tabLst>
            </a:pPr>
            <a:r>
              <a:rPr lang="en-US" sz="2500" b="1" dirty="0" smtClean="0">
                <a:solidFill>
                  <a:schemeClr val="dk1"/>
                </a:solidFill>
              </a:rPr>
              <a:t>Finance managers</a:t>
            </a:r>
            <a:r>
              <a:rPr lang="pl-PL" sz="2500" b="1" dirty="0" smtClean="0">
                <a:solidFill>
                  <a:schemeClr val="dk1"/>
                </a:solidFill>
              </a:rPr>
              <a:t>. </a:t>
            </a:r>
            <a:r>
              <a:rPr lang="pl-PL" sz="2500" dirty="0" err="1" smtClean="0">
                <a:solidFill>
                  <a:schemeClr val="dk1"/>
                </a:solidFill>
              </a:rPr>
              <a:t>Responsible</a:t>
            </a:r>
            <a:r>
              <a:rPr lang="pl-PL" sz="2500" dirty="0" smtClean="0">
                <a:solidFill>
                  <a:schemeClr val="dk1"/>
                </a:solidFill>
              </a:rPr>
              <a:t> for </a:t>
            </a:r>
            <a:r>
              <a:rPr lang="en-US" sz="2500" dirty="0" smtClean="0">
                <a:solidFill>
                  <a:schemeClr val="dk1"/>
                </a:solidFill>
              </a:rPr>
              <a:t>accounting</a:t>
            </a:r>
            <a:r>
              <a:rPr lang="pl-PL" sz="2500" dirty="0" smtClean="0">
                <a:solidFill>
                  <a:schemeClr val="dk1"/>
                </a:solidFill>
              </a:rPr>
              <a:t>; </a:t>
            </a:r>
            <a:r>
              <a:rPr lang="en-US" sz="2500" dirty="0" smtClean="0">
                <a:solidFill>
                  <a:schemeClr val="dk1"/>
                </a:solidFill>
              </a:rPr>
              <a:t>cash management</a:t>
            </a:r>
            <a:r>
              <a:rPr lang="pl-PL" sz="2500" dirty="0" smtClean="0">
                <a:solidFill>
                  <a:schemeClr val="dk1"/>
                </a:solidFill>
              </a:rPr>
              <a:t>; </a:t>
            </a:r>
            <a:r>
              <a:rPr lang="en-US" sz="2500" dirty="0" smtClean="0">
                <a:solidFill>
                  <a:schemeClr val="dk1"/>
                </a:solidFill>
              </a:rPr>
              <a:t>analysis of financial liquidity</a:t>
            </a:r>
            <a:r>
              <a:rPr lang="pl-PL" sz="2500" dirty="0" smtClean="0">
                <a:solidFill>
                  <a:schemeClr val="dk1"/>
                </a:solidFill>
              </a:rPr>
              <a:t>; </a:t>
            </a:r>
            <a:r>
              <a:rPr lang="en-US" sz="2500" dirty="0" smtClean="0">
                <a:solidFill>
                  <a:schemeClr val="dk1"/>
                </a:solidFill>
              </a:rPr>
              <a:t>investments</a:t>
            </a:r>
            <a:r>
              <a:rPr lang="pl-PL" sz="2500" dirty="0" smtClean="0">
                <a:solidFill>
                  <a:schemeClr val="dk1"/>
                </a:solidFill>
              </a:rPr>
              <a:t>; </a:t>
            </a:r>
            <a:r>
              <a:rPr lang="en-US" sz="2500" dirty="0" smtClean="0">
                <a:solidFill>
                  <a:schemeClr val="dk1"/>
                </a:solidFill>
              </a:rPr>
              <a:t>determining the profitability of business</a:t>
            </a:r>
            <a:endParaRPr lang="pl-PL" sz="2500" dirty="0" smtClean="0">
              <a:solidFill>
                <a:schemeClr val="dk1"/>
              </a:solidFill>
            </a:endParaRPr>
          </a:p>
          <a:p>
            <a:pPr marL="457200" indent="-457200" algn="just" defTabSz="1278360">
              <a:lnSpc>
                <a:spcPct val="100000"/>
              </a:lnSpc>
              <a:spcBef>
                <a:spcPts val="420"/>
              </a:spcBef>
              <a:spcAft>
                <a:spcPts val="1500"/>
              </a:spcAft>
              <a:buFont typeface="Arial" panose="020B0604020202020204" pitchFamily="34" charset="0"/>
              <a:buChar char="•"/>
              <a:tabLst>
                <a:tab pos="0" algn="l"/>
              </a:tabLst>
            </a:pPr>
            <a:r>
              <a:rPr lang="en-US" sz="2500" b="1" dirty="0" smtClean="0">
                <a:solidFill>
                  <a:schemeClr val="dk1"/>
                </a:solidFill>
              </a:rPr>
              <a:t>Production managers</a:t>
            </a:r>
            <a:r>
              <a:rPr lang="pl-PL" sz="2500" b="1" dirty="0" smtClean="0">
                <a:solidFill>
                  <a:schemeClr val="dk1"/>
                </a:solidFill>
              </a:rPr>
              <a:t>. </a:t>
            </a:r>
            <a:r>
              <a:rPr lang="pl-PL" sz="2500" dirty="0" err="1" smtClean="0">
                <a:solidFill>
                  <a:schemeClr val="dk1"/>
                </a:solidFill>
              </a:rPr>
              <a:t>Responsible</a:t>
            </a:r>
            <a:r>
              <a:rPr lang="pl-PL" sz="2500" dirty="0" smtClean="0">
                <a:solidFill>
                  <a:schemeClr val="dk1"/>
                </a:solidFill>
              </a:rPr>
              <a:t> for p</a:t>
            </a:r>
            <a:r>
              <a:rPr lang="en-US" sz="2500" dirty="0" err="1" smtClean="0">
                <a:solidFill>
                  <a:schemeClr val="dk1"/>
                </a:solidFill>
              </a:rPr>
              <a:t>roduction</a:t>
            </a:r>
            <a:r>
              <a:rPr lang="en-US" sz="2500" dirty="0" smtClean="0">
                <a:solidFill>
                  <a:schemeClr val="dk1"/>
                </a:solidFill>
              </a:rPr>
              <a:t> control, inventory management; </a:t>
            </a:r>
            <a:r>
              <a:rPr lang="pl-PL" sz="2500" dirty="0" smtClean="0">
                <a:solidFill>
                  <a:schemeClr val="dk1"/>
                </a:solidFill>
              </a:rPr>
              <a:t>q</a:t>
            </a:r>
            <a:r>
              <a:rPr lang="en-US" sz="2500" dirty="0" err="1" smtClean="0">
                <a:solidFill>
                  <a:schemeClr val="dk1"/>
                </a:solidFill>
              </a:rPr>
              <a:t>uality</a:t>
            </a:r>
            <a:r>
              <a:rPr lang="en-US" sz="2500" dirty="0" smtClean="0">
                <a:solidFill>
                  <a:schemeClr val="dk1"/>
                </a:solidFill>
              </a:rPr>
              <a:t> control, design of production technologies</a:t>
            </a:r>
            <a:endParaRPr lang="pl-PL" sz="2500" dirty="0" smtClean="0">
              <a:solidFill>
                <a:schemeClr val="dk1"/>
              </a:solidFill>
            </a:endParaRPr>
          </a:p>
          <a:p>
            <a:pPr marL="457200" indent="-457200" algn="just" defTabSz="1278360">
              <a:lnSpc>
                <a:spcPct val="100000"/>
              </a:lnSpc>
              <a:spcBef>
                <a:spcPts val="420"/>
              </a:spcBef>
              <a:spcAft>
                <a:spcPts val="1500"/>
              </a:spcAft>
              <a:buFont typeface="Arial" panose="020B0604020202020204" pitchFamily="34" charset="0"/>
              <a:buChar char="•"/>
              <a:tabLst>
                <a:tab pos="0" algn="l"/>
              </a:tabLst>
            </a:pPr>
            <a:r>
              <a:rPr lang="en-US" sz="2500" b="1" dirty="0" smtClean="0">
                <a:solidFill>
                  <a:schemeClr val="dk1"/>
                </a:solidFill>
              </a:rPr>
              <a:t>Human resources managers</a:t>
            </a:r>
            <a:r>
              <a:rPr lang="pl-PL" sz="2500" b="1" dirty="0" smtClean="0">
                <a:solidFill>
                  <a:schemeClr val="dk1"/>
                </a:solidFill>
              </a:rPr>
              <a:t>. </a:t>
            </a:r>
            <a:r>
              <a:rPr lang="pl-PL" sz="2500" dirty="0" err="1" smtClean="0">
                <a:solidFill>
                  <a:schemeClr val="dk1"/>
                </a:solidFill>
              </a:rPr>
              <a:t>Responsible</a:t>
            </a:r>
            <a:r>
              <a:rPr lang="pl-PL" sz="2500" dirty="0" smtClean="0">
                <a:solidFill>
                  <a:schemeClr val="dk1"/>
                </a:solidFill>
              </a:rPr>
              <a:t> for HR </a:t>
            </a:r>
            <a:r>
              <a:rPr lang="en-US" sz="2500" dirty="0" smtClean="0">
                <a:solidFill>
                  <a:schemeClr val="dk1"/>
                </a:solidFill>
              </a:rPr>
              <a:t>planning, recruitment and selection of employees; </a:t>
            </a:r>
            <a:r>
              <a:rPr lang="pl-PL" sz="2500" dirty="0" smtClean="0">
                <a:solidFill>
                  <a:schemeClr val="dk1"/>
                </a:solidFill>
              </a:rPr>
              <a:t>HR </a:t>
            </a:r>
            <a:r>
              <a:rPr lang="en-US" sz="2500" dirty="0" smtClean="0">
                <a:solidFill>
                  <a:schemeClr val="dk1"/>
                </a:solidFill>
              </a:rPr>
              <a:t>training and development; design of incentive systems; formulation of employee performance appraisal systems; </a:t>
            </a:r>
            <a:endParaRPr lang="pl-PL" sz="2500" dirty="0" smtClean="0">
              <a:solidFill>
                <a:schemeClr val="dk1"/>
              </a:solidFill>
            </a:endParaRPr>
          </a:p>
          <a:p>
            <a:pPr marL="457200" indent="-457200" algn="just" defTabSz="1278360">
              <a:lnSpc>
                <a:spcPct val="100000"/>
              </a:lnSpc>
              <a:spcBef>
                <a:spcPts val="420"/>
              </a:spcBef>
              <a:spcAft>
                <a:spcPts val="1500"/>
              </a:spcAft>
              <a:buFont typeface="Arial" panose="020B0604020202020204" pitchFamily="34" charset="0"/>
              <a:buChar char="•"/>
              <a:tabLst>
                <a:tab pos="0" algn="l"/>
              </a:tabLst>
            </a:pPr>
            <a:r>
              <a:rPr lang="en-US" sz="2500" b="1" dirty="0" smtClean="0">
                <a:solidFill>
                  <a:schemeClr val="dk1"/>
                </a:solidFill>
              </a:rPr>
              <a:t>Public-relations managers</a:t>
            </a:r>
            <a:r>
              <a:rPr lang="pl-PL" sz="2500" dirty="0" smtClean="0">
                <a:solidFill>
                  <a:schemeClr val="dk1"/>
                </a:solidFill>
              </a:rPr>
              <a:t>. </a:t>
            </a:r>
            <a:r>
              <a:rPr lang="en-US" sz="2500" dirty="0" smtClean="0">
                <a:solidFill>
                  <a:schemeClr val="dk1"/>
                </a:solidFill>
              </a:rPr>
              <a:t>Responsible for public and media relations</a:t>
            </a:r>
            <a:endParaRPr lang="pl-PL" sz="2500" dirty="0" smtClean="0">
              <a:solidFill>
                <a:schemeClr val="dk1"/>
              </a:solidFill>
            </a:endParaRPr>
          </a:p>
          <a:p>
            <a:pPr marL="457200" indent="-457200" algn="just" defTabSz="1278360">
              <a:lnSpc>
                <a:spcPct val="100000"/>
              </a:lnSpc>
              <a:spcBef>
                <a:spcPts val="420"/>
              </a:spcBef>
              <a:spcAft>
                <a:spcPts val="1500"/>
              </a:spcAft>
              <a:buFont typeface="Arial" panose="020B0604020202020204" pitchFamily="34" charset="0"/>
              <a:buChar char="•"/>
              <a:tabLst>
                <a:tab pos="0" algn="l"/>
              </a:tabLst>
            </a:pPr>
            <a:r>
              <a:rPr lang="en-US" sz="2500" b="1" dirty="0" smtClean="0">
                <a:solidFill>
                  <a:schemeClr val="dk1"/>
                </a:solidFill>
              </a:rPr>
              <a:t>Research and development managers.</a:t>
            </a:r>
            <a:r>
              <a:rPr lang="pl-PL" sz="2500" b="1" dirty="0" smtClean="0">
                <a:solidFill>
                  <a:schemeClr val="dk1"/>
                </a:solidFill>
              </a:rPr>
              <a:t> </a:t>
            </a:r>
            <a:r>
              <a:rPr lang="pl-PL" sz="2500" dirty="0" smtClean="0">
                <a:solidFill>
                  <a:schemeClr val="dk1"/>
                </a:solidFill>
              </a:rPr>
              <a:t>C</a:t>
            </a:r>
            <a:r>
              <a:rPr lang="en-US" sz="2500" dirty="0" err="1" smtClean="0">
                <a:solidFill>
                  <a:schemeClr val="dk1"/>
                </a:solidFill>
              </a:rPr>
              <a:t>oordinate</a:t>
            </a:r>
            <a:r>
              <a:rPr lang="en-US" sz="2500" dirty="0" smtClean="0">
                <a:solidFill>
                  <a:schemeClr val="dk1"/>
                </a:solidFill>
              </a:rPr>
              <a:t> the activities of scientists and engineers working on research and development projects for new products</a:t>
            </a:r>
            <a:r>
              <a:rPr lang="pl-PL" sz="2500" dirty="0" smtClean="0">
                <a:solidFill>
                  <a:schemeClr val="dk1"/>
                </a:solidFill>
              </a:rPr>
              <a:t> and services</a:t>
            </a:r>
            <a:endParaRPr lang="pl-PL" sz="2500" u="none" strike="noStrike" dirty="0">
              <a:solidFill>
                <a:srgbClr val="000000"/>
              </a:solidFill>
              <a:uFillTx/>
              <a:latin typeface="Arial"/>
            </a:endParaRPr>
          </a:p>
        </p:txBody>
      </p:sp>
    </p:spTree>
    <p:extLst>
      <p:ext uri="{BB962C8B-B14F-4D97-AF65-F5344CB8AC3E}">
        <p14:creationId xmlns:p14="http://schemas.microsoft.com/office/powerpoint/2010/main" val="1140351520"/>
      </p:ext>
    </p:extLst>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Text Box 4"/>
          <p:cNvSpPr/>
          <p:nvPr/>
        </p:nvSpPr>
        <p:spPr>
          <a:xfrm>
            <a:off x="354600" y="-6840"/>
            <a:ext cx="12238560" cy="874800"/>
          </a:xfrm>
          <a:prstGeom prst="rect">
            <a:avLst/>
          </a:prstGeom>
          <a:noFill/>
          <a:ln w="0">
            <a:noFill/>
          </a:ln>
        </p:spPr>
        <p:style>
          <a:lnRef idx="0">
            <a:scrgbClr r="0" g="0" b="0"/>
          </a:lnRef>
          <a:fillRef idx="0">
            <a:scrgbClr r="0" g="0" b="0"/>
          </a:fillRef>
          <a:effectRef idx="0">
            <a:scrgbClr r="0" g="0" b="0"/>
          </a:effectRef>
          <a:fontRef idx="minor"/>
        </p:style>
        <p:txBody>
          <a:bodyPr lIns="127800" tIns="64080" rIns="127800" bIns="64080" anchor="t">
            <a:spAutoFit/>
          </a:bodyPr>
          <a:lstStyle/>
          <a:p>
            <a:pPr algn="ctr" defTabSz="1278360">
              <a:lnSpc>
                <a:spcPct val="100000"/>
              </a:lnSpc>
            </a:pPr>
            <a:r>
              <a:rPr lang="pl-PL" sz="4900" b="1" u="none" strike="noStrike">
                <a:solidFill>
                  <a:srgbClr val="000099"/>
                </a:solidFill>
                <a:uFillTx/>
                <a:latin typeface="Times New Roman"/>
              </a:rPr>
              <a:t>Managerial roles</a:t>
            </a:r>
            <a:endParaRPr lang="pl-PL" sz="4900" b="0" u="none" strike="noStrike">
              <a:solidFill>
                <a:srgbClr val="000000"/>
              </a:solidFill>
              <a:uFillTx/>
              <a:latin typeface="Arial"/>
            </a:endParaRPr>
          </a:p>
        </p:txBody>
      </p:sp>
      <p:sp>
        <p:nvSpPr>
          <p:cNvPr id="212" name="Rectangle 5"/>
          <p:cNvSpPr/>
          <p:nvPr/>
        </p:nvSpPr>
        <p:spPr>
          <a:xfrm>
            <a:off x="424080" y="1128240"/>
            <a:ext cx="11987640" cy="6768360"/>
          </a:xfrm>
          <a:prstGeom prst="rect">
            <a:avLst/>
          </a:prstGeom>
          <a:noFill/>
          <a:ln w="0">
            <a:noFill/>
          </a:ln>
        </p:spPr>
        <p:style>
          <a:lnRef idx="0">
            <a:scrgbClr r="0" g="0" b="0"/>
          </a:lnRef>
          <a:fillRef idx="0">
            <a:scrgbClr r="0" g="0" b="0"/>
          </a:fillRef>
          <a:effectRef idx="0">
            <a:scrgbClr r="0" g="0" b="0"/>
          </a:effectRef>
          <a:fontRef idx="minor"/>
        </p:style>
        <p:txBody>
          <a:bodyPr lIns="127800" tIns="64080" rIns="127800" bIns="64080" anchor="t">
            <a:noAutofit/>
          </a:bodyPr>
          <a:lstStyle/>
          <a:p>
            <a:pPr defTabSz="1278360">
              <a:lnSpc>
                <a:spcPct val="100000"/>
              </a:lnSpc>
              <a:spcBef>
                <a:spcPts val="420"/>
              </a:spcBef>
              <a:spcAft>
                <a:spcPts val="1500"/>
              </a:spcAft>
              <a:tabLst>
                <a:tab pos="0" algn="l"/>
              </a:tabLst>
            </a:pPr>
            <a:r>
              <a:rPr lang="pl-PL" sz="2900" b="1" u="none" strike="noStrike">
                <a:solidFill>
                  <a:srgbClr val="0000FF"/>
                </a:solidFill>
                <a:uFillTx/>
                <a:latin typeface="Times New Roman"/>
              </a:rPr>
              <a:t>The concept of </a:t>
            </a:r>
            <a:r>
              <a:rPr lang="en-US" sz="2900" b="1" u="none" strike="noStrike">
                <a:solidFill>
                  <a:srgbClr val="0000FF"/>
                </a:solidFill>
                <a:uFillTx/>
                <a:latin typeface="Times New Roman"/>
              </a:rPr>
              <a:t>10 Managerial Roles, According to </a:t>
            </a:r>
            <a:r>
              <a:rPr lang="pl-PL" sz="2900" b="1" u="none" strike="noStrike">
                <a:solidFill>
                  <a:srgbClr val="0000FF"/>
                </a:solidFill>
                <a:uFillTx/>
                <a:latin typeface="Times New Roman"/>
              </a:rPr>
              <a:t>H</a:t>
            </a:r>
            <a:r>
              <a:rPr lang="en-US" sz="2900" b="1" u="none" strike="noStrike">
                <a:solidFill>
                  <a:srgbClr val="0000FF"/>
                </a:solidFill>
                <a:uFillTx/>
                <a:latin typeface="Times New Roman"/>
              </a:rPr>
              <a:t>enry Mintzberg</a:t>
            </a:r>
            <a:endParaRPr lang="pl-PL" sz="2900" b="0" u="none" strike="noStrike">
              <a:solidFill>
                <a:srgbClr val="000000"/>
              </a:solidFill>
              <a:uFillTx/>
              <a:latin typeface="Arial"/>
            </a:endParaRPr>
          </a:p>
          <a:p>
            <a:pPr marL="343080" indent="-343080" algn="just" defTabSz="1278360">
              <a:lnSpc>
                <a:spcPct val="100000"/>
              </a:lnSpc>
              <a:spcBef>
                <a:spcPts val="420"/>
              </a:spcBef>
              <a:spcAft>
                <a:spcPts val="1500"/>
              </a:spcAft>
              <a:buClr>
                <a:srgbClr val="000000"/>
              </a:buClr>
              <a:buFont typeface="Symbol" charset="2"/>
              <a:buChar char=""/>
              <a:tabLst>
                <a:tab pos="0" algn="l"/>
              </a:tabLst>
            </a:pPr>
            <a:r>
              <a:rPr lang="pl-PL" sz="2900" b="0" u="none" strike="noStrike">
                <a:solidFill>
                  <a:schemeClr val="dk1"/>
                </a:solidFill>
                <a:uFillTx/>
                <a:latin typeface="Times New Roman"/>
              </a:rPr>
              <a:t>10 managerial roles divided into 3 categories:</a:t>
            </a:r>
            <a:endParaRPr lang="pl-PL" sz="2900" b="0" u="none" strike="noStrike">
              <a:solidFill>
                <a:srgbClr val="000000"/>
              </a:solidFill>
              <a:uFillTx/>
              <a:latin typeface="Arial"/>
            </a:endParaRPr>
          </a:p>
          <a:p>
            <a:pPr marL="343080" indent="-343080" algn="just" defTabSz="1278360">
              <a:lnSpc>
                <a:spcPct val="100000"/>
              </a:lnSpc>
              <a:spcBef>
                <a:spcPts val="420"/>
              </a:spcBef>
              <a:spcAft>
                <a:spcPts val="1500"/>
              </a:spcAft>
              <a:buClr>
                <a:srgbClr val="0000FF"/>
              </a:buClr>
              <a:buFont typeface="Symbol" charset="2"/>
              <a:buChar char=""/>
              <a:tabLst>
                <a:tab pos="0" algn="l"/>
              </a:tabLst>
            </a:pPr>
            <a:r>
              <a:rPr lang="pl-PL" sz="2900" b="1" u="none" strike="noStrike">
                <a:solidFill>
                  <a:srgbClr val="0000FF"/>
                </a:solidFill>
                <a:uFillTx/>
                <a:latin typeface="Times New Roman"/>
              </a:rPr>
              <a:t>3</a:t>
            </a:r>
            <a:r>
              <a:rPr lang="en-US" sz="2900" b="1" u="none" strike="noStrike">
                <a:solidFill>
                  <a:srgbClr val="0000FF"/>
                </a:solidFill>
                <a:uFillTx/>
                <a:latin typeface="Times New Roman"/>
              </a:rPr>
              <a:t> Interpersonal roles: </a:t>
            </a:r>
            <a:r>
              <a:rPr lang="en-US" sz="2900" b="0" u="none" strike="noStrike">
                <a:solidFill>
                  <a:schemeClr val="dk1"/>
                </a:solidFill>
                <a:uFillTx/>
                <a:latin typeface="Times New Roman"/>
              </a:rPr>
              <a:t>This category covers behaviors</a:t>
            </a:r>
            <a:r>
              <a:rPr lang="pl-PL" sz="2900" b="0" u="none" strike="noStrike">
                <a:solidFill>
                  <a:schemeClr val="dk1"/>
                </a:solidFill>
                <a:uFillTx/>
                <a:latin typeface="Times New Roman"/>
              </a:rPr>
              <a:t>, tasks</a:t>
            </a:r>
            <a:r>
              <a:rPr lang="en-US" sz="2900" b="0" u="none" strike="noStrike">
                <a:solidFill>
                  <a:schemeClr val="dk1"/>
                </a:solidFill>
                <a:uFillTx/>
                <a:latin typeface="Times New Roman"/>
              </a:rPr>
              <a:t> and responsibilities related to interactions with employees and other stakeholders. Through these interactions, the manager can achieve organizational goals. The managerial roles included in this category are </a:t>
            </a:r>
            <a:r>
              <a:rPr lang="pl-PL" sz="2900" b="0" u="none" strike="noStrike">
                <a:solidFill>
                  <a:schemeClr val="dk1"/>
                </a:solidFill>
                <a:uFillTx/>
                <a:latin typeface="Times New Roman"/>
              </a:rPr>
              <a:t>(1) </a:t>
            </a:r>
            <a:r>
              <a:rPr lang="en-US" sz="2900" b="0" u="none" strike="noStrike">
                <a:solidFill>
                  <a:schemeClr val="dk1"/>
                </a:solidFill>
                <a:uFillTx/>
                <a:latin typeface="Times New Roman"/>
              </a:rPr>
              <a:t>figurehead, </a:t>
            </a:r>
            <a:r>
              <a:rPr lang="pl-PL" sz="2900" b="0" u="none" strike="noStrike">
                <a:solidFill>
                  <a:schemeClr val="dk1"/>
                </a:solidFill>
                <a:uFillTx/>
                <a:latin typeface="Times New Roman"/>
              </a:rPr>
              <a:t>(2) </a:t>
            </a:r>
            <a:r>
              <a:rPr lang="en-US" sz="2900" b="0" u="none" strike="noStrike">
                <a:solidFill>
                  <a:schemeClr val="dk1"/>
                </a:solidFill>
                <a:uFillTx/>
                <a:latin typeface="Times New Roman"/>
              </a:rPr>
              <a:t>leader and </a:t>
            </a:r>
            <a:r>
              <a:rPr lang="pl-PL" sz="2900" b="0" u="none" strike="noStrike">
                <a:solidFill>
                  <a:schemeClr val="dk1"/>
                </a:solidFill>
                <a:uFillTx/>
                <a:latin typeface="Times New Roman"/>
              </a:rPr>
              <a:t>(3) </a:t>
            </a:r>
            <a:r>
              <a:rPr lang="en-US" sz="2900" b="0" u="none" strike="noStrike">
                <a:solidFill>
                  <a:schemeClr val="dk1"/>
                </a:solidFill>
                <a:uFillTx/>
                <a:latin typeface="Times New Roman"/>
              </a:rPr>
              <a:t>liaison.</a:t>
            </a:r>
            <a:endParaRPr lang="pl-PL" sz="2900" b="0" u="none" strike="noStrike">
              <a:solidFill>
                <a:srgbClr val="000000"/>
              </a:solidFill>
              <a:uFillTx/>
              <a:latin typeface="Arial"/>
            </a:endParaRPr>
          </a:p>
          <a:p>
            <a:pPr marL="343080" indent="-343080" algn="just" defTabSz="1278360">
              <a:lnSpc>
                <a:spcPct val="100000"/>
              </a:lnSpc>
              <a:spcBef>
                <a:spcPts val="420"/>
              </a:spcBef>
              <a:spcAft>
                <a:spcPts val="1500"/>
              </a:spcAft>
              <a:buClr>
                <a:srgbClr val="0000FF"/>
              </a:buClr>
              <a:buFont typeface="Symbol" charset="2"/>
              <a:buChar char=""/>
              <a:tabLst>
                <a:tab pos="0" algn="l"/>
              </a:tabLst>
            </a:pPr>
            <a:r>
              <a:rPr lang="pl-PL" sz="2900" b="1" u="none" strike="noStrike">
                <a:solidFill>
                  <a:srgbClr val="0000FF"/>
                </a:solidFill>
                <a:uFillTx/>
                <a:latin typeface="Times New Roman"/>
              </a:rPr>
              <a:t>3 </a:t>
            </a:r>
            <a:r>
              <a:rPr lang="en-US" sz="2900" b="1" u="none" strike="noStrike">
                <a:solidFill>
                  <a:srgbClr val="0000FF"/>
                </a:solidFill>
                <a:uFillTx/>
                <a:latin typeface="Times New Roman"/>
              </a:rPr>
              <a:t>Informational roles: </a:t>
            </a:r>
            <a:r>
              <a:rPr lang="en-US" sz="2900" b="0" u="none" strike="noStrike">
                <a:solidFill>
                  <a:schemeClr val="dk1"/>
                </a:solidFill>
                <a:uFillTx/>
                <a:latin typeface="Times New Roman"/>
              </a:rPr>
              <a:t>This category represents situations when a manager generates, receives or shares </a:t>
            </a:r>
            <a:r>
              <a:rPr lang="pl-PL" sz="2900" b="0" u="none" strike="noStrike">
                <a:solidFill>
                  <a:schemeClr val="dk1"/>
                </a:solidFill>
                <a:uFillTx/>
                <a:latin typeface="Times New Roman"/>
              </a:rPr>
              <a:t>information and/or </a:t>
            </a:r>
            <a:r>
              <a:rPr lang="en-US" sz="2900" b="0" u="none" strike="noStrike">
                <a:solidFill>
                  <a:schemeClr val="dk1"/>
                </a:solidFill>
                <a:uFillTx/>
                <a:latin typeface="Times New Roman"/>
              </a:rPr>
              <a:t>knowledge </a:t>
            </a:r>
            <a:r>
              <a:rPr lang="pl-PL" sz="2900" b="0" u="none" strike="noStrike">
                <a:solidFill>
                  <a:schemeClr val="dk1"/>
                </a:solidFill>
                <a:uFillTx/>
                <a:latin typeface="Times New Roman"/>
              </a:rPr>
              <a:t>inside and/or outside of the organization</a:t>
            </a:r>
            <a:r>
              <a:rPr lang="en-US" sz="2900" b="0" u="none" strike="noStrike">
                <a:solidFill>
                  <a:schemeClr val="dk1"/>
                </a:solidFill>
                <a:uFillTx/>
                <a:latin typeface="Times New Roman"/>
              </a:rPr>
              <a:t>. The managerial roles included in this category are </a:t>
            </a:r>
            <a:r>
              <a:rPr lang="pl-PL" sz="2900" b="0" u="none" strike="noStrike">
                <a:solidFill>
                  <a:schemeClr val="dk1"/>
                </a:solidFill>
                <a:uFillTx/>
                <a:latin typeface="Times New Roman"/>
              </a:rPr>
              <a:t>(4) </a:t>
            </a:r>
            <a:r>
              <a:rPr lang="en-US" sz="2900" b="0" u="none" strike="noStrike">
                <a:solidFill>
                  <a:schemeClr val="dk1"/>
                </a:solidFill>
                <a:uFillTx/>
                <a:latin typeface="Times New Roman"/>
              </a:rPr>
              <a:t>monitor, </a:t>
            </a:r>
            <a:r>
              <a:rPr lang="pl-PL" sz="2900" b="0" u="none" strike="noStrike">
                <a:solidFill>
                  <a:schemeClr val="dk1"/>
                </a:solidFill>
                <a:uFillTx/>
                <a:latin typeface="Times New Roman"/>
              </a:rPr>
              <a:t>(5) </a:t>
            </a:r>
            <a:r>
              <a:rPr lang="en-US" sz="2900" b="0" u="none" strike="noStrike">
                <a:solidFill>
                  <a:schemeClr val="dk1"/>
                </a:solidFill>
                <a:uFillTx/>
                <a:latin typeface="Times New Roman"/>
              </a:rPr>
              <a:t>disseminator and </a:t>
            </a:r>
            <a:r>
              <a:rPr lang="pl-PL" sz="2900" b="0" u="none" strike="noStrike">
                <a:solidFill>
                  <a:schemeClr val="dk1"/>
                </a:solidFill>
                <a:uFillTx/>
                <a:latin typeface="Times New Roman"/>
              </a:rPr>
              <a:t>(6) </a:t>
            </a:r>
            <a:r>
              <a:rPr lang="en-US" sz="2900" b="0" u="none" strike="noStrike">
                <a:solidFill>
                  <a:schemeClr val="dk1"/>
                </a:solidFill>
                <a:uFillTx/>
                <a:latin typeface="Times New Roman"/>
              </a:rPr>
              <a:t>spokesperson.</a:t>
            </a:r>
            <a:endParaRPr lang="pl-PL" sz="2900" b="0" u="none" strike="noStrike">
              <a:solidFill>
                <a:srgbClr val="000000"/>
              </a:solidFill>
              <a:uFillTx/>
              <a:latin typeface="Arial"/>
            </a:endParaRPr>
          </a:p>
          <a:p>
            <a:pPr marL="343080" indent="-343080" algn="just" defTabSz="1278360">
              <a:lnSpc>
                <a:spcPct val="100000"/>
              </a:lnSpc>
              <a:spcBef>
                <a:spcPts val="420"/>
              </a:spcBef>
              <a:spcAft>
                <a:spcPts val="1500"/>
              </a:spcAft>
              <a:buClr>
                <a:srgbClr val="0000FF"/>
              </a:buClr>
              <a:buFont typeface="Symbol" charset="2"/>
              <a:buChar char=""/>
              <a:tabLst>
                <a:tab pos="0" algn="l"/>
              </a:tabLst>
            </a:pPr>
            <a:r>
              <a:rPr lang="pl-PL" sz="2900" b="1" u="none" strike="noStrike">
                <a:solidFill>
                  <a:srgbClr val="0000FF"/>
                </a:solidFill>
                <a:uFillTx/>
                <a:latin typeface="Times New Roman"/>
              </a:rPr>
              <a:t>4 </a:t>
            </a:r>
            <a:r>
              <a:rPr lang="en-US" sz="2900" b="1" u="none" strike="noStrike">
                <a:solidFill>
                  <a:srgbClr val="0000FF"/>
                </a:solidFill>
                <a:uFillTx/>
                <a:latin typeface="Times New Roman"/>
              </a:rPr>
              <a:t>Decisional roles: </a:t>
            </a:r>
            <a:r>
              <a:rPr lang="en-US" sz="2900" b="0" u="none" strike="noStrike">
                <a:solidFill>
                  <a:schemeClr val="dk1"/>
                </a:solidFill>
                <a:uFillTx/>
                <a:latin typeface="Times New Roman"/>
              </a:rPr>
              <a:t>This category describes a manager's responsibility to use the information they gain to form strategic </a:t>
            </a:r>
            <a:r>
              <a:rPr lang="pl-PL" sz="2900" b="0" u="none" strike="noStrike">
                <a:solidFill>
                  <a:schemeClr val="dk1"/>
                </a:solidFill>
                <a:uFillTx/>
                <a:latin typeface="Times New Roman"/>
              </a:rPr>
              <a:t>and operational </a:t>
            </a:r>
            <a:r>
              <a:rPr lang="en-US" sz="2900" b="0" u="none" strike="noStrike">
                <a:solidFill>
                  <a:schemeClr val="dk1"/>
                </a:solidFill>
                <a:uFillTx/>
                <a:latin typeface="Times New Roman"/>
              </a:rPr>
              <a:t>decisions. The managerial roles included in this category are </a:t>
            </a:r>
            <a:r>
              <a:rPr lang="pl-PL" sz="2900" b="0" u="none" strike="noStrike">
                <a:solidFill>
                  <a:schemeClr val="dk1"/>
                </a:solidFill>
                <a:uFillTx/>
                <a:latin typeface="Times New Roman"/>
              </a:rPr>
              <a:t>(7) </a:t>
            </a:r>
            <a:r>
              <a:rPr lang="en-US" sz="2900" b="0" u="none" strike="noStrike">
                <a:solidFill>
                  <a:schemeClr val="dk1"/>
                </a:solidFill>
                <a:uFillTx/>
                <a:latin typeface="Times New Roman"/>
              </a:rPr>
              <a:t>entrepreneur, </a:t>
            </a:r>
            <a:r>
              <a:rPr lang="pl-PL" sz="2900" b="0" u="none" strike="noStrike">
                <a:solidFill>
                  <a:schemeClr val="dk1"/>
                </a:solidFill>
                <a:uFillTx/>
                <a:latin typeface="Times New Roman"/>
              </a:rPr>
              <a:t>(8) </a:t>
            </a:r>
            <a:r>
              <a:rPr lang="en-US" sz="2900" b="0" u="none" strike="noStrike">
                <a:solidFill>
                  <a:schemeClr val="dk1"/>
                </a:solidFill>
                <a:uFillTx/>
                <a:latin typeface="Times New Roman"/>
              </a:rPr>
              <a:t>disturbance-handler, </a:t>
            </a:r>
            <a:r>
              <a:rPr lang="pl-PL" sz="2900" b="0" u="none" strike="noStrike">
                <a:solidFill>
                  <a:schemeClr val="dk1"/>
                </a:solidFill>
                <a:uFillTx/>
                <a:latin typeface="Times New Roman"/>
              </a:rPr>
              <a:t>(9) </a:t>
            </a:r>
            <a:r>
              <a:rPr lang="en-US" sz="2900" b="0" u="none" strike="noStrike">
                <a:solidFill>
                  <a:schemeClr val="dk1"/>
                </a:solidFill>
                <a:uFillTx/>
                <a:latin typeface="Times New Roman"/>
              </a:rPr>
              <a:t>resource-allocator and </a:t>
            </a:r>
            <a:r>
              <a:rPr lang="pl-PL" sz="2900" b="0" u="none" strike="noStrike">
                <a:solidFill>
                  <a:schemeClr val="dk1"/>
                </a:solidFill>
                <a:uFillTx/>
                <a:latin typeface="Times New Roman"/>
              </a:rPr>
              <a:t>(10) </a:t>
            </a:r>
            <a:r>
              <a:rPr lang="en-US" sz="2900" b="0" u="none" strike="noStrike">
                <a:solidFill>
                  <a:schemeClr val="dk1"/>
                </a:solidFill>
                <a:uFillTx/>
                <a:latin typeface="Times New Roman"/>
              </a:rPr>
              <a:t>negotiator.</a:t>
            </a:r>
            <a:endParaRPr lang="pl-PL" sz="2900" b="0" u="none" strike="noStrike">
              <a:solidFill>
                <a:srgbClr val="000000"/>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Text Box 4"/>
          <p:cNvSpPr/>
          <p:nvPr/>
        </p:nvSpPr>
        <p:spPr>
          <a:xfrm>
            <a:off x="354600" y="-6840"/>
            <a:ext cx="12238560" cy="874800"/>
          </a:xfrm>
          <a:prstGeom prst="rect">
            <a:avLst/>
          </a:prstGeom>
          <a:noFill/>
          <a:ln w="0">
            <a:noFill/>
          </a:ln>
        </p:spPr>
        <p:style>
          <a:lnRef idx="0">
            <a:scrgbClr r="0" g="0" b="0"/>
          </a:lnRef>
          <a:fillRef idx="0">
            <a:scrgbClr r="0" g="0" b="0"/>
          </a:fillRef>
          <a:effectRef idx="0">
            <a:scrgbClr r="0" g="0" b="0"/>
          </a:effectRef>
          <a:fontRef idx="minor"/>
        </p:style>
        <p:txBody>
          <a:bodyPr lIns="127800" tIns="64080" rIns="127800" bIns="64080" anchor="t">
            <a:spAutoFit/>
          </a:bodyPr>
          <a:lstStyle/>
          <a:p>
            <a:pPr algn="ctr" defTabSz="1278360">
              <a:lnSpc>
                <a:spcPct val="100000"/>
              </a:lnSpc>
            </a:pPr>
            <a:r>
              <a:rPr lang="pl-PL" sz="4900" b="1" u="none" strike="noStrike">
                <a:solidFill>
                  <a:srgbClr val="000099"/>
                </a:solidFill>
                <a:uFillTx/>
                <a:latin typeface="Times New Roman"/>
              </a:rPr>
              <a:t>Managerial roles</a:t>
            </a:r>
            <a:endParaRPr lang="pl-PL" sz="4900" b="0" u="none" strike="noStrike">
              <a:solidFill>
                <a:srgbClr val="000000"/>
              </a:solidFill>
              <a:uFillTx/>
              <a:latin typeface="Arial"/>
            </a:endParaRPr>
          </a:p>
        </p:txBody>
      </p:sp>
      <p:sp>
        <p:nvSpPr>
          <p:cNvPr id="214" name="Rectangle 5"/>
          <p:cNvSpPr/>
          <p:nvPr/>
        </p:nvSpPr>
        <p:spPr>
          <a:xfrm>
            <a:off x="424080" y="1128240"/>
            <a:ext cx="11987640" cy="6768360"/>
          </a:xfrm>
          <a:prstGeom prst="rect">
            <a:avLst/>
          </a:prstGeom>
          <a:noFill/>
          <a:ln w="0">
            <a:noFill/>
          </a:ln>
        </p:spPr>
        <p:style>
          <a:lnRef idx="0">
            <a:scrgbClr r="0" g="0" b="0"/>
          </a:lnRef>
          <a:fillRef idx="0">
            <a:scrgbClr r="0" g="0" b="0"/>
          </a:fillRef>
          <a:effectRef idx="0">
            <a:scrgbClr r="0" g="0" b="0"/>
          </a:effectRef>
          <a:fontRef idx="minor"/>
        </p:style>
        <p:txBody>
          <a:bodyPr lIns="127800" tIns="64080" rIns="127800" bIns="64080" anchor="t">
            <a:noAutofit/>
          </a:bodyPr>
          <a:lstStyle/>
          <a:p>
            <a:pPr algn="just" defTabSz="1278360">
              <a:lnSpc>
                <a:spcPct val="100000"/>
              </a:lnSpc>
              <a:spcBef>
                <a:spcPts val="420"/>
              </a:spcBef>
              <a:spcAft>
                <a:spcPts val="1500"/>
              </a:spcAft>
              <a:tabLst>
                <a:tab pos="0" algn="l"/>
              </a:tabLst>
            </a:pPr>
            <a:r>
              <a:rPr lang="en-US" sz="2800" b="1" u="none" strike="noStrike" dirty="0">
                <a:solidFill>
                  <a:srgbClr val="0000FF"/>
                </a:solidFill>
                <a:uFillTx/>
                <a:latin typeface="Times New Roman"/>
              </a:rPr>
              <a:t>Interpersonal roles</a:t>
            </a:r>
            <a:endParaRPr lang="pl-PL" sz="2800" b="0" u="none" strike="noStrike" dirty="0">
              <a:solidFill>
                <a:srgbClr val="000000"/>
              </a:solidFill>
              <a:uFillTx/>
              <a:latin typeface="Arial"/>
            </a:endParaRPr>
          </a:p>
          <a:p>
            <a:pPr marL="343080" indent="-343080" algn="just" defTabSz="1278360">
              <a:lnSpc>
                <a:spcPct val="100000"/>
              </a:lnSpc>
              <a:spcBef>
                <a:spcPts val="420"/>
              </a:spcBef>
              <a:spcAft>
                <a:spcPts val="1500"/>
              </a:spcAft>
              <a:buClr>
                <a:srgbClr val="0000FF"/>
              </a:buClr>
              <a:buFont typeface="Symbol" charset="2"/>
              <a:buChar char=""/>
              <a:tabLst>
                <a:tab pos="0" algn="l"/>
              </a:tabLst>
            </a:pPr>
            <a:r>
              <a:rPr lang="pl-PL" sz="2800" b="1" u="none" strike="noStrike" dirty="0">
                <a:solidFill>
                  <a:srgbClr val="0000FF"/>
                </a:solidFill>
                <a:uFillTx/>
                <a:latin typeface="Times New Roman"/>
              </a:rPr>
              <a:t>(1) </a:t>
            </a:r>
            <a:r>
              <a:rPr lang="en-US" sz="2800" b="1" u="none" strike="noStrike" dirty="0">
                <a:solidFill>
                  <a:srgbClr val="0000FF"/>
                </a:solidFill>
                <a:uFillTx/>
                <a:latin typeface="Times New Roman"/>
              </a:rPr>
              <a:t>Figurehead</a:t>
            </a:r>
            <a:r>
              <a:rPr lang="pl-PL" sz="2800" b="1" u="none" strike="noStrike" dirty="0">
                <a:solidFill>
                  <a:srgbClr val="0000FF"/>
                </a:solidFill>
                <a:uFillTx/>
                <a:latin typeface="Times New Roman"/>
              </a:rPr>
              <a:t>:</a:t>
            </a:r>
            <a:r>
              <a:rPr lang="pl-PL" sz="2800" b="0" u="none" strike="noStrike" dirty="0">
                <a:solidFill>
                  <a:srgbClr val="0000FF"/>
                </a:solidFill>
                <a:uFillTx/>
                <a:latin typeface="Times New Roman"/>
              </a:rPr>
              <a:t> </a:t>
            </a:r>
            <a:r>
              <a:rPr lang="en-US" sz="2800" dirty="0">
                <a:solidFill>
                  <a:schemeClr val="dk1"/>
                </a:solidFill>
              </a:rPr>
              <a:t>Managers often act as figures representing the organization, such as welcoming guests, participating in the opening of ceremonies, important moments for the organization. These activities are generally more ceremonial and symbolic than substantive. By acting in this role, the manager is a symbol of the organization.</a:t>
            </a:r>
            <a:r>
              <a:rPr lang="pl-PL" sz="2800" b="0" u="none" strike="noStrike" dirty="0" smtClean="0">
                <a:solidFill>
                  <a:schemeClr val="dk1"/>
                </a:solidFill>
                <a:uFillTx/>
                <a:latin typeface="Times New Roman"/>
              </a:rPr>
              <a:t> </a:t>
            </a:r>
            <a:endParaRPr lang="pl-PL" sz="2800" b="0" u="none" strike="noStrike" dirty="0">
              <a:solidFill>
                <a:srgbClr val="000000"/>
              </a:solidFill>
              <a:uFillTx/>
              <a:latin typeface="Arial"/>
            </a:endParaRPr>
          </a:p>
          <a:p>
            <a:pPr marL="343080" indent="-343080" algn="just" defTabSz="1278360">
              <a:lnSpc>
                <a:spcPct val="100000"/>
              </a:lnSpc>
              <a:spcBef>
                <a:spcPts val="420"/>
              </a:spcBef>
              <a:spcAft>
                <a:spcPts val="1500"/>
              </a:spcAft>
              <a:buClr>
                <a:srgbClr val="0000FF"/>
              </a:buClr>
              <a:buFont typeface="Symbol" charset="2"/>
              <a:buChar char=""/>
              <a:tabLst>
                <a:tab pos="0" algn="l"/>
              </a:tabLst>
            </a:pPr>
            <a:r>
              <a:rPr lang="pl-PL" sz="2800" b="1" u="none" strike="noStrike" dirty="0">
                <a:solidFill>
                  <a:srgbClr val="0000FF"/>
                </a:solidFill>
                <a:uFillTx/>
                <a:latin typeface="Times New Roman"/>
              </a:rPr>
              <a:t>(2) </a:t>
            </a:r>
            <a:r>
              <a:rPr lang="en-US" sz="2800" b="1" u="none" strike="noStrike" dirty="0">
                <a:solidFill>
                  <a:srgbClr val="0000FF"/>
                </a:solidFill>
                <a:uFillTx/>
                <a:latin typeface="Times New Roman"/>
              </a:rPr>
              <a:t>Leader</a:t>
            </a:r>
            <a:r>
              <a:rPr lang="pl-PL" sz="2800" b="1" u="none" strike="noStrike" dirty="0">
                <a:solidFill>
                  <a:srgbClr val="0000FF"/>
                </a:solidFill>
                <a:uFillTx/>
                <a:latin typeface="Times New Roman"/>
              </a:rPr>
              <a:t>: </a:t>
            </a:r>
            <a:r>
              <a:rPr lang="en-US" sz="2800" dirty="0">
                <a:solidFill>
                  <a:schemeClr val="dk1"/>
                </a:solidFill>
              </a:rPr>
              <a:t>it is played when training, encouraging</a:t>
            </a:r>
            <a:r>
              <a:rPr lang="en-US" sz="2800" dirty="0" smtClean="0">
                <a:solidFill>
                  <a:schemeClr val="dk1"/>
                </a:solidFill>
              </a:rPr>
              <a:t>,</a:t>
            </a:r>
            <a:r>
              <a:rPr lang="pl-PL" sz="2800" dirty="0" smtClean="0">
                <a:solidFill>
                  <a:schemeClr val="dk1"/>
                </a:solidFill>
              </a:rPr>
              <a:t> </a:t>
            </a:r>
            <a:r>
              <a:rPr lang="pl-PL" sz="2800" dirty="0" err="1" smtClean="0">
                <a:solidFill>
                  <a:schemeClr val="dk1"/>
                </a:solidFill>
              </a:rPr>
              <a:t>guiding</a:t>
            </a:r>
            <a:r>
              <a:rPr lang="pl-PL" sz="2800" dirty="0" smtClean="0">
                <a:solidFill>
                  <a:schemeClr val="dk1"/>
                </a:solidFill>
              </a:rPr>
              <a:t>, </a:t>
            </a:r>
            <a:r>
              <a:rPr lang="en-US" sz="2800" dirty="0" smtClean="0">
                <a:solidFill>
                  <a:schemeClr val="dk1"/>
                </a:solidFill>
              </a:rPr>
              <a:t>motivating</a:t>
            </a:r>
            <a:r>
              <a:rPr lang="en-US" sz="2800" dirty="0">
                <a:solidFill>
                  <a:schemeClr val="dk1"/>
                </a:solidFill>
              </a:rPr>
              <a:t>, or evaluating employees. A manager plays a leadership role formally or informally by giving subordinates information and instructions on how to work and achieve the right results.</a:t>
            </a:r>
            <a:endParaRPr lang="pl-PL" sz="2800" b="0" u="none" strike="noStrike" dirty="0">
              <a:solidFill>
                <a:srgbClr val="000000"/>
              </a:solidFill>
              <a:uFillTx/>
              <a:latin typeface="Arial"/>
            </a:endParaRPr>
          </a:p>
          <a:p>
            <a:pPr marL="343080" indent="-343080" algn="just" defTabSz="1278360">
              <a:lnSpc>
                <a:spcPct val="100000"/>
              </a:lnSpc>
              <a:spcBef>
                <a:spcPts val="420"/>
              </a:spcBef>
              <a:spcAft>
                <a:spcPts val="1500"/>
              </a:spcAft>
              <a:buClr>
                <a:srgbClr val="0000FF"/>
              </a:buClr>
              <a:buFont typeface="Symbol" charset="2"/>
              <a:buChar char=""/>
              <a:tabLst>
                <a:tab pos="0" algn="l"/>
              </a:tabLst>
            </a:pPr>
            <a:r>
              <a:rPr lang="pl-PL" sz="2800" b="1" u="none" strike="noStrike" dirty="0">
                <a:solidFill>
                  <a:srgbClr val="0000FF"/>
                </a:solidFill>
                <a:uFillTx/>
                <a:latin typeface="Times New Roman"/>
              </a:rPr>
              <a:t>(3) </a:t>
            </a:r>
            <a:r>
              <a:rPr lang="en-US" sz="2800" b="1" u="none" strike="noStrike" dirty="0">
                <a:solidFill>
                  <a:srgbClr val="0000FF"/>
                </a:solidFill>
                <a:uFillTx/>
                <a:latin typeface="Times New Roman"/>
              </a:rPr>
              <a:t>Liaison</a:t>
            </a:r>
            <a:r>
              <a:rPr lang="pl-PL" sz="2800" b="1" u="none" strike="noStrike" dirty="0">
                <a:solidFill>
                  <a:srgbClr val="0000FF"/>
                </a:solidFill>
                <a:uFillTx/>
                <a:latin typeface="Times New Roman"/>
              </a:rPr>
              <a:t> (</a:t>
            </a:r>
            <a:r>
              <a:rPr lang="pl-PL" sz="2800" b="1" u="none" strike="noStrike" dirty="0" err="1">
                <a:solidFill>
                  <a:srgbClr val="0000FF"/>
                </a:solidFill>
                <a:uFillTx/>
                <a:latin typeface="Times New Roman"/>
              </a:rPr>
              <a:t>connector</a:t>
            </a:r>
            <a:r>
              <a:rPr lang="pl-PL" sz="2800" b="1" u="none" strike="noStrike" dirty="0">
                <a:solidFill>
                  <a:srgbClr val="0000FF"/>
                </a:solidFill>
                <a:uFillTx/>
                <a:latin typeface="Times New Roman"/>
              </a:rPr>
              <a:t>): </a:t>
            </a:r>
            <a:r>
              <a:rPr lang="pl-PL" sz="2800" b="0" u="none" strike="noStrike" dirty="0">
                <a:solidFill>
                  <a:schemeClr val="dk1"/>
                </a:solidFill>
                <a:uFillTx/>
                <a:latin typeface="Times New Roman"/>
              </a:rPr>
              <a:t>in </a:t>
            </a:r>
            <a:r>
              <a:rPr lang="pl-PL" sz="2800" b="0" u="none" strike="noStrike" dirty="0" err="1">
                <a:solidFill>
                  <a:schemeClr val="dk1"/>
                </a:solidFill>
                <a:uFillTx/>
                <a:latin typeface="Times New Roman"/>
              </a:rPr>
              <a:t>this</a:t>
            </a:r>
            <a:r>
              <a:rPr lang="pl-PL" sz="2800" b="0" u="none" strike="noStrike" dirty="0">
                <a:solidFill>
                  <a:schemeClr val="dk1"/>
                </a:solidFill>
                <a:uFillTx/>
                <a:latin typeface="Times New Roman"/>
              </a:rPr>
              <a:t> role </a:t>
            </a:r>
            <a:r>
              <a:rPr lang="pl-PL" sz="2800" dirty="0" err="1" smtClean="0">
                <a:solidFill>
                  <a:schemeClr val="dk1"/>
                </a:solidFill>
                <a:latin typeface="Times New Roman"/>
              </a:rPr>
              <a:t>managers</a:t>
            </a:r>
            <a:r>
              <a:rPr lang="pl-PL" sz="2800" dirty="0" smtClean="0">
                <a:solidFill>
                  <a:schemeClr val="dk1"/>
                </a:solidFill>
                <a:latin typeface="Times New Roman"/>
              </a:rPr>
              <a:t> </a:t>
            </a:r>
            <a:r>
              <a:rPr lang="en-US" sz="2800" b="0" u="none" strike="noStrike" dirty="0" smtClean="0">
                <a:solidFill>
                  <a:schemeClr val="dk1"/>
                </a:solidFill>
                <a:uFillTx/>
                <a:latin typeface="Times New Roman"/>
              </a:rPr>
              <a:t>create </a:t>
            </a:r>
            <a:r>
              <a:rPr lang="en-US" sz="2800" b="0" u="none" strike="noStrike" dirty="0">
                <a:solidFill>
                  <a:schemeClr val="dk1"/>
                </a:solidFill>
                <a:uFillTx/>
                <a:latin typeface="Times New Roman"/>
              </a:rPr>
              <a:t>and maintain internal and external relationships. </a:t>
            </a:r>
            <a:r>
              <a:rPr lang="pl-PL" sz="2800" b="0" u="none" strike="noStrike" dirty="0" err="1" smtClean="0">
                <a:solidFill>
                  <a:schemeClr val="dk1"/>
                </a:solidFill>
                <a:uFillTx/>
                <a:latin typeface="Times New Roman"/>
              </a:rPr>
              <a:t>They</a:t>
            </a:r>
            <a:r>
              <a:rPr lang="pl-PL" sz="2800" b="0" u="none" strike="noStrike" dirty="0" smtClean="0">
                <a:solidFill>
                  <a:schemeClr val="dk1"/>
                </a:solidFill>
                <a:uFillTx/>
                <a:latin typeface="Times New Roman"/>
              </a:rPr>
              <a:t> </a:t>
            </a:r>
            <a:r>
              <a:rPr lang="en-US" sz="2800" b="0" u="none" strike="noStrike" dirty="0" smtClean="0">
                <a:solidFill>
                  <a:schemeClr val="dk1"/>
                </a:solidFill>
                <a:uFillTx/>
                <a:latin typeface="Times New Roman"/>
              </a:rPr>
              <a:t>serve </a:t>
            </a:r>
            <a:r>
              <a:rPr lang="en-US" sz="2800" b="0" u="none" strike="noStrike" dirty="0">
                <a:solidFill>
                  <a:schemeClr val="dk1"/>
                </a:solidFill>
                <a:uFillTx/>
                <a:latin typeface="Times New Roman"/>
              </a:rPr>
              <a:t>as a connection between different </a:t>
            </a:r>
            <a:r>
              <a:rPr lang="pl-PL" sz="2800" b="0" u="none" strike="noStrike" dirty="0" err="1" smtClean="0">
                <a:solidFill>
                  <a:schemeClr val="dk1"/>
                </a:solidFill>
                <a:uFillTx/>
                <a:latin typeface="Times New Roman"/>
              </a:rPr>
              <a:t>people</a:t>
            </a:r>
            <a:r>
              <a:rPr lang="pl-PL" sz="2800" b="0" u="none" strike="noStrike" dirty="0" smtClean="0">
                <a:solidFill>
                  <a:schemeClr val="dk1"/>
                </a:solidFill>
                <a:uFillTx/>
                <a:latin typeface="Times New Roman"/>
              </a:rPr>
              <a:t>, </a:t>
            </a:r>
            <a:r>
              <a:rPr lang="en-US" sz="2800" b="0" u="none" strike="noStrike" dirty="0" smtClean="0">
                <a:solidFill>
                  <a:schemeClr val="dk1"/>
                </a:solidFill>
                <a:uFillTx/>
                <a:latin typeface="Times New Roman"/>
              </a:rPr>
              <a:t>groups </a:t>
            </a:r>
            <a:r>
              <a:rPr lang="pl-PL" sz="2800" b="0" u="none" strike="noStrike" dirty="0" err="1">
                <a:solidFill>
                  <a:schemeClr val="dk1"/>
                </a:solidFill>
                <a:uFillTx/>
                <a:latin typeface="Times New Roman"/>
              </a:rPr>
              <a:t>or</a:t>
            </a:r>
            <a:r>
              <a:rPr lang="pl-PL" sz="2800" b="0" u="none" strike="noStrike" dirty="0">
                <a:solidFill>
                  <a:schemeClr val="dk1"/>
                </a:solidFill>
                <a:uFillTx/>
                <a:latin typeface="Times New Roman"/>
              </a:rPr>
              <a:t> </a:t>
            </a:r>
            <a:r>
              <a:rPr lang="pl-PL" sz="2800" b="0" u="none" strike="noStrike" dirty="0" err="1" smtClean="0">
                <a:solidFill>
                  <a:schemeClr val="dk1"/>
                </a:solidFill>
                <a:uFillTx/>
                <a:latin typeface="Times New Roman"/>
              </a:rPr>
              <a:t>organizations</a:t>
            </a:r>
            <a:r>
              <a:rPr lang="en-US" sz="2800" b="0" u="none" strike="noStrike" dirty="0" smtClean="0">
                <a:solidFill>
                  <a:schemeClr val="dk1"/>
                </a:solidFill>
                <a:uFillTx/>
                <a:latin typeface="Times New Roman"/>
              </a:rPr>
              <a:t> </a:t>
            </a:r>
            <a:r>
              <a:rPr lang="en-US" sz="2800" b="0" u="none" strike="noStrike" dirty="0">
                <a:solidFill>
                  <a:schemeClr val="dk1"/>
                </a:solidFill>
                <a:uFillTx/>
                <a:latin typeface="Times New Roman"/>
              </a:rPr>
              <a:t>to ensure work runs smoothly. </a:t>
            </a:r>
            <a:r>
              <a:rPr lang="en-US" sz="2800" b="0" u="none" strike="noStrike" dirty="0" smtClean="0">
                <a:solidFill>
                  <a:schemeClr val="dk1"/>
                </a:solidFill>
                <a:uFillTx/>
                <a:latin typeface="Times New Roman"/>
              </a:rPr>
              <a:t>As </a:t>
            </a:r>
            <a:r>
              <a:rPr lang="en-US" sz="2800" b="0" u="none" strike="noStrike" dirty="0">
                <a:solidFill>
                  <a:schemeClr val="dk1"/>
                </a:solidFill>
                <a:uFillTx/>
                <a:latin typeface="Times New Roman"/>
              </a:rPr>
              <a:t>a liaison, </a:t>
            </a:r>
            <a:r>
              <a:rPr lang="pl-PL" sz="2800" b="0" u="none" strike="noStrike" dirty="0" err="1" smtClean="0">
                <a:solidFill>
                  <a:schemeClr val="dk1"/>
                </a:solidFill>
                <a:uFillTx/>
                <a:latin typeface="Times New Roman"/>
              </a:rPr>
              <a:t>they</a:t>
            </a:r>
            <a:r>
              <a:rPr lang="pl-PL" sz="2800" b="0" u="none" strike="noStrike" dirty="0" smtClean="0">
                <a:solidFill>
                  <a:schemeClr val="dk1"/>
                </a:solidFill>
                <a:uFillTx/>
                <a:latin typeface="Times New Roman"/>
              </a:rPr>
              <a:t> </a:t>
            </a:r>
            <a:r>
              <a:rPr lang="en-US" sz="2800" b="0" u="none" strike="noStrike" dirty="0" smtClean="0">
                <a:solidFill>
                  <a:schemeClr val="dk1"/>
                </a:solidFill>
                <a:uFillTx/>
                <a:latin typeface="Times New Roman"/>
              </a:rPr>
              <a:t>transfer </a:t>
            </a:r>
            <a:r>
              <a:rPr lang="en-US" sz="2800" b="0" u="none" strike="noStrike" dirty="0">
                <a:solidFill>
                  <a:schemeClr val="dk1"/>
                </a:solidFill>
                <a:uFillTx/>
                <a:latin typeface="Times New Roman"/>
              </a:rPr>
              <a:t>knowledge or information to members across </a:t>
            </a:r>
            <a:r>
              <a:rPr lang="en-US" sz="2800" b="0" u="none" strike="noStrike" dirty="0" smtClean="0">
                <a:solidFill>
                  <a:schemeClr val="dk1"/>
                </a:solidFill>
                <a:uFillTx/>
                <a:latin typeface="Times New Roman"/>
              </a:rPr>
              <a:t>organization</a:t>
            </a:r>
            <a:r>
              <a:rPr lang="pl-PL" sz="2800" b="0" u="none" strike="noStrike" dirty="0" smtClean="0">
                <a:solidFill>
                  <a:schemeClr val="dk1"/>
                </a:solidFill>
                <a:uFillTx/>
                <a:latin typeface="Times New Roman"/>
              </a:rPr>
              <a:t> </a:t>
            </a:r>
            <a:r>
              <a:rPr lang="en-US" sz="2800" b="0" u="none" strike="noStrike" dirty="0" smtClean="0">
                <a:solidFill>
                  <a:schemeClr val="dk1"/>
                </a:solidFill>
                <a:uFillTx/>
                <a:latin typeface="Times New Roman"/>
              </a:rPr>
              <a:t>or </a:t>
            </a:r>
            <a:r>
              <a:rPr lang="en-US" sz="2800" b="0" u="none" strike="noStrike" dirty="0">
                <a:solidFill>
                  <a:schemeClr val="dk1"/>
                </a:solidFill>
                <a:uFillTx/>
                <a:latin typeface="Times New Roman"/>
              </a:rPr>
              <a:t>communicate between stakeholders and employees to ensure projects remain on task. In some situations, </a:t>
            </a:r>
            <a:r>
              <a:rPr lang="pl-PL" sz="2800" b="0" u="none" strike="noStrike" dirty="0" err="1" smtClean="0">
                <a:solidFill>
                  <a:schemeClr val="dk1"/>
                </a:solidFill>
                <a:uFillTx/>
                <a:latin typeface="Times New Roman"/>
              </a:rPr>
              <a:t>they</a:t>
            </a:r>
            <a:r>
              <a:rPr lang="en-US" sz="2800" b="0" u="none" strike="noStrike" dirty="0" smtClean="0">
                <a:solidFill>
                  <a:schemeClr val="dk1"/>
                </a:solidFill>
                <a:uFillTx/>
                <a:latin typeface="Times New Roman"/>
              </a:rPr>
              <a:t> </a:t>
            </a:r>
            <a:r>
              <a:rPr lang="en-US" sz="2800" b="0" u="none" strike="noStrike" dirty="0">
                <a:solidFill>
                  <a:schemeClr val="dk1"/>
                </a:solidFill>
                <a:uFillTx/>
                <a:latin typeface="Times New Roman"/>
              </a:rPr>
              <a:t>may bring members of your external network into the company to help achieve organizational goals more efficiently.</a:t>
            </a:r>
            <a:endParaRPr lang="pl-PL" sz="2800" b="0" u="none" strike="noStrike" dirty="0">
              <a:solidFill>
                <a:srgbClr val="000000"/>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Text Box 4"/>
          <p:cNvSpPr/>
          <p:nvPr/>
        </p:nvSpPr>
        <p:spPr>
          <a:xfrm>
            <a:off x="354600" y="-6840"/>
            <a:ext cx="12238560" cy="874800"/>
          </a:xfrm>
          <a:prstGeom prst="rect">
            <a:avLst/>
          </a:prstGeom>
          <a:noFill/>
          <a:ln w="0">
            <a:noFill/>
          </a:ln>
        </p:spPr>
        <p:style>
          <a:lnRef idx="0">
            <a:scrgbClr r="0" g="0" b="0"/>
          </a:lnRef>
          <a:fillRef idx="0">
            <a:scrgbClr r="0" g="0" b="0"/>
          </a:fillRef>
          <a:effectRef idx="0">
            <a:scrgbClr r="0" g="0" b="0"/>
          </a:effectRef>
          <a:fontRef idx="minor"/>
        </p:style>
        <p:txBody>
          <a:bodyPr lIns="127800" tIns="64080" rIns="127800" bIns="64080" anchor="t">
            <a:spAutoFit/>
          </a:bodyPr>
          <a:lstStyle/>
          <a:p>
            <a:pPr algn="ctr" defTabSz="1278360">
              <a:lnSpc>
                <a:spcPct val="100000"/>
              </a:lnSpc>
            </a:pPr>
            <a:r>
              <a:rPr lang="pl-PL" sz="4900" b="1" u="none" strike="noStrike">
                <a:solidFill>
                  <a:srgbClr val="000099"/>
                </a:solidFill>
                <a:uFillTx/>
                <a:latin typeface="Times New Roman"/>
              </a:rPr>
              <a:t>Managerial roles</a:t>
            </a:r>
            <a:endParaRPr lang="pl-PL" sz="4900" b="0" u="none" strike="noStrike">
              <a:solidFill>
                <a:srgbClr val="000000"/>
              </a:solidFill>
              <a:uFillTx/>
              <a:latin typeface="Arial"/>
            </a:endParaRPr>
          </a:p>
        </p:txBody>
      </p:sp>
      <p:sp>
        <p:nvSpPr>
          <p:cNvPr id="216" name="Rectangle 5"/>
          <p:cNvSpPr/>
          <p:nvPr/>
        </p:nvSpPr>
        <p:spPr>
          <a:xfrm>
            <a:off x="424080" y="1128240"/>
            <a:ext cx="11987640" cy="6768360"/>
          </a:xfrm>
          <a:prstGeom prst="rect">
            <a:avLst/>
          </a:prstGeom>
          <a:noFill/>
          <a:ln w="0">
            <a:noFill/>
          </a:ln>
        </p:spPr>
        <p:style>
          <a:lnRef idx="0">
            <a:scrgbClr r="0" g="0" b="0"/>
          </a:lnRef>
          <a:fillRef idx="0">
            <a:scrgbClr r="0" g="0" b="0"/>
          </a:fillRef>
          <a:effectRef idx="0">
            <a:scrgbClr r="0" g="0" b="0"/>
          </a:effectRef>
          <a:fontRef idx="minor"/>
        </p:style>
        <p:txBody>
          <a:bodyPr lIns="127800" tIns="64080" rIns="127800" bIns="64080" anchor="t">
            <a:noAutofit/>
          </a:bodyPr>
          <a:lstStyle/>
          <a:p>
            <a:pPr algn="just" defTabSz="1278360">
              <a:lnSpc>
                <a:spcPct val="100000"/>
              </a:lnSpc>
              <a:spcBef>
                <a:spcPts val="420"/>
              </a:spcBef>
              <a:spcAft>
                <a:spcPts val="1500"/>
              </a:spcAft>
              <a:tabLst>
                <a:tab pos="0" algn="l"/>
              </a:tabLst>
            </a:pPr>
            <a:r>
              <a:rPr lang="en-US" sz="3000" b="1" u="none" strike="noStrike" dirty="0">
                <a:solidFill>
                  <a:srgbClr val="0000FF"/>
                </a:solidFill>
                <a:uFillTx/>
                <a:latin typeface="Times New Roman"/>
              </a:rPr>
              <a:t>Informational roles</a:t>
            </a:r>
            <a:endParaRPr lang="pl-PL" sz="3000" b="0" u="none" strike="noStrike" dirty="0">
              <a:solidFill>
                <a:srgbClr val="000000"/>
              </a:solidFill>
              <a:uFillTx/>
              <a:latin typeface="Arial"/>
            </a:endParaRPr>
          </a:p>
          <a:p>
            <a:pPr marL="343080" indent="-343080" algn="just" defTabSz="1278360">
              <a:lnSpc>
                <a:spcPct val="100000"/>
              </a:lnSpc>
              <a:spcBef>
                <a:spcPts val="420"/>
              </a:spcBef>
              <a:spcAft>
                <a:spcPts val="1500"/>
              </a:spcAft>
              <a:buClr>
                <a:srgbClr val="0000FF"/>
              </a:buClr>
              <a:buFont typeface="Symbol" charset="2"/>
              <a:buChar char=""/>
              <a:tabLst>
                <a:tab pos="0" algn="l"/>
              </a:tabLst>
            </a:pPr>
            <a:r>
              <a:rPr lang="pl-PL" sz="3000" b="1" u="none" strike="noStrike" dirty="0">
                <a:solidFill>
                  <a:srgbClr val="0000FF"/>
                </a:solidFill>
                <a:uFillTx/>
                <a:latin typeface="Times New Roman"/>
              </a:rPr>
              <a:t>(4) </a:t>
            </a:r>
            <a:r>
              <a:rPr lang="en-US" sz="3000" b="1" u="none" strike="noStrike" dirty="0">
                <a:solidFill>
                  <a:srgbClr val="0000FF"/>
                </a:solidFill>
                <a:uFillTx/>
                <a:latin typeface="Times New Roman"/>
              </a:rPr>
              <a:t>Monitor</a:t>
            </a:r>
            <a:r>
              <a:rPr lang="pl-PL" sz="3000" b="1" u="none" strike="noStrike" dirty="0">
                <a:solidFill>
                  <a:srgbClr val="0000FF"/>
                </a:solidFill>
                <a:uFillTx/>
                <a:latin typeface="Times New Roman"/>
              </a:rPr>
              <a:t>: </a:t>
            </a:r>
            <a:r>
              <a:rPr lang="en-US" sz="3000" dirty="0">
                <a:solidFill>
                  <a:schemeClr val="dk1"/>
                </a:solidFill>
              </a:rPr>
              <a:t>In their work, managers actively seek out valuable information that allows them to perform activities and make decisions effectively. Such information comes both from within the organization (e.g., from employees, reports or statements) and from the environment (media, industry </a:t>
            </a:r>
            <a:r>
              <a:rPr lang="en-US" sz="3000" dirty="0" smtClean="0">
                <a:solidFill>
                  <a:schemeClr val="dk1"/>
                </a:solidFill>
              </a:rPr>
              <a:t>information</a:t>
            </a:r>
            <a:r>
              <a:rPr lang="pl-PL" sz="3000" dirty="0" smtClean="0">
                <a:solidFill>
                  <a:schemeClr val="dk1"/>
                </a:solidFill>
              </a:rPr>
              <a:t> </a:t>
            </a:r>
            <a:r>
              <a:rPr lang="pl-PL" sz="3000" dirty="0" err="1" smtClean="0">
                <a:solidFill>
                  <a:schemeClr val="dk1"/>
                </a:solidFill>
              </a:rPr>
              <a:t>or</a:t>
            </a:r>
            <a:r>
              <a:rPr lang="pl-PL" sz="3000" dirty="0" smtClean="0">
                <a:solidFill>
                  <a:schemeClr val="dk1"/>
                </a:solidFill>
              </a:rPr>
              <a:t> </a:t>
            </a:r>
            <a:r>
              <a:rPr lang="pl-PL" sz="3000" dirty="0" err="1" smtClean="0">
                <a:solidFill>
                  <a:schemeClr val="dk1"/>
                </a:solidFill>
              </a:rPr>
              <a:t>reports</a:t>
            </a:r>
            <a:r>
              <a:rPr lang="en-US" sz="3000" dirty="0" smtClean="0">
                <a:solidFill>
                  <a:schemeClr val="dk1"/>
                </a:solidFill>
              </a:rPr>
              <a:t>).</a:t>
            </a:r>
            <a:endParaRPr lang="pl-PL" sz="3000" b="0" u="none" strike="noStrike" dirty="0">
              <a:solidFill>
                <a:srgbClr val="000000"/>
              </a:solidFill>
              <a:uFillTx/>
              <a:latin typeface="Arial"/>
            </a:endParaRPr>
          </a:p>
          <a:p>
            <a:pPr marL="343080" indent="-343080" algn="just" defTabSz="1278360">
              <a:lnSpc>
                <a:spcPct val="100000"/>
              </a:lnSpc>
              <a:spcBef>
                <a:spcPts val="420"/>
              </a:spcBef>
              <a:spcAft>
                <a:spcPts val="1500"/>
              </a:spcAft>
              <a:buClr>
                <a:srgbClr val="0000FF"/>
              </a:buClr>
              <a:buFont typeface="Symbol" charset="2"/>
              <a:buChar char=""/>
              <a:tabLst>
                <a:tab pos="0" algn="l"/>
              </a:tabLst>
            </a:pPr>
            <a:r>
              <a:rPr lang="pl-PL" sz="3000" b="1" u="none" strike="noStrike" dirty="0">
                <a:solidFill>
                  <a:srgbClr val="0000FF"/>
                </a:solidFill>
                <a:uFillTx/>
                <a:latin typeface="Times New Roman"/>
              </a:rPr>
              <a:t>(5) </a:t>
            </a:r>
            <a:r>
              <a:rPr lang="en-US" sz="3000" b="1" u="none" strike="noStrike" dirty="0">
                <a:solidFill>
                  <a:srgbClr val="0000FF"/>
                </a:solidFill>
                <a:uFillTx/>
                <a:latin typeface="Times New Roman"/>
              </a:rPr>
              <a:t>Disseminator</a:t>
            </a:r>
            <a:r>
              <a:rPr lang="pl-PL" sz="3000" b="1" u="none" strike="noStrike" dirty="0">
                <a:solidFill>
                  <a:srgbClr val="0000FF"/>
                </a:solidFill>
                <a:uFillTx/>
                <a:latin typeface="Times New Roman"/>
              </a:rPr>
              <a:t>:</a:t>
            </a:r>
            <a:r>
              <a:rPr lang="pl-PL" sz="3000" b="0" u="none" strike="noStrike" dirty="0">
                <a:solidFill>
                  <a:srgbClr val="0000FF"/>
                </a:solidFill>
                <a:uFillTx/>
                <a:latin typeface="Times New Roman"/>
              </a:rPr>
              <a:t> </a:t>
            </a:r>
            <a:r>
              <a:rPr lang="pl-PL" sz="3000" b="0" u="none" strike="noStrike" dirty="0" err="1" smtClean="0">
                <a:solidFill>
                  <a:schemeClr val="dk1"/>
                </a:solidFill>
                <a:uFillTx/>
                <a:latin typeface="Times New Roman"/>
              </a:rPr>
              <a:t>managers</a:t>
            </a:r>
            <a:r>
              <a:rPr lang="pl-PL" sz="3000" b="0" u="none" strike="noStrike" dirty="0" smtClean="0">
                <a:solidFill>
                  <a:schemeClr val="dk1"/>
                </a:solidFill>
                <a:uFillTx/>
                <a:latin typeface="Times New Roman"/>
              </a:rPr>
              <a:t> a</a:t>
            </a:r>
            <a:r>
              <a:rPr lang="en-US" sz="3000" b="0" u="none" strike="noStrike" dirty="0" smtClean="0">
                <a:solidFill>
                  <a:schemeClr val="dk1"/>
                </a:solidFill>
                <a:uFillTx/>
                <a:latin typeface="Times New Roman"/>
              </a:rPr>
              <a:t>s a disseminator</a:t>
            </a:r>
            <a:r>
              <a:rPr lang="pl-PL" sz="3000" b="0" u="none" strike="noStrike" dirty="0" smtClean="0">
                <a:solidFill>
                  <a:schemeClr val="dk1"/>
                </a:solidFill>
                <a:uFillTx/>
                <a:latin typeface="Times New Roman"/>
              </a:rPr>
              <a:t>s </a:t>
            </a:r>
            <a:r>
              <a:rPr lang="en-US" sz="3000" b="0" u="none" strike="noStrike" dirty="0" smtClean="0">
                <a:solidFill>
                  <a:schemeClr val="dk1"/>
                </a:solidFill>
                <a:uFillTx/>
                <a:latin typeface="Times New Roman"/>
              </a:rPr>
              <a:t>convey </a:t>
            </a:r>
            <a:r>
              <a:rPr lang="pl-PL" sz="3000" b="0" u="none" strike="noStrike" dirty="0" err="1" smtClean="0">
                <a:solidFill>
                  <a:schemeClr val="dk1"/>
                </a:solidFill>
                <a:uFillTx/>
                <a:latin typeface="Times New Roman"/>
              </a:rPr>
              <a:t>information</a:t>
            </a:r>
            <a:r>
              <a:rPr lang="pl-PL" sz="3000" b="0" u="none" strike="noStrike" dirty="0" smtClean="0">
                <a:solidFill>
                  <a:schemeClr val="dk1"/>
                </a:solidFill>
                <a:uFillTx/>
                <a:latin typeface="Times New Roman"/>
              </a:rPr>
              <a:t> </a:t>
            </a:r>
            <a:r>
              <a:rPr lang="en-US" sz="3000" b="0" u="none" strike="noStrike" dirty="0" smtClean="0">
                <a:solidFill>
                  <a:schemeClr val="dk1"/>
                </a:solidFill>
                <a:uFillTx/>
                <a:latin typeface="Times New Roman"/>
              </a:rPr>
              <a:t>to the appropriate individuals</a:t>
            </a:r>
            <a:r>
              <a:rPr lang="pl-PL" sz="3000" b="0" u="none" strike="noStrike" dirty="0" smtClean="0">
                <a:solidFill>
                  <a:schemeClr val="dk1"/>
                </a:solidFill>
                <a:uFillTx/>
                <a:latin typeface="Times New Roman"/>
              </a:rPr>
              <a:t> </a:t>
            </a:r>
            <a:r>
              <a:rPr lang="pl-PL" sz="3000" b="0" u="none" strike="noStrike" dirty="0" err="1" smtClean="0">
                <a:solidFill>
                  <a:schemeClr val="dk1"/>
                </a:solidFill>
                <a:uFillTx/>
                <a:latin typeface="Times New Roman"/>
              </a:rPr>
              <a:t>or</a:t>
            </a:r>
            <a:r>
              <a:rPr lang="pl-PL" sz="3000" b="0" u="none" strike="noStrike" dirty="0" smtClean="0">
                <a:solidFill>
                  <a:schemeClr val="dk1"/>
                </a:solidFill>
                <a:uFillTx/>
                <a:latin typeface="Times New Roman"/>
              </a:rPr>
              <a:t> </a:t>
            </a:r>
            <a:r>
              <a:rPr lang="pl-PL" sz="3000" b="0" u="none" strike="noStrike" dirty="0" err="1" smtClean="0">
                <a:solidFill>
                  <a:schemeClr val="dk1"/>
                </a:solidFill>
                <a:uFillTx/>
                <a:latin typeface="Times New Roman"/>
              </a:rPr>
              <a:t>groups</a:t>
            </a:r>
            <a:r>
              <a:rPr lang="pl-PL" sz="3000" b="0" u="none" strike="noStrike" dirty="0" smtClean="0">
                <a:solidFill>
                  <a:schemeClr val="dk1"/>
                </a:solidFill>
                <a:uFillTx/>
                <a:latin typeface="Times New Roman"/>
              </a:rPr>
              <a:t> </a:t>
            </a:r>
            <a:r>
              <a:rPr lang="pl-PL" sz="3000" b="0" u="none" strike="noStrike" dirty="0" err="1" smtClean="0">
                <a:solidFill>
                  <a:schemeClr val="dk1"/>
                </a:solidFill>
                <a:uFillTx/>
                <a:latin typeface="Times New Roman"/>
              </a:rPr>
              <a:t>inside</a:t>
            </a:r>
            <a:r>
              <a:rPr lang="pl-PL" sz="3000" b="0" u="none" strike="noStrike" dirty="0" smtClean="0">
                <a:solidFill>
                  <a:schemeClr val="dk1"/>
                </a:solidFill>
                <a:uFillTx/>
                <a:latin typeface="Times New Roman"/>
              </a:rPr>
              <a:t> the </a:t>
            </a:r>
            <a:r>
              <a:rPr lang="pl-PL" sz="3000" b="0" u="none" strike="noStrike" dirty="0" err="1" smtClean="0">
                <a:solidFill>
                  <a:schemeClr val="dk1"/>
                </a:solidFill>
                <a:uFillTx/>
                <a:latin typeface="Times New Roman"/>
              </a:rPr>
              <a:t>organization</a:t>
            </a:r>
            <a:r>
              <a:rPr lang="en-US" sz="3000" b="0" u="none" strike="noStrike" dirty="0" smtClean="0">
                <a:solidFill>
                  <a:schemeClr val="dk1"/>
                </a:solidFill>
                <a:uFillTx/>
                <a:latin typeface="Times New Roman"/>
              </a:rPr>
              <a:t>. </a:t>
            </a:r>
            <a:r>
              <a:rPr lang="pl-PL" sz="3000" b="0" u="none" strike="noStrike" dirty="0" err="1" smtClean="0">
                <a:solidFill>
                  <a:schemeClr val="dk1"/>
                </a:solidFill>
                <a:uFillTx/>
                <a:latin typeface="Times New Roman"/>
              </a:rPr>
              <a:t>They</a:t>
            </a:r>
            <a:r>
              <a:rPr lang="en-US" sz="3000" b="0" u="none" strike="noStrike" dirty="0" smtClean="0">
                <a:solidFill>
                  <a:schemeClr val="dk1"/>
                </a:solidFill>
                <a:uFillTx/>
                <a:latin typeface="Times New Roman"/>
              </a:rPr>
              <a:t> can transmit this information in both verbal and written formats. Usually, this situation refers to valuable or otherwise important information that will benefit your organization or provides guidance on tasks your employees need to complete.</a:t>
            </a:r>
            <a:endParaRPr lang="pl-PL" sz="3000" b="0" u="none" strike="noStrike" dirty="0">
              <a:solidFill>
                <a:srgbClr val="000000"/>
              </a:solidFill>
              <a:uFillTx/>
              <a:latin typeface="Arial"/>
            </a:endParaRPr>
          </a:p>
          <a:p>
            <a:pPr marL="343080" indent="-343080" algn="just" defTabSz="1278360">
              <a:lnSpc>
                <a:spcPct val="100000"/>
              </a:lnSpc>
              <a:spcBef>
                <a:spcPts val="420"/>
              </a:spcBef>
              <a:spcAft>
                <a:spcPts val="1500"/>
              </a:spcAft>
              <a:buClr>
                <a:srgbClr val="0000FF"/>
              </a:buClr>
              <a:buFont typeface="Symbol" charset="2"/>
              <a:buChar char=""/>
              <a:tabLst>
                <a:tab pos="0" algn="l"/>
              </a:tabLst>
            </a:pPr>
            <a:r>
              <a:rPr lang="pl-PL" sz="3000" b="1" u="none" strike="noStrike" dirty="0">
                <a:solidFill>
                  <a:srgbClr val="0000FF"/>
                </a:solidFill>
                <a:uFillTx/>
                <a:latin typeface="Times New Roman"/>
              </a:rPr>
              <a:t>(6) </a:t>
            </a:r>
            <a:r>
              <a:rPr lang="en-US" sz="3000" b="1" u="none" strike="noStrike" dirty="0">
                <a:solidFill>
                  <a:srgbClr val="0000FF"/>
                </a:solidFill>
                <a:uFillTx/>
                <a:latin typeface="Times New Roman"/>
              </a:rPr>
              <a:t>Spokesperson</a:t>
            </a:r>
            <a:r>
              <a:rPr lang="pl-PL" sz="3000" b="1" u="none" strike="noStrike" dirty="0">
                <a:solidFill>
                  <a:srgbClr val="0000FF"/>
                </a:solidFill>
                <a:uFillTx/>
                <a:latin typeface="Times New Roman"/>
              </a:rPr>
              <a:t>:</a:t>
            </a:r>
            <a:r>
              <a:rPr lang="pl-PL" sz="3000" b="0" u="none" strike="noStrike" dirty="0">
                <a:solidFill>
                  <a:srgbClr val="0000FF"/>
                </a:solidFill>
                <a:uFillTx/>
                <a:latin typeface="Times New Roman"/>
              </a:rPr>
              <a:t> </a:t>
            </a:r>
            <a:r>
              <a:rPr lang="en-US" sz="3000" dirty="0">
                <a:solidFill>
                  <a:schemeClr val="dk1"/>
                </a:solidFill>
              </a:rPr>
              <a:t>focuses on external communication and involves formally conveying information to </a:t>
            </a:r>
            <a:r>
              <a:rPr lang="pl-PL" sz="3000" dirty="0" err="1" smtClean="0">
                <a:solidFill>
                  <a:schemeClr val="dk1"/>
                </a:solidFill>
              </a:rPr>
              <a:t>stakeholders</a:t>
            </a:r>
            <a:r>
              <a:rPr lang="pl-PL" sz="3000" dirty="0" smtClean="0">
                <a:solidFill>
                  <a:schemeClr val="dk1"/>
                </a:solidFill>
              </a:rPr>
              <a:t> </a:t>
            </a:r>
            <a:r>
              <a:rPr lang="en-US" sz="3000" dirty="0" smtClean="0">
                <a:solidFill>
                  <a:schemeClr val="dk1"/>
                </a:solidFill>
              </a:rPr>
              <a:t>outside </a:t>
            </a:r>
            <a:r>
              <a:rPr lang="en-US" sz="3000" dirty="0">
                <a:solidFill>
                  <a:schemeClr val="dk1"/>
                </a:solidFill>
              </a:rPr>
              <a:t>the </a:t>
            </a:r>
            <a:r>
              <a:rPr lang="en-US" sz="3000" dirty="0" smtClean="0">
                <a:solidFill>
                  <a:schemeClr val="dk1"/>
                </a:solidFill>
              </a:rPr>
              <a:t>organization</a:t>
            </a:r>
            <a:r>
              <a:rPr lang="en-US" sz="3000" dirty="0">
                <a:solidFill>
                  <a:schemeClr val="dk1"/>
                </a:solidFill>
              </a:rPr>
              <a:t>. In this role, the manager is formally the carrier of information that he or she communicates to external </a:t>
            </a:r>
            <a:r>
              <a:rPr lang="en-US" sz="3000" dirty="0" smtClean="0">
                <a:solidFill>
                  <a:schemeClr val="dk1"/>
                </a:solidFill>
              </a:rPr>
              <a:t>audiences</a:t>
            </a:r>
            <a:r>
              <a:rPr lang="pl-PL" sz="3000" dirty="0" smtClean="0">
                <a:solidFill>
                  <a:schemeClr val="dk1"/>
                </a:solidFill>
              </a:rPr>
              <a:t>.</a:t>
            </a:r>
            <a:endParaRPr lang="pl-PL" sz="3000" b="0" u="none" strike="noStrike" dirty="0">
              <a:solidFill>
                <a:srgbClr val="000000"/>
              </a:solidFill>
              <a:uFillTx/>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theme/theme1.xml><?xml version="1.0" encoding="utf-8"?>
<a:theme xmlns:a="http://schemas.openxmlformats.org/drawingml/2006/main" name="3_Projekt domyślny">
  <a:themeElements>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0.xml><?xml version="1.0" encoding="utf-8"?>
<a:theme xmlns:a="http://schemas.openxmlformats.org/drawingml/2006/main" name="3_Projekt domyślny">
  <a:themeElements>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1.xml><?xml version="1.0" encoding="utf-8"?>
<a:theme xmlns:a="http://schemas.openxmlformats.org/drawingml/2006/main" name="3_Projekt domyślny">
  <a:themeElements>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2.xml><?xml version="1.0" encoding="utf-8"?>
<a:theme xmlns:a="http://schemas.openxmlformats.org/drawingml/2006/main" name="4_Projekt domyślny">
  <a:themeElements>
    <a:clrScheme name="Niestandardowy 2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3.xml><?xml version="1.0" encoding="utf-8"?>
<a:theme xmlns:a="http://schemas.openxmlformats.org/drawingml/2006/main" name="4_Projekt domyślny">
  <a:themeElements>
    <a:clrScheme name="Niestandardowy 2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4.xml><?xml version="1.0" encoding="utf-8"?>
<a:theme xmlns:a="http://schemas.openxmlformats.org/drawingml/2006/main" name="4_Projekt domyślny">
  <a:themeElements>
    <a:clrScheme name="Niestandardowy 2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5.xml><?xml version="1.0" encoding="utf-8"?>
<a:theme xmlns:a="http://schemas.openxmlformats.org/drawingml/2006/main" name="4_Projekt domyślny">
  <a:themeElements>
    <a:clrScheme name="Niestandardowy 2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6.xml><?xml version="1.0" encoding="utf-8"?>
<a:theme xmlns:a="http://schemas.openxmlformats.org/drawingml/2006/main" name="4_Projekt domyślny">
  <a:themeElements>
    <a:clrScheme name="Niestandardowy 2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7.xml><?xml version="1.0" encoding="utf-8"?>
<a:theme xmlns:a="http://schemas.openxmlformats.org/drawingml/2006/main" name="4_Projekt domyślny">
  <a:themeElements>
    <a:clrScheme name="Niestandardowy 2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8.xml><?xml version="1.0" encoding="utf-8"?>
<a:theme xmlns:a="http://schemas.openxmlformats.org/drawingml/2006/main" name="4_Projekt domyślny">
  <a:themeElements>
    <a:clrScheme name="Niestandardowy 2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9.xml><?xml version="1.0" encoding="utf-8"?>
<a:theme xmlns:a="http://schemas.openxmlformats.org/drawingml/2006/main" name="4_Projekt domyślny">
  <a:themeElements>
    <a:clrScheme name="Niestandardowy 2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3_Projekt domyślny">
  <a:themeElements>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0.xml><?xml version="1.0" encoding="utf-8"?>
<a:theme xmlns:a="http://schemas.openxmlformats.org/drawingml/2006/main" name="4_Projekt domyślny">
  <a:themeElements>
    <a:clrScheme name="Niestandardowy 2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1.xml><?xml version="1.0" encoding="utf-8"?>
<a:theme xmlns:a="http://schemas.openxmlformats.org/drawingml/2006/main" name="4_Projekt domyślny">
  <a:themeElements>
    <a:clrScheme name="Niestandardowy 2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2.xml><?xml version="1.0" encoding="utf-8"?>
<a:theme xmlns:a="http://schemas.openxmlformats.org/drawingml/2006/main" name="4_Projekt domyślny">
  <a:themeElements>
    <a:clrScheme name="Niestandardowy 2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3.xml><?xml version="1.0" encoding="utf-8"?>
<a:theme xmlns:a="http://schemas.openxmlformats.org/drawingml/2006/main" name="5_Projekt domyślny">
  <a:themeElements>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4.xml><?xml version="1.0" encoding="utf-8"?>
<a:theme xmlns:a="http://schemas.openxmlformats.org/drawingml/2006/main" name="5_Projekt domyślny">
  <a:themeElements>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5.xml><?xml version="1.0" encoding="utf-8"?>
<a:theme xmlns:a="http://schemas.openxmlformats.org/drawingml/2006/main" name="5_Projekt domyślny">
  <a:themeElements>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6.xml><?xml version="1.0" encoding="utf-8"?>
<a:theme xmlns:a="http://schemas.openxmlformats.org/drawingml/2006/main" name="5_Projekt domyślny">
  <a:themeElements>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7.xml><?xml version="1.0" encoding="utf-8"?>
<a:theme xmlns:a="http://schemas.openxmlformats.org/drawingml/2006/main" name="5_Projekt domyślny">
  <a:themeElements>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8.xml><?xml version="1.0" encoding="utf-8"?>
<a:theme xmlns:a="http://schemas.openxmlformats.org/drawingml/2006/main" name="5_Projekt domyślny">
  <a:themeElements>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9.xml><?xml version="1.0" encoding="utf-8"?>
<a:theme xmlns:a="http://schemas.openxmlformats.org/drawingml/2006/main" name="5_Projekt domyślny">
  <a:themeElements>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3_Projekt domyślny">
  <a:themeElements>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30.xml><?xml version="1.0" encoding="utf-8"?>
<a:theme xmlns:a="http://schemas.openxmlformats.org/drawingml/2006/main" name="5_Projekt domyślny">
  <a:themeElements>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31.xml><?xml version="1.0" encoding="utf-8"?>
<a:theme xmlns:a="http://schemas.openxmlformats.org/drawingml/2006/main" name="5_Projekt domyślny">
  <a:themeElements>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32.xml><?xml version="1.0" encoding="utf-8"?>
<a:theme xmlns:a="http://schemas.openxmlformats.org/drawingml/2006/main" name="5_Projekt domyślny">
  <a:themeElements>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33.xml><?xml version="1.0" encoding="utf-8"?>
<a:theme xmlns:a="http://schemas.openxmlformats.org/drawingml/2006/main" name="5_Projekt domyślny">
  <a:themeElements>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3_Projekt domyślny">
  <a:themeElements>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5.xml><?xml version="1.0" encoding="utf-8"?>
<a:theme xmlns:a="http://schemas.openxmlformats.org/drawingml/2006/main" name="3_Projekt domyślny">
  <a:themeElements>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6.xml><?xml version="1.0" encoding="utf-8"?>
<a:theme xmlns:a="http://schemas.openxmlformats.org/drawingml/2006/main" name="3_Projekt domyślny">
  <a:themeElements>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7.xml><?xml version="1.0" encoding="utf-8"?>
<a:theme xmlns:a="http://schemas.openxmlformats.org/drawingml/2006/main" name="3_Projekt domyślny">
  <a:themeElements>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8.xml><?xml version="1.0" encoding="utf-8"?>
<a:theme xmlns:a="http://schemas.openxmlformats.org/drawingml/2006/main" name="3_Projekt domyślny">
  <a:themeElements>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9.xml><?xml version="1.0" encoding="utf-8"?>
<a:theme xmlns:a="http://schemas.openxmlformats.org/drawingml/2006/main" name="3_Projekt domyślny">
  <a:themeElements>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Times New Roman"/>
        <a:ea typeface=""/>
        <a:cs typeface=""/>
      </a:majorFont>
      <a:minorFont>
        <a:latin typeface="Times New Roman"/>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shade val="51000"/>
              </a:schemeClr>
            </a:gs>
            <a:gs pos="80000">
              <a:schemeClr val="phClr">
                <a:shade val="93000"/>
              </a:schemeClr>
            </a:gs>
            <a:gs pos="100000">
              <a:schemeClr val="phClr">
                <a:shade val="94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12977</TotalTime>
  <Words>1625</Words>
  <Application>Microsoft Office PowerPoint</Application>
  <PresentationFormat>Papier A3 (297x420 mm)</PresentationFormat>
  <Paragraphs>73</Paragraphs>
  <Slides>11</Slides>
  <Notes>0</Notes>
  <HiddenSlides>0</HiddenSlides>
  <MMClips>0</MMClips>
  <ScaleCrop>false</ScaleCrop>
  <HeadingPairs>
    <vt:vector size="4" baseType="variant">
      <vt:variant>
        <vt:lpstr>Motyw</vt:lpstr>
      </vt:variant>
      <vt:variant>
        <vt:i4>33</vt:i4>
      </vt:variant>
      <vt:variant>
        <vt:lpstr>Tytuły slajdów</vt:lpstr>
      </vt:variant>
      <vt:variant>
        <vt:i4>11</vt:i4>
      </vt:variant>
    </vt:vector>
  </HeadingPairs>
  <TitlesOfParts>
    <vt:vector size="44" baseType="lpstr">
      <vt:lpstr>3_Projekt domyślny</vt:lpstr>
      <vt:lpstr>3_Projekt domyślny</vt:lpstr>
      <vt:lpstr>3_Projekt domyślny</vt:lpstr>
      <vt:lpstr>3_Projekt domyślny</vt:lpstr>
      <vt:lpstr>3_Projekt domyślny</vt:lpstr>
      <vt:lpstr>3_Projekt domyślny</vt:lpstr>
      <vt:lpstr>3_Projekt domyślny</vt:lpstr>
      <vt:lpstr>3_Projekt domyślny</vt:lpstr>
      <vt:lpstr>3_Projekt domyślny</vt:lpstr>
      <vt:lpstr>3_Projekt domyślny</vt:lpstr>
      <vt:lpstr>3_Projekt domyślny</vt:lpstr>
      <vt:lpstr>4_Projekt domyślny</vt:lpstr>
      <vt:lpstr>4_Projekt domyślny</vt:lpstr>
      <vt:lpstr>4_Projekt domyślny</vt:lpstr>
      <vt:lpstr>4_Projekt domyślny</vt:lpstr>
      <vt:lpstr>4_Projekt domyślny</vt:lpstr>
      <vt:lpstr>4_Projekt domyślny</vt:lpstr>
      <vt:lpstr>4_Projekt domyślny</vt:lpstr>
      <vt:lpstr>4_Projekt domyślny</vt:lpstr>
      <vt:lpstr>4_Projekt domyślny</vt:lpstr>
      <vt:lpstr>4_Projekt domyślny</vt:lpstr>
      <vt:lpstr>4_Projekt domyślny</vt:lpstr>
      <vt:lpstr>5_Projekt domyślny</vt:lpstr>
      <vt:lpstr>5_Projekt domyślny</vt:lpstr>
      <vt:lpstr>5_Projekt domyślny</vt:lpstr>
      <vt:lpstr>5_Projekt domyślny</vt:lpstr>
      <vt:lpstr>5_Projekt domyślny</vt:lpstr>
      <vt:lpstr>5_Projekt domyślny</vt:lpstr>
      <vt:lpstr>5_Projekt domyślny</vt:lpstr>
      <vt:lpstr>5_Projekt domyślny</vt:lpstr>
      <vt:lpstr>5_Projekt domyślny</vt:lpstr>
      <vt:lpstr>5_Projekt domyślny</vt:lpstr>
      <vt:lpstr>5_Projekt domyślny</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subject/>
  <dc:creator>Marek Matejun</dc:creator>
  <dc:description/>
  <cp:lastModifiedBy>Kowalski Ryszard</cp:lastModifiedBy>
  <cp:revision>1124</cp:revision>
  <cp:lastPrinted>2004-04-14T05:44:38Z</cp:lastPrinted>
  <dcterms:created xsi:type="dcterms:W3CDTF">2004-04-12T18:55:21Z</dcterms:created>
  <dcterms:modified xsi:type="dcterms:W3CDTF">2025-01-11T10:36:33Z</dcterms:modified>
  <dc:language>pl-PL</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Papier A3 (297x420 mm)</vt:lpwstr>
  </property>
  <property fmtid="{D5CDD505-2E9C-101B-9397-08002B2CF9AE}" pid="3" name="Slides">
    <vt:i4>20</vt:i4>
  </property>
</Properties>
</file>