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Masters/slideMaster38.xml" ContentType="application/vnd.openxmlformats-officedocument.presentationml.slideMaster+xml"/>
  <Override PartName="/ppt/slideMasters/slideMaster39.xml" ContentType="application/vnd.openxmlformats-officedocument.presentationml.slideMaster+xml"/>
  <Override PartName="/ppt/slideMasters/slideMaster40.xml" ContentType="application/vnd.openxmlformats-officedocument.presentationml.slideMaster+xml"/>
  <Override PartName="/ppt/slideMasters/slideMaster41.xml" ContentType="application/vnd.openxmlformats-officedocument.presentationml.slideMaster+xml"/>
  <Override PartName="/ppt/slideMasters/slideMaster42.xml" ContentType="application/vnd.openxmlformats-officedocument.presentationml.slideMaster+xml"/>
  <Override PartName="/ppt/slideMasters/slideMaster43.xml" ContentType="application/vnd.openxmlformats-officedocument.presentationml.slideMaster+xml"/>
  <Override PartName="/ppt/slideMasters/slideMaster44.xml" ContentType="application/vnd.openxmlformats-officedocument.presentationml.slideMaster+xml"/>
  <Override PartName="/ppt/slideMasters/slideMaster45.xml" ContentType="application/vnd.openxmlformats-officedocument.presentationml.slideMaster+xml"/>
  <Override PartName="/ppt/slideMasters/slideMaster46.xml" ContentType="application/vnd.openxmlformats-officedocument.presentationml.slideMaster+xml"/>
  <Override PartName="/ppt/slideMasters/slideMaster47.xml" ContentType="application/vnd.openxmlformats-officedocument.presentationml.slideMaster+xml"/>
  <Override PartName="/ppt/slideMasters/slideMaster48.xml" ContentType="application/vnd.openxmlformats-officedocument.presentationml.slideMaster+xml"/>
  <Override PartName="/ppt/slideMasters/slideMaster49.xml" ContentType="application/vnd.openxmlformats-officedocument.presentationml.slideMaster+xml"/>
  <Override PartName="/ppt/slideMasters/slideMaster50.xml" ContentType="application/vnd.openxmlformats-officedocument.presentationml.slideMaster+xml"/>
  <Override PartName="/ppt/slideMasters/slideMaster51.xml" ContentType="application/vnd.openxmlformats-officedocument.presentationml.slideMaster+xml"/>
  <Override PartName="/ppt/slideMasters/slideMaster52.xml" ContentType="application/vnd.openxmlformats-officedocument.presentationml.slideMaster+xml"/>
  <Override PartName="/ppt/slideMasters/slideMaster53.xml" ContentType="application/vnd.openxmlformats-officedocument.presentationml.slideMaster+xml"/>
  <Override PartName="/ppt/slideMasters/slideMaster54.xml" ContentType="application/vnd.openxmlformats-officedocument.presentationml.slideMaster+xml"/>
  <Override PartName="/ppt/slideMasters/slideMaster55.xml" ContentType="application/vnd.openxmlformats-officedocument.presentationml.slideMaster+xml"/>
  <Override PartName="/ppt/slideMasters/slideMaster56.xml" ContentType="application/vnd.openxmlformats-officedocument.presentationml.slideMaster+xml"/>
  <Override PartName="/ppt/slideMasters/slideMaster57.xml" ContentType="application/vnd.openxmlformats-officedocument.presentationml.slideMaster+xml"/>
  <Override PartName="/ppt/slideMasters/slideMaster58.xml" ContentType="application/vnd.openxmlformats-officedocument.presentationml.slideMaster+xml"/>
  <Override PartName="/ppt/slideMasters/slideMaster59.xml" ContentType="application/vnd.openxmlformats-officedocument.presentationml.slideMaster+xml"/>
  <Override PartName="/ppt/slideMasters/slideMaster60.xml" ContentType="application/vnd.openxmlformats-officedocument.presentationml.slideMaster+xml"/>
  <Override PartName="/ppt/slideMasters/slideMaster61.xml" ContentType="application/vnd.openxmlformats-officedocument.presentationml.slideMaster+xml"/>
  <Override PartName="/ppt/slideMasters/slideMaster62.xml" ContentType="application/vnd.openxmlformats-officedocument.presentationml.slideMaster+xml"/>
  <Override PartName="/ppt/slideMasters/slideMaster63.xml" ContentType="application/vnd.openxmlformats-officedocument.presentationml.slideMaster+xml"/>
  <Override PartName="/ppt/slideMasters/slideMaster64.xml" ContentType="application/vnd.openxmlformats-officedocument.presentationml.slideMaster+xml"/>
  <Override PartName="/ppt/slideMasters/slideMaster65.xml" ContentType="application/vnd.openxmlformats-officedocument.presentationml.slideMaster+xml"/>
  <Override PartName="/ppt/slideMasters/slideMaster66.xml" ContentType="application/vnd.openxmlformats-officedocument.presentationml.slideMaster+xml"/>
  <Override PartName="/ppt/slideMasters/slideMaster67.xml" ContentType="application/vnd.openxmlformats-officedocument.presentationml.slideMaster+xml"/>
  <Override PartName="/ppt/slideMasters/slideMaster68.xml" ContentType="application/vnd.openxmlformats-officedocument.presentationml.slideMaster+xml"/>
  <Override PartName="/ppt/slideMasters/slideMaster69.xml" ContentType="application/vnd.openxmlformats-officedocument.presentationml.slideMaster+xml"/>
  <Override PartName="/ppt/slideMasters/slideMaster70.xml" ContentType="application/vnd.openxmlformats-officedocument.presentationml.slideMaster+xml"/>
  <Override PartName="/ppt/slideMasters/slideMaster71.xml" ContentType="application/vnd.openxmlformats-officedocument.presentationml.slideMaster+xml"/>
  <Override PartName="/ppt/slideMasters/slideMaster72.xml" ContentType="application/vnd.openxmlformats-officedocument.presentationml.slideMaster+xml"/>
  <Override PartName="/ppt/slideMasters/slideMaster73.xml" ContentType="application/vnd.openxmlformats-officedocument.presentationml.slideMaster+xml"/>
  <Override PartName="/ppt/slideMasters/slideMaster74.xml" ContentType="application/vnd.openxmlformats-officedocument.presentationml.slideMaster+xml"/>
  <Override PartName="/ppt/slideMasters/slideMaster75.xml" ContentType="application/vnd.openxmlformats-officedocument.presentationml.slideMaster+xml"/>
  <Override PartName="/ppt/slideMasters/slideMaster76.xml" ContentType="application/vnd.openxmlformats-officedocument.presentationml.slideMaster+xml"/>
  <Override PartName="/ppt/slideMasters/slideMaster77.xml" ContentType="application/vnd.openxmlformats-officedocument.presentationml.slideMaster+xml"/>
  <Override PartName="/ppt/slideMasters/slideMaster78.xml" ContentType="application/vnd.openxmlformats-officedocument.presentationml.slideMaster+xml"/>
  <Override PartName="/ppt/slideMasters/slideMaster79.xml" ContentType="application/vnd.openxmlformats-officedocument.presentationml.slideMaster+xml"/>
  <Override PartName="/ppt/slideMasters/slideMaster80.xml" ContentType="application/vnd.openxmlformats-officedocument.presentationml.slideMaster+xml"/>
  <Override PartName="/ppt/slideMasters/slideMaster81.xml" ContentType="application/vnd.openxmlformats-officedocument.presentationml.slideMaster+xml"/>
  <Override PartName="/ppt/slideMasters/slideMaster82.xml" ContentType="application/vnd.openxmlformats-officedocument.presentationml.slideMaster+xml"/>
  <Override PartName="/ppt/slideMasters/slideMaster83.xml" ContentType="application/vnd.openxmlformats-officedocument.presentationml.slideMaster+xml"/>
  <Override PartName="/ppt/slideMasters/slideMaster84.xml" ContentType="application/vnd.openxmlformats-officedocument.presentationml.slideMaster+xml"/>
  <Override PartName="/ppt/slideMasters/slideMaster85.xml" ContentType="application/vnd.openxmlformats-officedocument.presentationml.slideMaster+xml"/>
  <Override PartName="/ppt/slideMasters/slideMaster86.xml" ContentType="application/vnd.openxmlformats-officedocument.presentationml.slideMaster+xml"/>
  <Override PartName="/ppt/slideMasters/slideMaster87.xml" ContentType="application/vnd.openxmlformats-officedocument.presentationml.slideMaster+xml"/>
  <Override PartName="/ppt/slideMasters/slideMaster88.xml" ContentType="application/vnd.openxmlformats-officedocument.presentationml.slideMaster+xml"/>
  <Override PartName="/ppt/slideMasters/slideMaster89.xml" ContentType="application/vnd.openxmlformats-officedocument.presentationml.slideMaster+xml"/>
  <Override PartName="/ppt/slideMasters/slideMaster90.xml" ContentType="application/vnd.openxmlformats-officedocument.presentationml.slideMaster+xml"/>
  <Override PartName="/ppt/slideMasters/slideMaster91.xml" ContentType="application/vnd.openxmlformats-officedocument.presentationml.slideMaster+xml"/>
  <Override PartName="/ppt/slideMasters/slideMaster92.xml" ContentType="application/vnd.openxmlformats-officedocument.presentationml.slideMaster+xml"/>
  <Override PartName="/ppt/slideMasters/slideMaster93.xml" ContentType="application/vnd.openxmlformats-officedocument.presentationml.slideMaster+xml"/>
  <Override PartName="/ppt/slideMasters/slideMaster94.xml" ContentType="application/vnd.openxmlformats-officedocument.presentationml.slideMaster+xml"/>
  <Override PartName="/ppt/slideMasters/slideMaster95.xml" ContentType="application/vnd.openxmlformats-officedocument.presentationml.slideMaster+xml"/>
  <Override PartName="/ppt/slideMasters/slideMaster96.xml" ContentType="application/vnd.openxmlformats-officedocument.presentationml.slideMaster+xml"/>
  <Override PartName="/ppt/slideMasters/slideMaster97.xml" ContentType="application/vnd.openxmlformats-officedocument.presentationml.slideMaster+xml"/>
  <Override PartName="/ppt/slideMasters/slideMaster98.xml" ContentType="application/vnd.openxmlformats-officedocument.presentationml.slideMaster+xml"/>
  <Override PartName="/ppt/slideMasters/slideMaster99.xml" ContentType="application/vnd.openxmlformats-officedocument.presentationml.slideMaster+xml"/>
  <Override PartName="/ppt/slideMasters/slideMaster100.xml" ContentType="application/vnd.openxmlformats-officedocument.presentationml.slideMaster+xml"/>
  <Override PartName="/ppt/slideMasters/slideMaster101.xml" ContentType="application/vnd.openxmlformats-officedocument.presentationml.slideMaster+xml"/>
  <Override PartName="/ppt/slideMasters/slideMaster102.xml" ContentType="application/vnd.openxmlformats-officedocument.presentationml.slideMaster+xml"/>
  <Override PartName="/ppt/slideMasters/slideMaster103.xml" ContentType="application/vnd.openxmlformats-officedocument.presentationml.slideMaster+xml"/>
  <Override PartName="/ppt/slideMasters/slideMaster104.xml" ContentType="application/vnd.openxmlformats-officedocument.presentationml.slideMaster+xml"/>
  <Override PartName="/ppt/slideMasters/slideMaster105.xml" ContentType="application/vnd.openxmlformats-officedocument.presentationml.slideMaster+xml"/>
  <Override PartName="/ppt/slideMasters/slideMaster106.xml" ContentType="application/vnd.openxmlformats-officedocument.presentationml.slideMaster+xml"/>
  <Override PartName="/ppt/slideMasters/slideMaster107.xml" ContentType="application/vnd.openxmlformats-officedocument.presentationml.slideMaster+xml"/>
  <Override PartName="/ppt/slideMasters/slideMaster108.xml" ContentType="application/vnd.openxmlformats-officedocument.presentationml.slideMaster+xml"/>
  <Override PartName="/ppt/slideMasters/slideMaster109.xml" ContentType="application/vnd.openxmlformats-officedocument.presentationml.slideMaster+xml"/>
  <Override PartName="/ppt/slideMasters/slideMaster110.xml" ContentType="application/vnd.openxmlformats-officedocument.presentationml.slideMaster+xml"/>
  <Override PartName="/ppt/slideMasters/slideMaster111.xml" ContentType="application/vnd.openxmlformats-officedocument.presentationml.slideMaster+xml"/>
  <Override PartName="/ppt/slideMasters/slideMaster112.xml" ContentType="application/vnd.openxmlformats-officedocument.presentationml.slideMaster+xml"/>
  <Override PartName="/ppt/slideMasters/slideMaster113.xml" ContentType="application/vnd.openxmlformats-officedocument.presentationml.slideMaster+xml"/>
  <Override PartName="/ppt/slideMasters/slideMaster114.xml" ContentType="application/vnd.openxmlformats-officedocument.presentationml.slideMaster+xml"/>
  <Override PartName="/ppt/slideMasters/slideMaster115.xml" ContentType="application/vnd.openxmlformats-officedocument.presentationml.slideMaster+xml"/>
  <Override PartName="/ppt/slideMasters/slideMaster116.xml" ContentType="application/vnd.openxmlformats-officedocument.presentationml.slideMaster+xml"/>
  <Override PartName="/ppt/slideMasters/slideMaster117.xml" ContentType="application/vnd.openxmlformats-officedocument.presentationml.slideMaster+xml"/>
  <Override PartName="/ppt/slideMasters/slideMaster118.xml" ContentType="application/vnd.openxmlformats-officedocument.presentationml.slideMaster+xml"/>
  <Override PartName="/ppt/slideMasters/slideMaster119.xml" ContentType="application/vnd.openxmlformats-officedocument.presentationml.slideMaster+xml"/>
  <Override PartName="/ppt/slideMasters/slideMaster120.xml" ContentType="application/vnd.openxmlformats-officedocument.presentationml.slideMaster+xml"/>
  <Override PartName="/ppt/slideMasters/slideMaster121.xml" ContentType="application/vnd.openxmlformats-officedocument.presentationml.slideMaster+xml"/>
  <Override PartName="/ppt/slideMasters/slideMaster122.xml" ContentType="application/vnd.openxmlformats-officedocument.presentationml.slideMaster+xml"/>
  <Override PartName="/ppt/slideMasters/slideMaster123.xml" ContentType="application/vnd.openxmlformats-officedocument.presentationml.slideMaster+xml"/>
  <Override PartName="/ppt/slideMasters/slideMaster124.xml" ContentType="application/vnd.openxmlformats-officedocument.presentationml.slideMaster+xml"/>
  <Override PartName="/ppt/slideMasters/slideMaster125.xml" ContentType="application/vnd.openxmlformats-officedocument.presentationml.slideMaster+xml"/>
  <Override PartName="/ppt/slideMasters/slideMaster126.xml" ContentType="application/vnd.openxmlformats-officedocument.presentationml.slideMaster+xml"/>
  <Override PartName="/ppt/slideMasters/slideMaster127.xml" ContentType="application/vnd.openxmlformats-officedocument.presentationml.slideMaster+xml"/>
  <Override PartName="/ppt/slideMasters/slideMaster128.xml" ContentType="application/vnd.openxmlformats-officedocument.presentationml.slideMaster+xml"/>
  <Override PartName="/ppt/slideMasters/slideMaster129.xml" ContentType="application/vnd.openxmlformats-officedocument.presentationml.slideMaster+xml"/>
  <Override PartName="/ppt/slideMasters/slideMaster130.xml" ContentType="application/vnd.openxmlformats-officedocument.presentationml.slideMaster+xml"/>
  <Override PartName="/ppt/slideMasters/slideMaster131.xml" ContentType="application/vnd.openxmlformats-officedocument.presentationml.slideMaster+xml"/>
  <Override PartName="/ppt/slideMasters/slideMaster132.xml" ContentType="application/vnd.openxmlformats-officedocument.presentationml.slideMaster+xml"/>
  <Override PartName="/ppt/slideMasters/slideMaster133.xml" ContentType="application/vnd.openxmlformats-officedocument.presentationml.slideMaster+xml"/>
  <Override PartName="/ppt/slideMasters/slideMaster134.xml" ContentType="application/vnd.openxmlformats-officedocument.presentationml.slideMaster+xml"/>
  <Override PartName="/ppt/slideMasters/slideMaster135.xml" ContentType="application/vnd.openxmlformats-officedocument.presentationml.slideMaster+xml"/>
  <Override PartName="/ppt/slideMasters/slideMaster136.xml" ContentType="application/vnd.openxmlformats-officedocument.presentationml.slideMaster+xml"/>
  <Override PartName="/ppt/slideMasters/slideMaster137.xml" ContentType="application/vnd.openxmlformats-officedocument.presentationml.slideMaster+xml"/>
  <Override PartName="/ppt/slideMasters/slideMaster138.xml" ContentType="application/vnd.openxmlformats-officedocument.presentationml.slideMaster+xml"/>
  <Override PartName="/ppt/slideMasters/slideMaster139.xml" ContentType="application/vnd.openxmlformats-officedocument.presentationml.slideMaster+xml"/>
  <Override PartName="/ppt/slideMasters/slideMaster140.xml" ContentType="application/vnd.openxmlformats-officedocument.presentationml.slideMaster+xml"/>
  <Override PartName="/ppt/slideMasters/slideMaster141.xml" ContentType="application/vnd.openxmlformats-officedocument.presentationml.slideMaster+xml"/>
  <Override PartName="/ppt/slideMasters/slideMaster142.xml" ContentType="application/vnd.openxmlformats-officedocument.presentationml.slideMaster+xml"/>
  <Override PartName="/ppt/slideMasters/slideMaster143.xml" ContentType="application/vnd.openxmlformats-officedocument.presentationml.slideMaster+xml"/>
  <Override PartName="/ppt/slideMasters/slideMaster144.xml" ContentType="application/vnd.openxmlformats-officedocument.presentationml.slideMaster+xml"/>
  <Override PartName="/ppt/slideMasters/slideMaster145.xml" ContentType="application/vnd.openxmlformats-officedocument.presentationml.slideMaster+xml"/>
  <Override PartName="/ppt/slideMasters/slideMaster146.xml" ContentType="application/vnd.openxmlformats-officedocument.presentationml.slideMaster+xml"/>
  <Override PartName="/ppt/slideMasters/slideMaster147.xml" ContentType="application/vnd.openxmlformats-officedocument.presentationml.slideMaster+xml"/>
  <Override PartName="/ppt/slideMasters/slideMaster148.xml" ContentType="application/vnd.openxmlformats-officedocument.presentationml.slideMaster+xml"/>
  <Override PartName="/ppt/slideMasters/slideMaster149.xml" ContentType="application/vnd.openxmlformats-officedocument.presentationml.slideMaster+xml"/>
  <Override PartName="/ppt/slideMasters/slideMaster150.xml" ContentType="application/vnd.openxmlformats-officedocument.presentationml.slideMaster+xml"/>
  <Override PartName="/ppt/slideMasters/slideMaster151.xml" ContentType="application/vnd.openxmlformats-officedocument.presentationml.slideMaster+xml"/>
  <Override PartName="/ppt/slideMasters/slideMaster152.xml" ContentType="application/vnd.openxmlformats-officedocument.presentationml.slideMaster+xml"/>
  <Override PartName="/ppt/slideMasters/slideMaster153.xml" ContentType="application/vnd.openxmlformats-officedocument.presentationml.slideMaster+xml"/>
  <Override PartName="/ppt/slideMasters/slideMaster154.xml" ContentType="application/vnd.openxmlformats-officedocument.presentationml.slideMaster+xml"/>
  <Override PartName="/ppt/slideMasters/slideMaster155.xml" ContentType="application/vnd.openxmlformats-officedocument.presentationml.slideMaster+xml"/>
  <Override PartName="/ppt/slideMasters/slideMaster156.xml" ContentType="application/vnd.openxmlformats-officedocument.presentationml.slideMaster+xml"/>
  <Override PartName="/ppt/slideMasters/slideMaster157.xml" ContentType="application/vnd.openxmlformats-officedocument.presentationml.slideMaster+xml"/>
  <Override PartName="/ppt/slideMasters/slideMaster158.xml" ContentType="application/vnd.openxmlformats-officedocument.presentationml.slideMaster+xml"/>
  <Override PartName="/ppt/slideMasters/slideMaster159.xml" ContentType="application/vnd.openxmlformats-officedocument.presentationml.slideMaster+xml"/>
  <Override PartName="/ppt/slideMasters/slideMaster160.xml" ContentType="application/vnd.openxmlformats-officedocument.presentationml.slideMaster+xml"/>
  <Override PartName="/ppt/slideMasters/slideMaster161.xml" ContentType="application/vnd.openxmlformats-officedocument.presentationml.slideMaster+xml"/>
  <Override PartName="/ppt/slideMasters/slideMaster162.xml" ContentType="application/vnd.openxmlformats-officedocument.presentationml.slideMaster+xml"/>
  <Override PartName="/ppt/slideMasters/slideMaster163.xml" ContentType="application/vnd.openxmlformats-officedocument.presentationml.slideMaster+xml"/>
  <Override PartName="/ppt/slideMasters/slideMaster164.xml" ContentType="application/vnd.openxmlformats-officedocument.presentationml.slideMaster+xml"/>
  <Override PartName="/ppt/slideMasters/slideMaster165.xml" ContentType="application/vnd.openxmlformats-officedocument.presentationml.slideMaster+xml"/>
  <Override PartName="/ppt/slideMasters/slideMaster166.xml" ContentType="application/vnd.openxmlformats-officedocument.presentationml.slideMaster+xml"/>
  <Override PartName="/ppt/slideMasters/slideMaster167.xml" ContentType="application/vnd.openxmlformats-officedocument.presentationml.slideMaster+xml"/>
  <Override PartName="/ppt/slideMasters/slideMaster168.xml" ContentType="application/vnd.openxmlformats-officedocument.presentationml.slideMaster+xml"/>
  <Override PartName="/ppt/slideMasters/slideMaster169.xml" ContentType="application/vnd.openxmlformats-officedocument.presentationml.slideMaster+xml"/>
  <Override PartName="/ppt/slideMasters/slideMaster170.xml" ContentType="application/vnd.openxmlformats-officedocument.presentationml.slideMaster+xml"/>
  <Override PartName="/ppt/slideMasters/slideMaster171.xml" ContentType="application/vnd.openxmlformats-officedocument.presentationml.slideMaster+xml"/>
  <Override PartName="/ppt/slideMasters/slideMaster172.xml" ContentType="application/vnd.openxmlformats-officedocument.presentationml.slideMaster+xml"/>
  <Override PartName="/ppt/slideMasters/slideMaster173.xml" ContentType="application/vnd.openxmlformats-officedocument.presentationml.slideMaster+xml"/>
  <Override PartName="/ppt/slideMasters/slideMaster174.xml" ContentType="application/vnd.openxmlformats-officedocument.presentationml.slideMaster+xml"/>
  <Override PartName="/ppt/slideMasters/slideMaster175.xml" ContentType="application/vnd.openxmlformats-officedocument.presentationml.slideMaster+xml"/>
  <Override PartName="/ppt/slideMasters/slideMaster176.xml" ContentType="application/vnd.openxmlformats-officedocument.presentationml.slideMaster+xml"/>
  <Override PartName="/ppt/slideMasters/slideMaster177.xml" ContentType="application/vnd.openxmlformats-officedocument.presentationml.slideMaster+xml"/>
  <Override PartName="/ppt/slideMasters/slideMaster178.xml" ContentType="application/vnd.openxmlformats-officedocument.presentationml.slideMaster+xml"/>
  <Override PartName="/ppt/slideMasters/slideMaster179.xml" ContentType="application/vnd.openxmlformats-officedocument.presentationml.slideMaster+xml"/>
  <Override PartName="/ppt/slideMasters/slideMaster180.xml" ContentType="application/vnd.openxmlformats-officedocument.presentationml.slideMaster+xml"/>
  <Override PartName="/ppt/slideMasters/slideMaster181.xml" ContentType="application/vnd.openxmlformats-officedocument.presentationml.slideMaster+xml"/>
  <Override PartName="/ppt/slideMasters/slideMaster182.xml" ContentType="application/vnd.openxmlformats-officedocument.presentationml.slideMaster+xml"/>
  <Override PartName="/ppt/slideMasters/slideMaster183.xml" ContentType="application/vnd.openxmlformats-officedocument.presentationml.slideMaster+xml"/>
  <Override PartName="/ppt/slideMasters/slideMaster184.xml" ContentType="application/vnd.openxmlformats-officedocument.presentationml.slideMaster+xml"/>
  <Override PartName="/ppt/slideMasters/slideMaster185.xml" ContentType="application/vnd.openxmlformats-officedocument.presentationml.slideMaster+xml"/>
  <Override PartName="/ppt/slideMasters/slideMaster186.xml" ContentType="application/vnd.openxmlformats-officedocument.presentationml.slideMaster+xml"/>
  <Override PartName="/ppt/slideMasters/slideMaster187.xml" ContentType="application/vnd.openxmlformats-officedocument.presentationml.slideMaster+xml"/>
  <Override PartName="/ppt/slideMasters/slideMaster188.xml" ContentType="application/vnd.openxmlformats-officedocument.presentationml.slideMaster+xml"/>
  <Override PartName="/ppt/slideMasters/slideMaster189.xml" ContentType="application/vnd.openxmlformats-officedocument.presentationml.slideMaster+xml"/>
  <Override PartName="/ppt/slideMasters/slideMaster190.xml" ContentType="application/vnd.openxmlformats-officedocument.presentationml.slideMaster+xml"/>
  <Override PartName="/ppt/slideMasters/slideMaster191.xml" ContentType="application/vnd.openxmlformats-officedocument.presentationml.slideMaster+xml"/>
  <Override PartName="/ppt/slideMasters/slideMaster192.xml" ContentType="application/vnd.openxmlformats-officedocument.presentationml.slideMaster+xml"/>
  <Override PartName="/ppt/slideMasters/slideMaster193.xml" ContentType="application/vnd.openxmlformats-officedocument.presentationml.slideMaster+xml"/>
  <Override PartName="/ppt/slideMasters/slideMaster194.xml" ContentType="application/vnd.openxmlformats-officedocument.presentationml.slideMaster+xml"/>
  <Override PartName="/ppt/slideMasters/slideMaster195.xml" ContentType="application/vnd.openxmlformats-officedocument.presentationml.slideMaster+xml"/>
  <Override PartName="/ppt/slideMasters/slideMaster196.xml" ContentType="application/vnd.openxmlformats-officedocument.presentationml.slideMaster+xml"/>
  <Override PartName="/ppt/slideMasters/slideMaster197.xml" ContentType="application/vnd.openxmlformats-officedocument.presentationml.slideMaster+xml"/>
  <Override PartName="/ppt/slideMasters/slideMaster198.xml" ContentType="application/vnd.openxmlformats-officedocument.presentationml.slideMaster+xml"/>
  <Override PartName="/ppt/slideMasters/slideMaster199.xml" ContentType="application/vnd.openxmlformats-officedocument.presentationml.slideMaster+xml"/>
  <Override PartName="/ppt/slideMasters/slideMaster200.xml" ContentType="application/vnd.openxmlformats-officedocument.presentationml.slideMaster+xml"/>
  <Override PartName="/ppt/slideMasters/slideMaster201.xml" ContentType="application/vnd.openxmlformats-officedocument.presentationml.slideMaster+xml"/>
  <Override PartName="/ppt/slideMasters/slideMaster202.xml" ContentType="application/vnd.openxmlformats-officedocument.presentationml.slideMaster+xml"/>
  <Override PartName="/ppt/slideMasters/slideMaster203.xml" ContentType="application/vnd.openxmlformats-officedocument.presentationml.slideMaster+xml"/>
  <Override PartName="/ppt/slideMasters/slideMaster204.xml" ContentType="application/vnd.openxmlformats-officedocument.presentationml.slideMaster+xml"/>
  <Override PartName="/ppt/slideMasters/slideMaster205.xml" ContentType="application/vnd.openxmlformats-officedocument.presentationml.slideMaster+xml"/>
  <Override PartName="/ppt/slideMasters/slideMaster206.xml" ContentType="application/vnd.openxmlformats-officedocument.presentationml.slideMaster+xml"/>
  <Override PartName="/ppt/slideMasters/slideMaster207.xml" ContentType="application/vnd.openxmlformats-officedocument.presentationml.slideMaster+xml"/>
  <Override PartName="/ppt/slideMasters/slideMaster208.xml" ContentType="application/vnd.openxmlformats-officedocument.presentationml.slideMaster+xml"/>
  <Override PartName="/ppt/slideMasters/slideMaster209.xml" ContentType="application/vnd.openxmlformats-officedocument.presentationml.slideMaster+xml"/>
  <Override PartName="/ppt/slideMasters/slideMaster210.xml" ContentType="application/vnd.openxmlformats-officedocument.presentationml.slideMaster+xml"/>
  <Override PartName="/ppt/slideMasters/slideMaster211.xml" ContentType="application/vnd.openxmlformats-officedocument.presentationml.slideMaster+xml"/>
  <Override PartName="/ppt/slideMasters/slideMaster212.xml" ContentType="application/vnd.openxmlformats-officedocument.presentationml.slideMaster+xml"/>
  <Override PartName="/ppt/slideMasters/slideMaster213.xml" ContentType="application/vnd.openxmlformats-officedocument.presentationml.slideMaster+xml"/>
  <Override PartName="/ppt/slideMasters/slideMaster214.xml" ContentType="application/vnd.openxmlformats-officedocument.presentationml.slideMaster+xml"/>
  <Override PartName="/ppt/slideMasters/slideMaster215.xml" ContentType="application/vnd.openxmlformats-officedocument.presentationml.slideMaster+xml"/>
  <Override PartName="/ppt/slideMasters/slideMaster216.xml" ContentType="application/vnd.openxmlformats-officedocument.presentationml.slideMaster+xml"/>
  <Override PartName="/ppt/slideMasters/slideMaster217.xml" ContentType="application/vnd.openxmlformats-officedocument.presentationml.slideMaster+xml"/>
  <Override PartName="/ppt/slideMasters/slideMaster218.xml" ContentType="application/vnd.openxmlformats-officedocument.presentationml.slideMaster+xml"/>
  <Override PartName="/ppt/slideMasters/slideMaster219.xml" ContentType="application/vnd.openxmlformats-officedocument.presentationml.slideMaster+xml"/>
  <Override PartName="/ppt/slideMasters/slideMaster220.xml" ContentType="application/vnd.openxmlformats-officedocument.presentationml.slideMaster+xml"/>
  <Override PartName="/ppt/slideMasters/slideMaster221.xml" ContentType="application/vnd.openxmlformats-officedocument.presentationml.slideMaster+xml"/>
  <Override PartName="/ppt/slideMasters/slideMaster222.xml" ContentType="application/vnd.openxmlformats-officedocument.presentationml.slideMaster+xml"/>
  <Override PartName="/ppt/slideMasters/slideMaster223.xml" ContentType="application/vnd.openxmlformats-officedocument.presentationml.slideMaster+xml"/>
  <Override PartName="/ppt/slideMasters/slideMaster224.xml" ContentType="application/vnd.openxmlformats-officedocument.presentationml.slideMaster+xml"/>
  <Override PartName="/ppt/slideMasters/slideMaster225.xml" ContentType="application/vnd.openxmlformats-officedocument.presentationml.slideMaster+xml"/>
  <Override PartName="/ppt/slideMasters/slideMaster226.xml" ContentType="application/vnd.openxmlformats-officedocument.presentationml.slideMaster+xml"/>
  <Override PartName="/ppt/slideMasters/slideMaster227.xml" ContentType="application/vnd.openxmlformats-officedocument.presentationml.slideMaster+xml"/>
  <Override PartName="/ppt/slideMasters/slideMaster228.xml" ContentType="application/vnd.openxmlformats-officedocument.presentationml.slideMaster+xml"/>
  <Override PartName="/ppt/slideMasters/slideMaster229.xml" ContentType="application/vnd.openxmlformats-officedocument.presentationml.slideMaster+xml"/>
  <Override PartName="/ppt/slideMasters/slideMaster23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theme/theme6.xml" ContentType="application/vnd.openxmlformats-officedocument.theme+xml"/>
  <Override PartName="/ppt/slideLayouts/slideLayout7.xml" ContentType="application/vnd.openxmlformats-officedocument.presentationml.slideLayout+xml"/>
  <Override PartName="/ppt/theme/theme7.xml" ContentType="application/vnd.openxmlformats-officedocument.theme+xml"/>
  <Override PartName="/ppt/slideLayouts/slideLayout8.xml" ContentType="application/vnd.openxmlformats-officedocument.presentationml.slideLayout+xml"/>
  <Override PartName="/ppt/theme/theme8.xml" ContentType="application/vnd.openxmlformats-officedocument.theme+xml"/>
  <Override PartName="/ppt/slideLayouts/slideLayout9.xml" ContentType="application/vnd.openxmlformats-officedocument.presentationml.slideLayout+xml"/>
  <Override PartName="/ppt/theme/theme9.xml" ContentType="application/vnd.openxmlformats-officedocument.theme+xml"/>
  <Override PartName="/ppt/slideLayouts/slideLayout10.xml" ContentType="application/vnd.openxmlformats-officedocument.presentationml.slideLayout+xml"/>
  <Override PartName="/ppt/theme/theme10.xml" ContentType="application/vnd.openxmlformats-officedocument.theme+xml"/>
  <Override PartName="/ppt/slideLayouts/slideLayout11.xml" ContentType="application/vnd.openxmlformats-officedocument.presentationml.slideLayout+xml"/>
  <Override PartName="/ppt/theme/theme11.xml" ContentType="application/vnd.openxmlformats-officedocument.theme+xml"/>
  <Override PartName="/ppt/slideLayouts/slideLayout12.xml" ContentType="application/vnd.openxmlformats-officedocument.presentationml.slideLayout+xml"/>
  <Override PartName="/ppt/theme/theme12.xml" ContentType="application/vnd.openxmlformats-officedocument.theme+xml"/>
  <Override PartName="/ppt/slideLayouts/slideLayout13.xml" ContentType="application/vnd.openxmlformats-officedocument.presentationml.slideLayout+xml"/>
  <Override PartName="/ppt/theme/theme13.xml" ContentType="application/vnd.openxmlformats-officedocument.theme+xml"/>
  <Override PartName="/ppt/slideLayouts/slideLayout14.xml" ContentType="application/vnd.openxmlformats-officedocument.presentationml.slideLayout+xml"/>
  <Override PartName="/ppt/theme/theme14.xml" ContentType="application/vnd.openxmlformats-officedocument.theme+xml"/>
  <Override PartName="/ppt/slideLayouts/slideLayout15.xml" ContentType="application/vnd.openxmlformats-officedocument.presentationml.slideLayout+xml"/>
  <Override PartName="/ppt/theme/theme15.xml" ContentType="application/vnd.openxmlformats-officedocument.theme+xml"/>
  <Override PartName="/ppt/slideLayouts/slideLayout16.xml" ContentType="application/vnd.openxmlformats-officedocument.presentationml.slideLayout+xml"/>
  <Override PartName="/ppt/theme/theme16.xml" ContentType="application/vnd.openxmlformats-officedocument.theme+xml"/>
  <Override PartName="/ppt/slideLayouts/slideLayout17.xml" ContentType="application/vnd.openxmlformats-officedocument.presentationml.slideLayout+xml"/>
  <Override PartName="/ppt/theme/theme17.xml" ContentType="application/vnd.openxmlformats-officedocument.theme+xml"/>
  <Override PartName="/ppt/slideLayouts/slideLayout18.xml" ContentType="application/vnd.openxmlformats-officedocument.presentationml.slideLayout+xml"/>
  <Override PartName="/ppt/theme/theme18.xml" ContentType="application/vnd.openxmlformats-officedocument.theme+xml"/>
  <Override PartName="/ppt/slideLayouts/slideLayout19.xml" ContentType="application/vnd.openxmlformats-officedocument.presentationml.slideLayout+xml"/>
  <Override PartName="/ppt/theme/theme19.xml" ContentType="application/vnd.openxmlformats-officedocument.theme+xml"/>
  <Override PartName="/ppt/slideLayouts/slideLayout20.xml" ContentType="application/vnd.openxmlformats-officedocument.presentationml.slideLayout+xml"/>
  <Override PartName="/ppt/theme/theme20.xml" ContentType="application/vnd.openxmlformats-officedocument.theme+xml"/>
  <Override PartName="/ppt/slideLayouts/slideLayout21.xml" ContentType="application/vnd.openxmlformats-officedocument.presentationml.slideLayout+xml"/>
  <Override PartName="/ppt/theme/theme21.xml" ContentType="application/vnd.openxmlformats-officedocument.theme+xml"/>
  <Override PartName="/ppt/slideLayouts/slideLayout22.xml" ContentType="application/vnd.openxmlformats-officedocument.presentationml.slideLayout+xml"/>
  <Override PartName="/ppt/theme/theme22.xml" ContentType="application/vnd.openxmlformats-officedocument.theme+xml"/>
  <Override PartName="/ppt/slideLayouts/slideLayout23.xml" ContentType="application/vnd.openxmlformats-officedocument.presentationml.slideLayout+xml"/>
  <Override PartName="/ppt/theme/theme23.xml" ContentType="application/vnd.openxmlformats-officedocument.theme+xml"/>
  <Override PartName="/ppt/slideLayouts/slideLayout24.xml" ContentType="application/vnd.openxmlformats-officedocument.presentationml.slideLayout+xml"/>
  <Override PartName="/ppt/theme/theme24.xml" ContentType="application/vnd.openxmlformats-officedocument.theme+xml"/>
  <Override PartName="/ppt/slideLayouts/slideLayout25.xml" ContentType="application/vnd.openxmlformats-officedocument.presentationml.slideLayout+xml"/>
  <Override PartName="/ppt/theme/theme25.xml" ContentType="application/vnd.openxmlformats-officedocument.theme+xml"/>
  <Override PartName="/ppt/slideLayouts/slideLayout26.xml" ContentType="application/vnd.openxmlformats-officedocument.presentationml.slideLayout+xml"/>
  <Override PartName="/ppt/theme/theme26.xml" ContentType="application/vnd.openxmlformats-officedocument.theme+xml"/>
  <Override PartName="/ppt/slideLayouts/slideLayout27.xml" ContentType="application/vnd.openxmlformats-officedocument.presentationml.slideLayout+xml"/>
  <Override PartName="/ppt/theme/theme27.xml" ContentType="application/vnd.openxmlformats-officedocument.theme+xml"/>
  <Override PartName="/ppt/slideLayouts/slideLayout28.xml" ContentType="application/vnd.openxmlformats-officedocument.presentationml.slideLayout+xml"/>
  <Override PartName="/ppt/theme/theme28.xml" ContentType="application/vnd.openxmlformats-officedocument.theme+xml"/>
  <Override PartName="/ppt/slideLayouts/slideLayout29.xml" ContentType="application/vnd.openxmlformats-officedocument.presentationml.slideLayout+xml"/>
  <Override PartName="/ppt/theme/theme29.xml" ContentType="application/vnd.openxmlformats-officedocument.theme+xml"/>
  <Override PartName="/ppt/slideLayouts/slideLayout30.xml" ContentType="application/vnd.openxmlformats-officedocument.presentationml.slideLayout+xml"/>
  <Override PartName="/ppt/theme/theme30.xml" ContentType="application/vnd.openxmlformats-officedocument.theme+xml"/>
  <Override PartName="/ppt/slideLayouts/slideLayout31.xml" ContentType="application/vnd.openxmlformats-officedocument.presentationml.slideLayout+xml"/>
  <Override PartName="/ppt/theme/theme31.xml" ContentType="application/vnd.openxmlformats-officedocument.theme+xml"/>
  <Override PartName="/ppt/slideLayouts/slideLayout32.xml" ContentType="application/vnd.openxmlformats-officedocument.presentationml.slideLayout+xml"/>
  <Override PartName="/ppt/theme/theme32.xml" ContentType="application/vnd.openxmlformats-officedocument.theme+xml"/>
  <Override PartName="/ppt/slideLayouts/slideLayout33.xml" ContentType="application/vnd.openxmlformats-officedocument.presentationml.slideLayout+xml"/>
  <Override PartName="/ppt/theme/theme33.xml" ContentType="application/vnd.openxmlformats-officedocument.theme+xml"/>
  <Override PartName="/ppt/slideLayouts/slideLayout34.xml" ContentType="application/vnd.openxmlformats-officedocument.presentationml.slideLayout+xml"/>
  <Override PartName="/ppt/theme/theme34.xml" ContentType="application/vnd.openxmlformats-officedocument.theme+xml"/>
  <Override PartName="/ppt/slideLayouts/slideLayout35.xml" ContentType="application/vnd.openxmlformats-officedocument.presentationml.slideLayout+xml"/>
  <Override PartName="/ppt/theme/theme35.xml" ContentType="application/vnd.openxmlformats-officedocument.theme+xml"/>
  <Override PartName="/ppt/slideLayouts/slideLayout36.xml" ContentType="application/vnd.openxmlformats-officedocument.presentationml.slideLayout+xml"/>
  <Override PartName="/ppt/theme/theme36.xml" ContentType="application/vnd.openxmlformats-officedocument.theme+xml"/>
  <Override PartName="/ppt/slideLayouts/slideLayout37.xml" ContentType="application/vnd.openxmlformats-officedocument.presentationml.slideLayout+xml"/>
  <Override PartName="/ppt/theme/theme37.xml" ContentType="application/vnd.openxmlformats-officedocument.theme+xml"/>
  <Override PartName="/ppt/slideLayouts/slideLayout38.xml" ContentType="application/vnd.openxmlformats-officedocument.presentationml.slideLayout+xml"/>
  <Override PartName="/ppt/theme/theme38.xml" ContentType="application/vnd.openxmlformats-officedocument.theme+xml"/>
  <Override PartName="/ppt/slideLayouts/slideLayout39.xml" ContentType="application/vnd.openxmlformats-officedocument.presentationml.slideLayout+xml"/>
  <Override PartName="/ppt/theme/theme39.xml" ContentType="application/vnd.openxmlformats-officedocument.theme+xml"/>
  <Override PartName="/ppt/slideLayouts/slideLayout40.xml" ContentType="application/vnd.openxmlformats-officedocument.presentationml.slideLayout+xml"/>
  <Override PartName="/ppt/theme/theme40.xml" ContentType="application/vnd.openxmlformats-officedocument.theme+xml"/>
  <Override PartName="/ppt/slideLayouts/slideLayout41.xml" ContentType="application/vnd.openxmlformats-officedocument.presentationml.slideLayout+xml"/>
  <Override PartName="/ppt/theme/theme41.xml" ContentType="application/vnd.openxmlformats-officedocument.theme+xml"/>
  <Override PartName="/ppt/slideLayouts/slideLayout42.xml" ContentType="application/vnd.openxmlformats-officedocument.presentationml.slideLayout+xml"/>
  <Override PartName="/ppt/theme/theme42.xml" ContentType="application/vnd.openxmlformats-officedocument.theme+xml"/>
  <Override PartName="/ppt/slideLayouts/slideLayout43.xml" ContentType="application/vnd.openxmlformats-officedocument.presentationml.slideLayout+xml"/>
  <Override PartName="/ppt/theme/theme43.xml" ContentType="application/vnd.openxmlformats-officedocument.theme+xml"/>
  <Override PartName="/ppt/slideLayouts/slideLayout44.xml" ContentType="application/vnd.openxmlformats-officedocument.presentationml.slideLayout+xml"/>
  <Override PartName="/ppt/theme/theme44.xml" ContentType="application/vnd.openxmlformats-officedocument.theme+xml"/>
  <Override PartName="/ppt/slideLayouts/slideLayout45.xml" ContentType="application/vnd.openxmlformats-officedocument.presentationml.slideLayout+xml"/>
  <Override PartName="/ppt/theme/theme45.xml" ContentType="application/vnd.openxmlformats-officedocument.theme+xml"/>
  <Override PartName="/ppt/slideLayouts/slideLayout46.xml" ContentType="application/vnd.openxmlformats-officedocument.presentationml.slideLayout+xml"/>
  <Override PartName="/ppt/theme/theme46.xml" ContentType="application/vnd.openxmlformats-officedocument.theme+xml"/>
  <Override PartName="/ppt/slideLayouts/slideLayout47.xml" ContentType="application/vnd.openxmlformats-officedocument.presentationml.slideLayout+xml"/>
  <Override PartName="/ppt/theme/theme47.xml" ContentType="application/vnd.openxmlformats-officedocument.theme+xml"/>
  <Override PartName="/ppt/slideLayouts/slideLayout48.xml" ContentType="application/vnd.openxmlformats-officedocument.presentationml.slideLayout+xml"/>
  <Override PartName="/ppt/theme/theme48.xml" ContentType="application/vnd.openxmlformats-officedocument.theme+xml"/>
  <Override PartName="/ppt/slideLayouts/slideLayout49.xml" ContentType="application/vnd.openxmlformats-officedocument.presentationml.slideLayout+xml"/>
  <Override PartName="/ppt/theme/theme49.xml" ContentType="application/vnd.openxmlformats-officedocument.theme+xml"/>
  <Override PartName="/ppt/slideLayouts/slideLayout50.xml" ContentType="application/vnd.openxmlformats-officedocument.presentationml.slideLayout+xml"/>
  <Override PartName="/ppt/theme/theme50.xml" ContentType="application/vnd.openxmlformats-officedocument.theme+xml"/>
  <Override PartName="/ppt/slideLayouts/slideLayout51.xml" ContentType="application/vnd.openxmlformats-officedocument.presentationml.slideLayout+xml"/>
  <Override PartName="/ppt/theme/theme51.xml" ContentType="application/vnd.openxmlformats-officedocument.theme+xml"/>
  <Override PartName="/ppt/slideLayouts/slideLayout52.xml" ContentType="application/vnd.openxmlformats-officedocument.presentationml.slideLayout+xml"/>
  <Override PartName="/ppt/theme/theme52.xml" ContentType="application/vnd.openxmlformats-officedocument.theme+xml"/>
  <Override PartName="/ppt/slideLayouts/slideLayout53.xml" ContentType="application/vnd.openxmlformats-officedocument.presentationml.slideLayout+xml"/>
  <Override PartName="/ppt/theme/theme53.xml" ContentType="application/vnd.openxmlformats-officedocument.theme+xml"/>
  <Override PartName="/ppt/slideLayouts/slideLayout54.xml" ContentType="application/vnd.openxmlformats-officedocument.presentationml.slideLayout+xml"/>
  <Override PartName="/ppt/theme/theme54.xml" ContentType="application/vnd.openxmlformats-officedocument.theme+xml"/>
  <Override PartName="/ppt/slideLayouts/slideLayout55.xml" ContentType="application/vnd.openxmlformats-officedocument.presentationml.slideLayout+xml"/>
  <Override PartName="/ppt/theme/theme55.xml" ContentType="application/vnd.openxmlformats-officedocument.theme+xml"/>
  <Override PartName="/ppt/slideLayouts/slideLayout56.xml" ContentType="application/vnd.openxmlformats-officedocument.presentationml.slideLayout+xml"/>
  <Override PartName="/ppt/theme/theme56.xml" ContentType="application/vnd.openxmlformats-officedocument.theme+xml"/>
  <Override PartName="/ppt/slideLayouts/slideLayout57.xml" ContentType="application/vnd.openxmlformats-officedocument.presentationml.slideLayout+xml"/>
  <Override PartName="/ppt/theme/theme57.xml" ContentType="application/vnd.openxmlformats-officedocument.theme+xml"/>
  <Override PartName="/ppt/slideLayouts/slideLayout58.xml" ContentType="application/vnd.openxmlformats-officedocument.presentationml.slideLayout+xml"/>
  <Override PartName="/ppt/theme/theme58.xml" ContentType="application/vnd.openxmlformats-officedocument.theme+xml"/>
  <Override PartName="/ppt/slideLayouts/slideLayout59.xml" ContentType="application/vnd.openxmlformats-officedocument.presentationml.slideLayout+xml"/>
  <Override PartName="/ppt/theme/theme59.xml" ContentType="application/vnd.openxmlformats-officedocument.theme+xml"/>
  <Override PartName="/ppt/slideLayouts/slideLayout60.xml" ContentType="application/vnd.openxmlformats-officedocument.presentationml.slideLayout+xml"/>
  <Override PartName="/ppt/theme/theme60.xml" ContentType="application/vnd.openxmlformats-officedocument.theme+xml"/>
  <Override PartName="/ppt/slideLayouts/slideLayout61.xml" ContentType="application/vnd.openxmlformats-officedocument.presentationml.slideLayout+xml"/>
  <Override PartName="/ppt/theme/theme61.xml" ContentType="application/vnd.openxmlformats-officedocument.theme+xml"/>
  <Override PartName="/ppt/slideLayouts/slideLayout62.xml" ContentType="application/vnd.openxmlformats-officedocument.presentationml.slideLayout+xml"/>
  <Override PartName="/ppt/theme/theme62.xml" ContentType="application/vnd.openxmlformats-officedocument.theme+xml"/>
  <Override PartName="/ppt/slideLayouts/slideLayout63.xml" ContentType="application/vnd.openxmlformats-officedocument.presentationml.slideLayout+xml"/>
  <Override PartName="/ppt/theme/theme63.xml" ContentType="application/vnd.openxmlformats-officedocument.theme+xml"/>
  <Override PartName="/ppt/slideLayouts/slideLayout64.xml" ContentType="application/vnd.openxmlformats-officedocument.presentationml.slideLayout+xml"/>
  <Override PartName="/ppt/theme/theme64.xml" ContentType="application/vnd.openxmlformats-officedocument.theme+xml"/>
  <Override PartName="/ppt/slideLayouts/slideLayout65.xml" ContentType="application/vnd.openxmlformats-officedocument.presentationml.slideLayout+xml"/>
  <Override PartName="/ppt/theme/theme65.xml" ContentType="application/vnd.openxmlformats-officedocument.theme+xml"/>
  <Override PartName="/ppt/slideLayouts/slideLayout66.xml" ContentType="application/vnd.openxmlformats-officedocument.presentationml.slideLayout+xml"/>
  <Override PartName="/ppt/theme/theme66.xml" ContentType="application/vnd.openxmlformats-officedocument.theme+xml"/>
  <Override PartName="/ppt/slideLayouts/slideLayout67.xml" ContentType="application/vnd.openxmlformats-officedocument.presentationml.slideLayout+xml"/>
  <Override PartName="/ppt/theme/theme67.xml" ContentType="application/vnd.openxmlformats-officedocument.theme+xml"/>
  <Override PartName="/ppt/slideLayouts/slideLayout68.xml" ContentType="application/vnd.openxmlformats-officedocument.presentationml.slideLayout+xml"/>
  <Override PartName="/ppt/theme/theme68.xml" ContentType="application/vnd.openxmlformats-officedocument.theme+xml"/>
  <Override PartName="/ppt/slideLayouts/slideLayout69.xml" ContentType="application/vnd.openxmlformats-officedocument.presentationml.slideLayout+xml"/>
  <Override PartName="/ppt/theme/theme69.xml" ContentType="application/vnd.openxmlformats-officedocument.theme+xml"/>
  <Override PartName="/ppt/slideLayouts/slideLayout70.xml" ContentType="application/vnd.openxmlformats-officedocument.presentationml.slideLayout+xml"/>
  <Override PartName="/ppt/theme/theme70.xml" ContentType="application/vnd.openxmlformats-officedocument.theme+xml"/>
  <Override PartName="/ppt/slideLayouts/slideLayout71.xml" ContentType="application/vnd.openxmlformats-officedocument.presentationml.slideLayout+xml"/>
  <Override PartName="/ppt/theme/theme71.xml" ContentType="application/vnd.openxmlformats-officedocument.theme+xml"/>
  <Override PartName="/ppt/slideLayouts/slideLayout72.xml" ContentType="application/vnd.openxmlformats-officedocument.presentationml.slideLayout+xml"/>
  <Override PartName="/ppt/theme/theme72.xml" ContentType="application/vnd.openxmlformats-officedocument.theme+xml"/>
  <Override PartName="/ppt/slideLayouts/slideLayout73.xml" ContentType="application/vnd.openxmlformats-officedocument.presentationml.slideLayout+xml"/>
  <Override PartName="/ppt/theme/theme73.xml" ContentType="application/vnd.openxmlformats-officedocument.theme+xml"/>
  <Override PartName="/ppt/slideLayouts/slideLayout74.xml" ContentType="application/vnd.openxmlformats-officedocument.presentationml.slideLayout+xml"/>
  <Override PartName="/ppt/theme/theme74.xml" ContentType="application/vnd.openxmlformats-officedocument.theme+xml"/>
  <Override PartName="/ppt/slideLayouts/slideLayout75.xml" ContentType="application/vnd.openxmlformats-officedocument.presentationml.slideLayout+xml"/>
  <Override PartName="/ppt/theme/theme75.xml" ContentType="application/vnd.openxmlformats-officedocument.theme+xml"/>
  <Override PartName="/ppt/slideLayouts/slideLayout76.xml" ContentType="application/vnd.openxmlformats-officedocument.presentationml.slideLayout+xml"/>
  <Override PartName="/ppt/theme/theme76.xml" ContentType="application/vnd.openxmlformats-officedocument.theme+xml"/>
  <Override PartName="/ppt/slideLayouts/slideLayout77.xml" ContentType="application/vnd.openxmlformats-officedocument.presentationml.slideLayout+xml"/>
  <Override PartName="/ppt/theme/theme77.xml" ContentType="application/vnd.openxmlformats-officedocument.theme+xml"/>
  <Override PartName="/ppt/slideLayouts/slideLayout78.xml" ContentType="application/vnd.openxmlformats-officedocument.presentationml.slideLayout+xml"/>
  <Override PartName="/ppt/theme/theme78.xml" ContentType="application/vnd.openxmlformats-officedocument.theme+xml"/>
  <Override PartName="/ppt/slideLayouts/slideLayout79.xml" ContentType="application/vnd.openxmlformats-officedocument.presentationml.slideLayout+xml"/>
  <Override PartName="/ppt/theme/theme79.xml" ContentType="application/vnd.openxmlformats-officedocument.theme+xml"/>
  <Override PartName="/ppt/slideLayouts/slideLayout80.xml" ContentType="application/vnd.openxmlformats-officedocument.presentationml.slideLayout+xml"/>
  <Override PartName="/ppt/theme/theme80.xml" ContentType="application/vnd.openxmlformats-officedocument.theme+xml"/>
  <Override PartName="/ppt/slideLayouts/slideLayout81.xml" ContentType="application/vnd.openxmlformats-officedocument.presentationml.slideLayout+xml"/>
  <Override PartName="/ppt/theme/theme81.xml" ContentType="application/vnd.openxmlformats-officedocument.theme+xml"/>
  <Override PartName="/ppt/slideLayouts/slideLayout82.xml" ContentType="application/vnd.openxmlformats-officedocument.presentationml.slideLayout+xml"/>
  <Override PartName="/ppt/theme/theme82.xml" ContentType="application/vnd.openxmlformats-officedocument.theme+xml"/>
  <Override PartName="/ppt/slideLayouts/slideLayout83.xml" ContentType="application/vnd.openxmlformats-officedocument.presentationml.slideLayout+xml"/>
  <Override PartName="/ppt/theme/theme83.xml" ContentType="application/vnd.openxmlformats-officedocument.theme+xml"/>
  <Override PartName="/ppt/slideLayouts/slideLayout84.xml" ContentType="application/vnd.openxmlformats-officedocument.presentationml.slideLayout+xml"/>
  <Override PartName="/ppt/theme/theme84.xml" ContentType="application/vnd.openxmlformats-officedocument.theme+xml"/>
  <Override PartName="/ppt/slideLayouts/slideLayout85.xml" ContentType="application/vnd.openxmlformats-officedocument.presentationml.slideLayout+xml"/>
  <Override PartName="/ppt/theme/theme85.xml" ContentType="application/vnd.openxmlformats-officedocument.theme+xml"/>
  <Override PartName="/ppt/slideLayouts/slideLayout86.xml" ContentType="application/vnd.openxmlformats-officedocument.presentationml.slideLayout+xml"/>
  <Override PartName="/ppt/theme/theme86.xml" ContentType="application/vnd.openxmlformats-officedocument.theme+xml"/>
  <Override PartName="/ppt/slideLayouts/slideLayout87.xml" ContentType="application/vnd.openxmlformats-officedocument.presentationml.slideLayout+xml"/>
  <Override PartName="/ppt/theme/theme87.xml" ContentType="application/vnd.openxmlformats-officedocument.theme+xml"/>
  <Override PartName="/ppt/slideLayouts/slideLayout88.xml" ContentType="application/vnd.openxmlformats-officedocument.presentationml.slideLayout+xml"/>
  <Override PartName="/ppt/theme/theme88.xml" ContentType="application/vnd.openxmlformats-officedocument.theme+xml"/>
  <Override PartName="/ppt/slideLayouts/slideLayout89.xml" ContentType="application/vnd.openxmlformats-officedocument.presentationml.slideLayout+xml"/>
  <Override PartName="/ppt/theme/theme89.xml" ContentType="application/vnd.openxmlformats-officedocument.theme+xml"/>
  <Override PartName="/ppt/slideLayouts/slideLayout90.xml" ContentType="application/vnd.openxmlformats-officedocument.presentationml.slideLayout+xml"/>
  <Override PartName="/ppt/theme/theme90.xml" ContentType="application/vnd.openxmlformats-officedocument.theme+xml"/>
  <Override PartName="/ppt/slideLayouts/slideLayout91.xml" ContentType="application/vnd.openxmlformats-officedocument.presentationml.slideLayout+xml"/>
  <Override PartName="/ppt/theme/theme91.xml" ContentType="application/vnd.openxmlformats-officedocument.theme+xml"/>
  <Override PartName="/ppt/slideLayouts/slideLayout92.xml" ContentType="application/vnd.openxmlformats-officedocument.presentationml.slideLayout+xml"/>
  <Override PartName="/ppt/theme/theme92.xml" ContentType="application/vnd.openxmlformats-officedocument.theme+xml"/>
  <Override PartName="/ppt/slideLayouts/slideLayout93.xml" ContentType="application/vnd.openxmlformats-officedocument.presentationml.slideLayout+xml"/>
  <Override PartName="/ppt/theme/theme93.xml" ContentType="application/vnd.openxmlformats-officedocument.theme+xml"/>
  <Override PartName="/ppt/slideLayouts/slideLayout94.xml" ContentType="application/vnd.openxmlformats-officedocument.presentationml.slideLayout+xml"/>
  <Override PartName="/ppt/theme/theme94.xml" ContentType="application/vnd.openxmlformats-officedocument.theme+xml"/>
  <Override PartName="/ppt/slideLayouts/slideLayout95.xml" ContentType="application/vnd.openxmlformats-officedocument.presentationml.slideLayout+xml"/>
  <Override PartName="/ppt/theme/theme95.xml" ContentType="application/vnd.openxmlformats-officedocument.theme+xml"/>
  <Override PartName="/ppt/slideLayouts/slideLayout96.xml" ContentType="application/vnd.openxmlformats-officedocument.presentationml.slideLayout+xml"/>
  <Override PartName="/ppt/theme/theme96.xml" ContentType="application/vnd.openxmlformats-officedocument.theme+xml"/>
  <Override PartName="/ppt/slideLayouts/slideLayout97.xml" ContentType="application/vnd.openxmlformats-officedocument.presentationml.slideLayout+xml"/>
  <Override PartName="/ppt/theme/theme97.xml" ContentType="application/vnd.openxmlformats-officedocument.theme+xml"/>
  <Override PartName="/ppt/slideLayouts/slideLayout98.xml" ContentType="application/vnd.openxmlformats-officedocument.presentationml.slideLayout+xml"/>
  <Override PartName="/ppt/theme/theme98.xml" ContentType="application/vnd.openxmlformats-officedocument.theme+xml"/>
  <Override PartName="/ppt/slideLayouts/slideLayout99.xml" ContentType="application/vnd.openxmlformats-officedocument.presentationml.slideLayout+xml"/>
  <Override PartName="/ppt/theme/theme99.xml" ContentType="application/vnd.openxmlformats-officedocument.theme+xml"/>
  <Override PartName="/ppt/slideLayouts/slideLayout100.xml" ContentType="application/vnd.openxmlformats-officedocument.presentationml.slideLayout+xml"/>
  <Override PartName="/ppt/theme/theme100.xml" ContentType="application/vnd.openxmlformats-officedocument.theme+xml"/>
  <Override PartName="/ppt/slideLayouts/slideLayout101.xml" ContentType="application/vnd.openxmlformats-officedocument.presentationml.slideLayout+xml"/>
  <Override PartName="/ppt/theme/theme101.xml" ContentType="application/vnd.openxmlformats-officedocument.theme+xml"/>
  <Override PartName="/ppt/slideLayouts/slideLayout102.xml" ContentType="application/vnd.openxmlformats-officedocument.presentationml.slideLayout+xml"/>
  <Override PartName="/ppt/theme/theme102.xml" ContentType="application/vnd.openxmlformats-officedocument.theme+xml"/>
  <Override PartName="/ppt/slideLayouts/slideLayout103.xml" ContentType="application/vnd.openxmlformats-officedocument.presentationml.slideLayout+xml"/>
  <Override PartName="/ppt/theme/theme103.xml" ContentType="application/vnd.openxmlformats-officedocument.theme+xml"/>
  <Override PartName="/ppt/slideLayouts/slideLayout104.xml" ContentType="application/vnd.openxmlformats-officedocument.presentationml.slideLayout+xml"/>
  <Override PartName="/ppt/theme/theme104.xml" ContentType="application/vnd.openxmlformats-officedocument.theme+xml"/>
  <Override PartName="/ppt/slideLayouts/slideLayout105.xml" ContentType="application/vnd.openxmlformats-officedocument.presentationml.slideLayout+xml"/>
  <Override PartName="/ppt/theme/theme105.xml" ContentType="application/vnd.openxmlformats-officedocument.theme+xml"/>
  <Override PartName="/ppt/slideLayouts/slideLayout106.xml" ContentType="application/vnd.openxmlformats-officedocument.presentationml.slideLayout+xml"/>
  <Override PartName="/ppt/theme/theme106.xml" ContentType="application/vnd.openxmlformats-officedocument.theme+xml"/>
  <Override PartName="/ppt/slideLayouts/slideLayout107.xml" ContentType="application/vnd.openxmlformats-officedocument.presentationml.slideLayout+xml"/>
  <Override PartName="/ppt/theme/theme107.xml" ContentType="application/vnd.openxmlformats-officedocument.theme+xml"/>
  <Override PartName="/ppt/slideLayouts/slideLayout108.xml" ContentType="application/vnd.openxmlformats-officedocument.presentationml.slideLayout+xml"/>
  <Override PartName="/ppt/theme/theme108.xml" ContentType="application/vnd.openxmlformats-officedocument.theme+xml"/>
  <Override PartName="/ppt/slideLayouts/slideLayout109.xml" ContentType="application/vnd.openxmlformats-officedocument.presentationml.slideLayout+xml"/>
  <Override PartName="/ppt/theme/theme109.xml" ContentType="application/vnd.openxmlformats-officedocument.theme+xml"/>
  <Override PartName="/ppt/slideLayouts/slideLayout110.xml" ContentType="application/vnd.openxmlformats-officedocument.presentationml.slideLayout+xml"/>
  <Override PartName="/ppt/theme/theme110.xml" ContentType="application/vnd.openxmlformats-officedocument.theme+xml"/>
  <Override PartName="/ppt/slideLayouts/slideLayout111.xml" ContentType="application/vnd.openxmlformats-officedocument.presentationml.slideLayout+xml"/>
  <Override PartName="/ppt/theme/theme111.xml" ContentType="application/vnd.openxmlformats-officedocument.theme+xml"/>
  <Override PartName="/ppt/slideLayouts/slideLayout112.xml" ContentType="application/vnd.openxmlformats-officedocument.presentationml.slideLayout+xml"/>
  <Override PartName="/ppt/theme/theme112.xml" ContentType="application/vnd.openxmlformats-officedocument.theme+xml"/>
  <Override PartName="/ppt/slideLayouts/slideLayout113.xml" ContentType="application/vnd.openxmlformats-officedocument.presentationml.slideLayout+xml"/>
  <Override PartName="/ppt/theme/theme113.xml" ContentType="application/vnd.openxmlformats-officedocument.theme+xml"/>
  <Override PartName="/ppt/slideLayouts/slideLayout114.xml" ContentType="application/vnd.openxmlformats-officedocument.presentationml.slideLayout+xml"/>
  <Override PartName="/ppt/theme/theme114.xml" ContentType="application/vnd.openxmlformats-officedocument.theme+xml"/>
  <Override PartName="/ppt/slideLayouts/slideLayout115.xml" ContentType="application/vnd.openxmlformats-officedocument.presentationml.slideLayout+xml"/>
  <Override PartName="/ppt/theme/theme115.xml" ContentType="application/vnd.openxmlformats-officedocument.theme+xml"/>
  <Override PartName="/ppt/slideLayouts/slideLayout116.xml" ContentType="application/vnd.openxmlformats-officedocument.presentationml.slideLayout+xml"/>
  <Override PartName="/ppt/theme/theme116.xml" ContentType="application/vnd.openxmlformats-officedocument.theme+xml"/>
  <Override PartName="/ppt/slideLayouts/slideLayout117.xml" ContentType="application/vnd.openxmlformats-officedocument.presentationml.slideLayout+xml"/>
  <Override PartName="/ppt/theme/theme117.xml" ContentType="application/vnd.openxmlformats-officedocument.theme+xml"/>
  <Override PartName="/ppt/slideLayouts/slideLayout118.xml" ContentType="application/vnd.openxmlformats-officedocument.presentationml.slideLayout+xml"/>
  <Override PartName="/ppt/theme/theme118.xml" ContentType="application/vnd.openxmlformats-officedocument.theme+xml"/>
  <Override PartName="/ppt/slideLayouts/slideLayout119.xml" ContentType="application/vnd.openxmlformats-officedocument.presentationml.slideLayout+xml"/>
  <Override PartName="/ppt/theme/theme119.xml" ContentType="application/vnd.openxmlformats-officedocument.theme+xml"/>
  <Override PartName="/ppt/slideLayouts/slideLayout120.xml" ContentType="application/vnd.openxmlformats-officedocument.presentationml.slideLayout+xml"/>
  <Override PartName="/ppt/theme/theme120.xml" ContentType="application/vnd.openxmlformats-officedocument.theme+xml"/>
  <Override PartName="/ppt/slideLayouts/slideLayout121.xml" ContentType="application/vnd.openxmlformats-officedocument.presentationml.slideLayout+xml"/>
  <Override PartName="/ppt/theme/theme121.xml" ContentType="application/vnd.openxmlformats-officedocument.theme+xml"/>
  <Override PartName="/ppt/slideLayouts/slideLayout122.xml" ContentType="application/vnd.openxmlformats-officedocument.presentationml.slideLayout+xml"/>
  <Override PartName="/ppt/theme/theme122.xml" ContentType="application/vnd.openxmlformats-officedocument.theme+xml"/>
  <Override PartName="/ppt/slideLayouts/slideLayout123.xml" ContentType="application/vnd.openxmlformats-officedocument.presentationml.slideLayout+xml"/>
  <Override PartName="/ppt/theme/theme123.xml" ContentType="application/vnd.openxmlformats-officedocument.theme+xml"/>
  <Override PartName="/ppt/slideLayouts/slideLayout124.xml" ContentType="application/vnd.openxmlformats-officedocument.presentationml.slideLayout+xml"/>
  <Override PartName="/ppt/theme/theme124.xml" ContentType="application/vnd.openxmlformats-officedocument.theme+xml"/>
  <Override PartName="/ppt/slideLayouts/slideLayout125.xml" ContentType="application/vnd.openxmlformats-officedocument.presentationml.slideLayout+xml"/>
  <Override PartName="/ppt/theme/theme125.xml" ContentType="application/vnd.openxmlformats-officedocument.theme+xml"/>
  <Override PartName="/ppt/slideLayouts/slideLayout126.xml" ContentType="application/vnd.openxmlformats-officedocument.presentationml.slideLayout+xml"/>
  <Override PartName="/ppt/theme/theme126.xml" ContentType="application/vnd.openxmlformats-officedocument.theme+xml"/>
  <Override PartName="/ppt/slideLayouts/slideLayout127.xml" ContentType="application/vnd.openxmlformats-officedocument.presentationml.slideLayout+xml"/>
  <Override PartName="/ppt/theme/theme127.xml" ContentType="application/vnd.openxmlformats-officedocument.theme+xml"/>
  <Override PartName="/ppt/slideLayouts/slideLayout128.xml" ContentType="application/vnd.openxmlformats-officedocument.presentationml.slideLayout+xml"/>
  <Override PartName="/ppt/theme/theme128.xml" ContentType="application/vnd.openxmlformats-officedocument.theme+xml"/>
  <Override PartName="/ppt/slideLayouts/slideLayout129.xml" ContentType="application/vnd.openxmlformats-officedocument.presentationml.slideLayout+xml"/>
  <Override PartName="/ppt/theme/theme129.xml" ContentType="application/vnd.openxmlformats-officedocument.theme+xml"/>
  <Override PartName="/ppt/slideLayouts/slideLayout130.xml" ContentType="application/vnd.openxmlformats-officedocument.presentationml.slideLayout+xml"/>
  <Override PartName="/ppt/theme/theme130.xml" ContentType="application/vnd.openxmlformats-officedocument.theme+xml"/>
  <Override PartName="/ppt/slideLayouts/slideLayout131.xml" ContentType="application/vnd.openxmlformats-officedocument.presentationml.slideLayout+xml"/>
  <Override PartName="/ppt/theme/theme131.xml" ContentType="application/vnd.openxmlformats-officedocument.theme+xml"/>
  <Override PartName="/ppt/slideLayouts/slideLayout132.xml" ContentType="application/vnd.openxmlformats-officedocument.presentationml.slideLayout+xml"/>
  <Override PartName="/ppt/theme/theme132.xml" ContentType="application/vnd.openxmlformats-officedocument.theme+xml"/>
  <Override PartName="/ppt/slideLayouts/slideLayout133.xml" ContentType="application/vnd.openxmlformats-officedocument.presentationml.slideLayout+xml"/>
  <Override PartName="/ppt/theme/theme133.xml" ContentType="application/vnd.openxmlformats-officedocument.theme+xml"/>
  <Override PartName="/ppt/slideLayouts/slideLayout134.xml" ContentType="application/vnd.openxmlformats-officedocument.presentationml.slideLayout+xml"/>
  <Override PartName="/ppt/theme/theme134.xml" ContentType="application/vnd.openxmlformats-officedocument.theme+xml"/>
  <Override PartName="/ppt/slideLayouts/slideLayout135.xml" ContentType="application/vnd.openxmlformats-officedocument.presentationml.slideLayout+xml"/>
  <Override PartName="/ppt/theme/theme135.xml" ContentType="application/vnd.openxmlformats-officedocument.theme+xml"/>
  <Override PartName="/ppt/slideLayouts/slideLayout136.xml" ContentType="application/vnd.openxmlformats-officedocument.presentationml.slideLayout+xml"/>
  <Override PartName="/ppt/theme/theme136.xml" ContentType="application/vnd.openxmlformats-officedocument.theme+xml"/>
  <Override PartName="/ppt/slideLayouts/slideLayout137.xml" ContentType="application/vnd.openxmlformats-officedocument.presentationml.slideLayout+xml"/>
  <Override PartName="/ppt/theme/theme137.xml" ContentType="application/vnd.openxmlformats-officedocument.theme+xml"/>
  <Override PartName="/ppt/slideLayouts/slideLayout138.xml" ContentType="application/vnd.openxmlformats-officedocument.presentationml.slideLayout+xml"/>
  <Override PartName="/ppt/theme/theme138.xml" ContentType="application/vnd.openxmlformats-officedocument.theme+xml"/>
  <Override PartName="/ppt/slideLayouts/slideLayout139.xml" ContentType="application/vnd.openxmlformats-officedocument.presentationml.slideLayout+xml"/>
  <Override PartName="/ppt/theme/theme139.xml" ContentType="application/vnd.openxmlformats-officedocument.theme+xml"/>
  <Override PartName="/ppt/slideLayouts/slideLayout140.xml" ContentType="application/vnd.openxmlformats-officedocument.presentationml.slideLayout+xml"/>
  <Override PartName="/ppt/theme/theme140.xml" ContentType="application/vnd.openxmlformats-officedocument.theme+xml"/>
  <Override PartName="/ppt/slideLayouts/slideLayout141.xml" ContentType="application/vnd.openxmlformats-officedocument.presentationml.slideLayout+xml"/>
  <Override PartName="/ppt/theme/theme141.xml" ContentType="application/vnd.openxmlformats-officedocument.theme+xml"/>
  <Override PartName="/ppt/slideLayouts/slideLayout142.xml" ContentType="application/vnd.openxmlformats-officedocument.presentationml.slideLayout+xml"/>
  <Override PartName="/ppt/theme/theme142.xml" ContentType="application/vnd.openxmlformats-officedocument.theme+xml"/>
  <Override PartName="/ppt/slideLayouts/slideLayout143.xml" ContentType="application/vnd.openxmlformats-officedocument.presentationml.slideLayout+xml"/>
  <Override PartName="/ppt/theme/theme143.xml" ContentType="application/vnd.openxmlformats-officedocument.theme+xml"/>
  <Override PartName="/ppt/slideLayouts/slideLayout144.xml" ContentType="application/vnd.openxmlformats-officedocument.presentationml.slideLayout+xml"/>
  <Override PartName="/ppt/theme/theme144.xml" ContentType="application/vnd.openxmlformats-officedocument.theme+xml"/>
  <Override PartName="/ppt/slideLayouts/slideLayout145.xml" ContentType="application/vnd.openxmlformats-officedocument.presentationml.slideLayout+xml"/>
  <Override PartName="/ppt/theme/theme145.xml" ContentType="application/vnd.openxmlformats-officedocument.theme+xml"/>
  <Override PartName="/ppt/slideLayouts/slideLayout146.xml" ContentType="application/vnd.openxmlformats-officedocument.presentationml.slideLayout+xml"/>
  <Override PartName="/ppt/theme/theme146.xml" ContentType="application/vnd.openxmlformats-officedocument.theme+xml"/>
  <Override PartName="/ppt/slideLayouts/slideLayout147.xml" ContentType="application/vnd.openxmlformats-officedocument.presentationml.slideLayout+xml"/>
  <Override PartName="/ppt/theme/theme147.xml" ContentType="application/vnd.openxmlformats-officedocument.theme+xml"/>
  <Override PartName="/ppt/slideLayouts/slideLayout148.xml" ContentType="application/vnd.openxmlformats-officedocument.presentationml.slideLayout+xml"/>
  <Override PartName="/ppt/theme/theme148.xml" ContentType="application/vnd.openxmlformats-officedocument.theme+xml"/>
  <Override PartName="/ppt/slideLayouts/slideLayout149.xml" ContentType="application/vnd.openxmlformats-officedocument.presentationml.slideLayout+xml"/>
  <Override PartName="/ppt/theme/theme149.xml" ContentType="application/vnd.openxmlformats-officedocument.theme+xml"/>
  <Override PartName="/ppt/slideLayouts/slideLayout150.xml" ContentType="application/vnd.openxmlformats-officedocument.presentationml.slideLayout+xml"/>
  <Override PartName="/ppt/theme/theme150.xml" ContentType="application/vnd.openxmlformats-officedocument.theme+xml"/>
  <Override PartName="/ppt/slideLayouts/slideLayout151.xml" ContentType="application/vnd.openxmlformats-officedocument.presentationml.slideLayout+xml"/>
  <Override PartName="/ppt/theme/theme151.xml" ContentType="application/vnd.openxmlformats-officedocument.theme+xml"/>
  <Override PartName="/ppt/slideLayouts/slideLayout152.xml" ContentType="application/vnd.openxmlformats-officedocument.presentationml.slideLayout+xml"/>
  <Override PartName="/ppt/theme/theme152.xml" ContentType="application/vnd.openxmlformats-officedocument.theme+xml"/>
  <Override PartName="/ppt/slideLayouts/slideLayout153.xml" ContentType="application/vnd.openxmlformats-officedocument.presentationml.slideLayout+xml"/>
  <Override PartName="/ppt/theme/theme153.xml" ContentType="application/vnd.openxmlformats-officedocument.theme+xml"/>
  <Override PartName="/ppt/slideLayouts/slideLayout154.xml" ContentType="application/vnd.openxmlformats-officedocument.presentationml.slideLayout+xml"/>
  <Override PartName="/ppt/theme/theme154.xml" ContentType="application/vnd.openxmlformats-officedocument.theme+xml"/>
  <Override PartName="/ppt/slideLayouts/slideLayout155.xml" ContentType="application/vnd.openxmlformats-officedocument.presentationml.slideLayout+xml"/>
  <Override PartName="/ppt/theme/theme155.xml" ContentType="application/vnd.openxmlformats-officedocument.theme+xml"/>
  <Override PartName="/ppt/slideLayouts/slideLayout156.xml" ContentType="application/vnd.openxmlformats-officedocument.presentationml.slideLayout+xml"/>
  <Override PartName="/ppt/theme/theme156.xml" ContentType="application/vnd.openxmlformats-officedocument.theme+xml"/>
  <Override PartName="/ppt/slideLayouts/slideLayout157.xml" ContentType="application/vnd.openxmlformats-officedocument.presentationml.slideLayout+xml"/>
  <Override PartName="/ppt/theme/theme157.xml" ContentType="application/vnd.openxmlformats-officedocument.theme+xml"/>
  <Override PartName="/ppt/slideLayouts/slideLayout158.xml" ContentType="application/vnd.openxmlformats-officedocument.presentationml.slideLayout+xml"/>
  <Override PartName="/ppt/theme/theme158.xml" ContentType="application/vnd.openxmlformats-officedocument.theme+xml"/>
  <Override PartName="/ppt/slideLayouts/slideLayout159.xml" ContentType="application/vnd.openxmlformats-officedocument.presentationml.slideLayout+xml"/>
  <Override PartName="/ppt/theme/theme159.xml" ContentType="application/vnd.openxmlformats-officedocument.theme+xml"/>
  <Override PartName="/ppt/slideLayouts/slideLayout160.xml" ContentType="application/vnd.openxmlformats-officedocument.presentationml.slideLayout+xml"/>
  <Override PartName="/ppt/theme/theme160.xml" ContentType="application/vnd.openxmlformats-officedocument.theme+xml"/>
  <Override PartName="/ppt/slideLayouts/slideLayout161.xml" ContentType="application/vnd.openxmlformats-officedocument.presentationml.slideLayout+xml"/>
  <Override PartName="/ppt/theme/theme161.xml" ContentType="application/vnd.openxmlformats-officedocument.theme+xml"/>
  <Override PartName="/ppt/slideLayouts/slideLayout162.xml" ContentType="application/vnd.openxmlformats-officedocument.presentationml.slideLayout+xml"/>
  <Override PartName="/ppt/theme/theme162.xml" ContentType="application/vnd.openxmlformats-officedocument.theme+xml"/>
  <Override PartName="/ppt/slideLayouts/slideLayout163.xml" ContentType="application/vnd.openxmlformats-officedocument.presentationml.slideLayout+xml"/>
  <Override PartName="/ppt/theme/theme163.xml" ContentType="application/vnd.openxmlformats-officedocument.theme+xml"/>
  <Override PartName="/ppt/slideLayouts/slideLayout164.xml" ContentType="application/vnd.openxmlformats-officedocument.presentationml.slideLayout+xml"/>
  <Override PartName="/ppt/theme/theme164.xml" ContentType="application/vnd.openxmlformats-officedocument.theme+xml"/>
  <Override PartName="/ppt/slideLayouts/slideLayout165.xml" ContentType="application/vnd.openxmlformats-officedocument.presentationml.slideLayout+xml"/>
  <Override PartName="/ppt/theme/theme165.xml" ContentType="application/vnd.openxmlformats-officedocument.theme+xml"/>
  <Override PartName="/ppt/slideLayouts/slideLayout166.xml" ContentType="application/vnd.openxmlformats-officedocument.presentationml.slideLayout+xml"/>
  <Override PartName="/ppt/theme/theme166.xml" ContentType="application/vnd.openxmlformats-officedocument.theme+xml"/>
  <Override PartName="/ppt/slideLayouts/slideLayout167.xml" ContentType="application/vnd.openxmlformats-officedocument.presentationml.slideLayout+xml"/>
  <Override PartName="/ppt/theme/theme167.xml" ContentType="application/vnd.openxmlformats-officedocument.theme+xml"/>
  <Override PartName="/ppt/slideLayouts/slideLayout168.xml" ContentType="application/vnd.openxmlformats-officedocument.presentationml.slideLayout+xml"/>
  <Override PartName="/ppt/theme/theme168.xml" ContentType="application/vnd.openxmlformats-officedocument.theme+xml"/>
  <Override PartName="/ppt/slideLayouts/slideLayout169.xml" ContentType="application/vnd.openxmlformats-officedocument.presentationml.slideLayout+xml"/>
  <Override PartName="/ppt/theme/theme169.xml" ContentType="application/vnd.openxmlformats-officedocument.theme+xml"/>
  <Override PartName="/ppt/slideLayouts/slideLayout170.xml" ContentType="application/vnd.openxmlformats-officedocument.presentationml.slideLayout+xml"/>
  <Override PartName="/ppt/theme/theme170.xml" ContentType="application/vnd.openxmlformats-officedocument.theme+xml"/>
  <Override PartName="/ppt/slideLayouts/slideLayout171.xml" ContentType="application/vnd.openxmlformats-officedocument.presentationml.slideLayout+xml"/>
  <Override PartName="/ppt/theme/theme171.xml" ContentType="application/vnd.openxmlformats-officedocument.theme+xml"/>
  <Override PartName="/ppt/slideLayouts/slideLayout172.xml" ContentType="application/vnd.openxmlformats-officedocument.presentationml.slideLayout+xml"/>
  <Override PartName="/ppt/theme/theme172.xml" ContentType="application/vnd.openxmlformats-officedocument.theme+xml"/>
  <Override PartName="/ppt/slideLayouts/slideLayout173.xml" ContentType="application/vnd.openxmlformats-officedocument.presentationml.slideLayout+xml"/>
  <Override PartName="/ppt/theme/theme173.xml" ContentType="application/vnd.openxmlformats-officedocument.theme+xml"/>
  <Override PartName="/ppt/slideLayouts/slideLayout174.xml" ContentType="application/vnd.openxmlformats-officedocument.presentationml.slideLayout+xml"/>
  <Override PartName="/ppt/theme/theme174.xml" ContentType="application/vnd.openxmlformats-officedocument.theme+xml"/>
  <Override PartName="/ppt/slideLayouts/slideLayout175.xml" ContentType="application/vnd.openxmlformats-officedocument.presentationml.slideLayout+xml"/>
  <Override PartName="/ppt/theme/theme175.xml" ContentType="application/vnd.openxmlformats-officedocument.theme+xml"/>
  <Override PartName="/ppt/slideLayouts/slideLayout176.xml" ContentType="application/vnd.openxmlformats-officedocument.presentationml.slideLayout+xml"/>
  <Override PartName="/ppt/theme/theme176.xml" ContentType="application/vnd.openxmlformats-officedocument.theme+xml"/>
  <Override PartName="/ppt/slideLayouts/slideLayout177.xml" ContentType="application/vnd.openxmlformats-officedocument.presentationml.slideLayout+xml"/>
  <Override PartName="/ppt/theme/theme177.xml" ContentType="application/vnd.openxmlformats-officedocument.theme+xml"/>
  <Override PartName="/ppt/slideLayouts/slideLayout178.xml" ContentType="application/vnd.openxmlformats-officedocument.presentationml.slideLayout+xml"/>
  <Override PartName="/ppt/theme/theme178.xml" ContentType="application/vnd.openxmlformats-officedocument.theme+xml"/>
  <Override PartName="/ppt/slideLayouts/slideLayout179.xml" ContentType="application/vnd.openxmlformats-officedocument.presentationml.slideLayout+xml"/>
  <Override PartName="/ppt/theme/theme179.xml" ContentType="application/vnd.openxmlformats-officedocument.theme+xml"/>
  <Override PartName="/ppt/slideLayouts/slideLayout180.xml" ContentType="application/vnd.openxmlformats-officedocument.presentationml.slideLayout+xml"/>
  <Override PartName="/ppt/theme/theme180.xml" ContentType="application/vnd.openxmlformats-officedocument.theme+xml"/>
  <Override PartName="/ppt/slideLayouts/slideLayout181.xml" ContentType="application/vnd.openxmlformats-officedocument.presentationml.slideLayout+xml"/>
  <Override PartName="/ppt/theme/theme181.xml" ContentType="application/vnd.openxmlformats-officedocument.theme+xml"/>
  <Override PartName="/ppt/slideLayouts/slideLayout182.xml" ContentType="application/vnd.openxmlformats-officedocument.presentationml.slideLayout+xml"/>
  <Override PartName="/ppt/theme/theme182.xml" ContentType="application/vnd.openxmlformats-officedocument.theme+xml"/>
  <Override PartName="/ppt/slideLayouts/slideLayout183.xml" ContentType="application/vnd.openxmlformats-officedocument.presentationml.slideLayout+xml"/>
  <Override PartName="/ppt/theme/theme183.xml" ContentType="application/vnd.openxmlformats-officedocument.theme+xml"/>
  <Override PartName="/ppt/slideLayouts/slideLayout184.xml" ContentType="application/vnd.openxmlformats-officedocument.presentationml.slideLayout+xml"/>
  <Override PartName="/ppt/theme/theme184.xml" ContentType="application/vnd.openxmlformats-officedocument.theme+xml"/>
  <Override PartName="/ppt/slideLayouts/slideLayout185.xml" ContentType="application/vnd.openxmlformats-officedocument.presentationml.slideLayout+xml"/>
  <Override PartName="/ppt/theme/theme185.xml" ContentType="application/vnd.openxmlformats-officedocument.theme+xml"/>
  <Override PartName="/ppt/slideLayouts/slideLayout186.xml" ContentType="application/vnd.openxmlformats-officedocument.presentationml.slideLayout+xml"/>
  <Override PartName="/ppt/theme/theme186.xml" ContentType="application/vnd.openxmlformats-officedocument.theme+xml"/>
  <Override PartName="/ppt/slideLayouts/slideLayout187.xml" ContentType="application/vnd.openxmlformats-officedocument.presentationml.slideLayout+xml"/>
  <Override PartName="/ppt/theme/theme187.xml" ContentType="application/vnd.openxmlformats-officedocument.theme+xml"/>
  <Override PartName="/ppt/slideLayouts/slideLayout188.xml" ContentType="application/vnd.openxmlformats-officedocument.presentationml.slideLayout+xml"/>
  <Override PartName="/ppt/theme/theme188.xml" ContentType="application/vnd.openxmlformats-officedocument.theme+xml"/>
  <Override PartName="/ppt/slideLayouts/slideLayout189.xml" ContentType="application/vnd.openxmlformats-officedocument.presentationml.slideLayout+xml"/>
  <Override PartName="/ppt/theme/theme189.xml" ContentType="application/vnd.openxmlformats-officedocument.theme+xml"/>
  <Override PartName="/ppt/slideLayouts/slideLayout190.xml" ContentType="application/vnd.openxmlformats-officedocument.presentationml.slideLayout+xml"/>
  <Override PartName="/ppt/theme/theme190.xml" ContentType="application/vnd.openxmlformats-officedocument.theme+xml"/>
  <Override PartName="/ppt/slideLayouts/slideLayout191.xml" ContentType="application/vnd.openxmlformats-officedocument.presentationml.slideLayout+xml"/>
  <Override PartName="/ppt/theme/theme191.xml" ContentType="application/vnd.openxmlformats-officedocument.theme+xml"/>
  <Override PartName="/ppt/slideLayouts/slideLayout192.xml" ContentType="application/vnd.openxmlformats-officedocument.presentationml.slideLayout+xml"/>
  <Override PartName="/ppt/theme/theme192.xml" ContentType="application/vnd.openxmlformats-officedocument.theme+xml"/>
  <Override PartName="/ppt/slideLayouts/slideLayout193.xml" ContentType="application/vnd.openxmlformats-officedocument.presentationml.slideLayout+xml"/>
  <Override PartName="/ppt/theme/theme193.xml" ContentType="application/vnd.openxmlformats-officedocument.theme+xml"/>
  <Override PartName="/ppt/slideLayouts/slideLayout194.xml" ContentType="application/vnd.openxmlformats-officedocument.presentationml.slideLayout+xml"/>
  <Override PartName="/ppt/theme/theme194.xml" ContentType="application/vnd.openxmlformats-officedocument.theme+xml"/>
  <Override PartName="/ppt/slideLayouts/slideLayout195.xml" ContentType="application/vnd.openxmlformats-officedocument.presentationml.slideLayout+xml"/>
  <Override PartName="/ppt/theme/theme195.xml" ContentType="application/vnd.openxmlformats-officedocument.theme+xml"/>
  <Override PartName="/ppt/slideLayouts/slideLayout196.xml" ContentType="application/vnd.openxmlformats-officedocument.presentationml.slideLayout+xml"/>
  <Override PartName="/ppt/theme/theme196.xml" ContentType="application/vnd.openxmlformats-officedocument.theme+xml"/>
  <Override PartName="/ppt/slideLayouts/slideLayout197.xml" ContentType="application/vnd.openxmlformats-officedocument.presentationml.slideLayout+xml"/>
  <Override PartName="/ppt/theme/theme197.xml" ContentType="application/vnd.openxmlformats-officedocument.theme+xml"/>
  <Override PartName="/ppt/slideLayouts/slideLayout198.xml" ContentType="application/vnd.openxmlformats-officedocument.presentationml.slideLayout+xml"/>
  <Override PartName="/ppt/theme/theme198.xml" ContentType="application/vnd.openxmlformats-officedocument.theme+xml"/>
  <Override PartName="/ppt/slideLayouts/slideLayout199.xml" ContentType="application/vnd.openxmlformats-officedocument.presentationml.slideLayout+xml"/>
  <Override PartName="/ppt/theme/theme199.xml" ContentType="application/vnd.openxmlformats-officedocument.theme+xml"/>
  <Override PartName="/ppt/slideLayouts/slideLayout200.xml" ContentType="application/vnd.openxmlformats-officedocument.presentationml.slideLayout+xml"/>
  <Override PartName="/ppt/theme/theme200.xml" ContentType="application/vnd.openxmlformats-officedocument.theme+xml"/>
  <Override PartName="/ppt/slideLayouts/slideLayout201.xml" ContentType="application/vnd.openxmlformats-officedocument.presentationml.slideLayout+xml"/>
  <Override PartName="/ppt/theme/theme201.xml" ContentType="application/vnd.openxmlformats-officedocument.theme+xml"/>
  <Override PartName="/ppt/slideLayouts/slideLayout202.xml" ContentType="application/vnd.openxmlformats-officedocument.presentationml.slideLayout+xml"/>
  <Override PartName="/ppt/theme/theme202.xml" ContentType="application/vnd.openxmlformats-officedocument.theme+xml"/>
  <Override PartName="/ppt/slideLayouts/slideLayout203.xml" ContentType="application/vnd.openxmlformats-officedocument.presentationml.slideLayout+xml"/>
  <Override PartName="/ppt/theme/theme203.xml" ContentType="application/vnd.openxmlformats-officedocument.theme+xml"/>
  <Override PartName="/ppt/slideLayouts/slideLayout204.xml" ContentType="application/vnd.openxmlformats-officedocument.presentationml.slideLayout+xml"/>
  <Override PartName="/ppt/theme/theme204.xml" ContentType="application/vnd.openxmlformats-officedocument.theme+xml"/>
  <Override PartName="/ppt/slideLayouts/slideLayout205.xml" ContentType="application/vnd.openxmlformats-officedocument.presentationml.slideLayout+xml"/>
  <Override PartName="/ppt/theme/theme205.xml" ContentType="application/vnd.openxmlformats-officedocument.theme+xml"/>
  <Override PartName="/ppt/slideLayouts/slideLayout206.xml" ContentType="application/vnd.openxmlformats-officedocument.presentationml.slideLayout+xml"/>
  <Override PartName="/ppt/theme/theme206.xml" ContentType="application/vnd.openxmlformats-officedocument.theme+xml"/>
  <Override PartName="/ppt/slideLayouts/slideLayout207.xml" ContentType="application/vnd.openxmlformats-officedocument.presentationml.slideLayout+xml"/>
  <Override PartName="/ppt/theme/theme207.xml" ContentType="application/vnd.openxmlformats-officedocument.theme+xml"/>
  <Override PartName="/ppt/slideLayouts/slideLayout208.xml" ContentType="application/vnd.openxmlformats-officedocument.presentationml.slideLayout+xml"/>
  <Override PartName="/ppt/theme/theme208.xml" ContentType="application/vnd.openxmlformats-officedocument.theme+xml"/>
  <Override PartName="/ppt/slideLayouts/slideLayout209.xml" ContentType="application/vnd.openxmlformats-officedocument.presentationml.slideLayout+xml"/>
  <Override PartName="/ppt/theme/theme209.xml" ContentType="application/vnd.openxmlformats-officedocument.theme+xml"/>
  <Override PartName="/ppt/slideLayouts/slideLayout210.xml" ContentType="application/vnd.openxmlformats-officedocument.presentationml.slideLayout+xml"/>
  <Override PartName="/ppt/theme/theme210.xml" ContentType="application/vnd.openxmlformats-officedocument.theme+xml"/>
  <Override PartName="/ppt/slideLayouts/slideLayout211.xml" ContentType="application/vnd.openxmlformats-officedocument.presentationml.slideLayout+xml"/>
  <Override PartName="/ppt/theme/theme211.xml" ContentType="application/vnd.openxmlformats-officedocument.theme+xml"/>
  <Override PartName="/ppt/slideLayouts/slideLayout212.xml" ContentType="application/vnd.openxmlformats-officedocument.presentationml.slideLayout+xml"/>
  <Override PartName="/ppt/theme/theme212.xml" ContentType="application/vnd.openxmlformats-officedocument.theme+xml"/>
  <Override PartName="/ppt/slideLayouts/slideLayout213.xml" ContentType="application/vnd.openxmlformats-officedocument.presentationml.slideLayout+xml"/>
  <Override PartName="/ppt/theme/theme213.xml" ContentType="application/vnd.openxmlformats-officedocument.theme+xml"/>
  <Override PartName="/ppt/slideLayouts/slideLayout214.xml" ContentType="application/vnd.openxmlformats-officedocument.presentationml.slideLayout+xml"/>
  <Override PartName="/ppt/theme/theme214.xml" ContentType="application/vnd.openxmlformats-officedocument.theme+xml"/>
  <Override PartName="/ppt/slideLayouts/slideLayout215.xml" ContentType="application/vnd.openxmlformats-officedocument.presentationml.slideLayout+xml"/>
  <Override PartName="/ppt/theme/theme215.xml" ContentType="application/vnd.openxmlformats-officedocument.theme+xml"/>
  <Override PartName="/ppt/slideLayouts/slideLayout216.xml" ContentType="application/vnd.openxmlformats-officedocument.presentationml.slideLayout+xml"/>
  <Override PartName="/ppt/theme/theme216.xml" ContentType="application/vnd.openxmlformats-officedocument.theme+xml"/>
  <Override PartName="/ppt/slideLayouts/slideLayout217.xml" ContentType="application/vnd.openxmlformats-officedocument.presentationml.slideLayout+xml"/>
  <Override PartName="/ppt/theme/theme217.xml" ContentType="application/vnd.openxmlformats-officedocument.theme+xml"/>
  <Override PartName="/ppt/slideLayouts/slideLayout218.xml" ContentType="application/vnd.openxmlformats-officedocument.presentationml.slideLayout+xml"/>
  <Override PartName="/ppt/theme/theme218.xml" ContentType="application/vnd.openxmlformats-officedocument.theme+xml"/>
  <Override PartName="/ppt/slideLayouts/slideLayout219.xml" ContentType="application/vnd.openxmlformats-officedocument.presentationml.slideLayout+xml"/>
  <Override PartName="/ppt/theme/theme219.xml" ContentType="application/vnd.openxmlformats-officedocument.theme+xml"/>
  <Override PartName="/ppt/slideLayouts/slideLayout220.xml" ContentType="application/vnd.openxmlformats-officedocument.presentationml.slideLayout+xml"/>
  <Override PartName="/ppt/theme/theme220.xml" ContentType="application/vnd.openxmlformats-officedocument.theme+xml"/>
  <Override PartName="/ppt/slideLayouts/slideLayout221.xml" ContentType="application/vnd.openxmlformats-officedocument.presentationml.slideLayout+xml"/>
  <Override PartName="/ppt/theme/theme221.xml" ContentType="application/vnd.openxmlformats-officedocument.theme+xml"/>
  <Override PartName="/ppt/slideLayouts/slideLayout222.xml" ContentType="application/vnd.openxmlformats-officedocument.presentationml.slideLayout+xml"/>
  <Override PartName="/ppt/theme/theme222.xml" ContentType="application/vnd.openxmlformats-officedocument.theme+xml"/>
  <Override PartName="/ppt/slideLayouts/slideLayout223.xml" ContentType="application/vnd.openxmlformats-officedocument.presentationml.slideLayout+xml"/>
  <Override PartName="/ppt/theme/theme223.xml" ContentType="application/vnd.openxmlformats-officedocument.theme+xml"/>
  <Override PartName="/ppt/slideLayouts/slideLayout224.xml" ContentType="application/vnd.openxmlformats-officedocument.presentationml.slideLayout+xml"/>
  <Override PartName="/ppt/theme/theme224.xml" ContentType="application/vnd.openxmlformats-officedocument.theme+xml"/>
  <Override PartName="/ppt/slideLayouts/slideLayout225.xml" ContentType="application/vnd.openxmlformats-officedocument.presentationml.slideLayout+xml"/>
  <Override PartName="/ppt/theme/theme225.xml" ContentType="application/vnd.openxmlformats-officedocument.theme+xml"/>
  <Override PartName="/ppt/slideLayouts/slideLayout226.xml" ContentType="application/vnd.openxmlformats-officedocument.presentationml.slideLayout+xml"/>
  <Override PartName="/ppt/theme/theme226.xml" ContentType="application/vnd.openxmlformats-officedocument.theme+xml"/>
  <Override PartName="/ppt/slideLayouts/slideLayout227.xml" ContentType="application/vnd.openxmlformats-officedocument.presentationml.slideLayout+xml"/>
  <Override PartName="/ppt/theme/theme227.xml" ContentType="application/vnd.openxmlformats-officedocument.theme+xml"/>
  <Override PartName="/ppt/slideLayouts/slideLayout228.xml" ContentType="application/vnd.openxmlformats-officedocument.presentationml.slideLayout+xml"/>
  <Override PartName="/ppt/theme/theme228.xml" ContentType="application/vnd.openxmlformats-officedocument.theme+xml"/>
  <Override PartName="/ppt/slideLayouts/slideLayout229.xml" ContentType="application/vnd.openxmlformats-officedocument.presentationml.slideLayout+xml"/>
  <Override PartName="/ppt/theme/theme229.xml" ContentType="application/vnd.openxmlformats-officedocument.theme+xml"/>
  <Override PartName="/ppt/slideLayouts/slideLayout230.xml" ContentType="application/vnd.openxmlformats-officedocument.presentationml.slideLayout+xml"/>
  <Override PartName="/ppt/theme/theme230.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0" r:id="rId2"/>
    <p:sldMasterId id="2147483652" r:id="rId3"/>
    <p:sldMasterId id="2147483654" r:id="rId4"/>
    <p:sldMasterId id="2147483656" r:id="rId5"/>
    <p:sldMasterId id="2147483658" r:id="rId6"/>
    <p:sldMasterId id="2147483660" r:id="rId7"/>
    <p:sldMasterId id="2147483662" r:id="rId8"/>
    <p:sldMasterId id="2147483664" r:id="rId9"/>
    <p:sldMasterId id="2147483666" r:id="rId10"/>
    <p:sldMasterId id="2147483668" r:id="rId11"/>
    <p:sldMasterId id="2147483670" r:id="rId12"/>
    <p:sldMasterId id="2147483672" r:id="rId13"/>
    <p:sldMasterId id="2147483674" r:id="rId14"/>
    <p:sldMasterId id="2147483676" r:id="rId15"/>
    <p:sldMasterId id="2147483678" r:id="rId16"/>
    <p:sldMasterId id="2147483680" r:id="rId17"/>
    <p:sldMasterId id="2147483682" r:id="rId18"/>
    <p:sldMasterId id="2147483684" r:id="rId19"/>
    <p:sldMasterId id="2147483686" r:id="rId20"/>
    <p:sldMasterId id="2147483688" r:id="rId21"/>
    <p:sldMasterId id="2147483690" r:id="rId22"/>
    <p:sldMasterId id="2147483692" r:id="rId23"/>
    <p:sldMasterId id="2147483694" r:id="rId24"/>
    <p:sldMasterId id="2147483696" r:id="rId25"/>
    <p:sldMasterId id="2147483698" r:id="rId26"/>
    <p:sldMasterId id="2147483700" r:id="rId27"/>
    <p:sldMasterId id="2147483702" r:id="rId28"/>
    <p:sldMasterId id="2147483704" r:id="rId29"/>
    <p:sldMasterId id="2147483706" r:id="rId30"/>
    <p:sldMasterId id="2147483708" r:id="rId31"/>
    <p:sldMasterId id="2147483710" r:id="rId32"/>
    <p:sldMasterId id="2147483712" r:id="rId33"/>
    <p:sldMasterId id="2147483714" r:id="rId34"/>
    <p:sldMasterId id="2147483716" r:id="rId35"/>
    <p:sldMasterId id="2147483718" r:id="rId36"/>
    <p:sldMasterId id="2147483720" r:id="rId37"/>
    <p:sldMasterId id="2147483722" r:id="rId38"/>
    <p:sldMasterId id="2147483724" r:id="rId39"/>
    <p:sldMasterId id="2147483726" r:id="rId40"/>
    <p:sldMasterId id="2147483728" r:id="rId41"/>
    <p:sldMasterId id="2147483730" r:id="rId42"/>
    <p:sldMasterId id="2147483732" r:id="rId43"/>
    <p:sldMasterId id="2147483734" r:id="rId44"/>
    <p:sldMasterId id="2147483736" r:id="rId45"/>
    <p:sldMasterId id="2147483738" r:id="rId46"/>
    <p:sldMasterId id="2147483740" r:id="rId47"/>
    <p:sldMasterId id="2147483744" r:id="rId48"/>
    <p:sldMasterId id="2147483746" r:id="rId49"/>
    <p:sldMasterId id="2147483748" r:id="rId50"/>
    <p:sldMasterId id="2147483750" r:id="rId51"/>
    <p:sldMasterId id="2147483752" r:id="rId52"/>
    <p:sldMasterId id="2147483754" r:id="rId53"/>
    <p:sldMasterId id="2147483756" r:id="rId54"/>
    <p:sldMasterId id="2147483758" r:id="rId55"/>
    <p:sldMasterId id="2147483760" r:id="rId56"/>
    <p:sldMasterId id="2147483762" r:id="rId57"/>
    <p:sldMasterId id="2147483764" r:id="rId58"/>
    <p:sldMasterId id="2147483766" r:id="rId59"/>
    <p:sldMasterId id="2147483770" r:id="rId60"/>
    <p:sldMasterId id="2147483772" r:id="rId61"/>
    <p:sldMasterId id="2147483774" r:id="rId62"/>
    <p:sldMasterId id="2147483776" r:id="rId63"/>
    <p:sldMasterId id="2147483778" r:id="rId64"/>
    <p:sldMasterId id="2147483780" r:id="rId65"/>
    <p:sldMasterId id="2147483782" r:id="rId66"/>
    <p:sldMasterId id="2147483784" r:id="rId67"/>
    <p:sldMasterId id="2147483786" r:id="rId68"/>
    <p:sldMasterId id="2147483788" r:id="rId69"/>
    <p:sldMasterId id="2147483792" r:id="rId70"/>
    <p:sldMasterId id="2147483794" r:id="rId71"/>
    <p:sldMasterId id="2147483796" r:id="rId72"/>
    <p:sldMasterId id="2147483798" r:id="rId73"/>
    <p:sldMasterId id="2147483800" r:id="rId74"/>
    <p:sldMasterId id="2147483802" r:id="rId75"/>
    <p:sldMasterId id="2147483804" r:id="rId76"/>
    <p:sldMasterId id="2147483806" r:id="rId77"/>
    <p:sldMasterId id="2147483808" r:id="rId78"/>
    <p:sldMasterId id="2147483810" r:id="rId79"/>
    <p:sldMasterId id="2147483814" r:id="rId80"/>
    <p:sldMasterId id="2147483816" r:id="rId81"/>
    <p:sldMasterId id="2147483818" r:id="rId82"/>
    <p:sldMasterId id="2147483820" r:id="rId83"/>
    <p:sldMasterId id="2147483822" r:id="rId84"/>
    <p:sldMasterId id="2147483824" r:id="rId85"/>
    <p:sldMasterId id="2147483826" r:id="rId86"/>
    <p:sldMasterId id="2147483828" r:id="rId87"/>
    <p:sldMasterId id="2147483830" r:id="rId88"/>
    <p:sldMasterId id="2147483832" r:id="rId89"/>
    <p:sldMasterId id="2147483836" r:id="rId90"/>
    <p:sldMasterId id="2147483838" r:id="rId91"/>
    <p:sldMasterId id="2147483840" r:id="rId92"/>
    <p:sldMasterId id="2147483842" r:id="rId93"/>
    <p:sldMasterId id="2147483844" r:id="rId94"/>
    <p:sldMasterId id="2147483846" r:id="rId95"/>
    <p:sldMasterId id="2147483848" r:id="rId96"/>
    <p:sldMasterId id="2147483850" r:id="rId97"/>
    <p:sldMasterId id="2147483852" r:id="rId98"/>
    <p:sldMasterId id="2147483854" r:id="rId99"/>
    <p:sldMasterId id="2147483858" r:id="rId100"/>
    <p:sldMasterId id="2147483860" r:id="rId101"/>
    <p:sldMasterId id="2147483862" r:id="rId102"/>
    <p:sldMasterId id="2147483864" r:id="rId103"/>
    <p:sldMasterId id="2147483866" r:id="rId104"/>
    <p:sldMasterId id="2147483868" r:id="rId105"/>
    <p:sldMasterId id="2147483870" r:id="rId106"/>
    <p:sldMasterId id="2147483872" r:id="rId107"/>
    <p:sldMasterId id="2147483874" r:id="rId108"/>
    <p:sldMasterId id="2147483876" r:id="rId109"/>
    <p:sldMasterId id="2147483880" r:id="rId110"/>
    <p:sldMasterId id="2147483882" r:id="rId111"/>
    <p:sldMasterId id="2147483884" r:id="rId112"/>
    <p:sldMasterId id="2147483886" r:id="rId113"/>
    <p:sldMasterId id="2147483888" r:id="rId114"/>
    <p:sldMasterId id="2147483890" r:id="rId115"/>
    <p:sldMasterId id="2147483892" r:id="rId116"/>
    <p:sldMasterId id="2147483896" r:id="rId117"/>
    <p:sldMasterId id="2147483898" r:id="rId118"/>
    <p:sldMasterId id="2147483902" r:id="rId119"/>
    <p:sldMasterId id="2147483904" r:id="rId120"/>
    <p:sldMasterId id="2147483906" r:id="rId121"/>
    <p:sldMasterId id="2147483908" r:id="rId122"/>
    <p:sldMasterId id="2147483910" r:id="rId123"/>
    <p:sldMasterId id="2147483912" r:id="rId124"/>
    <p:sldMasterId id="2147483914" r:id="rId125"/>
    <p:sldMasterId id="2147483918" r:id="rId126"/>
    <p:sldMasterId id="2147483920" r:id="rId127"/>
    <p:sldMasterId id="2147483922" r:id="rId128"/>
    <p:sldMasterId id="2147483924" r:id="rId129"/>
    <p:sldMasterId id="2147483926" r:id="rId130"/>
    <p:sldMasterId id="2147483928" r:id="rId131"/>
    <p:sldMasterId id="2147483930" r:id="rId132"/>
    <p:sldMasterId id="2147483932" r:id="rId133"/>
    <p:sldMasterId id="2147483934" r:id="rId134"/>
    <p:sldMasterId id="2147483936" r:id="rId135"/>
    <p:sldMasterId id="2147483938" r:id="rId136"/>
    <p:sldMasterId id="2147483940" r:id="rId137"/>
    <p:sldMasterId id="2147483942" r:id="rId138"/>
    <p:sldMasterId id="2147483946" r:id="rId139"/>
    <p:sldMasterId id="2147483948" r:id="rId140"/>
    <p:sldMasterId id="2147483950" r:id="rId141"/>
    <p:sldMasterId id="2147483952" r:id="rId142"/>
    <p:sldMasterId id="2147483954" r:id="rId143"/>
    <p:sldMasterId id="2147483956" r:id="rId144"/>
    <p:sldMasterId id="2147483958" r:id="rId145"/>
    <p:sldMasterId id="2147483960" r:id="rId146"/>
    <p:sldMasterId id="2147483962" r:id="rId147"/>
    <p:sldMasterId id="2147483964" r:id="rId148"/>
    <p:sldMasterId id="2147483968" r:id="rId149"/>
    <p:sldMasterId id="2147483970" r:id="rId150"/>
    <p:sldMasterId id="2147483972" r:id="rId151"/>
    <p:sldMasterId id="2147483974" r:id="rId152"/>
    <p:sldMasterId id="2147483976" r:id="rId153"/>
    <p:sldMasterId id="2147483978" r:id="rId154"/>
    <p:sldMasterId id="2147483980" r:id="rId155"/>
    <p:sldMasterId id="2147483982" r:id="rId156"/>
    <p:sldMasterId id="2147483984" r:id="rId157"/>
    <p:sldMasterId id="2147483986" r:id="rId158"/>
    <p:sldMasterId id="2147483988" r:id="rId159"/>
    <p:sldMasterId id="2147483990" r:id="rId160"/>
    <p:sldMasterId id="2147483992" r:id="rId161"/>
    <p:sldMasterId id="2147483994" r:id="rId162"/>
    <p:sldMasterId id="2147483996" r:id="rId163"/>
    <p:sldMasterId id="2147483998" r:id="rId164"/>
    <p:sldMasterId id="2147484000" r:id="rId165"/>
    <p:sldMasterId id="2147484002" r:id="rId166"/>
    <p:sldMasterId id="2147484004" r:id="rId167"/>
    <p:sldMasterId id="2147484006" r:id="rId168"/>
    <p:sldMasterId id="2147484008" r:id="rId169"/>
    <p:sldMasterId id="2147484012" r:id="rId170"/>
    <p:sldMasterId id="2147484014" r:id="rId171"/>
    <p:sldMasterId id="2147484016" r:id="rId172"/>
    <p:sldMasterId id="2147484018" r:id="rId173"/>
    <p:sldMasterId id="2147484020" r:id="rId174"/>
    <p:sldMasterId id="2147484022" r:id="rId175"/>
    <p:sldMasterId id="2147484024" r:id="rId176"/>
    <p:sldMasterId id="2147484028" r:id="rId177"/>
    <p:sldMasterId id="2147484030" r:id="rId178"/>
    <p:sldMasterId id="2147484032" r:id="rId179"/>
    <p:sldMasterId id="2147484034" r:id="rId180"/>
    <p:sldMasterId id="2147484036" r:id="rId181"/>
    <p:sldMasterId id="2147484038" r:id="rId182"/>
    <p:sldMasterId id="2147484040" r:id="rId183"/>
    <p:sldMasterId id="2147484042" r:id="rId184"/>
    <p:sldMasterId id="2147484044" r:id="rId185"/>
    <p:sldMasterId id="2147484046" r:id="rId186"/>
    <p:sldMasterId id="2147484048" r:id="rId187"/>
    <p:sldMasterId id="2147484050" r:id="rId188"/>
    <p:sldMasterId id="2147484052" r:id="rId189"/>
    <p:sldMasterId id="2147484056" r:id="rId190"/>
    <p:sldMasterId id="2147484058" r:id="rId191"/>
    <p:sldMasterId id="2147484060" r:id="rId192"/>
    <p:sldMasterId id="2147484062" r:id="rId193"/>
    <p:sldMasterId id="2147484064" r:id="rId194"/>
    <p:sldMasterId id="2147484066" r:id="rId195"/>
    <p:sldMasterId id="2147484068" r:id="rId196"/>
    <p:sldMasterId id="2147484070" r:id="rId197"/>
    <p:sldMasterId id="2147484072" r:id="rId198"/>
    <p:sldMasterId id="2147484074" r:id="rId199"/>
    <p:sldMasterId id="2147484076" r:id="rId200"/>
    <p:sldMasterId id="2147484078" r:id="rId201"/>
    <p:sldMasterId id="2147484080" r:id="rId202"/>
    <p:sldMasterId id="2147484082" r:id="rId203"/>
    <p:sldMasterId id="2147484084" r:id="rId204"/>
    <p:sldMasterId id="2147484086" r:id="rId205"/>
    <p:sldMasterId id="2147484088" r:id="rId206"/>
    <p:sldMasterId id="2147484090" r:id="rId207"/>
    <p:sldMasterId id="2147484092" r:id="rId208"/>
    <p:sldMasterId id="2147484094" r:id="rId209"/>
    <p:sldMasterId id="2147484096" r:id="rId210"/>
    <p:sldMasterId id="2147484098" r:id="rId211"/>
    <p:sldMasterId id="2147484100" r:id="rId212"/>
    <p:sldMasterId id="2147484102" r:id="rId213"/>
    <p:sldMasterId id="2147484104" r:id="rId214"/>
    <p:sldMasterId id="2147484106" r:id="rId215"/>
    <p:sldMasterId id="2147484108" r:id="rId216"/>
    <p:sldMasterId id="2147484110" r:id="rId217"/>
    <p:sldMasterId id="2147484112" r:id="rId218"/>
    <p:sldMasterId id="2147484116" r:id="rId219"/>
    <p:sldMasterId id="2147484118" r:id="rId220"/>
    <p:sldMasterId id="2147484129" r:id="rId221"/>
    <p:sldMasterId id="2147484131" r:id="rId222"/>
    <p:sldMasterId id="2147484133" r:id="rId223"/>
    <p:sldMasterId id="2147484135" r:id="rId224"/>
    <p:sldMasterId id="2147484137" r:id="rId225"/>
    <p:sldMasterId id="2147484139" r:id="rId226"/>
    <p:sldMasterId id="2147484141" r:id="rId227"/>
    <p:sldMasterId id="2147484143" r:id="rId228"/>
    <p:sldMasterId id="2147484145" r:id="rId229"/>
    <p:sldMasterId id="2147484147" r:id="rId230"/>
  </p:sldMasterIdLst>
  <p:sldIdLst>
    <p:sldId id="256" r:id="rId231"/>
    <p:sldId id="257" r:id="rId232"/>
    <p:sldId id="258" r:id="rId233"/>
    <p:sldId id="259" r:id="rId234"/>
    <p:sldId id="311" r:id="rId235"/>
    <p:sldId id="261" r:id="rId236"/>
    <p:sldId id="363" r:id="rId237"/>
    <p:sldId id="312" r:id="rId238"/>
    <p:sldId id="313" r:id="rId239"/>
    <p:sldId id="314" r:id="rId240"/>
    <p:sldId id="315" r:id="rId241"/>
    <p:sldId id="316" r:id="rId242"/>
    <p:sldId id="317" r:id="rId243"/>
    <p:sldId id="318" r:id="rId244"/>
    <p:sldId id="319" r:id="rId245"/>
    <p:sldId id="320" r:id="rId246"/>
    <p:sldId id="364" r:id="rId247"/>
    <p:sldId id="368" r:id="rId248"/>
    <p:sldId id="365" r:id="rId249"/>
    <p:sldId id="366" r:id="rId250"/>
    <p:sldId id="367" r:id="rId251"/>
    <p:sldId id="321" r:id="rId252"/>
    <p:sldId id="322" r:id="rId253"/>
    <p:sldId id="323" r:id="rId254"/>
    <p:sldId id="324" r:id="rId255"/>
    <p:sldId id="325" r:id="rId256"/>
    <p:sldId id="326" r:id="rId257"/>
    <p:sldId id="327" r:id="rId258"/>
    <p:sldId id="328" r:id="rId259"/>
    <p:sldId id="329" r:id="rId260"/>
    <p:sldId id="330" r:id="rId261"/>
    <p:sldId id="331" r:id="rId262"/>
    <p:sldId id="332" r:id="rId263"/>
    <p:sldId id="333" r:id="rId264"/>
    <p:sldId id="334" r:id="rId265"/>
    <p:sldId id="335" r:id="rId266"/>
    <p:sldId id="336" r:id="rId267"/>
    <p:sldId id="337" r:id="rId268"/>
    <p:sldId id="338" r:id="rId269"/>
    <p:sldId id="370" r:id="rId270"/>
    <p:sldId id="371" r:id="rId271"/>
    <p:sldId id="372" r:id="rId272"/>
    <p:sldId id="373" r:id="rId273"/>
    <p:sldId id="374" r:id="rId274"/>
    <p:sldId id="345" r:id="rId275"/>
    <p:sldId id="346" r:id="rId276"/>
    <p:sldId id="347" r:id="rId277"/>
    <p:sldId id="348" r:id="rId278"/>
  </p:sldIdLst>
  <p:sldSz cx="9144000" cy="6858000" type="screen4x3"/>
  <p:notesSz cx="7559675" cy="10691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50" d="100"/>
          <a:sy n="150" d="100"/>
        </p:scale>
        <p:origin x="-2340" y="-21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Master" Target="slideMasters/slideMaster117.xml"/><Relationship Id="rId21" Type="http://schemas.openxmlformats.org/officeDocument/2006/relationships/slideMaster" Target="slideMasters/slideMaster21.xml"/><Relationship Id="rId42" Type="http://schemas.openxmlformats.org/officeDocument/2006/relationships/slideMaster" Target="slideMasters/slideMaster42.xml"/><Relationship Id="rId63" Type="http://schemas.openxmlformats.org/officeDocument/2006/relationships/slideMaster" Target="slideMasters/slideMaster63.xml"/><Relationship Id="rId84" Type="http://schemas.openxmlformats.org/officeDocument/2006/relationships/slideMaster" Target="slideMasters/slideMaster84.xml"/><Relationship Id="rId138" Type="http://schemas.openxmlformats.org/officeDocument/2006/relationships/slideMaster" Target="slideMasters/slideMaster138.xml"/><Relationship Id="rId159" Type="http://schemas.openxmlformats.org/officeDocument/2006/relationships/slideMaster" Target="slideMasters/slideMaster159.xml"/><Relationship Id="rId170" Type="http://schemas.openxmlformats.org/officeDocument/2006/relationships/slideMaster" Target="slideMasters/slideMaster170.xml"/><Relationship Id="rId191" Type="http://schemas.openxmlformats.org/officeDocument/2006/relationships/slideMaster" Target="slideMasters/slideMaster191.xml"/><Relationship Id="rId205" Type="http://schemas.openxmlformats.org/officeDocument/2006/relationships/slideMaster" Target="slideMasters/slideMaster205.xml"/><Relationship Id="rId226" Type="http://schemas.openxmlformats.org/officeDocument/2006/relationships/slideMaster" Target="slideMasters/slideMaster226.xml"/><Relationship Id="rId247" Type="http://schemas.openxmlformats.org/officeDocument/2006/relationships/slide" Target="slides/slide17.xml"/><Relationship Id="rId107" Type="http://schemas.openxmlformats.org/officeDocument/2006/relationships/slideMaster" Target="slideMasters/slideMaster107.xml"/><Relationship Id="rId268" Type="http://schemas.openxmlformats.org/officeDocument/2006/relationships/slide" Target="slides/slide38.xml"/><Relationship Id="rId11" Type="http://schemas.openxmlformats.org/officeDocument/2006/relationships/slideMaster" Target="slideMasters/slideMaster11.xml"/><Relationship Id="rId32" Type="http://schemas.openxmlformats.org/officeDocument/2006/relationships/slideMaster" Target="slideMasters/slideMaster32.xml"/><Relationship Id="rId53" Type="http://schemas.openxmlformats.org/officeDocument/2006/relationships/slideMaster" Target="slideMasters/slideMaster53.xml"/><Relationship Id="rId74" Type="http://schemas.openxmlformats.org/officeDocument/2006/relationships/slideMaster" Target="slideMasters/slideMaster74.xml"/><Relationship Id="rId128" Type="http://schemas.openxmlformats.org/officeDocument/2006/relationships/slideMaster" Target="slideMasters/slideMaster128.xml"/><Relationship Id="rId149" Type="http://schemas.openxmlformats.org/officeDocument/2006/relationships/slideMaster" Target="slideMasters/slideMaster149.xml"/><Relationship Id="rId5" Type="http://schemas.openxmlformats.org/officeDocument/2006/relationships/slideMaster" Target="slideMasters/slideMaster5.xml"/><Relationship Id="rId95" Type="http://schemas.openxmlformats.org/officeDocument/2006/relationships/slideMaster" Target="slideMasters/slideMaster95.xml"/><Relationship Id="rId160" Type="http://schemas.openxmlformats.org/officeDocument/2006/relationships/slideMaster" Target="slideMasters/slideMaster160.xml"/><Relationship Id="rId181" Type="http://schemas.openxmlformats.org/officeDocument/2006/relationships/slideMaster" Target="slideMasters/slideMaster181.xml"/><Relationship Id="rId216" Type="http://schemas.openxmlformats.org/officeDocument/2006/relationships/slideMaster" Target="slideMasters/slideMaster216.xml"/><Relationship Id="rId237" Type="http://schemas.openxmlformats.org/officeDocument/2006/relationships/slide" Target="slides/slide7.xml"/><Relationship Id="rId258" Type="http://schemas.openxmlformats.org/officeDocument/2006/relationships/slide" Target="slides/slide28.xml"/><Relationship Id="rId279" Type="http://schemas.openxmlformats.org/officeDocument/2006/relationships/presProps" Target="presProps.xml"/><Relationship Id="rId22" Type="http://schemas.openxmlformats.org/officeDocument/2006/relationships/slideMaster" Target="slideMasters/slideMaster22.xml"/><Relationship Id="rId43" Type="http://schemas.openxmlformats.org/officeDocument/2006/relationships/slideMaster" Target="slideMasters/slideMaster43.xml"/><Relationship Id="rId64" Type="http://schemas.openxmlformats.org/officeDocument/2006/relationships/slideMaster" Target="slideMasters/slideMaster64.xml"/><Relationship Id="rId118" Type="http://schemas.openxmlformats.org/officeDocument/2006/relationships/slideMaster" Target="slideMasters/slideMaster118.xml"/><Relationship Id="rId139" Type="http://schemas.openxmlformats.org/officeDocument/2006/relationships/slideMaster" Target="slideMasters/slideMaster139.xml"/><Relationship Id="rId85" Type="http://schemas.openxmlformats.org/officeDocument/2006/relationships/slideMaster" Target="slideMasters/slideMaster85.xml"/><Relationship Id="rId150" Type="http://schemas.openxmlformats.org/officeDocument/2006/relationships/slideMaster" Target="slideMasters/slideMaster150.xml"/><Relationship Id="rId171" Type="http://schemas.openxmlformats.org/officeDocument/2006/relationships/slideMaster" Target="slideMasters/slideMaster171.xml"/><Relationship Id="rId192" Type="http://schemas.openxmlformats.org/officeDocument/2006/relationships/slideMaster" Target="slideMasters/slideMaster192.xml"/><Relationship Id="rId206" Type="http://schemas.openxmlformats.org/officeDocument/2006/relationships/slideMaster" Target="slideMasters/slideMaster206.xml"/><Relationship Id="rId227" Type="http://schemas.openxmlformats.org/officeDocument/2006/relationships/slideMaster" Target="slideMasters/slideMaster227.xml"/><Relationship Id="rId248" Type="http://schemas.openxmlformats.org/officeDocument/2006/relationships/slide" Target="slides/slide18.xml"/><Relationship Id="rId269" Type="http://schemas.openxmlformats.org/officeDocument/2006/relationships/slide" Target="slides/slide39.xml"/><Relationship Id="rId12" Type="http://schemas.openxmlformats.org/officeDocument/2006/relationships/slideMaster" Target="slideMasters/slideMaster12.xml"/><Relationship Id="rId33" Type="http://schemas.openxmlformats.org/officeDocument/2006/relationships/slideMaster" Target="slideMasters/slideMaster33.xml"/><Relationship Id="rId108" Type="http://schemas.openxmlformats.org/officeDocument/2006/relationships/slideMaster" Target="slideMasters/slideMaster108.xml"/><Relationship Id="rId129" Type="http://schemas.openxmlformats.org/officeDocument/2006/relationships/slideMaster" Target="slideMasters/slideMaster129.xml"/><Relationship Id="rId280" Type="http://schemas.openxmlformats.org/officeDocument/2006/relationships/viewProps" Target="viewProps.xml"/><Relationship Id="rId54" Type="http://schemas.openxmlformats.org/officeDocument/2006/relationships/slideMaster" Target="slideMasters/slideMaster54.xml"/><Relationship Id="rId75" Type="http://schemas.openxmlformats.org/officeDocument/2006/relationships/slideMaster" Target="slideMasters/slideMaster75.xml"/><Relationship Id="rId96" Type="http://schemas.openxmlformats.org/officeDocument/2006/relationships/slideMaster" Target="slideMasters/slideMaster96.xml"/><Relationship Id="rId140" Type="http://schemas.openxmlformats.org/officeDocument/2006/relationships/slideMaster" Target="slideMasters/slideMaster140.xml"/><Relationship Id="rId161" Type="http://schemas.openxmlformats.org/officeDocument/2006/relationships/slideMaster" Target="slideMasters/slideMaster161.xml"/><Relationship Id="rId182" Type="http://schemas.openxmlformats.org/officeDocument/2006/relationships/slideMaster" Target="slideMasters/slideMaster182.xml"/><Relationship Id="rId217" Type="http://schemas.openxmlformats.org/officeDocument/2006/relationships/slideMaster" Target="slideMasters/slideMaster217.xml"/><Relationship Id="rId6" Type="http://schemas.openxmlformats.org/officeDocument/2006/relationships/slideMaster" Target="slideMasters/slideMaster6.xml"/><Relationship Id="rId238" Type="http://schemas.openxmlformats.org/officeDocument/2006/relationships/slide" Target="slides/slide8.xml"/><Relationship Id="rId259" Type="http://schemas.openxmlformats.org/officeDocument/2006/relationships/slide" Target="slides/slide29.xml"/><Relationship Id="rId23" Type="http://schemas.openxmlformats.org/officeDocument/2006/relationships/slideMaster" Target="slideMasters/slideMaster23.xml"/><Relationship Id="rId119" Type="http://schemas.openxmlformats.org/officeDocument/2006/relationships/slideMaster" Target="slideMasters/slideMaster119.xml"/><Relationship Id="rId270" Type="http://schemas.openxmlformats.org/officeDocument/2006/relationships/slide" Target="slides/slide40.xml"/><Relationship Id="rId44" Type="http://schemas.openxmlformats.org/officeDocument/2006/relationships/slideMaster" Target="slideMasters/slideMaster44.xml"/><Relationship Id="rId65" Type="http://schemas.openxmlformats.org/officeDocument/2006/relationships/slideMaster" Target="slideMasters/slideMaster65.xml"/><Relationship Id="rId86" Type="http://schemas.openxmlformats.org/officeDocument/2006/relationships/slideMaster" Target="slideMasters/slideMaster86.xml"/><Relationship Id="rId130" Type="http://schemas.openxmlformats.org/officeDocument/2006/relationships/slideMaster" Target="slideMasters/slideMaster130.xml"/><Relationship Id="rId151" Type="http://schemas.openxmlformats.org/officeDocument/2006/relationships/slideMaster" Target="slideMasters/slideMaster151.xml"/><Relationship Id="rId172" Type="http://schemas.openxmlformats.org/officeDocument/2006/relationships/slideMaster" Target="slideMasters/slideMaster172.xml"/><Relationship Id="rId193" Type="http://schemas.openxmlformats.org/officeDocument/2006/relationships/slideMaster" Target="slideMasters/slideMaster193.xml"/><Relationship Id="rId202" Type="http://schemas.openxmlformats.org/officeDocument/2006/relationships/slideMaster" Target="slideMasters/slideMaster202.xml"/><Relationship Id="rId207" Type="http://schemas.openxmlformats.org/officeDocument/2006/relationships/slideMaster" Target="slideMasters/slideMaster207.xml"/><Relationship Id="rId223" Type="http://schemas.openxmlformats.org/officeDocument/2006/relationships/slideMaster" Target="slideMasters/slideMaster223.xml"/><Relationship Id="rId228" Type="http://schemas.openxmlformats.org/officeDocument/2006/relationships/slideMaster" Target="slideMasters/slideMaster228.xml"/><Relationship Id="rId244" Type="http://schemas.openxmlformats.org/officeDocument/2006/relationships/slide" Target="slides/slide14.xml"/><Relationship Id="rId249" Type="http://schemas.openxmlformats.org/officeDocument/2006/relationships/slide" Target="slides/slide1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Master" Target="slideMasters/slideMaster39.xml"/><Relationship Id="rId109" Type="http://schemas.openxmlformats.org/officeDocument/2006/relationships/slideMaster" Target="slideMasters/slideMaster109.xml"/><Relationship Id="rId260" Type="http://schemas.openxmlformats.org/officeDocument/2006/relationships/slide" Target="slides/slide30.xml"/><Relationship Id="rId265" Type="http://schemas.openxmlformats.org/officeDocument/2006/relationships/slide" Target="slides/slide35.xml"/><Relationship Id="rId281" Type="http://schemas.openxmlformats.org/officeDocument/2006/relationships/theme" Target="theme/theme1.xml"/><Relationship Id="rId34" Type="http://schemas.openxmlformats.org/officeDocument/2006/relationships/slideMaster" Target="slideMasters/slideMaster34.xml"/><Relationship Id="rId50" Type="http://schemas.openxmlformats.org/officeDocument/2006/relationships/slideMaster" Target="slideMasters/slideMaster50.xml"/><Relationship Id="rId55" Type="http://schemas.openxmlformats.org/officeDocument/2006/relationships/slideMaster" Target="slideMasters/slideMaster55.xml"/><Relationship Id="rId76" Type="http://schemas.openxmlformats.org/officeDocument/2006/relationships/slideMaster" Target="slideMasters/slideMaster76.xml"/><Relationship Id="rId97" Type="http://schemas.openxmlformats.org/officeDocument/2006/relationships/slideMaster" Target="slideMasters/slideMaster97.xml"/><Relationship Id="rId104" Type="http://schemas.openxmlformats.org/officeDocument/2006/relationships/slideMaster" Target="slideMasters/slideMaster104.xml"/><Relationship Id="rId120" Type="http://schemas.openxmlformats.org/officeDocument/2006/relationships/slideMaster" Target="slideMasters/slideMaster120.xml"/><Relationship Id="rId125" Type="http://schemas.openxmlformats.org/officeDocument/2006/relationships/slideMaster" Target="slideMasters/slideMaster125.xml"/><Relationship Id="rId141" Type="http://schemas.openxmlformats.org/officeDocument/2006/relationships/slideMaster" Target="slideMasters/slideMaster141.xml"/><Relationship Id="rId146" Type="http://schemas.openxmlformats.org/officeDocument/2006/relationships/slideMaster" Target="slideMasters/slideMaster146.xml"/><Relationship Id="rId167" Type="http://schemas.openxmlformats.org/officeDocument/2006/relationships/slideMaster" Target="slideMasters/slideMaster167.xml"/><Relationship Id="rId188" Type="http://schemas.openxmlformats.org/officeDocument/2006/relationships/slideMaster" Target="slideMasters/slideMaster188.xml"/><Relationship Id="rId7" Type="http://schemas.openxmlformats.org/officeDocument/2006/relationships/slideMaster" Target="slideMasters/slideMaster7.xml"/><Relationship Id="rId71" Type="http://schemas.openxmlformats.org/officeDocument/2006/relationships/slideMaster" Target="slideMasters/slideMaster71.xml"/><Relationship Id="rId92" Type="http://schemas.openxmlformats.org/officeDocument/2006/relationships/slideMaster" Target="slideMasters/slideMaster92.xml"/><Relationship Id="rId162" Type="http://schemas.openxmlformats.org/officeDocument/2006/relationships/slideMaster" Target="slideMasters/slideMaster162.xml"/><Relationship Id="rId183" Type="http://schemas.openxmlformats.org/officeDocument/2006/relationships/slideMaster" Target="slideMasters/slideMaster183.xml"/><Relationship Id="rId213" Type="http://schemas.openxmlformats.org/officeDocument/2006/relationships/slideMaster" Target="slideMasters/slideMaster213.xml"/><Relationship Id="rId218" Type="http://schemas.openxmlformats.org/officeDocument/2006/relationships/slideMaster" Target="slideMasters/slideMaster218.xml"/><Relationship Id="rId234" Type="http://schemas.openxmlformats.org/officeDocument/2006/relationships/slide" Target="slides/slide4.xml"/><Relationship Id="rId239" Type="http://schemas.openxmlformats.org/officeDocument/2006/relationships/slide" Target="slides/slide9.xml"/><Relationship Id="rId2" Type="http://schemas.openxmlformats.org/officeDocument/2006/relationships/slideMaster" Target="slideMasters/slideMaster2.xml"/><Relationship Id="rId29" Type="http://schemas.openxmlformats.org/officeDocument/2006/relationships/slideMaster" Target="slideMasters/slideMaster29.xml"/><Relationship Id="rId250" Type="http://schemas.openxmlformats.org/officeDocument/2006/relationships/slide" Target="slides/slide20.xml"/><Relationship Id="rId255" Type="http://schemas.openxmlformats.org/officeDocument/2006/relationships/slide" Target="slides/slide25.xml"/><Relationship Id="rId271" Type="http://schemas.openxmlformats.org/officeDocument/2006/relationships/slide" Target="slides/slide41.xml"/><Relationship Id="rId276" Type="http://schemas.openxmlformats.org/officeDocument/2006/relationships/slide" Target="slides/slide46.xml"/><Relationship Id="rId24" Type="http://schemas.openxmlformats.org/officeDocument/2006/relationships/slideMaster" Target="slideMasters/slideMaster24.xml"/><Relationship Id="rId40" Type="http://schemas.openxmlformats.org/officeDocument/2006/relationships/slideMaster" Target="slideMasters/slideMaster40.xml"/><Relationship Id="rId45" Type="http://schemas.openxmlformats.org/officeDocument/2006/relationships/slideMaster" Target="slideMasters/slideMaster45.xml"/><Relationship Id="rId66" Type="http://schemas.openxmlformats.org/officeDocument/2006/relationships/slideMaster" Target="slideMasters/slideMaster66.xml"/><Relationship Id="rId87" Type="http://schemas.openxmlformats.org/officeDocument/2006/relationships/slideMaster" Target="slideMasters/slideMaster87.xml"/><Relationship Id="rId110" Type="http://schemas.openxmlformats.org/officeDocument/2006/relationships/slideMaster" Target="slideMasters/slideMaster110.xml"/><Relationship Id="rId115" Type="http://schemas.openxmlformats.org/officeDocument/2006/relationships/slideMaster" Target="slideMasters/slideMaster115.xml"/><Relationship Id="rId131" Type="http://schemas.openxmlformats.org/officeDocument/2006/relationships/slideMaster" Target="slideMasters/slideMaster131.xml"/><Relationship Id="rId136" Type="http://schemas.openxmlformats.org/officeDocument/2006/relationships/slideMaster" Target="slideMasters/slideMaster136.xml"/><Relationship Id="rId157" Type="http://schemas.openxmlformats.org/officeDocument/2006/relationships/slideMaster" Target="slideMasters/slideMaster157.xml"/><Relationship Id="rId178" Type="http://schemas.openxmlformats.org/officeDocument/2006/relationships/slideMaster" Target="slideMasters/slideMaster178.xml"/><Relationship Id="rId61" Type="http://schemas.openxmlformats.org/officeDocument/2006/relationships/slideMaster" Target="slideMasters/slideMaster61.xml"/><Relationship Id="rId82" Type="http://schemas.openxmlformats.org/officeDocument/2006/relationships/slideMaster" Target="slideMasters/slideMaster82.xml"/><Relationship Id="rId152" Type="http://schemas.openxmlformats.org/officeDocument/2006/relationships/slideMaster" Target="slideMasters/slideMaster152.xml"/><Relationship Id="rId173" Type="http://schemas.openxmlformats.org/officeDocument/2006/relationships/slideMaster" Target="slideMasters/slideMaster173.xml"/><Relationship Id="rId194" Type="http://schemas.openxmlformats.org/officeDocument/2006/relationships/slideMaster" Target="slideMasters/slideMaster194.xml"/><Relationship Id="rId199" Type="http://schemas.openxmlformats.org/officeDocument/2006/relationships/slideMaster" Target="slideMasters/slideMaster199.xml"/><Relationship Id="rId203" Type="http://schemas.openxmlformats.org/officeDocument/2006/relationships/slideMaster" Target="slideMasters/slideMaster203.xml"/><Relationship Id="rId208" Type="http://schemas.openxmlformats.org/officeDocument/2006/relationships/slideMaster" Target="slideMasters/slideMaster208.xml"/><Relationship Id="rId229" Type="http://schemas.openxmlformats.org/officeDocument/2006/relationships/slideMaster" Target="slideMasters/slideMaster229.xml"/><Relationship Id="rId19" Type="http://schemas.openxmlformats.org/officeDocument/2006/relationships/slideMaster" Target="slideMasters/slideMaster19.xml"/><Relationship Id="rId224" Type="http://schemas.openxmlformats.org/officeDocument/2006/relationships/slideMaster" Target="slideMasters/slideMaster224.xml"/><Relationship Id="rId240" Type="http://schemas.openxmlformats.org/officeDocument/2006/relationships/slide" Target="slides/slide10.xml"/><Relationship Id="rId245" Type="http://schemas.openxmlformats.org/officeDocument/2006/relationships/slide" Target="slides/slide15.xml"/><Relationship Id="rId261" Type="http://schemas.openxmlformats.org/officeDocument/2006/relationships/slide" Target="slides/slide31.xml"/><Relationship Id="rId266" Type="http://schemas.openxmlformats.org/officeDocument/2006/relationships/slide" Target="slides/slide36.xml"/><Relationship Id="rId14" Type="http://schemas.openxmlformats.org/officeDocument/2006/relationships/slideMaster" Target="slideMasters/slideMaster14.xml"/><Relationship Id="rId30" Type="http://schemas.openxmlformats.org/officeDocument/2006/relationships/slideMaster" Target="slideMasters/slideMaster30.xml"/><Relationship Id="rId35" Type="http://schemas.openxmlformats.org/officeDocument/2006/relationships/slideMaster" Target="slideMasters/slideMaster35.xml"/><Relationship Id="rId56" Type="http://schemas.openxmlformats.org/officeDocument/2006/relationships/slideMaster" Target="slideMasters/slideMaster56.xml"/><Relationship Id="rId77" Type="http://schemas.openxmlformats.org/officeDocument/2006/relationships/slideMaster" Target="slideMasters/slideMaster77.xml"/><Relationship Id="rId100" Type="http://schemas.openxmlformats.org/officeDocument/2006/relationships/slideMaster" Target="slideMasters/slideMaster100.xml"/><Relationship Id="rId105" Type="http://schemas.openxmlformats.org/officeDocument/2006/relationships/slideMaster" Target="slideMasters/slideMaster105.xml"/><Relationship Id="rId126" Type="http://schemas.openxmlformats.org/officeDocument/2006/relationships/slideMaster" Target="slideMasters/slideMaster126.xml"/><Relationship Id="rId147" Type="http://schemas.openxmlformats.org/officeDocument/2006/relationships/slideMaster" Target="slideMasters/slideMaster147.xml"/><Relationship Id="rId168" Type="http://schemas.openxmlformats.org/officeDocument/2006/relationships/slideMaster" Target="slideMasters/slideMaster168.xml"/><Relationship Id="rId282"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Master" Target="slideMasters/slideMaster51.xml"/><Relationship Id="rId72" Type="http://schemas.openxmlformats.org/officeDocument/2006/relationships/slideMaster" Target="slideMasters/slideMaster72.xml"/><Relationship Id="rId93" Type="http://schemas.openxmlformats.org/officeDocument/2006/relationships/slideMaster" Target="slideMasters/slideMaster93.xml"/><Relationship Id="rId98" Type="http://schemas.openxmlformats.org/officeDocument/2006/relationships/slideMaster" Target="slideMasters/slideMaster98.xml"/><Relationship Id="rId121" Type="http://schemas.openxmlformats.org/officeDocument/2006/relationships/slideMaster" Target="slideMasters/slideMaster121.xml"/><Relationship Id="rId142" Type="http://schemas.openxmlformats.org/officeDocument/2006/relationships/slideMaster" Target="slideMasters/slideMaster142.xml"/><Relationship Id="rId163" Type="http://schemas.openxmlformats.org/officeDocument/2006/relationships/slideMaster" Target="slideMasters/slideMaster163.xml"/><Relationship Id="rId184" Type="http://schemas.openxmlformats.org/officeDocument/2006/relationships/slideMaster" Target="slideMasters/slideMaster184.xml"/><Relationship Id="rId189" Type="http://schemas.openxmlformats.org/officeDocument/2006/relationships/slideMaster" Target="slideMasters/slideMaster189.xml"/><Relationship Id="rId219" Type="http://schemas.openxmlformats.org/officeDocument/2006/relationships/slideMaster" Target="slideMasters/slideMaster219.xml"/><Relationship Id="rId3" Type="http://schemas.openxmlformats.org/officeDocument/2006/relationships/slideMaster" Target="slideMasters/slideMaster3.xml"/><Relationship Id="rId214" Type="http://schemas.openxmlformats.org/officeDocument/2006/relationships/slideMaster" Target="slideMasters/slideMaster214.xml"/><Relationship Id="rId230" Type="http://schemas.openxmlformats.org/officeDocument/2006/relationships/slideMaster" Target="slideMasters/slideMaster230.xml"/><Relationship Id="rId235" Type="http://schemas.openxmlformats.org/officeDocument/2006/relationships/slide" Target="slides/slide5.xml"/><Relationship Id="rId251" Type="http://schemas.openxmlformats.org/officeDocument/2006/relationships/slide" Target="slides/slide21.xml"/><Relationship Id="rId256" Type="http://schemas.openxmlformats.org/officeDocument/2006/relationships/slide" Target="slides/slide26.xml"/><Relationship Id="rId277" Type="http://schemas.openxmlformats.org/officeDocument/2006/relationships/slide" Target="slides/slide47.xml"/><Relationship Id="rId25" Type="http://schemas.openxmlformats.org/officeDocument/2006/relationships/slideMaster" Target="slideMasters/slideMaster25.xml"/><Relationship Id="rId46" Type="http://schemas.openxmlformats.org/officeDocument/2006/relationships/slideMaster" Target="slideMasters/slideMaster46.xml"/><Relationship Id="rId67" Type="http://schemas.openxmlformats.org/officeDocument/2006/relationships/slideMaster" Target="slideMasters/slideMaster67.xml"/><Relationship Id="rId116" Type="http://schemas.openxmlformats.org/officeDocument/2006/relationships/slideMaster" Target="slideMasters/slideMaster116.xml"/><Relationship Id="rId137" Type="http://schemas.openxmlformats.org/officeDocument/2006/relationships/slideMaster" Target="slideMasters/slideMaster137.xml"/><Relationship Id="rId158" Type="http://schemas.openxmlformats.org/officeDocument/2006/relationships/slideMaster" Target="slideMasters/slideMaster158.xml"/><Relationship Id="rId272" Type="http://schemas.openxmlformats.org/officeDocument/2006/relationships/slide" Target="slides/slide42.xml"/><Relationship Id="rId20" Type="http://schemas.openxmlformats.org/officeDocument/2006/relationships/slideMaster" Target="slideMasters/slideMaster20.xml"/><Relationship Id="rId41" Type="http://schemas.openxmlformats.org/officeDocument/2006/relationships/slideMaster" Target="slideMasters/slideMaster41.xml"/><Relationship Id="rId62" Type="http://schemas.openxmlformats.org/officeDocument/2006/relationships/slideMaster" Target="slideMasters/slideMaster62.xml"/><Relationship Id="rId83" Type="http://schemas.openxmlformats.org/officeDocument/2006/relationships/slideMaster" Target="slideMasters/slideMaster83.xml"/><Relationship Id="rId88" Type="http://schemas.openxmlformats.org/officeDocument/2006/relationships/slideMaster" Target="slideMasters/slideMaster88.xml"/><Relationship Id="rId111" Type="http://schemas.openxmlformats.org/officeDocument/2006/relationships/slideMaster" Target="slideMasters/slideMaster111.xml"/><Relationship Id="rId132" Type="http://schemas.openxmlformats.org/officeDocument/2006/relationships/slideMaster" Target="slideMasters/slideMaster132.xml"/><Relationship Id="rId153" Type="http://schemas.openxmlformats.org/officeDocument/2006/relationships/slideMaster" Target="slideMasters/slideMaster153.xml"/><Relationship Id="rId174" Type="http://schemas.openxmlformats.org/officeDocument/2006/relationships/slideMaster" Target="slideMasters/slideMaster174.xml"/><Relationship Id="rId179" Type="http://schemas.openxmlformats.org/officeDocument/2006/relationships/slideMaster" Target="slideMasters/slideMaster179.xml"/><Relationship Id="rId195" Type="http://schemas.openxmlformats.org/officeDocument/2006/relationships/slideMaster" Target="slideMasters/slideMaster195.xml"/><Relationship Id="rId209" Type="http://schemas.openxmlformats.org/officeDocument/2006/relationships/slideMaster" Target="slideMasters/slideMaster209.xml"/><Relationship Id="rId190" Type="http://schemas.openxmlformats.org/officeDocument/2006/relationships/slideMaster" Target="slideMasters/slideMaster190.xml"/><Relationship Id="rId204" Type="http://schemas.openxmlformats.org/officeDocument/2006/relationships/slideMaster" Target="slideMasters/slideMaster204.xml"/><Relationship Id="rId220" Type="http://schemas.openxmlformats.org/officeDocument/2006/relationships/slideMaster" Target="slideMasters/slideMaster220.xml"/><Relationship Id="rId225" Type="http://schemas.openxmlformats.org/officeDocument/2006/relationships/slideMaster" Target="slideMasters/slideMaster225.xml"/><Relationship Id="rId241" Type="http://schemas.openxmlformats.org/officeDocument/2006/relationships/slide" Target="slides/slide11.xml"/><Relationship Id="rId246" Type="http://schemas.openxmlformats.org/officeDocument/2006/relationships/slide" Target="slides/slide16.xml"/><Relationship Id="rId267" Type="http://schemas.openxmlformats.org/officeDocument/2006/relationships/slide" Target="slides/slide37.xml"/><Relationship Id="rId15" Type="http://schemas.openxmlformats.org/officeDocument/2006/relationships/slideMaster" Target="slideMasters/slideMaster15.xml"/><Relationship Id="rId36" Type="http://schemas.openxmlformats.org/officeDocument/2006/relationships/slideMaster" Target="slideMasters/slideMaster36.xml"/><Relationship Id="rId57" Type="http://schemas.openxmlformats.org/officeDocument/2006/relationships/slideMaster" Target="slideMasters/slideMaster57.xml"/><Relationship Id="rId106" Type="http://schemas.openxmlformats.org/officeDocument/2006/relationships/slideMaster" Target="slideMasters/slideMaster106.xml"/><Relationship Id="rId127" Type="http://schemas.openxmlformats.org/officeDocument/2006/relationships/slideMaster" Target="slideMasters/slideMaster127.xml"/><Relationship Id="rId262" Type="http://schemas.openxmlformats.org/officeDocument/2006/relationships/slide" Target="slides/slide32.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52" Type="http://schemas.openxmlformats.org/officeDocument/2006/relationships/slideMaster" Target="slideMasters/slideMaster52.xml"/><Relationship Id="rId73" Type="http://schemas.openxmlformats.org/officeDocument/2006/relationships/slideMaster" Target="slideMasters/slideMaster73.xml"/><Relationship Id="rId78" Type="http://schemas.openxmlformats.org/officeDocument/2006/relationships/slideMaster" Target="slideMasters/slideMaster78.xml"/><Relationship Id="rId94" Type="http://schemas.openxmlformats.org/officeDocument/2006/relationships/slideMaster" Target="slideMasters/slideMaster94.xml"/><Relationship Id="rId99" Type="http://schemas.openxmlformats.org/officeDocument/2006/relationships/slideMaster" Target="slideMasters/slideMaster99.xml"/><Relationship Id="rId101" Type="http://schemas.openxmlformats.org/officeDocument/2006/relationships/slideMaster" Target="slideMasters/slideMaster101.xml"/><Relationship Id="rId122" Type="http://schemas.openxmlformats.org/officeDocument/2006/relationships/slideMaster" Target="slideMasters/slideMaster122.xml"/><Relationship Id="rId143" Type="http://schemas.openxmlformats.org/officeDocument/2006/relationships/slideMaster" Target="slideMasters/slideMaster143.xml"/><Relationship Id="rId148" Type="http://schemas.openxmlformats.org/officeDocument/2006/relationships/slideMaster" Target="slideMasters/slideMaster148.xml"/><Relationship Id="rId164" Type="http://schemas.openxmlformats.org/officeDocument/2006/relationships/slideMaster" Target="slideMasters/slideMaster164.xml"/><Relationship Id="rId169" Type="http://schemas.openxmlformats.org/officeDocument/2006/relationships/slideMaster" Target="slideMasters/slideMaster169.xml"/><Relationship Id="rId185" Type="http://schemas.openxmlformats.org/officeDocument/2006/relationships/slideMaster" Target="slideMasters/slideMaster185.xml"/><Relationship Id="rId4" Type="http://schemas.openxmlformats.org/officeDocument/2006/relationships/slideMaster" Target="slideMasters/slideMaster4.xml"/><Relationship Id="rId9" Type="http://schemas.openxmlformats.org/officeDocument/2006/relationships/slideMaster" Target="slideMasters/slideMaster9.xml"/><Relationship Id="rId180" Type="http://schemas.openxmlformats.org/officeDocument/2006/relationships/slideMaster" Target="slideMasters/slideMaster180.xml"/><Relationship Id="rId210" Type="http://schemas.openxmlformats.org/officeDocument/2006/relationships/slideMaster" Target="slideMasters/slideMaster210.xml"/><Relationship Id="rId215" Type="http://schemas.openxmlformats.org/officeDocument/2006/relationships/slideMaster" Target="slideMasters/slideMaster215.xml"/><Relationship Id="rId236" Type="http://schemas.openxmlformats.org/officeDocument/2006/relationships/slide" Target="slides/slide6.xml"/><Relationship Id="rId257" Type="http://schemas.openxmlformats.org/officeDocument/2006/relationships/slide" Target="slides/slide27.xml"/><Relationship Id="rId278" Type="http://schemas.openxmlformats.org/officeDocument/2006/relationships/slide" Target="slides/slide48.xml"/><Relationship Id="rId26" Type="http://schemas.openxmlformats.org/officeDocument/2006/relationships/slideMaster" Target="slideMasters/slideMaster26.xml"/><Relationship Id="rId231" Type="http://schemas.openxmlformats.org/officeDocument/2006/relationships/slide" Target="slides/slide1.xml"/><Relationship Id="rId252" Type="http://schemas.openxmlformats.org/officeDocument/2006/relationships/slide" Target="slides/slide22.xml"/><Relationship Id="rId273" Type="http://schemas.openxmlformats.org/officeDocument/2006/relationships/slide" Target="slides/slide43.xml"/><Relationship Id="rId47" Type="http://schemas.openxmlformats.org/officeDocument/2006/relationships/slideMaster" Target="slideMasters/slideMaster47.xml"/><Relationship Id="rId68" Type="http://schemas.openxmlformats.org/officeDocument/2006/relationships/slideMaster" Target="slideMasters/slideMaster68.xml"/><Relationship Id="rId89" Type="http://schemas.openxmlformats.org/officeDocument/2006/relationships/slideMaster" Target="slideMasters/slideMaster89.xml"/><Relationship Id="rId112" Type="http://schemas.openxmlformats.org/officeDocument/2006/relationships/slideMaster" Target="slideMasters/slideMaster112.xml"/><Relationship Id="rId133" Type="http://schemas.openxmlformats.org/officeDocument/2006/relationships/slideMaster" Target="slideMasters/slideMaster133.xml"/><Relationship Id="rId154" Type="http://schemas.openxmlformats.org/officeDocument/2006/relationships/slideMaster" Target="slideMasters/slideMaster154.xml"/><Relationship Id="rId175" Type="http://schemas.openxmlformats.org/officeDocument/2006/relationships/slideMaster" Target="slideMasters/slideMaster175.xml"/><Relationship Id="rId196" Type="http://schemas.openxmlformats.org/officeDocument/2006/relationships/slideMaster" Target="slideMasters/slideMaster196.xml"/><Relationship Id="rId200" Type="http://schemas.openxmlformats.org/officeDocument/2006/relationships/slideMaster" Target="slideMasters/slideMaster200.xml"/><Relationship Id="rId16" Type="http://schemas.openxmlformats.org/officeDocument/2006/relationships/slideMaster" Target="slideMasters/slideMaster16.xml"/><Relationship Id="rId221" Type="http://schemas.openxmlformats.org/officeDocument/2006/relationships/slideMaster" Target="slideMasters/slideMaster221.xml"/><Relationship Id="rId242" Type="http://schemas.openxmlformats.org/officeDocument/2006/relationships/slide" Target="slides/slide12.xml"/><Relationship Id="rId263" Type="http://schemas.openxmlformats.org/officeDocument/2006/relationships/slide" Target="slides/slide33.xml"/><Relationship Id="rId37" Type="http://schemas.openxmlformats.org/officeDocument/2006/relationships/slideMaster" Target="slideMasters/slideMaster37.xml"/><Relationship Id="rId58" Type="http://schemas.openxmlformats.org/officeDocument/2006/relationships/slideMaster" Target="slideMasters/slideMaster58.xml"/><Relationship Id="rId79" Type="http://schemas.openxmlformats.org/officeDocument/2006/relationships/slideMaster" Target="slideMasters/slideMaster79.xml"/><Relationship Id="rId102" Type="http://schemas.openxmlformats.org/officeDocument/2006/relationships/slideMaster" Target="slideMasters/slideMaster102.xml"/><Relationship Id="rId123" Type="http://schemas.openxmlformats.org/officeDocument/2006/relationships/slideMaster" Target="slideMasters/slideMaster123.xml"/><Relationship Id="rId144" Type="http://schemas.openxmlformats.org/officeDocument/2006/relationships/slideMaster" Target="slideMasters/slideMaster144.xml"/><Relationship Id="rId90" Type="http://schemas.openxmlformats.org/officeDocument/2006/relationships/slideMaster" Target="slideMasters/slideMaster90.xml"/><Relationship Id="rId165" Type="http://schemas.openxmlformats.org/officeDocument/2006/relationships/slideMaster" Target="slideMasters/slideMaster165.xml"/><Relationship Id="rId186" Type="http://schemas.openxmlformats.org/officeDocument/2006/relationships/slideMaster" Target="slideMasters/slideMaster186.xml"/><Relationship Id="rId211" Type="http://schemas.openxmlformats.org/officeDocument/2006/relationships/slideMaster" Target="slideMasters/slideMaster211.xml"/><Relationship Id="rId232" Type="http://schemas.openxmlformats.org/officeDocument/2006/relationships/slide" Target="slides/slide2.xml"/><Relationship Id="rId253" Type="http://schemas.openxmlformats.org/officeDocument/2006/relationships/slide" Target="slides/slide23.xml"/><Relationship Id="rId274" Type="http://schemas.openxmlformats.org/officeDocument/2006/relationships/slide" Target="slides/slide44.xml"/><Relationship Id="rId27" Type="http://schemas.openxmlformats.org/officeDocument/2006/relationships/slideMaster" Target="slideMasters/slideMaster27.xml"/><Relationship Id="rId48" Type="http://schemas.openxmlformats.org/officeDocument/2006/relationships/slideMaster" Target="slideMasters/slideMaster48.xml"/><Relationship Id="rId69" Type="http://schemas.openxmlformats.org/officeDocument/2006/relationships/slideMaster" Target="slideMasters/slideMaster69.xml"/><Relationship Id="rId113" Type="http://schemas.openxmlformats.org/officeDocument/2006/relationships/slideMaster" Target="slideMasters/slideMaster113.xml"/><Relationship Id="rId134" Type="http://schemas.openxmlformats.org/officeDocument/2006/relationships/slideMaster" Target="slideMasters/slideMaster134.xml"/><Relationship Id="rId80" Type="http://schemas.openxmlformats.org/officeDocument/2006/relationships/slideMaster" Target="slideMasters/slideMaster80.xml"/><Relationship Id="rId155" Type="http://schemas.openxmlformats.org/officeDocument/2006/relationships/slideMaster" Target="slideMasters/slideMaster155.xml"/><Relationship Id="rId176" Type="http://schemas.openxmlformats.org/officeDocument/2006/relationships/slideMaster" Target="slideMasters/slideMaster176.xml"/><Relationship Id="rId197" Type="http://schemas.openxmlformats.org/officeDocument/2006/relationships/slideMaster" Target="slideMasters/slideMaster197.xml"/><Relationship Id="rId201" Type="http://schemas.openxmlformats.org/officeDocument/2006/relationships/slideMaster" Target="slideMasters/slideMaster201.xml"/><Relationship Id="rId222" Type="http://schemas.openxmlformats.org/officeDocument/2006/relationships/slideMaster" Target="slideMasters/slideMaster222.xml"/><Relationship Id="rId243" Type="http://schemas.openxmlformats.org/officeDocument/2006/relationships/slide" Target="slides/slide13.xml"/><Relationship Id="rId264" Type="http://schemas.openxmlformats.org/officeDocument/2006/relationships/slide" Target="slides/slide34.xml"/><Relationship Id="rId17" Type="http://schemas.openxmlformats.org/officeDocument/2006/relationships/slideMaster" Target="slideMasters/slideMaster17.xml"/><Relationship Id="rId38" Type="http://schemas.openxmlformats.org/officeDocument/2006/relationships/slideMaster" Target="slideMasters/slideMaster38.xml"/><Relationship Id="rId59" Type="http://schemas.openxmlformats.org/officeDocument/2006/relationships/slideMaster" Target="slideMasters/slideMaster59.xml"/><Relationship Id="rId103" Type="http://schemas.openxmlformats.org/officeDocument/2006/relationships/slideMaster" Target="slideMasters/slideMaster103.xml"/><Relationship Id="rId124" Type="http://schemas.openxmlformats.org/officeDocument/2006/relationships/slideMaster" Target="slideMasters/slideMaster124.xml"/><Relationship Id="rId70" Type="http://schemas.openxmlformats.org/officeDocument/2006/relationships/slideMaster" Target="slideMasters/slideMaster70.xml"/><Relationship Id="rId91" Type="http://schemas.openxmlformats.org/officeDocument/2006/relationships/slideMaster" Target="slideMasters/slideMaster91.xml"/><Relationship Id="rId145" Type="http://schemas.openxmlformats.org/officeDocument/2006/relationships/slideMaster" Target="slideMasters/slideMaster145.xml"/><Relationship Id="rId166" Type="http://schemas.openxmlformats.org/officeDocument/2006/relationships/slideMaster" Target="slideMasters/slideMaster166.xml"/><Relationship Id="rId187" Type="http://schemas.openxmlformats.org/officeDocument/2006/relationships/slideMaster" Target="slideMasters/slideMaster187.xml"/><Relationship Id="rId1" Type="http://schemas.openxmlformats.org/officeDocument/2006/relationships/slideMaster" Target="slideMasters/slideMaster1.xml"/><Relationship Id="rId212" Type="http://schemas.openxmlformats.org/officeDocument/2006/relationships/slideMaster" Target="slideMasters/slideMaster212.xml"/><Relationship Id="rId233" Type="http://schemas.openxmlformats.org/officeDocument/2006/relationships/slide" Target="slides/slide3.xml"/><Relationship Id="rId254" Type="http://schemas.openxmlformats.org/officeDocument/2006/relationships/slide" Target="slides/slide24.xml"/><Relationship Id="rId28" Type="http://schemas.openxmlformats.org/officeDocument/2006/relationships/slideMaster" Target="slideMasters/slideMaster28.xml"/><Relationship Id="rId49" Type="http://schemas.openxmlformats.org/officeDocument/2006/relationships/slideMaster" Target="slideMasters/slideMaster49.xml"/><Relationship Id="rId114" Type="http://schemas.openxmlformats.org/officeDocument/2006/relationships/slideMaster" Target="slideMasters/slideMaster114.xml"/><Relationship Id="rId275" Type="http://schemas.openxmlformats.org/officeDocument/2006/relationships/slide" Target="slides/slide45.xml"/><Relationship Id="rId60" Type="http://schemas.openxmlformats.org/officeDocument/2006/relationships/slideMaster" Target="slideMasters/slideMaster60.xml"/><Relationship Id="rId81" Type="http://schemas.openxmlformats.org/officeDocument/2006/relationships/slideMaster" Target="slideMasters/slideMaster81.xml"/><Relationship Id="rId135" Type="http://schemas.openxmlformats.org/officeDocument/2006/relationships/slideMaster" Target="slideMasters/slideMaster135.xml"/><Relationship Id="rId156" Type="http://schemas.openxmlformats.org/officeDocument/2006/relationships/slideMaster" Target="slideMasters/slideMaster156.xml"/><Relationship Id="rId177" Type="http://schemas.openxmlformats.org/officeDocument/2006/relationships/slideMaster" Target="slideMasters/slideMaster177.xml"/><Relationship Id="rId198" Type="http://schemas.openxmlformats.org/officeDocument/2006/relationships/slideMaster" Target="slideMasters/slideMaster19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1.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3.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4.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5.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6.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7.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8.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2.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4.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5.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6.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7.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8.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3.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4.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5.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6.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7.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8.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9.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0.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4.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5.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6.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7.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8.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9.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0.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1.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5.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6.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7.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8.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9.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50.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1.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2.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6.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7.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8.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9.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60.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61.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62.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63.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64.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6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7.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8.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9.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70.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71.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72.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73.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74.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75.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7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8.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9.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80.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81.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82.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83.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84.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85.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86.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8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9.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90.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91.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92.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93.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94.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95.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96.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97.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9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200.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201.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202.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203.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204.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205.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206.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207.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208.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20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1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11.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12.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13.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14.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15.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16.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17.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18.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19.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22.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23.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24.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25.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26.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27.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28.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29.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30.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0.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0.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5.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6.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5" name="PlaceHolder 1"/>
          <p:cNvSpPr>
            <a:spLocks noGrp="1"/>
          </p:cNvSpPr>
          <p:nvPr>
            <p:ph type="title"/>
          </p:nvPr>
        </p:nvSpPr>
        <p:spPr>
          <a:xfrm>
            <a:off x="685800" y="609480"/>
            <a:ext cx="7772040" cy="1142640"/>
          </a:xfrm>
          <a:prstGeom prst="rect">
            <a:avLst/>
          </a:prstGeom>
          <a:noFill/>
          <a:ln w="0">
            <a:noFill/>
          </a:ln>
        </p:spPr>
        <p:txBody>
          <a:bodyPr lIns="0" tIns="0" rIns="0" bIns="0" anchor="ctr">
            <a:noAutofit/>
          </a:bodyPr>
          <a:lstStyle/>
          <a:p>
            <a:pPr indent="0" algn="ctr">
              <a:buNone/>
            </a:pPr>
            <a:endParaRPr lang="pl-PL" sz="2000" b="0" u="none" strike="noStrike">
              <a:solidFill>
                <a:schemeClr val="dk1"/>
              </a:solidFill>
              <a:uFillTx/>
              <a:latin typeface="Times New Roman"/>
            </a:endParaRPr>
          </a:p>
        </p:txBody>
      </p:sp>
      <p:sp>
        <p:nvSpPr>
          <p:cNvPr id="6" name="PlaceHolder 2"/>
          <p:cNvSpPr>
            <a:spLocks noGrp="1"/>
          </p:cNvSpPr>
          <p:nvPr>
            <p:ph type="subTitle"/>
          </p:nvPr>
        </p:nvSpPr>
        <p:spPr>
          <a:xfrm>
            <a:off x="685800" y="1981080"/>
            <a:ext cx="7772040" cy="4114440"/>
          </a:xfrm>
          <a:prstGeom prst="rect">
            <a:avLst/>
          </a:prstGeom>
          <a:noFill/>
          <a:ln w="0">
            <a:noFill/>
          </a:ln>
        </p:spPr>
        <p:txBody>
          <a:bodyPr lIns="0" tIns="0" rIns="0" bIns="0" anchor="ctr">
            <a:noAutofit/>
          </a:bodyPr>
          <a:lstStyle/>
          <a:p>
            <a:pPr indent="0" algn="ctr">
              <a:buNone/>
            </a:pPr>
            <a:endParaRPr lang="pl-PL" sz="3200" b="0" u="none" strike="noStrike">
              <a:solidFill>
                <a:srgbClr val="000000"/>
              </a:solidFill>
              <a:uFillTx/>
              <a:latin typeface="Arial"/>
            </a:endParaRPr>
          </a:p>
        </p:txBody>
      </p:sp>
      <p:sp>
        <p:nvSpPr>
          <p:cNvPr id="4" name="PlaceHolder 3"/>
          <p:cNvSpPr>
            <a:spLocks noGrp="1"/>
          </p:cNvSpPr>
          <p:nvPr>
            <p:ph type="ftr" idx="2"/>
          </p:nvPr>
        </p:nvSpPr>
        <p:spPr/>
        <p:txBody>
          <a:bodyPr/>
          <a:lstStyle/>
          <a:p>
            <a:r>
              <a:t>Footer</a:t>
            </a:r>
          </a:p>
        </p:txBody>
      </p:sp>
      <p:sp>
        <p:nvSpPr>
          <p:cNvPr id="2" name="PlaceHolder 4"/>
          <p:cNvSpPr>
            <a:spLocks noGrp="1"/>
          </p:cNvSpPr>
          <p:nvPr>
            <p:ph type="sldNum" idx="3"/>
          </p:nvPr>
        </p:nvSpPr>
        <p:spPr/>
        <p:txBody>
          <a:bodyPr/>
          <a:lstStyle/>
          <a:p>
            <a:fld id="{C16D4D77-9601-43D6-8676-0AF36A57E424}" type="slidenum">
              <a:t>‹#›</a:t>
            </a:fld>
            <a:endParaRPr/>
          </a:p>
        </p:txBody>
      </p:sp>
      <p:sp>
        <p:nvSpPr>
          <p:cNvPr id="3" name="PlaceHolder 5"/>
          <p:cNvSpPr>
            <a:spLocks noGrp="1"/>
          </p:cNvSpPr>
          <p:nvPr>
            <p:ph type="dt" idx="1"/>
          </p:nvPr>
        </p:nvSpPr>
        <p:spPr/>
        <p:txBody>
          <a:body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Zawartość z podpisem">
    <p:spTree>
      <p:nvGrpSpPr>
        <p:cNvPr id="1" name=""/>
        <p:cNvGrpSpPr/>
        <p:nvPr/>
      </p:nvGrpSpPr>
      <p:grpSpPr>
        <a:xfrm>
          <a:off x="0" y="0"/>
          <a:ext cx="0" cy="0"/>
          <a:chOff x="0" y="0"/>
          <a:chExt cx="0" cy="0"/>
        </a:xfrm>
      </p:grpSpPr>
      <p:sp>
        <p:nvSpPr>
          <p:cNvPr id="2" name="PlaceHolder 1"/>
          <p:cNvSpPr>
            <a:spLocks noGrp="1"/>
          </p:cNvSpPr>
          <p:nvPr>
            <p:ph type="ftr" idx="29"/>
          </p:nvPr>
        </p:nvSpPr>
        <p:spPr/>
        <p:txBody>
          <a:bodyPr/>
          <a:lstStyle/>
          <a:p>
            <a:r>
              <a:t>Footer</a:t>
            </a:r>
          </a:p>
        </p:txBody>
      </p:sp>
      <p:sp>
        <p:nvSpPr>
          <p:cNvPr id="3" name="PlaceHolder 2"/>
          <p:cNvSpPr>
            <a:spLocks noGrp="1"/>
          </p:cNvSpPr>
          <p:nvPr>
            <p:ph type="sldNum" idx="30"/>
          </p:nvPr>
        </p:nvSpPr>
        <p:spPr/>
        <p:txBody>
          <a:bodyPr/>
          <a:lstStyle/>
          <a:p>
            <a:fld id="{706DD2A6-1510-4354-B1A1-3A0AA76E30E0}" type="slidenum">
              <a:t>‹#›</a:t>
            </a:fld>
            <a:endParaRPr/>
          </a:p>
        </p:txBody>
      </p:sp>
      <p:sp>
        <p:nvSpPr>
          <p:cNvPr id="4" name="PlaceHolder 3"/>
          <p:cNvSpPr>
            <a:spLocks noGrp="1"/>
          </p:cNvSpPr>
          <p:nvPr>
            <p:ph type="dt" idx="28"/>
          </p:nvPr>
        </p:nvSpPr>
        <p:spPr/>
        <p:txBody>
          <a:bodyPr/>
          <a:lstStyle/>
          <a:p>
            <a:endParaRP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blank" preserve="1">
  <p:cSld name="Domyślny 92">
    <p:spTree>
      <p:nvGrpSpPr>
        <p:cNvPr id="1" name=""/>
        <p:cNvGrpSpPr/>
        <p:nvPr/>
      </p:nvGrpSpPr>
      <p:grpSpPr>
        <a:xfrm>
          <a:off x="0" y="0"/>
          <a:ext cx="0" cy="0"/>
          <a:chOff x="0" y="0"/>
          <a:chExt cx="0" cy="0"/>
        </a:xfrm>
      </p:grpSpPr>
      <p:sp>
        <p:nvSpPr>
          <p:cNvPr id="2" name="PlaceHolder 1"/>
          <p:cNvSpPr>
            <a:spLocks noGrp="1"/>
          </p:cNvSpPr>
          <p:nvPr>
            <p:ph type="ftr" idx="317"/>
          </p:nvPr>
        </p:nvSpPr>
        <p:spPr/>
        <p:txBody>
          <a:bodyPr/>
          <a:lstStyle/>
          <a:p>
            <a:r>
              <a:t>Footer</a:t>
            </a:r>
          </a:p>
        </p:txBody>
      </p:sp>
      <p:sp>
        <p:nvSpPr>
          <p:cNvPr id="3" name="PlaceHolder 2"/>
          <p:cNvSpPr>
            <a:spLocks noGrp="1"/>
          </p:cNvSpPr>
          <p:nvPr>
            <p:ph type="sldNum" idx="318"/>
          </p:nvPr>
        </p:nvSpPr>
        <p:spPr/>
        <p:txBody>
          <a:bodyPr/>
          <a:lstStyle/>
          <a:p>
            <a:fld id="{CD33E415-C50C-4985-A5DC-DB8A3EDF8DE8}" type="slidenum">
              <a:t>‹#›</a:t>
            </a:fld>
            <a:endParaRPr/>
          </a:p>
        </p:txBody>
      </p:sp>
      <p:sp>
        <p:nvSpPr>
          <p:cNvPr id="4" name="PlaceHolder 3"/>
          <p:cNvSpPr>
            <a:spLocks noGrp="1"/>
          </p:cNvSpPr>
          <p:nvPr>
            <p:ph type="dt" idx="316"/>
          </p:nvPr>
        </p:nvSpPr>
        <p:spPr/>
        <p:txBody>
          <a:bodyPr/>
          <a:lstStyle/>
          <a:p>
            <a:endParaRP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woObj" preserve="1">
  <p:cSld name="Domyślny 93">
    <p:spTree>
      <p:nvGrpSpPr>
        <p:cNvPr id="1" name=""/>
        <p:cNvGrpSpPr/>
        <p:nvPr/>
      </p:nvGrpSpPr>
      <p:grpSpPr>
        <a:xfrm>
          <a:off x="0" y="0"/>
          <a:ext cx="0" cy="0"/>
          <a:chOff x="0" y="0"/>
          <a:chExt cx="0" cy="0"/>
        </a:xfrm>
      </p:grpSpPr>
      <p:sp>
        <p:nvSpPr>
          <p:cNvPr id="634" name="PlaceHolder 1"/>
          <p:cNvSpPr>
            <a:spLocks noGrp="1"/>
          </p:cNvSpPr>
          <p:nvPr>
            <p:ph type="title"/>
          </p:nvPr>
        </p:nvSpPr>
        <p:spPr>
          <a:xfrm>
            <a:off x="685800" y="609480"/>
            <a:ext cx="7772040" cy="1142640"/>
          </a:xfrm>
          <a:prstGeom prst="rect">
            <a:avLst/>
          </a:prstGeom>
          <a:noFill/>
          <a:ln w="0">
            <a:noFill/>
          </a:ln>
        </p:spPr>
        <p:txBody>
          <a:bodyPr lIns="0" tIns="0" rIns="0" bIns="0" anchor="ctr">
            <a:noAutofit/>
          </a:bodyPr>
          <a:lstStyle/>
          <a:p>
            <a:pPr indent="0" algn="ctr">
              <a:buNone/>
            </a:pPr>
            <a:endParaRPr lang="pl-PL" sz="2000" b="0" u="none" strike="noStrike">
              <a:solidFill>
                <a:schemeClr val="dk1"/>
              </a:solidFill>
              <a:uFillTx/>
              <a:latin typeface="Times New Roman"/>
            </a:endParaRPr>
          </a:p>
        </p:txBody>
      </p:sp>
      <p:sp>
        <p:nvSpPr>
          <p:cNvPr id="635" name="PlaceHolder 2"/>
          <p:cNvSpPr>
            <a:spLocks noGrp="1"/>
          </p:cNvSpPr>
          <p:nvPr>
            <p:ph/>
          </p:nvPr>
        </p:nvSpPr>
        <p:spPr>
          <a:xfrm>
            <a:off x="685800" y="1981080"/>
            <a:ext cx="3792600" cy="4114440"/>
          </a:xfrm>
          <a:prstGeom prst="rect">
            <a:avLst/>
          </a:prstGeom>
          <a:noFill/>
          <a:ln w="0">
            <a:noFill/>
          </a:ln>
        </p:spPr>
        <p:txBody>
          <a:bodyPr lIns="0" tIns="0" rIns="0" bIns="0" anchor="t">
            <a:normAutofit/>
          </a:bodyPr>
          <a:lstStyle/>
          <a:p>
            <a:pPr indent="0">
              <a:spcBef>
                <a:spcPts val="1417"/>
              </a:spcBef>
              <a:buNone/>
            </a:pPr>
            <a:endParaRPr lang="pl-PL" sz="3200" b="0" u="none" strike="noStrike">
              <a:solidFill>
                <a:schemeClr val="dk1"/>
              </a:solidFill>
              <a:uFillTx/>
              <a:latin typeface="Times New Roman"/>
            </a:endParaRPr>
          </a:p>
        </p:txBody>
      </p:sp>
      <p:sp>
        <p:nvSpPr>
          <p:cNvPr id="636" name="PlaceHolder 3"/>
          <p:cNvSpPr>
            <a:spLocks noGrp="1"/>
          </p:cNvSpPr>
          <p:nvPr>
            <p:ph/>
          </p:nvPr>
        </p:nvSpPr>
        <p:spPr>
          <a:xfrm>
            <a:off x="4668480" y="1981080"/>
            <a:ext cx="3792600" cy="4114440"/>
          </a:xfrm>
          <a:prstGeom prst="rect">
            <a:avLst/>
          </a:prstGeom>
          <a:noFill/>
          <a:ln w="0">
            <a:noFill/>
          </a:ln>
        </p:spPr>
        <p:txBody>
          <a:bodyPr lIns="0" tIns="0" rIns="0" bIns="0" anchor="t">
            <a:normAutofit/>
          </a:bodyPr>
          <a:lstStyle/>
          <a:p>
            <a:pPr indent="0">
              <a:spcBef>
                <a:spcPts val="1417"/>
              </a:spcBef>
              <a:buNone/>
            </a:pPr>
            <a:endParaRPr lang="pl-PL" sz="3200" b="0" u="none" strike="noStrike">
              <a:solidFill>
                <a:schemeClr val="dk1"/>
              </a:solidFill>
              <a:uFillTx/>
              <a:latin typeface="Times New Roman"/>
            </a:endParaRPr>
          </a:p>
        </p:txBody>
      </p:sp>
      <p:sp>
        <p:nvSpPr>
          <p:cNvPr id="5" name="PlaceHolder 4"/>
          <p:cNvSpPr>
            <a:spLocks noGrp="1"/>
          </p:cNvSpPr>
          <p:nvPr>
            <p:ph type="ftr" idx="320"/>
          </p:nvPr>
        </p:nvSpPr>
        <p:spPr/>
        <p:txBody>
          <a:bodyPr/>
          <a:lstStyle/>
          <a:p>
            <a:r>
              <a:t>Footer</a:t>
            </a:r>
          </a:p>
        </p:txBody>
      </p:sp>
      <p:sp>
        <p:nvSpPr>
          <p:cNvPr id="6" name="PlaceHolder 5"/>
          <p:cNvSpPr>
            <a:spLocks noGrp="1"/>
          </p:cNvSpPr>
          <p:nvPr>
            <p:ph type="sldNum" idx="321"/>
          </p:nvPr>
        </p:nvSpPr>
        <p:spPr/>
        <p:txBody>
          <a:bodyPr/>
          <a:lstStyle/>
          <a:p>
            <a:fld id="{23EED9C8-E808-404D-858C-C007182E95D2}" type="slidenum">
              <a:t>‹#›</a:t>
            </a:fld>
            <a:endParaRPr/>
          </a:p>
        </p:txBody>
      </p:sp>
      <p:sp>
        <p:nvSpPr>
          <p:cNvPr id="7" name="PlaceHolder 6"/>
          <p:cNvSpPr>
            <a:spLocks noGrp="1"/>
          </p:cNvSpPr>
          <p:nvPr>
            <p:ph type="dt" idx="319"/>
          </p:nvPr>
        </p:nvSpPr>
        <p:spPr/>
        <p:txBody>
          <a:bodyPr/>
          <a:lstStyle/>
          <a:p>
            <a:endParaRPr/>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Domyślny 94">
    <p:spTree>
      <p:nvGrpSpPr>
        <p:cNvPr id="1" name=""/>
        <p:cNvGrpSpPr/>
        <p:nvPr/>
      </p:nvGrpSpPr>
      <p:grpSpPr>
        <a:xfrm>
          <a:off x="0" y="0"/>
          <a:ext cx="0" cy="0"/>
          <a:chOff x="0" y="0"/>
          <a:chExt cx="0" cy="0"/>
        </a:xfrm>
      </p:grpSpPr>
      <p:sp>
        <p:nvSpPr>
          <p:cNvPr id="2" name="PlaceHolder 1"/>
          <p:cNvSpPr>
            <a:spLocks noGrp="1"/>
          </p:cNvSpPr>
          <p:nvPr>
            <p:ph type="ftr" idx="323"/>
          </p:nvPr>
        </p:nvSpPr>
        <p:spPr/>
        <p:txBody>
          <a:bodyPr/>
          <a:lstStyle/>
          <a:p>
            <a:r>
              <a:t>Footer</a:t>
            </a:r>
          </a:p>
        </p:txBody>
      </p:sp>
      <p:sp>
        <p:nvSpPr>
          <p:cNvPr id="3" name="PlaceHolder 2"/>
          <p:cNvSpPr>
            <a:spLocks noGrp="1"/>
          </p:cNvSpPr>
          <p:nvPr>
            <p:ph type="sldNum" idx="324"/>
          </p:nvPr>
        </p:nvSpPr>
        <p:spPr/>
        <p:txBody>
          <a:bodyPr/>
          <a:lstStyle/>
          <a:p>
            <a:fld id="{9AFD8454-C528-450A-99F4-181B8DB5DEA2}" type="slidenum">
              <a:t>‹#›</a:t>
            </a:fld>
            <a:endParaRPr/>
          </a:p>
        </p:txBody>
      </p:sp>
      <p:sp>
        <p:nvSpPr>
          <p:cNvPr id="4" name="PlaceHolder 3"/>
          <p:cNvSpPr>
            <a:spLocks noGrp="1"/>
          </p:cNvSpPr>
          <p:nvPr>
            <p:ph type="dt" idx="322"/>
          </p:nvPr>
        </p:nvSpPr>
        <p:spPr/>
        <p:txBody>
          <a:bodyPr/>
          <a:lstStyle/>
          <a:p>
            <a:endParaRPr/>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Only" preserve="1">
  <p:cSld name="Domyślny 95">
    <p:spTree>
      <p:nvGrpSpPr>
        <p:cNvPr id="1" name=""/>
        <p:cNvGrpSpPr/>
        <p:nvPr/>
      </p:nvGrpSpPr>
      <p:grpSpPr>
        <a:xfrm>
          <a:off x="0" y="0"/>
          <a:ext cx="0" cy="0"/>
          <a:chOff x="0" y="0"/>
          <a:chExt cx="0" cy="0"/>
        </a:xfrm>
      </p:grpSpPr>
      <p:sp>
        <p:nvSpPr>
          <p:cNvPr id="649" name="PlaceHolder 1"/>
          <p:cNvSpPr>
            <a:spLocks noGrp="1"/>
          </p:cNvSpPr>
          <p:nvPr>
            <p:ph type="title"/>
          </p:nvPr>
        </p:nvSpPr>
        <p:spPr>
          <a:xfrm>
            <a:off x="685800" y="609480"/>
            <a:ext cx="7772040" cy="1142640"/>
          </a:xfrm>
          <a:prstGeom prst="rect">
            <a:avLst/>
          </a:prstGeom>
          <a:noFill/>
          <a:ln w="0">
            <a:noFill/>
          </a:ln>
        </p:spPr>
        <p:txBody>
          <a:bodyPr lIns="0" tIns="0" rIns="0" bIns="0" anchor="ctr">
            <a:noAutofit/>
          </a:bodyPr>
          <a:lstStyle/>
          <a:p>
            <a:pPr indent="0" algn="ctr">
              <a:buNone/>
            </a:pPr>
            <a:endParaRPr lang="pl-PL" sz="2000" b="0" u="none" strike="noStrike">
              <a:solidFill>
                <a:schemeClr val="dk1"/>
              </a:solidFill>
              <a:uFillTx/>
              <a:latin typeface="Times New Roman"/>
            </a:endParaRPr>
          </a:p>
        </p:txBody>
      </p:sp>
      <p:sp>
        <p:nvSpPr>
          <p:cNvPr id="3" name="PlaceHolder 2"/>
          <p:cNvSpPr>
            <a:spLocks noGrp="1"/>
          </p:cNvSpPr>
          <p:nvPr>
            <p:ph type="ftr" idx="326"/>
          </p:nvPr>
        </p:nvSpPr>
        <p:spPr/>
        <p:txBody>
          <a:bodyPr/>
          <a:lstStyle/>
          <a:p>
            <a:r>
              <a:t>Footer</a:t>
            </a:r>
          </a:p>
        </p:txBody>
      </p:sp>
      <p:sp>
        <p:nvSpPr>
          <p:cNvPr id="4" name="PlaceHolder 3"/>
          <p:cNvSpPr>
            <a:spLocks noGrp="1"/>
          </p:cNvSpPr>
          <p:nvPr>
            <p:ph type="sldNum" idx="327"/>
          </p:nvPr>
        </p:nvSpPr>
        <p:spPr/>
        <p:txBody>
          <a:bodyPr/>
          <a:lstStyle/>
          <a:p>
            <a:fld id="{25535B64-E520-44B4-9795-25FECB6F407E}" type="slidenum">
              <a:t>‹#›</a:t>
            </a:fld>
            <a:endParaRPr/>
          </a:p>
        </p:txBody>
      </p:sp>
      <p:sp>
        <p:nvSpPr>
          <p:cNvPr id="5" name="PlaceHolder 4"/>
          <p:cNvSpPr>
            <a:spLocks noGrp="1"/>
          </p:cNvSpPr>
          <p:nvPr>
            <p:ph type="dt" idx="325"/>
          </p:nvPr>
        </p:nvSpPr>
        <p:spPr/>
        <p:txBody>
          <a:bodyPr/>
          <a:lstStyle/>
          <a:p>
            <a:endParaRPr/>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blank" preserve="1">
  <p:cSld name="Domyślny 96">
    <p:spTree>
      <p:nvGrpSpPr>
        <p:cNvPr id="1" name=""/>
        <p:cNvGrpSpPr/>
        <p:nvPr/>
      </p:nvGrpSpPr>
      <p:grpSpPr>
        <a:xfrm>
          <a:off x="0" y="0"/>
          <a:ext cx="0" cy="0"/>
          <a:chOff x="0" y="0"/>
          <a:chExt cx="0" cy="0"/>
        </a:xfrm>
      </p:grpSpPr>
      <p:sp>
        <p:nvSpPr>
          <p:cNvPr id="2" name="PlaceHolder 1"/>
          <p:cNvSpPr>
            <a:spLocks noGrp="1"/>
          </p:cNvSpPr>
          <p:nvPr>
            <p:ph type="ftr" idx="329"/>
          </p:nvPr>
        </p:nvSpPr>
        <p:spPr/>
        <p:txBody>
          <a:bodyPr/>
          <a:lstStyle/>
          <a:p>
            <a:r>
              <a:t>Footer</a:t>
            </a:r>
          </a:p>
        </p:txBody>
      </p:sp>
      <p:sp>
        <p:nvSpPr>
          <p:cNvPr id="3" name="PlaceHolder 2"/>
          <p:cNvSpPr>
            <a:spLocks noGrp="1"/>
          </p:cNvSpPr>
          <p:nvPr>
            <p:ph type="sldNum" idx="330"/>
          </p:nvPr>
        </p:nvSpPr>
        <p:spPr/>
        <p:txBody>
          <a:bodyPr/>
          <a:lstStyle/>
          <a:p>
            <a:fld id="{5B7767F0-0F7F-4178-B0BD-9CA16428EDD3}" type="slidenum">
              <a:t>‹#›</a:t>
            </a:fld>
            <a:endParaRPr/>
          </a:p>
        </p:txBody>
      </p:sp>
      <p:sp>
        <p:nvSpPr>
          <p:cNvPr id="4" name="PlaceHolder 3"/>
          <p:cNvSpPr>
            <a:spLocks noGrp="1"/>
          </p:cNvSpPr>
          <p:nvPr>
            <p:ph type="dt" idx="328"/>
          </p:nvPr>
        </p:nvSpPr>
        <p:spPr/>
        <p:txBody>
          <a:bodyPr/>
          <a:lstStyle/>
          <a:p>
            <a:endParaRPr/>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blank" preserve="1">
  <p:cSld name="Domyślny 97">
    <p:spTree>
      <p:nvGrpSpPr>
        <p:cNvPr id="1" name=""/>
        <p:cNvGrpSpPr/>
        <p:nvPr/>
      </p:nvGrpSpPr>
      <p:grpSpPr>
        <a:xfrm>
          <a:off x="0" y="0"/>
          <a:ext cx="0" cy="0"/>
          <a:chOff x="0" y="0"/>
          <a:chExt cx="0" cy="0"/>
        </a:xfrm>
      </p:grpSpPr>
      <p:sp>
        <p:nvSpPr>
          <p:cNvPr id="2" name="PlaceHolder 1"/>
          <p:cNvSpPr>
            <a:spLocks noGrp="1"/>
          </p:cNvSpPr>
          <p:nvPr>
            <p:ph type="ftr" idx="332"/>
          </p:nvPr>
        </p:nvSpPr>
        <p:spPr/>
        <p:txBody>
          <a:bodyPr/>
          <a:lstStyle/>
          <a:p>
            <a:r>
              <a:t>Footer</a:t>
            </a:r>
          </a:p>
        </p:txBody>
      </p:sp>
      <p:sp>
        <p:nvSpPr>
          <p:cNvPr id="3" name="PlaceHolder 2"/>
          <p:cNvSpPr>
            <a:spLocks noGrp="1"/>
          </p:cNvSpPr>
          <p:nvPr>
            <p:ph type="sldNum" idx="333"/>
          </p:nvPr>
        </p:nvSpPr>
        <p:spPr/>
        <p:txBody>
          <a:bodyPr/>
          <a:lstStyle/>
          <a:p>
            <a:fld id="{76D3E9A7-7389-4E20-9126-5554E791D82D}" type="slidenum">
              <a:t>‹#›</a:t>
            </a:fld>
            <a:endParaRPr/>
          </a:p>
        </p:txBody>
      </p:sp>
      <p:sp>
        <p:nvSpPr>
          <p:cNvPr id="4" name="PlaceHolder 3"/>
          <p:cNvSpPr>
            <a:spLocks noGrp="1"/>
          </p:cNvSpPr>
          <p:nvPr>
            <p:ph type="dt" idx="331"/>
          </p:nvPr>
        </p:nvSpPr>
        <p:spPr/>
        <p:txBody>
          <a:bodyPr/>
          <a:lstStyle/>
          <a:p>
            <a:endParaRPr/>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Domyślny 98">
    <p:spTree>
      <p:nvGrpSpPr>
        <p:cNvPr id="1" name=""/>
        <p:cNvGrpSpPr/>
        <p:nvPr/>
      </p:nvGrpSpPr>
      <p:grpSpPr>
        <a:xfrm>
          <a:off x="0" y="0"/>
          <a:ext cx="0" cy="0"/>
          <a:chOff x="0" y="0"/>
          <a:chExt cx="0" cy="0"/>
        </a:xfrm>
      </p:grpSpPr>
      <p:sp>
        <p:nvSpPr>
          <p:cNvPr id="2" name="PlaceHolder 1"/>
          <p:cNvSpPr>
            <a:spLocks noGrp="1"/>
          </p:cNvSpPr>
          <p:nvPr>
            <p:ph type="ftr" idx="335"/>
          </p:nvPr>
        </p:nvSpPr>
        <p:spPr/>
        <p:txBody>
          <a:bodyPr/>
          <a:lstStyle/>
          <a:p>
            <a:r>
              <a:t>Footer</a:t>
            </a:r>
          </a:p>
        </p:txBody>
      </p:sp>
      <p:sp>
        <p:nvSpPr>
          <p:cNvPr id="3" name="PlaceHolder 2"/>
          <p:cNvSpPr>
            <a:spLocks noGrp="1"/>
          </p:cNvSpPr>
          <p:nvPr>
            <p:ph type="sldNum" idx="336"/>
          </p:nvPr>
        </p:nvSpPr>
        <p:spPr/>
        <p:txBody>
          <a:bodyPr/>
          <a:lstStyle/>
          <a:p>
            <a:fld id="{AB63E7AB-36DA-44EB-8A5C-6935E802DD1C}" type="slidenum">
              <a:t>‹#›</a:t>
            </a:fld>
            <a:endParaRPr/>
          </a:p>
        </p:txBody>
      </p:sp>
      <p:sp>
        <p:nvSpPr>
          <p:cNvPr id="4" name="PlaceHolder 3"/>
          <p:cNvSpPr>
            <a:spLocks noGrp="1"/>
          </p:cNvSpPr>
          <p:nvPr>
            <p:ph type="dt" idx="334"/>
          </p:nvPr>
        </p:nvSpPr>
        <p:spPr/>
        <p:txBody>
          <a:bodyPr/>
          <a:lstStyle/>
          <a:p>
            <a:endParaRPr/>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 preserve="1">
  <p:cSld name="Domyślny 99">
    <p:spTree>
      <p:nvGrpSpPr>
        <p:cNvPr id="1" name=""/>
        <p:cNvGrpSpPr/>
        <p:nvPr/>
      </p:nvGrpSpPr>
      <p:grpSpPr>
        <a:xfrm>
          <a:off x="0" y="0"/>
          <a:ext cx="0" cy="0"/>
          <a:chOff x="0" y="0"/>
          <a:chExt cx="0" cy="0"/>
        </a:xfrm>
      </p:grpSpPr>
      <p:sp>
        <p:nvSpPr>
          <p:cNvPr id="669" name="PlaceHolder 1"/>
          <p:cNvSpPr>
            <a:spLocks noGrp="1"/>
          </p:cNvSpPr>
          <p:nvPr>
            <p:ph type="title"/>
          </p:nvPr>
        </p:nvSpPr>
        <p:spPr>
          <a:xfrm>
            <a:off x="685800" y="609480"/>
            <a:ext cx="7772040" cy="1142640"/>
          </a:xfrm>
          <a:prstGeom prst="rect">
            <a:avLst/>
          </a:prstGeom>
          <a:noFill/>
          <a:ln w="0">
            <a:noFill/>
          </a:ln>
        </p:spPr>
        <p:txBody>
          <a:bodyPr lIns="0" tIns="0" rIns="0" bIns="0" anchor="ctr">
            <a:noAutofit/>
          </a:bodyPr>
          <a:lstStyle/>
          <a:p>
            <a:pPr indent="0" algn="ctr">
              <a:buNone/>
            </a:pPr>
            <a:endParaRPr lang="pl-PL" sz="2000" b="0" u="none" strike="noStrike">
              <a:solidFill>
                <a:schemeClr val="dk1"/>
              </a:solidFill>
              <a:uFillTx/>
              <a:latin typeface="Times New Roman"/>
            </a:endParaRPr>
          </a:p>
        </p:txBody>
      </p:sp>
      <p:sp>
        <p:nvSpPr>
          <p:cNvPr id="670" name="PlaceHolder 2"/>
          <p:cNvSpPr>
            <a:spLocks noGrp="1"/>
          </p:cNvSpPr>
          <p:nvPr>
            <p:ph type="subTitle"/>
          </p:nvPr>
        </p:nvSpPr>
        <p:spPr>
          <a:xfrm>
            <a:off x="685800" y="1981080"/>
            <a:ext cx="7772040" cy="4114440"/>
          </a:xfrm>
          <a:prstGeom prst="rect">
            <a:avLst/>
          </a:prstGeom>
          <a:noFill/>
          <a:ln w="0">
            <a:noFill/>
          </a:ln>
        </p:spPr>
        <p:txBody>
          <a:bodyPr lIns="0" tIns="0" rIns="0" bIns="0" anchor="ctr">
            <a:noAutofit/>
          </a:bodyPr>
          <a:lstStyle/>
          <a:p>
            <a:pPr indent="0" algn="ctr">
              <a:buNone/>
            </a:pPr>
            <a:endParaRPr lang="pl-PL" sz="3200" b="0" u="none" strike="noStrike">
              <a:solidFill>
                <a:srgbClr val="000000"/>
              </a:solidFill>
              <a:uFillTx/>
              <a:latin typeface="Arial"/>
            </a:endParaRPr>
          </a:p>
        </p:txBody>
      </p:sp>
      <p:sp>
        <p:nvSpPr>
          <p:cNvPr id="4" name="PlaceHolder 3"/>
          <p:cNvSpPr>
            <a:spLocks noGrp="1"/>
          </p:cNvSpPr>
          <p:nvPr>
            <p:ph type="ftr" idx="338"/>
          </p:nvPr>
        </p:nvSpPr>
        <p:spPr/>
        <p:txBody>
          <a:bodyPr/>
          <a:lstStyle/>
          <a:p>
            <a:r>
              <a:t>Footer</a:t>
            </a:r>
          </a:p>
        </p:txBody>
      </p:sp>
      <p:sp>
        <p:nvSpPr>
          <p:cNvPr id="5" name="PlaceHolder 4"/>
          <p:cNvSpPr>
            <a:spLocks noGrp="1"/>
          </p:cNvSpPr>
          <p:nvPr>
            <p:ph type="sldNum" idx="339"/>
          </p:nvPr>
        </p:nvSpPr>
        <p:spPr/>
        <p:txBody>
          <a:bodyPr/>
          <a:lstStyle/>
          <a:p>
            <a:fld id="{AB4E1D82-E9F5-4854-989F-781E38E3DA76}" type="slidenum">
              <a:t>‹#›</a:t>
            </a:fld>
            <a:endParaRPr/>
          </a:p>
        </p:txBody>
      </p:sp>
      <p:sp>
        <p:nvSpPr>
          <p:cNvPr id="6" name="PlaceHolder 5"/>
          <p:cNvSpPr>
            <a:spLocks noGrp="1"/>
          </p:cNvSpPr>
          <p:nvPr>
            <p:ph type="dt" idx="337"/>
          </p:nvPr>
        </p:nvSpPr>
        <p:spPr/>
        <p:txBody>
          <a:bodyPr/>
          <a:lstStyle/>
          <a:p>
            <a:endParaRPr/>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vertTx" preserve="1">
  <p:cSld name="Domyślny 100">
    <p:spTree>
      <p:nvGrpSpPr>
        <p:cNvPr id="1" name=""/>
        <p:cNvGrpSpPr/>
        <p:nvPr/>
      </p:nvGrpSpPr>
      <p:grpSpPr>
        <a:xfrm>
          <a:off x="0" y="0"/>
          <a:ext cx="0" cy="0"/>
          <a:chOff x="0" y="0"/>
          <a:chExt cx="0" cy="0"/>
        </a:xfrm>
      </p:grpSpPr>
      <p:sp>
        <p:nvSpPr>
          <p:cNvPr id="2" name="PlaceHolder 1"/>
          <p:cNvSpPr>
            <a:spLocks noGrp="1"/>
          </p:cNvSpPr>
          <p:nvPr>
            <p:ph type="ftr" idx="341"/>
          </p:nvPr>
        </p:nvSpPr>
        <p:spPr/>
        <p:txBody>
          <a:bodyPr/>
          <a:lstStyle/>
          <a:p>
            <a:r>
              <a:t>Footer</a:t>
            </a:r>
          </a:p>
        </p:txBody>
      </p:sp>
      <p:sp>
        <p:nvSpPr>
          <p:cNvPr id="3" name="PlaceHolder 2"/>
          <p:cNvSpPr>
            <a:spLocks noGrp="1"/>
          </p:cNvSpPr>
          <p:nvPr>
            <p:ph type="sldNum" idx="342"/>
          </p:nvPr>
        </p:nvSpPr>
        <p:spPr/>
        <p:txBody>
          <a:bodyPr/>
          <a:lstStyle/>
          <a:p>
            <a:fld id="{EFB25C80-36EF-4F91-AC94-0D83BEEEA894}" type="slidenum">
              <a:t>‹#›</a:t>
            </a:fld>
            <a:endParaRPr/>
          </a:p>
        </p:txBody>
      </p:sp>
      <p:sp>
        <p:nvSpPr>
          <p:cNvPr id="4" name="PlaceHolder 3"/>
          <p:cNvSpPr>
            <a:spLocks noGrp="1"/>
          </p:cNvSpPr>
          <p:nvPr>
            <p:ph type="dt" idx="340"/>
          </p:nvPr>
        </p:nvSpPr>
        <p:spPr/>
        <p:txBody>
          <a:bodyPr/>
          <a:lstStyle/>
          <a:p>
            <a:endParaRPr/>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itleAndTx" preserve="1">
  <p:cSld name="Domyślny 101">
    <p:spTree>
      <p:nvGrpSpPr>
        <p:cNvPr id="1" name=""/>
        <p:cNvGrpSpPr/>
        <p:nvPr/>
      </p:nvGrpSpPr>
      <p:grpSpPr>
        <a:xfrm>
          <a:off x="0" y="0"/>
          <a:ext cx="0" cy="0"/>
          <a:chOff x="0" y="0"/>
          <a:chExt cx="0" cy="0"/>
        </a:xfrm>
      </p:grpSpPr>
      <p:sp>
        <p:nvSpPr>
          <p:cNvPr id="2" name="PlaceHolder 1"/>
          <p:cNvSpPr>
            <a:spLocks noGrp="1"/>
          </p:cNvSpPr>
          <p:nvPr>
            <p:ph type="ftr" idx="344"/>
          </p:nvPr>
        </p:nvSpPr>
        <p:spPr/>
        <p:txBody>
          <a:bodyPr/>
          <a:lstStyle/>
          <a:p>
            <a:r>
              <a:t>Footer</a:t>
            </a:r>
          </a:p>
        </p:txBody>
      </p:sp>
      <p:sp>
        <p:nvSpPr>
          <p:cNvPr id="3" name="PlaceHolder 2"/>
          <p:cNvSpPr>
            <a:spLocks noGrp="1"/>
          </p:cNvSpPr>
          <p:nvPr>
            <p:ph type="sldNum" idx="345"/>
          </p:nvPr>
        </p:nvSpPr>
        <p:spPr/>
        <p:txBody>
          <a:bodyPr/>
          <a:lstStyle/>
          <a:p>
            <a:fld id="{2F327AAA-C663-4C14-942C-DBE83CE3D8D8}" type="slidenum">
              <a:t>‹#›</a:t>
            </a:fld>
            <a:endParaRPr/>
          </a:p>
        </p:txBody>
      </p:sp>
      <p:sp>
        <p:nvSpPr>
          <p:cNvPr id="4" name="PlaceHolder 3"/>
          <p:cNvSpPr>
            <a:spLocks noGrp="1"/>
          </p:cNvSpPr>
          <p:nvPr>
            <p:ph type="dt" idx="343"/>
          </p:nvPr>
        </p:nvSpPr>
        <p:spPr/>
        <p:txBody>
          <a:body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Obraz z podpisem">
    <p:spTree>
      <p:nvGrpSpPr>
        <p:cNvPr id="1" name=""/>
        <p:cNvGrpSpPr/>
        <p:nvPr/>
      </p:nvGrpSpPr>
      <p:grpSpPr>
        <a:xfrm>
          <a:off x="0" y="0"/>
          <a:ext cx="0" cy="0"/>
          <a:chOff x="0" y="0"/>
          <a:chExt cx="0" cy="0"/>
        </a:xfrm>
      </p:grpSpPr>
      <p:sp>
        <p:nvSpPr>
          <p:cNvPr id="2" name="PlaceHolder 1"/>
          <p:cNvSpPr>
            <a:spLocks noGrp="1"/>
          </p:cNvSpPr>
          <p:nvPr>
            <p:ph type="ftr" idx="32"/>
          </p:nvPr>
        </p:nvSpPr>
        <p:spPr/>
        <p:txBody>
          <a:bodyPr/>
          <a:lstStyle/>
          <a:p>
            <a:r>
              <a:t>Footer</a:t>
            </a:r>
          </a:p>
        </p:txBody>
      </p:sp>
      <p:sp>
        <p:nvSpPr>
          <p:cNvPr id="3" name="PlaceHolder 2"/>
          <p:cNvSpPr>
            <a:spLocks noGrp="1"/>
          </p:cNvSpPr>
          <p:nvPr>
            <p:ph type="sldNum" idx="33"/>
          </p:nvPr>
        </p:nvSpPr>
        <p:spPr/>
        <p:txBody>
          <a:bodyPr/>
          <a:lstStyle/>
          <a:p>
            <a:fld id="{B6837249-1D5C-42FB-B684-9DC9CEB1D912}" type="slidenum">
              <a:t>‹#›</a:t>
            </a:fld>
            <a:endParaRPr/>
          </a:p>
        </p:txBody>
      </p:sp>
      <p:sp>
        <p:nvSpPr>
          <p:cNvPr id="4" name="PlaceHolder 3"/>
          <p:cNvSpPr>
            <a:spLocks noGrp="1"/>
          </p:cNvSpPr>
          <p:nvPr>
            <p:ph type="dt" idx="31"/>
          </p:nvPr>
        </p:nvSpPr>
        <p:spPr/>
        <p:txBody>
          <a:bodyPr/>
          <a:lstStyle/>
          <a:p>
            <a:endParaRPr/>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blank" preserve="1">
  <p:cSld name="Domyślny 103">
    <p:spTree>
      <p:nvGrpSpPr>
        <p:cNvPr id="1" name=""/>
        <p:cNvGrpSpPr/>
        <p:nvPr/>
      </p:nvGrpSpPr>
      <p:grpSpPr>
        <a:xfrm>
          <a:off x="0" y="0"/>
          <a:ext cx="0" cy="0"/>
          <a:chOff x="0" y="0"/>
          <a:chExt cx="0" cy="0"/>
        </a:xfrm>
      </p:grpSpPr>
      <p:sp>
        <p:nvSpPr>
          <p:cNvPr id="2" name="PlaceHolder 1"/>
          <p:cNvSpPr>
            <a:spLocks noGrp="1"/>
          </p:cNvSpPr>
          <p:nvPr>
            <p:ph type="ftr" idx="350"/>
          </p:nvPr>
        </p:nvSpPr>
        <p:spPr/>
        <p:txBody>
          <a:bodyPr/>
          <a:lstStyle/>
          <a:p>
            <a:r>
              <a:t>Footer</a:t>
            </a:r>
          </a:p>
        </p:txBody>
      </p:sp>
      <p:sp>
        <p:nvSpPr>
          <p:cNvPr id="3" name="PlaceHolder 2"/>
          <p:cNvSpPr>
            <a:spLocks noGrp="1"/>
          </p:cNvSpPr>
          <p:nvPr>
            <p:ph type="sldNum" idx="351"/>
          </p:nvPr>
        </p:nvSpPr>
        <p:spPr/>
        <p:txBody>
          <a:bodyPr/>
          <a:lstStyle/>
          <a:p>
            <a:fld id="{D7EBAE23-6BAC-4FF8-AF4F-8F9910BCAD7B}" type="slidenum">
              <a:t>‹#›</a:t>
            </a:fld>
            <a:endParaRPr/>
          </a:p>
        </p:txBody>
      </p:sp>
      <p:sp>
        <p:nvSpPr>
          <p:cNvPr id="4" name="PlaceHolder 3"/>
          <p:cNvSpPr>
            <a:spLocks noGrp="1"/>
          </p:cNvSpPr>
          <p:nvPr>
            <p:ph type="dt" idx="349"/>
          </p:nvPr>
        </p:nvSpPr>
        <p:spPr/>
        <p:txBody>
          <a:bodyPr/>
          <a:lstStyle/>
          <a:p>
            <a:endParaRPr/>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Obj" preserve="1">
  <p:cSld name="Domyślny 104">
    <p:spTree>
      <p:nvGrpSpPr>
        <p:cNvPr id="1" name=""/>
        <p:cNvGrpSpPr/>
        <p:nvPr/>
      </p:nvGrpSpPr>
      <p:grpSpPr>
        <a:xfrm>
          <a:off x="0" y="0"/>
          <a:ext cx="0" cy="0"/>
          <a:chOff x="0" y="0"/>
          <a:chExt cx="0" cy="0"/>
        </a:xfrm>
      </p:grpSpPr>
      <p:sp>
        <p:nvSpPr>
          <p:cNvPr id="699" name="PlaceHolder 1"/>
          <p:cNvSpPr>
            <a:spLocks noGrp="1"/>
          </p:cNvSpPr>
          <p:nvPr>
            <p:ph type="title"/>
          </p:nvPr>
        </p:nvSpPr>
        <p:spPr>
          <a:xfrm>
            <a:off x="685800" y="609480"/>
            <a:ext cx="7772040" cy="1142640"/>
          </a:xfrm>
          <a:prstGeom prst="rect">
            <a:avLst/>
          </a:prstGeom>
          <a:noFill/>
          <a:ln w="0">
            <a:noFill/>
          </a:ln>
        </p:spPr>
        <p:txBody>
          <a:bodyPr lIns="0" tIns="0" rIns="0" bIns="0" anchor="ctr">
            <a:noAutofit/>
          </a:bodyPr>
          <a:lstStyle/>
          <a:p>
            <a:pPr indent="0" algn="ctr">
              <a:buNone/>
            </a:pPr>
            <a:endParaRPr lang="pl-PL" sz="2000" b="0" u="none" strike="noStrike">
              <a:solidFill>
                <a:schemeClr val="dk1"/>
              </a:solidFill>
              <a:uFillTx/>
              <a:latin typeface="Times New Roman"/>
            </a:endParaRPr>
          </a:p>
        </p:txBody>
      </p:sp>
      <p:sp>
        <p:nvSpPr>
          <p:cNvPr id="700" name="PlaceHolder 2"/>
          <p:cNvSpPr>
            <a:spLocks noGrp="1"/>
          </p:cNvSpPr>
          <p:nvPr>
            <p:ph/>
          </p:nvPr>
        </p:nvSpPr>
        <p:spPr>
          <a:xfrm>
            <a:off x="685800" y="1981080"/>
            <a:ext cx="3792600" cy="4114440"/>
          </a:xfrm>
          <a:prstGeom prst="rect">
            <a:avLst/>
          </a:prstGeom>
          <a:noFill/>
          <a:ln w="0">
            <a:noFill/>
          </a:ln>
        </p:spPr>
        <p:txBody>
          <a:bodyPr lIns="0" tIns="0" rIns="0" bIns="0" anchor="t">
            <a:normAutofit/>
          </a:bodyPr>
          <a:lstStyle/>
          <a:p>
            <a:pPr indent="0">
              <a:spcBef>
                <a:spcPts val="1417"/>
              </a:spcBef>
              <a:buNone/>
            </a:pPr>
            <a:endParaRPr lang="pl-PL" sz="3200" b="0" u="none" strike="noStrike">
              <a:solidFill>
                <a:schemeClr val="dk1"/>
              </a:solidFill>
              <a:uFillTx/>
              <a:latin typeface="Times New Roman"/>
            </a:endParaRPr>
          </a:p>
        </p:txBody>
      </p:sp>
      <p:sp>
        <p:nvSpPr>
          <p:cNvPr id="701" name="PlaceHolder 3"/>
          <p:cNvSpPr>
            <a:spLocks noGrp="1"/>
          </p:cNvSpPr>
          <p:nvPr>
            <p:ph/>
          </p:nvPr>
        </p:nvSpPr>
        <p:spPr>
          <a:xfrm>
            <a:off x="4668480" y="1981080"/>
            <a:ext cx="3792600" cy="4114440"/>
          </a:xfrm>
          <a:prstGeom prst="rect">
            <a:avLst/>
          </a:prstGeom>
          <a:noFill/>
          <a:ln w="0">
            <a:noFill/>
          </a:ln>
        </p:spPr>
        <p:txBody>
          <a:bodyPr lIns="0" tIns="0" rIns="0" bIns="0" anchor="t">
            <a:normAutofit/>
          </a:bodyPr>
          <a:lstStyle/>
          <a:p>
            <a:pPr indent="0">
              <a:spcBef>
                <a:spcPts val="1417"/>
              </a:spcBef>
              <a:buNone/>
            </a:pPr>
            <a:endParaRPr lang="pl-PL" sz="3200" b="0" u="none" strike="noStrike">
              <a:solidFill>
                <a:schemeClr val="dk1"/>
              </a:solidFill>
              <a:uFillTx/>
              <a:latin typeface="Times New Roman"/>
            </a:endParaRPr>
          </a:p>
        </p:txBody>
      </p:sp>
      <p:sp>
        <p:nvSpPr>
          <p:cNvPr id="5" name="PlaceHolder 4"/>
          <p:cNvSpPr>
            <a:spLocks noGrp="1"/>
          </p:cNvSpPr>
          <p:nvPr>
            <p:ph type="ftr" idx="353"/>
          </p:nvPr>
        </p:nvSpPr>
        <p:spPr/>
        <p:txBody>
          <a:bodyPr/>
          <a:lstStyle/>
          <a:p>
            <a:r>
              <a:t>Footer</a:t>
            </a:r>
          </a:p>
        </p:txBody>
      </p:sp>
      <p:sp>
        <p:nvSpPr>
          <p:cNvPr id="6" name="PlaceHolder 5"/>
          <p:cNvSpPr>
            <a:spLocks noGrp="1"/>
          </p:cNvSpPr>
          <p:nvPr>
            <p:ph type="sldNum" idx="354"/>
          </p:nvPr>
        </p:nvSpPr>
        <p:spPr/>
        <p:txBody>
          <a:bodyPr/>
          <a:lstStyle/>
          <a:p>
            <a:fld id="{13977294-36BB-4D48-BA0D-A86038D0A4CF}" type="slidenum">
              <a:t>‹#›</a:t>
            </a:fld>
            <a:endParaRPr/>
          </a:p>
        </p:txBody>
      </p:sp>
      <p:sp>
        <p:nvSpPr>
          <p:cNvPr id="7" name="PlaceHolder 6"/>
          <p:cNvSpPr>
            <a:spLocks noGrp="1"/>
          </p:cNvSpPr>
          <p:nvPr>
            <p:ph type="dt" idx="352"/>
          </p:nvPr>
        </p:nvSpPr>
        <p:spPr/>
        <p:txBody>
          <a:bodyPr/>
          <a:lstStyle/>
          <a:p>
            <a:endParaRPr/>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blank" preserve="1">
  <p:cSld name="Domyślny 105">
    <p:spTree>
      <p:nvGrpSpPr>
        <p:cNvPr id="1" name=""/>
        <p:cNvGrpSpPr/>
        <p:nvPr/>
      </p:nvGrpSpPr>
      <p:grpSpPr>
        <a:xfrm>
          <a:off x="0" y="0"/>
          <a:ext cx="0" cy="0"/>
          <a:chOff x="0" y="0"/>
          <a:chExt cx="0" cy="0"/>
        </a:xfrm>
      </p:grpSpPr>
      <p:sp>
        <p:nvSpPr>
          <p:cNvPr id="2" name="PlaceHolder 1"/>
          <p:cNvSpPr>
            <a:spLocks noGrp="1"/>
          </p:cNvSpPr>
          <p:nvPr>
            <p:ph type="ftr" idx="356"/>
          </p:nvPr>
        </p:nvSpPr>
        <p:spPr/>
        <p:txBody>
          <a:bodyPr/>
          <a:lstStyle/>
          <a:p>
            <a:r>
              <a:t>Footer</a:t>
            </a:r>
          </a:p>
        </p:txBody>
      </p:sp>
      <p:sp>
        <p:nvSpPr>
          <p:cNvPr id="3" name="PlaceHolder 2"/>
          <p:cNvSpPr>
            <a:spLocks noGrp="1"/>
          </p:cNvSpPr>
          <p:nvPr>
            <p:ph type="sldNum" idx="357"/>
          </p:nvPr>
        </p:nvSpPr>
        <p:spPr/>
        <p:txBody>
          <a:bodyPr/>
          <a:lstStyle/>
          <a:p>
            <a:fld id="{99A97DFB-11B5-4F3B-93F2-F5773ED4532F}" type="slidenum">
              <a:t>‹#›</a:t>
            </a:fld>
            <a:endParaRPr/>
          </a:p>
        </p:txBody>
      </p:sp>
      <p:sp>
        <p:nvSpPr>
          <p:cNvPr id="4" name="PlaceHolder 3"/>
          <p:cNvSpPr>
            <a:spLocks noGrp="1"/>
          </p:cNvSpPr>
          <p:nvPr>
            <p:ph type="dt" idx="355"/>
          </p:nvPr>
        </p:nvSpPr>
        <p:spPr/>
        <p:txBody>
          <a:bodyPr/>
          <a:lstStyle/>
          <a:p>
            <a:endParaRPr/>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Only" preserve="1">
  <p:cSld name="Domyślny 106">
    <p:spTree>
      <p:nvGrpSpPr>
        <p:cNvPr id="1" name=""/>
        <p:cNvGrpSpPr/>
        <p:nvPr/>
      </p:nvGrpSpPr>
      <p:grpSpPr>
        <a:xfrm>
          <a:off x="0" y="0"/>
          <a:ext cx="0" cy="0"/>
          <a:chOff x="0" y="0"/>
          <a:chExt cx="0" cy="0"/>
        </a:xfrm>
      </p:grpSpPr>
      <p:sp>
        <p:nvSpPr>
          <p:cNvPr id="714" name="PlaceHolder 1"/>
          <p:cNvSpPr>
            <a:spLocks noGrp="1"/>
          </p:cNvSpPr>
          <p:nvPr>
            <p:ph type="title"/>
          </p:nvPr>
        </p:nvSpPr>
        <p:spPr>
          <a:xfrm>
            <a:off x="685800" y="609480"/>
            <a:ext cx="7772040" cy="1142640"/>
          </a:xfrm>
          <a:prstGeom prst="rect">
            <a:avLst/>
          </a:prstGeom>
          <a:noFill/>
          <a:ln w="0">
            <a:noFill/>
          </a:ln>
        </p:spPr>
        <p:txBody>
          <a:bodyPr lIns="0" tIns="0" rIns="0" bIns="0" anchor="ctr">
            <a:noAutofit/>
          </a:bodyPr>
          <a:lstStyle/>
          <a:p>
            <a:pPr indent="0" algn="ctr">
              <a:buNone/>
            </a:pPr>
            <a:endParaRPr lang="pl-PL" sz="2000" b="0" u="none" strike="noStrike">
              <a:solidFill>
                <a:schemeClr val="dk1"/>
              </a:solidFill>
              <a:uFillTx/>
              <a:latin typeface="Times New Roman"/>
            </a:endParaRPr>
          </a:p>
        </p:txBody>
      </p:sp>
      <p:sp>
        <p:nvSpPr>
          <p:cNvPr id="3" name="PlaceHolder 2"/>
          <p:cNvSpPr>
            <a:spLocks noGrp="1"/>
          </p:cNvSpPr>
          <p:nvPr>
            <p:ph type="ftr" idx="359"/>
          </p:nvPr>
        </p:nvSpPr>
        <p:spPr/>
        <p:txBody>
          <a:bodyPr/>
          <a:lstStyle/>
          <a:p>
            <a:r>
              <a:t>Footer</a:t>
            </a:r>
          </a:p>
        </p:txBody>
      </p:sp>
      <p:sp>
        <p:nvSpPr>
          <p:cNvPr id="4" name="PlaceHolder 3"/>
          <p:cNvSpPr>
            <a:spLocks noGrp="1"/>
          </p:cNvSpPr>
          <p:nvPr>
            <p:ph type="sldNum" idx="360"/>
          </p:nvPr>
        </p:nvSpPr>
        <p:spPr/>
        <p:txBody>
          <a:bodyPr/>
          <a:lstStyle/>
          <a:p>
            <a:fld id="{B68F1216-7902-458E-9AB6-A5A7C714710E}" type="slidenum">
              <a:t>‹#›</a:t>
            </a:fld>
            <a:endParaRPr/>
          </a:p>
        </p:txBody>
      </p:sp>
      <p:sp>
        <p:nvSpPr>
          <p:cNvPr id="5" name="PlaceHolder 4"/>
          <p:cNvSpPr>
            <a:spLocks noGrp="1"/>
          </p:cNvSpPr>
          <p:nvPr>
            <p:ph type="dt" idx="358"/>
          </p:nvPr>
        </p:nvSpPr>
        <p:spPr/>
        <p:txBody>
          <a:bodyPr/>
          <a:lstStyle/>
          <a:p>
            <a:endParaRPr/>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blank" preserve="1">
  <p:cSld name="Domyślny 107">
    <p:spTree>
      <p:nvGrpSpPr>
        <p:cNvPr id="1" name=""/>
        <p:cNvGrpSpPr/>
        <p:nvPr/>
      </p:nvGrpSpPr>
      <p:grpSpPr>
        <a:xfrm>
          <a:off x="0" y="0"/>
          <a:ext cx="0" cy="0"/>
          <a:chOff x="0" y="0"/>
          <a:chExt cx="0" cy="0"/>
        </a:xfrm>
      </p:grpSpPr>
      <p:sp>
        <p:nvSpPr>
          <p:cNvPr id="2" name="PlaceHolder 1"/>
          <p:cNvSpPr>
            <a:spLocks noGrp="1"/>
          </p:cNvSpPr>
          <p:nvPr>
            <p:ph type="ftr" idx="362"/>
          </p:nvPr>
        </p:nvSpPr>
        <p:spPr/>
        <p:txBody>
          <a:bodyPr/>
          <a:lstStyle/>
          <a:p>
            <a:r>
              <a:t>Footer</a:t>
            </a:r>
          </a:p>
        </p:txBody>
      </p:sp>
      <p:sp>
        <p:nvSpPr>
          <p:cNvPr id="3" name="PlaceHolder 2"/>
          <p:cNvSpPr>
            <a:spLocks noGrp="1"/>
          </p:cNvSpPr>
          <p:nvPr>
            <p:ph type="sldNum" idx="363"/>
          </p:nvPr>
        </p:nvSpPr>
        <p:spPr/>
        <p:txBody>
          <a:bodyPr/>
          <a:lstStyle/>
          <a:p>
            <a:fld id="{22481242-5BBB-4909-9F1D-D92AD12F0D19}" type="slidenum">
              <a:t>‹#›</a:t>
            </a:fld>
            <a:endParaRPr/>
          </a:p>
        </p:txBody>
      </p:sp>
      <p:sp>
        <p:nvSpPr>
          <p:cNvPr id="4" name="PlaceHolder 3"/>
          <p:cNvSpPr>
            <a:spLocks noGrp="1"/>
          </p:cNvSpPr>
          <p:nvPr>
            <p:ph type="dt" idx="361"/>
          </p:nvPr>
        </p:nvSpPr>
        <p:spPr/>
        <p:txBody>
          <a:bodyPr/>
          <a:lstStyle/>
          <a:p>
            <a:endParaRPr/>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blank" preserve="1">
  <p:cSld name="Domyślny 108">
    <p:spTree>
      <p:nvGrpSpPr>
        <p:cNvPr id="1" name=""/>
        <p:cNvGrpSpPr/>
        <p:nvPr/>
      </p:nvGrpSpPr>
      <p:grpSpPr>
        <a:xfrm>
          <a:off x="0" y="0"/>
          <a:ext cx="0" cy="0"/>
          <a:chOff x="0" y="0"/>
          <a:chExt cx="0" cy="0"/>
        </a:xfrm>
      </p:grpSpPr>
      <p:sp>
        <p:nvSpPr>
          <p:cNvPr id="2" name="PlaceHolder 1"/>
          <p:cNvSpPr>
            <a:spLocks noGrp="1"/>
          </p:cNvSpPr>
          <p:nvPr>
            <p:ph type="ftr" idx="365"/>
          </p:nvPr>
        </p:nvSpPr>
        <p:spPr/>
        <p:txBody>
          <a:bodyPr/>
          <a:lstStyle/>
          <a:p>
            <a:r>
              <a:t>Footer</a:t>
            </a:r>
          </a:p>
        </p:txBody>
      </p:sp>
      <p:sp>
        <p:nvSpPr>
          <p:cNvPr id="3" name="PlaceHolder 2"/>
          <p:cNvSpPr>
            <a:spLocks noGrp="1"/>
          </p:cNvSpPr>
          <p:nvPr>
            <p:ph type="sldNum" idx="366"/>
          </p:nvPr>
        </p:nvSpPr>
        <p:spPr/>
        <p:txBody>
          <a:bodyPr/>
          <a:lstStyle/>
          <a:p>
            <a:fld id="{0AED1549-E6A4-4B92-B0BF-7BF46105D122}" type="slidenum">
              <a:t>‹#›</a:t>
            </a:fld>
            <a:endParaRPr/>
          </a:p>
        </p:txBody>
      </p:sp>
      <p:sp>
        <p:nvSpPr>
          <p:cNvPr id="4" name="PlaceHolder 3"/>
          <p:cNvSpPr>
            <a:spLocks noGrp="1"/>
          </p:cNvSpPr>
          <p:nvPr>
            <p:ph type="dt" idx="364"/>
          </p:nvPr>
        </p:nvSpPr>
        <p:spPr/>
        <p:txBody>
          <a:bodyPr/>
          <a:lstStyle/>
          <a:p>
            <a:endParaRPr/>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blank" preserve="1">
  <p:cSld name="Domyślny 109">
    <p:spTree>
      <p:nvGrpSpPr>
        <p:cNvPr id="1" name=""/>
        <p:cNvGrpSpPr/>
        <p:nvPr/>
      </p:nvGrpSpPr>
      <p:grpSpPr>
        <a:xfrm>
          <a:off x="0" y="0"/>
          <a:ext cx="0" cy="0"/>
          <a:chOff x="0" y="0"/>
          <a:chExt cx="0" cy="0"/>
        </a:xfrm>
      </p:grpSpPr>
      <p:sp>
        <p:nvSpPr>
          <p:cNvPr id="2" name="PlaceHolder 1"/>
          <p:cNvSpPr>
            <a:spLocks noGrp="1"/>
          </p:cNvSpPr>
          <p:nvPr>
            <p:ph type="ftr" idx="368"/>
          </p:nvPr>
        </p:nvSpPr>
        <p:spPr/>
        <p:txBody>
          <a:bodyPr/>
          <a:lstStyle/>
          <a:p>
            <a:r>
              <a:t>Footer</a:t>
            </a:r>
          </a:p>
        </p:txBody>
      </p:sp>
      <p:sp>
        <p:nvSpPr>
          <p:cNvPr id="3" name="PlaceHolder 2"/>
          <p:cNvSpPr>
            <a:spLocks noGrp="1"/>
          </p:cNvSpPr>
          <p:nvPr>
            <p:ph type="sldNum" idx="369"/>
          </p:nvPr>
        </p:nvSpPr>
        <p:spPr/>
        <p:txBody>
          <a:bodyPr/>
          <a:lstStyle/>
          <a:p>
            <a:fld id="{511B00B2-75C6-4392-BF9D-492FD07F770C}" type="slidenum">
              <a:t>‹#›</a:t>
            </a:fld>
            <a:endParaRPr/>
          </a:p>
        </p:txBody>
      </p:sp>
      <p:sp>
        <p:nvSpPr>
          <p:cNvPr id="4" name="PlaceHolder 3"/>
          <p:cNvSpPr>
            <a:spLocks noGrp="1"/>
          </p:cNvSpPr>
          <p:nvPr>
            <p:ph type="dt" idx="367"/>
          </p:nvPr>
        </p:nvSpPr>
        <p:spPr/>
        <p:txBody>
          <a:bodyPr/>
          <a:lstStyle/>
          <a:p>
            <a:endParaRPr/>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x" preserve="1">
  <p:cSld name="Domyślny 111">
    <p:spTree>
      <p:nvGrpSpPr>
        <p:cNvPr id="1" name=""/>
        <p:cNvGrpSpPr/>
        <p:nvPr/>
      </p:nvGrpSpPr>
      <p:grpSpPr>
        <a:xfrm>
          <a:off x="0" y="0"/>
          <a:ext cx="0" cy="0"/>
          <a:chOff x="0" y="0"/>
          <a:chExt cx="0" cy="0"/>
        </a:xfrm>
      </p:grpSpPr>
      <p:sp>
        <p:nvSpPr>
          <p:cNvPr id="2" name="PlaceHolder 1"/>
          <p:cNvSpPr>
            <a:spLocks noGrp="1"/>
          </p:cNvSpPr>
          <p:nvPr>
            <p:ph type="ftr" idx="374"/>
          </p:nvPr>
        </p:nvSpPr>
        <p:spPr/>
        <p:txBody>
          <a:bodyPr/>
          <a:lstStyle/>
          <a:p>
            <a:r>
              <a:t>Footer</a:t>
            </a:r>
          </a:p>
        </p:txBody>
      </p:sp>
      <p:sp>
        <p:nvSpPr>
          <p:cNvPr id="3" name="PlaceHolder 2"/>
          <p:cNvSpPr>
            <a:spLocks noGrp="1"/>
          </p:cNvSpPr>
          <p:nvPr>
            <p:ph type="sldNum" idx="375"/>
          </p:nvPr>
        </p:nvSpPr>
        <p:spPr/>
        <p:txBody>
          <a:bodyPr/>
          <a:lstStyle/>
          <a:p>
            <a:fld id="{FC52E714-686D-43B4-A96E-072FCEFC9501}" type="slidenum">
              <a:t>‹#›</a:t>
            </a:fld>
            <a:endParaRPr/>
          </a:p>
        </p:txBody>
      </p:sp>
      <p:sp>
        <p:nvSpPr>
          <p:cNvPr id="4" name="PlaceHolder 3"/>
          <p:cNvSpPr>
            <a:spLocks noGrp="1"/>
          </p:cNvSpPr>
          <p:nvPr>
            <p:ph type="dt" idx="373"/>
          </p:nvPr>
        </p:nvSpPr>
        <p:spPr/>
        <p:txBody>
          <a:bodyPr/>
          <a:lstStyle/>
          <a:p>
            <a:endParaRPr/>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vertTitleAndTx" preserve="1">
  <p:cSld name="Domyślny 112">
    <p:spTree>
      <p:nvGrpSpPr>
        <p:cNvPr id="1" name=""/>
        <p:cNvGrpSpPr/>
        <p:nvPr/>
      </p:nvGrpSpPr>
      <p:grpSpPr>
        <a:xfrm>
          <a:off x="0" y="0"/>
          <a:ext cx="0" cy="0"/>
          <a:chOff x="0" y="0"/>
          <a:chExt cx="0" cy="0"/>
        </a:xfrm>
      </p:grpSpPr>
      <p:sp>
        <p:nvSpPr>
          <p:cNvPr id="2" name="PlaceHolder 1"/>
          <p:cNvSpPr>
            <a:spLocks noGrp="1"/>
          </p:cNvSpPr>
          <p:nvPr>
            <p:ph type="ftr" idx="377"/>
          </p:nvPr>
        </p:nvSpPr>
        <p:spPr/>
        <p:txBody>
          <a:bodyPr/>
          <a:lstStyle/>
          <a:p>
            <a:r>
              <a:t>Footer</a:t>
            </a:r>
          </a:p>
        </p:txBody>
      </p:sp>
      <p:sp>
        <p:nvSpPr>
          <p:cNvPr id="3" name="PlaceHolder 2"/>
          <p:cNvSpPr>
            <a:spLocks noGrp="1"/>
          </p:cNvSpPr>
          <p:nvPr>
            <p:ph type="sldNum" idx="378"/>
          </p:nvPr>
        </p:nvSpPr>
        <p:spPr/>
        <p:txBody>
          <a:bodyPr/>
          <a:lstStyle/>
          <a:p>
            <a:fld id="{902F3D09-3AB2-4044-A11F-CC22AD675078}" type="slidenum">
              <a:t>‹#›</a:t>
            </a:fld>
            <a:endParaRPr/>
          </a:p>
        </p:txBody>
      </p:sp>
      <p:sp>
        <p:nvSpPr>
          <p:cNvPr id="4" name="PlaceHolder 3"/>
          <p:cNvSpPr>
            <a:spLocks noGrp="1"/>
          </p:cNvSpPr>
          <p:nvPr>
            <p:ph type="dt" idx="376"/>
          </p:nvPr>
        </p:nvSpPr>
        <p:spPr/>
        <p:txBody>
          <a:bodyPr/>
          <a:lstStyle/>
          <a:p>
            <a:endParaRPr/>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blank" preserve="1">
  <p:cSld name="Domyślny 114">
    <p:spTree>
      <p:nvGrpSpPr>
        <p:cNvPr id="1" name=""/>
        <p:cNvGrpSpPr/>
        <p:nvPr/>
      </p:nvGrpSpPr>
      <p:grpSpPr>
        <a:xfrm>
          <a:off x="0" y="0"/>
          <a:ext cx="0" cy="0"/>
          <a:chOff x="0" y="0"/>
          <a:chExt cx="0" cy="0"/>
        </a:xfrm>
      </p:grpSpPr>
      <p:sp>
        <p:nvSpPr>
          <p:cNvPr id="2" name="PlaceHolder 1"/>
          <p:cNvSpPr>
            <a:spLocks noGrp="1"/>
          </p:cNvSpPr>
          <p:nvPr>
            <p:ph type="ftr" idx="383"/>
          </p:nvPr>
        </p:nvSpPr>
        <p:spPr/>
        <p:txBody>
          <a:bodyPr/>
          <a:lstStyle/>
          <a:p>
            <a:r>
              <a:t>Footer</a:t>
            </a:r>
          </a:p>
        </p:txBody>
      </p:sp>
      <p:sp>
        <p:nvSpPr>
          <p:cNvPr id="3" name="PlaceHolder 2"/>
          <p:cNvSpPr>
            <a:spLocks noGrp="1"/>
          </p:cNvSpPr>
          <p:nvPr>
            <p:ph type="sldNum" idx="384"/>
          </p:nvPr>
        </p:nvSpPr>
        <p:spPr/>
        <p:txBody>
          <a:bodyPr/>
          <a:lstStyle/>
          <a:p>
            <a:fld id="{848B335B-F6A9-4753-AD13-6FD514E0F8E8}" type="slidenum">
              <a:t>‹#›</a:t>
            </a:fld>
            <a:endParaRPr/>
          </a:p>
        </p:txBody>
      </p:sp>
      <p:sp>
        <p:nvSpPr>
          <p:cNvPr id="4" name="PlaceHolder 3"/>
          <p:cNvSpPr>
            <a:spLocks noGrp="1"/>
          </p:cNvSpPr>
          <p:nvPr>
            <p:ph type="dt" idx="382"/>
          </p:nvPr>
        </p:nvSpPr>
        <p:spPr/>
        <p:txBody>
          <a:body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omyślny">
    <p:spTree>
      <p:nvGrpSpPr>
        <p:cNvPr id="1" name=""/>
        <p:cNvGrpSpPr/>
        <p:nvPr/>
      </p:nvGrpSpPr>
      <p:grpSpPr>
        <a:xfrm>
          <a:off x="0" y="0"/>
          <a:ext cx="0" cy="0"/>
          <a:chOff x="0" y="0"/>
          <a:chExt cx="0" cy="0"/>
        </a:xfrm>
      </p:grpSpPr>
      <p:sp>
        <p:nvSpPr>
          <p:cNvPr id="73" name="PlaceHolder 1"/>
          <p:cNvSpPr>
            <a:spLocks noGrp="1"/>
          </p:cNvSpPr>
          <p:nvPr>
            <p:ph type="title"/>
          </p:nvPr>
        </p:nvSpPr>
        <p:spPr>
          <a:xfrm>
            <a:off x="685800" y="609480"/>
            <a:ext cx="7772040" cy="1142640"/>
          </a:xfrm>
          <a:prstGeom prst="rect">
            <a:avLst/>
          </a:prstGeom>
          <a:noFill/>
          <a:ln w="0">
            <a:noFill/>
          </a:ln>
        </p:spPr>
        <p:txBody>
          <a:bodyPr lIns="0" tIns="0" rIns="0" bIns="0" anchor="ctr">
            <a:noAutofit/>
          </a:bodyPr>
          <a:lstStyle/>
          <a:p>
            <a:pPr indent="0" algn="ctr">
              <a:buNone/>
            </a:pPr>
            <a:endParaRPr lang="pl-PL" sz="2000" b="0" u="none" strike="noStrike">
              <a:solidFill>
                <a:schemeClr val="dk1"/>
              </a:solidFill>
              <a:uFillTx/>
              <a:latin typeface="Times New Roman"/>
            </a:endParaRPr>
          </a:p>
        </p:txBody>
      </p:sp>
      <p:sp>
        <p:nvSpPr>
          <p:cNvPr id="74" name="PlaceHolder 2"/>
          <p:cNvSpPr>
            <a:spLocks noGrp="1"/>
          </p:cNvSpPr>
          <p:nvPr>
            <p:ph type="subTitle"/>
          </p:nvPr>
        </p:nvSpPr>
        <p:spPr>
          <a:xfrm>
            <a:off x="685800" y="1981080"/>
            <a:ext cx="7772040" cy="4114440"/>
          </a:xfrm>
          <a:prstGeom prst="rect">
            <a:avLst/>
          </a:prstGeom>
          <a:noFill/>
          <a:ln w="0">
            <a:noFill/>
          </a:ln>
        </p:spPr>
        <p:txBody>
          <a:bodyPr lIns="0" tIns="0" rIns="0" bIns="0" anchor="ctr">
            <a:noAutofit/>
          </a:bodyPr>
          <a:lstStyle/>
          <a:p>
            <a:pPr indent="0" algn="ctr">
              <a:buNone/>
            </a:pPr>
            <a:endParaRPr lang="pl-PL" sz="3200" b="0" u="none" strike="noStrike">
              <a:solidFill>
                <a:srgbClr val="000000"/>
              </a:solidFill>
              <a:uFillTx/>
              <a:latin typeface="Arial"/>
            </a:endParaRPr>
          </a:p>
        </p:txBody>
      </p:sp>
      <p:sp>
        <p:nvSpPr>
          <p:cNvPr id="4" name="PlaceHolder 3"/>
          <p:cNvSpPr>
            <a:spLocks noGrp="1"/>
          </p:cNvSpPr>
          <p:nvPr>
            <p:ph type="ftr" idx="35"/>
          </p:nvPr>
        </p:nvSpPr>
        <p:spPr/>
        <p:txBody>
          <a:bodyPr/>
          <a:lstStyle/>
          <a:p>
            <a:r>
              <a:t>Footer</a:t>
            </a:r>
          </a:p>
        </p:txBody>
      </p:sp>
      <p:sp>
        <p:nvSpPr>
          <p:cNvPr id="5" name="PlaceHolder 4"/>
          <p:cNvSpPr>
            <a:spLocks noGrp="1"/>
          </p:cNvSpPr>
          <p:nvPr>
            <p:ph type="sldNum" idx="36"/>
          </p:nvPr>
        </p:nvSpPr>
        <p:spPr/>
        <p:txBody>
          <a:bodyPr/>
          <a:lstStyle/>
          <a:p>
            <a:fld id="{D01FCD5A-E170-4D0C-B5A6-641358A78340}" type="slidenum">
              <a:t>‹#›</a:t>
            </a:fld>
            <a:endParaRPr/>
          </a:p>
        </p:txBody>
      </p:sp>
      <p:sp>
        <p:nvSpPr>
          <p:cNvPr id="6" name="PlaceHolder 5"/>
          <p:cNvSpPr>
            <a:spLocks noGrp="1"/>
          </p:cNvSpPr>
          <p:nvPr>
            <p:ph type="dt" idx="34"/>
          </p:nvPr>
        </p:nvSpPr>
        <p:spPr/>
        <p:txBody>
          <a:bodyPr/>
          <a:lstStyle/>
          <a:p>
            <a:endParaRPr/>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woObj" preserve="1">
  <p:cSld name="Domyślny 115">
    <p:spTree>
      <p:nvGrpSpPr>
        <p:cNvPr id="1" name=""/>
        <p:cNvGrpSpPr/>
        <p:nvPr/>
      </p:nvGrpSpPr>
      <p:grpSpPr>
        <a:xfrm>
          <a:off x="0" y="0"/>
          <a:ext cx="0" cy="0"/>
          <a:chOff x="0" y="0"/>
          <a:chExt cx="0" cy="0"/>
        </a:xfrm>
      </p:grpSpPr>
      <p:sp>
        <p:nvSpPr>
          <p:cNvPr id="765" name="PlaceHolder 1"/>
          <p:cNvSpPr>
            <a:spLocks noGrp="1"/>
          </p:cNvSpPr>
          <p:nvPr>
            <p:ph type="title"/>
          </p:nvPr>
        </p:nvSpPr>
        <p:spPr>
          <a:xfrm>
            <a:off x="685800" y="609480"/>
            <a:ext cx="7772040" cy="1142640"/>
          </a:xfrm>
          <a:prstGeom prst="rect">
            <a:avLst/>
          </a:prstGeom>
          <a:noFill/>
          <a:ln w="0">
            <a:noFill/>
          </a:ln>
        </p:spPr>
        <p:txBody>
          <a:bodyPr lIns="0" tIns="0" rIns="0" bIns="0" anchor="ctr">
            <a:noAutofit/>
          </a:bodyPr>
          <a:lstStyle/>
          <a:p>
            <a:pPr indent="0" algn="ctr">
              <a:buNone/>
            </a:pPr>
            <a:endParaRPr lang="pl-PL" sz="2000" b="0" u="none" strike="noStrike">
              <a:solidFill>
                <a:schemeClr val="dk1"/>
              </a:solidFill>
              <a:uFillTx/>
              <a:latin typeface="Times New Roman"/>
            </a:endParaRPr>
          </a:p>
        </p:txBody>
      </p:sp>
      <p:sp>
        <p:nvSpPr>
          <p:cNvPr id="766" name="PlaceHolder 2"/>
          <p:cNvSpPr>
            <a:spLocks noGrp="1"/>
          </p:cNvSpPr>
          <p:nvPr>
            <p:ph/>
          </p:nvPr>
        </p:nvSpPr>
        <p:spPr>
          <a:xfrm>
            <a:off x="685800" y="1981080"/>
            <a:ext cx="3792600" cy="4114440"/>
          </a:xfrm>
          <a:prstGeom prst="rect">
            <a:avLst/>
          </a:prstGeom>
          <a:noFill/>
          <a:ln w="0">
            <a:noFill/>
          </a:ln>
        </p:spPr>
        <p:txBody>
          <a:bodyPr lIns="0" tIns="0" rIns="0" bIns="0" anchor="t">
            <a:normAutofit/>
          </a:bodyPr>
          <a:lstStyle/>
          <a:p>
            <a:pPr indent="0">
              <a:spcBef>
                <a:spcPts val="1417"/>
              </a:spcBef>
              <a:buNone/>
            </a:pPr>
            <a:endParaRPr lang="pl-PL" sz="3200" b="0" u="none" strike="noStrike">
              <a:solidFill>
                <a:schemeClr val="dk1"/>
              </a:solidFill>
              <a:uFillTx/>
              <a:latin typeface="Times New Roman"/>
            </a:endParaRPr>
          </a:p>
        </p:txBody>
      </p:sp>
      <p:sp>
        <p:nvSpPr>
          <p:cNvPr id="767" name="PlaceHolder 3"/>
          <p:cNvSpPr>
            <a:spLocks noGrp="1"/>
          </p:cNvSpPr>
          <p:nvPr>
            <p:ph/>
          </p:nvPr>
        </p:nvSpPr>
        <p:spPr>
          <a:xfrm>
            <a:off x="4668480" y="1981080"/>
            <a:ext cx="3792600" cy="4114440"/>
          </a:xfrm>
          <a:prstGeom prst="rect">
            <a:avLst/>
          </a:prstGeom>
          <a:noFill/>
          <a:ln w="0">
            <a:noFill/>
          </a:ln>
        </p:spPr>
        <p:txBody>
          <a:bodyPr lIns="0" tIns="0" rIns="0" bIns="0" anchor="t">
            <a:normAutofit/>
          </a:bodyPr>
          <a:lstStyle/>
          <a:p>
            <a:pPr indent="0">
              <a:spcBef>
                <a:spcPts val="1417"/>
              </a:spcBef>
              <a:buNone/>
            </a:pPr>
            <a:endParaRPr lang="pl-PL" sz="3200" b="0" u="none" strike="noStrike">
              <a:solidFill>
                <a:schemeClr val="dk1"/>
              </a:solidFill>
              <a:uFillTx/>
              <a:latin typeface="Times New Roman"/>
            </a:endParaRPr>
          </a:p>
        </p:txBody>
      </p:sp>
      <p:sp>
        <p:nvSpPr>
          <p:cNvPr id="5" name="PlaceHolder 4"/>
          <p:cNvSpPr>
            <a:spLocks noGrp="1"/>
          </p:cNvSpPr>
          <p:nvPr>
            <p:ph type="ftr" idx="386"/>
          </p:nvPr>
        </p:nvSpPr>
        <p:spPr/>
        <p:txBody>
          <a:bodyPr/>
          <a:lstStyle/>
          <a:p>
            <a:r>
              <a:t>Footer</a:t>
            </a:r>
          </a:p>
        </p:txBody>
      </p:sp>
      <p:sp>
        <p:nvSpPr>
          <p:cNvPr id="6" name="PlaceHolder 5"/>
          <p:cNvSpPr>
            <a:spLocks noGrp="1"/>
          </p:cNvSpPr>
          <p:nvPr>
            <p:ph type="sldNum" idx="387"/>
          </p:nvPr>
        </p:nvSpPr>
        <p:spPr/>
        <p:txBody>
          <a:bodyPr/>
          <a:lstStyle/>
          <a:p>
            <a:fld id="{D287BD67-B9AD-4A0F-9710-F470CC7F321A}" type="slidenum">
              <a:t>‹#›</a:t>
            </a:fld>
            <a:endParaRPr/>
          </a:p>
        </p:txBody>
      </p:sp>
      <p:sp>
        <p:nvSpPr>
          <p:cNvPr id="7" name="PlaceHolder 6"/>
          <p:cNvSpPr>
            <a:spLocks noGrp="1"/>
          </p:cNvSpPr>
          <p:nvPr>
            <p:ph type="dt" idx="385"/>
          </p:nvPr>
        </p:nvSpPr>
        <p:spPr/>
        <p:txBody>
          <a:bodyPr/>
          <a:lstStyle/>
          <a:p>
            <a:endParaRPr/>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blank" preserve="1">
  <p:cSld name="Domyślny 116">
    <p:spTree>
      <p:nvGrpSpPr>
        <p:cNvPr id="1" name=""/>
        <p:cNvGrpSpPr/>
        <p:nvPr/>
      </p:nvGrpSpPr>
      <p:grpSpPr>
        <a:xfrm>
          <a:off x="0" y="0"/>
          <a:ext cx="0" cy="0"/>
          <a:chOff x="0" y="0"/>
          <a:chExt cx="0" cy="0"/>
        </a:xfrm>
      </p:grpSpPr>
      <p:sp>
        <p:nvSpPr>
          <p:cNvPr id="2" name="PlaceHolder 1"/>
          <p:cNvSpPr>
            <a:spLocks noGrp="1"/>
          </p:cNvSpPr>
          <p:nvPr>
            <p:ph type="ftr" idx="389"/>
          </p:nvPr>
        </p:nvSpPr>
        <p:spPr/>
        <p:txBody>
          <a:bodyPr/>
          <a:lstStyle/>
          <a:p>
            <a:r>
              <a:t>Footer</a:t>
            </a:r>
          </a:p>
        </p:txBody>
      </p:sp>
      <p:sp>
        <p:nvSpPr>
          <p:cNvPr id="3" name="PlaceHolder 2"/>
          <p:cNvSpPr>
            <a:spLocks noGrp="1"/>
          </p:cNvSpPr>
          <p:nvPr>
            <p:ph type="sldNum" idx="390"/>
          </p:nvPr>
        </p:nvSpPr>
        <p:spPr/>
        <p:txBody>
          <a:bodyPr/>
          <a:lstStyle/>
          <a:p>
            <a:fld id="{594C5E62-FDC6-4953-B3FC-E81531B55851}" type="slidenum">
              <a:t>‹#›</a:t>
            </a:fld>
            <a:endParaRPr/>
          </a:p>
        </p:txBody>
      </p:sp>
      <p:sp>
        <p:nvSpPr>
          <p:cNvPr id="4" name="PlaceHolder 3"/>
          <p:cNvSpPr>
            <a:spLocks noGrp="1"/>
          </p:cNvSpPr>
          <p:nvPr>
            <p:ph type="dt" idx="388"/>
          </p:nvPr>
        </p:nvSpPr>
        <p:spPr/>
        <p:txBody>
          <a:bodyPr/>
          <a:lstStyle/>
          <a:p>
            <a:endParaRPr/>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Only" preserve="1">
  <p:cSld name="Domyślny 117">
    <p:spTree>
      <p:nvGrpSpPr>
        <p:cNvPr id="1" name=""/>
        <p:cNvGrpSpPr/>
        <p:nvPr/>
      </p:nvGrpSpPr>
      <p:grpSpPr>
        <a:xfrm>
          <a:off x="0" y="0"/>
          <a:ext cx="0" cy="0"/>
          <a:chOff x="0" y="0"/>
          <a:chExt cx="0" cy="0"/>
        </a:xfrm>
      </p:grpSpPr>
      <p:sp>
        <p:nvSpPr>
          <p:cNvPr id="780" name="PlaceHolder 1"/>
          <p:cNvSpPr>
            <a:spLocks noGrp="1"/>
          </p:cNvSpPr>
          <p:nvPr>
            <p:ph type="title"/>
          </p:nvPr>
        </p:nvSpPr>
        <p:spPr>
          <a:xfrm>
            <a:off x="685800" y="609480"/>
            <a:ext cx="7772040" cy="1142640"/>
          </a:xfrm>
          <a:prstGeom prst="rect">
            <a:avLst/>
          </a:prstGeom>
          <a:noFill/>
          <a:ln w="0">
            <a:noFill/>
          </a:ln>
        </p:spPr>
        <p:txBody>
          <a:bodyPr lIns="0" tIns="0" rIns="0" bIns="0" anchor="ctr">
            <a:noAutofit/>
          </a:bodyPr>
          <a:lstStyle/>
          <a:p>
            <a:pPr indent="0" algn="ctr">
              <a:buNone/>
            </a:pPr>
            <a:endParaRPr lang="pl-PL" sz="2000" b="0" u="none" strike="noStrike">
              <a:solidFill>
                <a:schemeClr val="dk1"/>
              </a:solidFill>
              <a:uFillTx/>
              <a:latin typeface="Times New Roman"/>
            </a:endParaRPr>
          </a:p>
        </p:txBody>
      </p:sp>
      <p:sp>
        <p:nvSpPr>
          <p:cNvPr id="3" name="PlaceHolder 2"/>
          <p:cNvSpPr>
            <a:spLocks noGrp="1"/>
          </p:cNvSpPr>
          <p:nvPr>
            <p:ph type="ftr" idx="392"/>
          </p:nvPr>
        </p:nvSpPr>
        <p:spPr/>
        <p:txBody>
          <a:bodyPr/>
          <a:lstStyle/>
          <a:p>
            <a:r>
              <a:t>Footer</a:t>
            </a:r>
          </a:p>
        </p:txBody>
      </p:sp>
      <p:sp>
        <p:nvSpPr>
          <p:cNvPr id="4" name="PlaceHolder 3"/>
          <p:cNvSpPr>
            <a:spLocks noGrp="1"/>
          </p:cNvSpPr>
          <p:nvPr>
            <p:ph type="sldNum" idx="393"/>
          </p:nvPr>
        </p:nvSpPr>
        <p:spPr/>
        <p:txBody>
          <a:bodyPr/>
          <a:lstStyle/>
          <a:p>
            <a:fld id="{4BEC2B1B-CA0C-4663-A43C-9A5CB4543668}" type="slidenum">
              <a:t>‹#›</a:t>
            </a:fld>
            <a:endParaRPr/>
          </a:p>
        </p:txBody>
      </p:sp>
      <p:sp>
        <p:nvSpPr>
          <p:cNvPr id="5" name="PlaceHolder 4"/>
          <p:cNvSpPr>
            <a:spLocks noGrp="1"/>
          </p:cNvSpPr>
          <p:nvPr>
            <p:ph type="dt" idx="391"/>
          </p:nvPr>
        </p:nvSpPr>
        <p:spPr/>
        <p:txBody>
          <a:bodyPr/>
          <a:lstStyle/>
          <a:p>
            <a:endParaRPr/>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blank" preserve="1">
  <p:cSld name="Domyślny 118">
    <p:spTree>
      <p:nvGrpSpPr>
        <p:cNvPr id="1" name=""/>
        <p:cNvGrpSpPr/>
        <p:nvPr/>
      </p:nvGrpSpPr>
      <p:grpSpPr>
        <a:xfrm>
          <a:off x="0" y="0"/>
          <a:ext cx="0" cy="0"/>
          <a:chOff x="0" y="0"/>
          <a:chExt cx="0" cy="0"/>
        </a:xfrm>
      </p:grpSpPr>
      <p:sp>
        <p:nvSpPr>
          <p:cNvPr id="2" name="PlaceHolder 1"/>
          <p:cNvSpPr>
            <a:spLocks noGrp="1"/>
          </p:cNvSpPr>
          <p:nvPr>
            <p:ph type="ftr" idx="395"/>
          </p:nvPr>
        </p:nvSpPr>
        <p:spPr/>
        <p:txBody>
          <a:bodyPr/>
          <a:lstStyle/>
          <a:p>
            <a:r>
              <a:t>Footer</a:t>
            </a:r>
          </a:p>
        </p:txBody>
      </p:sp>
      <p:sp>
        <p:nvSpPr>
          <p:cNvPr id="3" name="PlaceHolder 2"/>
          <p:cNvSpPr>
            <a:spLocks noGrp="1"/>
          </p:cNvSpPr>
          <p:nvPr>
            <p:ph type="sldNum" idx="396"/>
          </p:nvPr>
        </p:nvSpPr>
        <p:spPr/>
        <p:txBody>
          <a:bodyPr/>
          <a:lstStyle/>
          <a:p>
            <a:fld id="{4F058AB2-785E-41FA-A927-6C3330811AF8}" type="slidenum">
              <a:t>‹#›</a:t>
            </a:fld>
            <a:endParaRPr/>
          </a:p>
        </p:txBody>
      </p:sp>
      <p:sp>
        <p:nvSpPr>
          <p:cNvPr id="4" name="PlaceHolder 3"/>
          <p:cNvSpPr>
            <a:spLocks noGrp="1"/>
          </p:cNvSpPr>
          <p:nvPr>
            <p:ph type="dt" idx="394"/>
          </p:nvPr>
        </p:nvSpPr>
        <p:spPr/>
        <p:txBody>
          <a:bodyPr/>
          <a:lstStyle/>
          <a:p>
            <a:endParaRPr/>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blank" preserve="1">
  <p:cSld name="Domyślny 119">
    <p:spTree>
      <p:nvGrpSpPr>
        <p:cNvPr id="1" name=""/>
        <p:cNvGrpSpPr/>
        <p:nvPr/>
      </p:nvGrpSpPr>
      <p:grpSpPr>
        <a:xfrm>
          <a:off x="0" y="0"/>
          <a:ext cx="0" cy="0"/>
          <a:chOff x="0" y="0"/>
          <a:chExt cx="0" cy="0"/>
        </a:xfrm>
      </p:grpSpPr>
      <p:sp>
        <p:nvSpPr>
          <p:cNvPr id="2" name="PlaceHolder 1"/>
          <p:cNvSpPr>
            <a:spLocks noGrp="1"/>
          </p:cNvSpPr>
          <p:nvPr>
            <p:ph type="ftr" idx="398"/>
          </p:nvPr>
        </p:nvSpPr>
        <p:spPr/>
        <p:txBody>
          <a:bodyPr/>
          <a:lstStyle/>
          <a:p>
            <a:r>
              <a:t>Footer</a:t>
            </a:r>
          </a:p>
        </p:txBody>
      </p:sp>
      <p:sp>
        <p:nvSpPr>
          <p:cNvPr id="3" name="PlaceHolder 2"/>
          <p:cNvSpPr>
            <a:spLocks noGrp="1"/>
          </p:cNvSpPr>
          <p:nvPr>
            <p:ph type="sldNum" idx="399"/>
          </p:nvPr>
        </p:nvSpPr>
        <p:spPr/>
        <p:txBody>
          <a:bodyPr/>
          <a:lstStyle/>
          <a:p>
            <a:fld id="{D79CCD9C-FACE-441E-ABAB-7F0E2A6EEC32}" type="slidenum">
              <a:t>‹#›</a:t>
            </a:fld>
            <a:endParaRPr/>
          </a:p>
        </p:txBody>
      </p:sp>
      <p:sp>
        <p:nvSpPr>
          <p:cNvPr id="4" name="PlaceHolder 3"/>
          <p:cNvSpPr>
            <a:spLocks noGrp="1"/>
          </p:cNvSpPr>
          <p:nvPr>
            <p:ph type="dt" idx="397"/>
          </p:nvPr>
        </p:nvSpPr>
        <p:spPr/>
        <p:txBody>
          <a:bodyPr/>
          <a:lstStyle/>
          <a:p>
            <a:endParaRPr/>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blank" preserve="1">
  <p:cSld name="Domyślny 120">
    <p:spTree>
      <p:nvGrpSpPr>
        <p:cNvPr id="1" name=""/>
        <p:cNvGrpSpPr/>
        <p:nvPr/>
      </p:nvGrpSpPr>
      <p:grpSpPr>
        <a:xfrm>
          <a:off x="0" y="0"/>
          <a:ext cx="0" cy="0"/>
          <a:chOff x="0" y="0"/>
          <a:chExt cx="0" cy="0"/>
        </a:xfrm>
      </p:grpSpPr>
      <p:sp>
        <p:nvSpPr>
          <p:cNvPr id="2" name="PlaceHolder 1"/>
          <p:cNvSpPr>
            <a:spLocks noGrp="1"/>
          </p:cNvSpPr>
          <p:nvPr>
            <p:ph type="ftr" idx="401"/>
          </p:nvPr>
        </p:nvSpPr>
        <p:spPr/>
        <p:txBody>
          <a:bodyPr/>
          <a:lstStyle/>
          <a:p>
            <a:r>
              <a:t>Footer</a:t>
            </a:r>
          </a:p>
        </p:txBody>
      </p:sp>
      <p:sp>
        <p:nvSpPr>
          <p:cNvPr id="3" name="PlaceHolder 2"/>
          <p:cNvSpPr>
            <a:spLocks noGrp="1"/>
          </p:cNvSpPr>
          <p:nvPr>
            <p:ph type="sldNum" idx="402"/>
          </p:nvPr>
        </p:nvSpPr>
        <p:spPr/>
        <p:txBody>
          <a:bodyPr/>
          <a:lstStyle/>
          <a:p>
            <a:fld id="{C28D0D15-611E-4D84-827C-08E5597AE333}" type="slidenum">
              <a:t>‹#›</a:t>
            </a:fld>
            <a:endParaRPr/>
          </a:p>
        </p:txBody>
      </p:sp>
      <p:sp>
        <p:nvSpPr>
          <p:cNvPr id="4" name="PlaceHolder 3"/>
          <p:cNvSpPr>
            <a:spLocks noGrp="1"/>
          </p:cNvSpPr>
          <p:nvPr>
            <p:ph type="dt" idx="400"/>
          </p:nvPr>
        </p:nvSpPr>
        <p:spPr/>
        <p:txBody>
          <a:bodyPr/>
          <a:lstStyle/>
          <a:p>
            <a:endParaRPr/>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vertTx" preserve="1">
  <p:cSld name="Domyślny 122">
    <p:spTree>
      <p:nvGrpSpPr>
        <p:cNvPr id="1" name=""/>
        <p:cNvGrpSpPr/>
        <p:nvPr/>
      </p:nvGrpSpPr>
      <p:grpSpPr>
        <a:xfrm>
          <a:off x="0" y="0"/>
          <a:ext cx="0" cy="0"/>
          <a:chOff x="0" y="0"/>
          <a:chExt cx="0" cy="0"/>
        </a:xfrm>
      </p:grpSpPr>
      <p:sp>
        <p:nvSpPr>
          <p:cNvPr id="2" name="PlaceHolder 1"/>
          <p:cNvSpPr>
            <a:spLocks noGrp="1"/>
          </p:cNvSpPr>
          <p:nvPr>
            <p:ph type="ftr" idx="407"/>
          </p:nvPr>
        </p:nvSpPr>
        <p:spPr/>
        <p:txBody>
          <a:bodyPr/>
          <a:lstStyle/>
          <a:p>
            <a:r>
              <a:t>Footer</a:t>
            </a:r>
          </a:p>
        </p:txBody>
      </p:sp>
      <p:sp>
        <p:nvSpPr>
          <p:cNvPr id="3" name="PlaceHolder 2"/>
          <p:cNvSpPr>
            <a:spLocks noGrp="1"/>
          </p:cNvSpPr>
          <p:nvPr>
            <p:ph type="sldNum" idx="408"/>
          </p:nvPr>
        </p:nvSpPr>
        <p:spPr/>
        <p:txBody>
          <a:bodyPr/>
          <a:lstStyle/>
          <a:p>
            <a:fld id="{E89F38EF-9740-467D-9893-121E7E1BFD14}" type="slidenum">
              <a:t>‹#›</a:t>
            </a:fld>
            <a:endParaRPr/>
          </a:p>
        </p:txBody>
      </p:sp>
      <p:sp>
        <p:nvSpPr>
          <p:cNvPr id="4" name="PlaceHolder 3"/>
          <p:cNvSpPr>
            <a:spLocks noGrp="1"/>
          </p:cNvSpPr>
          <p:nvPr>
            <p:ph type="dt" idx="406"/>
          </p:nvPr>
        </p:nvSpPr>
        <p:spPr/>
        <p:txBody>
          <a:bodyPr/>
          <a:lstStyle/>
          <a:p>
            <a:endParaRPr/>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vertTitleAndTx" preserve="1">
  <p:cSld name="Domyślny 123">
    <p:spTree>
      <p:nvGrpSpPr>
        <p:cNvPr id="1" name=""/>
        <p:cNvGrpSpPr/>
        <p:nvPr/>
      </p:nvGrpSpPr>
      <p:grpSpPr>
        <a:xfrm>
          <a:off x="0" y="0"/>
          <a:ext cx="0" cy="0"/>
          <a:chOff x="0" y="0"/>
          <a:chExt cx="0" cy="0"/>
        </a:xfrm>
      </p:grpSpPr>
      <p:sp>
        <p:nvSpPr>
          <p:cNvPr id="2" name="PlaceHolder 1"/>
          <p:cNvSpPr>
            <a:spLocks noGrp="1"/>
          </p:cNvSpPr>
          <p:nvPr>
            <p:ph type="ftr" idx="410"/>
          </p:nvPr>
        </p:nvSpPr>
        <p:spPr/>
        <p:txBody>
          <a:bodyPr/>
          <a:lstStyle/>
          <a:p>
            <a:r>
              <a:t>Footer</a:t>
            </a:r>
          </a:p>
        </p:txBody>
      </p:sp>
      <p:sp>
        <p:nvSpPr>
          <p:cNvPr id="3" name="PlaceHolder 2"/>
          <p:cNvSpPr>
            <a:spLocks noGrp="1"/>
          </p:cNvSpPr>
          <p:nvPr>
            <p:ph type="sldNum" idx="411"/>
          </p:nvPr>
        </p:nvSpPr>
        <p:spPr/>
        <p:txBody>
          <a:bodyPr/>
          <a:lstStyle/>
          <a:p>
            <a:fld id="{24B6D938-3775-42BB-9A2B-6A4209AA7980}" type="slidenum">
              <a:t>‹#›</a:t>
            </a:fld>
            <a:endParaRPr/>
          </a:p>
        </p:txBody>
      </p:sp>
      <p:sp>
        <p:nvSpPr>
          <p:cNvPr id="4" name="PlaceHolder 3"/>
          <p:cNvSpPr>
            <a:spLocks noGrp="1"/>
          </p:cNvSpPr>
          <p:nvPr>
            <p:ph type="dt" idx="409"/>
          </p:nvPr>
        </p:nvSpPr>
        <p:spPr/>
        <p:txBody>
          <a:bodyPr/>
          <a:lstStyle/>
          <a:p>
            <a:endParaRPr/>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 preserve="1">
  <p:cSld name="Domyślny 124">
    <p:spTree>
      <p:nvGrpSpPr>
        <p:cNvPr id="1" name=""/>
        <p:cNvGrpSpPr/>
        <p:nvPr/>
      </p:nvGrpSpPr>
      <p:grpSpPr>
        <a:xfrm>
          <a:off x="0" y="0"/>
          <a:ext cx="0" cy="0"/>
          <a:chOff x="0" y="0"/>
          <a:chExt cx="0" cy="0"/>
        </a:xfrm>
      </p:grpSpPr>
      <p:sp>
        <p:nvSpPr>
          <p:cNvPr id="818" name="PlaceHolder 1"/>
          <p:cNvSpPr>
            <a:spLocks noGrp="1"/>
          </p:cNvSpPr>
          <p:nvPr>
            <p:ph type="title"/>
          </p:nvPr>
        </p:nvSpPr>
        <p:spPr>
          <a:xfrm>
            <a:off x="685800" y="609480"/>
            <a:ext cx="7772040" cy="1142640"/>
          </a:xfrm>
          <a:prstGeom prst="rect">
            <a:avLst/>
          </a:prstGeom>
          <a:noFill/>
          <a:ln w="0">
            <a:noFill/>
          </a:ln>
        </p:spPr>
        <p:txBody>
          <a:bodyPr lIns="0" tIns="0" rIns="0" bIns="0" anchor="ctr">
            <a:noAutofit/>
          </a:bodyPr>
          <a:lstStyle/>
          <a:p>
            <a:pPr indent="0" algn="ctr">
              <a:buNone/>
            </a:pPr>
            <a:endParaRPr lang="pl-PL" sz="2000" b="0" u="none" strike="noStrike">
              <a:solidFill>
                <a:schemeClr val="dk1"/>
              </a:solidFill>
              <a:uFillTx/>
              <a:latin typeface="Times New Roman"/>
            </a:endParaRPr>
          </a:p>
        </p:txBody>
      </p:sp>
      <p:sp>
        <p:nvSpPr>
          <p:cNvPr id="819" name="PlaceHolder 2"/>
          <p:cNvSpPr>
            <a:spLocks noGrp="1"/>
          </p:cNvSpPr>
          <p:nvPr>
            <p:ph/>
          </p:nvPr>
        </p:nvSpPr>
        <p:spPr>
          <a:xfrm>
            <a:off x="685800" y="1981080"/>
            <a:ext cx="7772040" cy="4114440"/>
          </a:xfrm>
          <a:prstGeom prst="rect">
            <a:avLst/>
          </a:prstGeom>
          <a:noFill/>
          <a:ln w="0">
            <a:noFill/>
          </a:ln>
        </p:spPr>
        <p:txBody>
          <a:bodyPr lIns="0" tIns="0" rIns="0" bIns="0" anchor="t">
            <a:normAutofit/>
          </a:bodyPr>
          <a:lstStyle/>
          <a:p>
            <a:pPr indent="0">
              <a:spcBef>
                <a:spcPts val="1417"/>
              </a:spcBef>
              <a:buNone/>
            </a:pPr>
            <a:endParaRPr lang="pl-PL" sz="3200" b="0" u="none" strike="noStrike">
              <a:solidFill>
                <a:schemeClr val="dk1"/>
              </a:solidFill>
              <a:uFillTx/>
              <a:latin typeface="Times New Roman"/>
            </a:endParaRPr>
          </a:p>
        </p:txBody>
      </p:sp>
      <p:sp>
        <p:nvSpPr>
          <p:cNvPr id="4" name="PlaceHolder 3"/>
          <p:cNvSpPr>
            <a:spLocks noGrp="1"/>
          </p:cNvSpPr>
          <p:nvPr>
            <p:ph type="ftr" idx="413"/>
          </p:nvPr>
        </p:nvSpPr>
        <p:spPr/>
        <p:txBody>
          <a:bodyPr/>
          <a:lstStyle/>
          <a:p>
            <a:r>
              <a:t>Footer</a:t>
            </a:r>
          </a:p>
        </p:txBody>
      </p:sp>
      <p:sp>
        <p:nvSpPr>
          <p:cNvPr id="5" name="PlaceHolder 4"/>
          <p:cNvSpPr>
            <a:spLocks noGrp="1"/>
          </p:cNvSpPr>
          <p:nvPr>
            <p:ph type="sldNum" idx="414"/>
          </p:nvPr>
        </p:nvSpPr>
        <p:spPr/>
        <p:txBody>
          <a:bodyPr/>
          <a:lstStyle/>
          <a:p>
            <a:fld id="{5C906E42-4ADA-4561-8FF9-84424147E611}" type="slidenum">
              <a:t>‹#›</a:t>
            </a:fld>
            <a:endParaRPr/>
          </a:p>
        </p:txBody>
      </p:sp>
      <p:sp>
        <p:nvSpPr>
          <p:cNvPr id="6" name="PlaceHolder 5"/>
          <p:cNvSpPr>
            <a:spLocks noGrp="1"/>
          </p:cNvSpPr>
          <p:nvPr>
            <p:ph type="dt" idx="412"/>
          </p:nvPr>
        </p:nvSpPr>
        <p:spPr/>
        <p:txBody>
          <a:bodyPr/>
          <a:lstStyle/>
          <a:p>
            <a:endParaRPr/>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blank" preserve="1">
  <p:cSld name="Domyślny 125">
    <p:spTree>
      <p:nvGrpSpPr>
        <p:cNvPr id="1" name=""/>
        <p:cNvGrpSpPr/>
        <p:nvPr/>
      </p:nvGrpSpPr>
      <p:grpSpPr>
        <a:xfrm>
          <a:off x="0" y="0"/>
          <a:ext cx="0" cy="0"/>
          <a:chOff x="0" y="0"/>
          <a:chExt cx="0" cy="0"/>
        </a:xfrm>
      </p:grpSpPr>
      <p:sp>
        <p:nvSpPr>
          <p:cNvPr id="2" name="PlaceHolder 1"/>
          <p:cNvSpPr>
            <a:spLocks noGrp="1"/>
          </p:cNvSpPr>
          <p:nvPr>
            <p:ph type="ftr" idx="416"/>
          </p:nvPr>
        </p:nvSpPr>
        <p:spPr/>
        <p:txBody>
          <a:bodyPr/>
          <a:lstStyle/>
          <a:p>
            <a:r>
              <a:t>Footer</a:t>
            </a:r>
          </a:p>
        </p:txBody>
      </p:sp>
      <p:sp>
        <p:nvSpPr>
          <p:cNvPr id="3" name="PlaceHolder 2"/>
          <p:cNvSpPr>
            <a:spLocks noGrp="1"/>
          </p:cNvSpPr>
          <p:nvPr>
            <p:ph type="sldNum" idx="417"/>
          </p:nvPr>
        </p:nvSpPr>
        <p:spPr/>
        <p:txBody>
          <a:bodyPr/>
          <a:lstStyle/>
          <a:p>
            <a:fld id="{61F50205-A813-45F4-9BFE-CB4F9D1FD322}" type="slidenum">
              <a:t>‹#›</a:t>
            </a:fld>
            <a:endParaRPr/>
          </a:p>
        </p:txBody>
      </p:sp>
      <p:sp>
        <p:nvSpPr>
          <p:cNvPr id="4" name="PlaceHolder 3"/>
          <p:cNvSpPr>
            <a:spLocks noGrp="1"/>
          </p:cNvSpPr>
          <p:nvPr>
            <p:ph type="dt" idx="415"/>
          </p:nvPr>
        </p:nvSpPr>
        <p:spPr/>
        <p:txBody>
          <a:body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Domyślny 1">
    <p:spTree>
      <p:nvGrpSpPr>
        <p:cNvPr id="1" name=""/>
        <p:cNvGrpSpPr/>
        <p:nvPr/>
      </p:nvGrpSpPr>
      <p:grpSpPr>
        <a:xfrm>
          <a:off x="0" y="0"/>
          <a:ext cx="0" cy="0"/>
          <a:chOff x="0" y="0"/>
          <a:chExt cx="0" cy="0"/>
        </a:xfrm>
      </p:grpSpPr>
      <p:sp>
        <p:nvSpPr>
          <p:cNvPr id="2" name="PlaceHolder 1"/>
          <p:cNvSpPr>
            <a:spLocks noGrp="1"/>
          </p:cNvSpPr>
          <p:nvPr>
            <p:ph type="ftr" idx="38"/>
          </p:nvPr>
        </p:nvSpPr>
        <p:spPr/>
        <p:txBody>
          <a:bodyPr/>
          <a:lstStyle/>
          <a:p>
            <a:r>
              <a:t>Footer</a:t>
            </a:r>
          </a:p>
        </p:txBody>
      </p:sp>
      <p:sp>
        <p:nvSpPr>
          <p:cNvPr id="3" name="PlaceHolder 2"/>
          <p:cNvSpPr>
            <a:spLocks noGrp="1"/>
          </p:cNvSpPr>
          <p:nvPr>
            <p:ph type="sldNum" idx="39"/>
          </p:nvPr>
        </p:nvSpPr>
        <p:spPr/>
        <p:txBody>
          <a:bodyPr/>
          <a:lstStyle/>
          <a:p>
            <a:fld id="{5A6F5189-9DF2-4E33-AEE1-24359ACAEEDB}" type="slidenum">
              <a:t>‹#›</a:t>
            </a:fld>
            <a:endParaRPr/>
          </a:p>
        </p:txBody>
      </p:sp>
      <p:sp>
        <p:nvSpPr>
          <p:cNvPr id="4" name="PlaceHolder 3"/>
          <p:cNvSpPr>
            <a:spLocks noGrp="1"/>
          </p:cNvSpPr>
          <p:nvPr>
            <p:ph type="dt" idx="37"/>
          </p:nvPr>
        </p:nvSpPr>
        <p:spPr/>
        <p:txBody>
          <a:bodyPr/>
          <a:lstStyle/>
          <a:p>
            <a:endParaRPr/>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woObj" preserve="1">
  <p:cSld name="Domyślny 126">
    <p:spTree>
      <p:nvGrpSpPr>
        <p:cNvPr id="1" name=""/>
        <p:cNvGrpSpPr/>
        <p:nvPr/>
      </p:nvGrpSpPr>
      <p:grpSpPr>
        <a:xfrm>
          <a:off x="0" y="0"/>
          <a:ext cx="0" cy="0"/>
          <a:chOff x="0" y="0"/>
          <a:chExt cx="0" cy="0"/>
        </a:xfrm>
      </p:grpSpPr>
      <p:sp>
        <p:nvSpPr>
          <p:cNvPr id="831" name="PlaceHolder 1"/>
          <p:cNvSpPr>
            <a:spLocks noGrp="1"/>
          </p:cNvSpPr>
          <p:nvPr>
            <p:ph type="title"/>
          </p:nvPr>
        </p:nvSpPr>
        <p:spPr>
          <a:xfrm>
            <a:off x="685800" y="609480"/>
            <a:ext cx="7772040" cy="1142640"/>
          </a:xfrm>
          <a:prstGeom prst="rect">
            <a:avLst/>
          </a:prstGeom>
          <a:noFill/>
          <a:ln w="0">
            <a:noFill/>
          </a:ln>
        </p:spPr>
        <p:txBody>
          <a:bodyPr lIns="0" tIns="0" rIns="0" bIns="0" anchor="ctr">
            <a:noAutofit/>
          </a:bodyPr>
          <a:lstStyle/>
          <a:p>
            <a:pPr indent="0" algn="ctr">
              <a:buNone/>
            </a:pPr>
            <a:endParaRPr lang="pl-PL" sz="2000" b="0" u="none" strike="noStrike">
              <a:solidFill>
                <a:schemeClr val="dk1"/>
              </a:solidFill>
              <a:uFillTx/>
              <a:latin typeface="Times New Roman"/>
            </a:endParaRPr>
          </a:p>
        </p:txBody>
      </p:sp>
      <p:sp>
        <p:nvSpPr>
          <p:cNvPr id="832" name="PlaceHolder 2"/>
          <p:cNvSpPr>
            <a:spLocks noGrp="1"/>
          </p:cNvSpPr>
          <p:nvPr>
            <p:ph/>
          </p:nvPr>
        </p:nvSpPr>
        <p:spPr>
          <a:xfrm>
            <a:off x="685800" y="1981080"/>
            <a:ext cx="3792600" cy="4114440"/>
          </a:xfrm>
          <a:prstGeom prst="rect">
            <a:avLst/>
          </a:prstGeom>
          <a:noFill/>
          <a:ln w="0">
            <a:noFill/>
          </a:ln>
        </p:spPr>
        <p:txBody>
          <a:bodyPr lIns="0" tIns="0" rIns="0" bIns="0" anchor="t">
            <a:normAutofit/>
          </a:bodyPr>
          <a:lstStyle/>
          <a:p>
            <a:pPr indent="0">
              <a:spcBef>
                <a:spcPts val="1417"/>
              </a:spcBef>
              <a:buNone/>
            </a:pPr>
            <a:endParaRPr lang="pl-PL" sz="3200" b="0" u="none" strike="noStrike">
              <a:solidFill>
                <a:schemeClr val="dk1"/>
              </a:solidFill>
              <a:uFillTx/>
              <a:latin typeface="Times New Roman"/>
            </a:endParaRPr>
          </a:p>
        </p:txBody>
      </p:sp>
      <p:sp>
        <p:nvSpPr>
          <p:cNvPr id="833" name="PlaceHolder 3"/>
          <p:cNvSpPr>
            <a:spLocks noGrp="1"/>
          </p:cNvSpPr>
          <p:nvPr>
            <p:ph/>
          </p:nvPr>
        </p:nvSpPr>
        <p:spPr>
          <a:xfrm>
            <a:off x="4668480" y="1981080"/>
            <a:ext cx="3792600" cy="4114440"/>
          </a:xfrm>
          <a:prstGeom prst="rect">
            <a:avLst/>
          </a:prstGeom>
          <a:noFill/>
          <a:ln w="0">
            <a:noFill/>
          </a:ln>
        </p:spPr>
        <p:txBody>
          <a:bodyPr lIns="0" tIns="0" rIns="0" bIns="0" anchor="t">
            <a:normAutofit/>
          </a:bodyPr>
          <a:lstStyle/>
          <a:p>
            <a:pPr indent="0">
              <a:spcBef>
                <a:spcPts val="1417"/>
              </a:spcBef>
              <a:buNone/>
            </a:pPr>
            <a:endParaRPr lang="pl-PL" sz="3200" b="0" u="none" strike="noStrike">
              <a:solidFill>
                <a:schemeClr val="dk1"/>
              </a:solidFill>
              <a:uFillTx/>
              <a:latin typeface="Times New Roman"/>
            </a:endParaRPr>
          </a:p>
        </p:txBody>
      </p:sp>
      <p:sp>
        <p:nvSpPr>
          <p:cNvPr id="5" name="PlaceHolder 4"/>
          <p:cNvSpPr>
            <a:spLocks noGrp="1"/>
          </p:cNvSpPr>
          <p:nvPr>
            <p:ph type="ftr" idx="419"/>
          </p:nvPr>
        </p:nvSpPr>
        <p:spPr/>
        <p:txBody>
          <a:bodyPr/>
          <a:lstStyle/>
          <a:p>
            <a:r>
              <a:t>Footer</a:t>
            </a:r>
          </a:p>
        </p:txBody>
      </p:sp>
      <p:sp>
        <p:nvSpPr>
          <p:cNvPr id="6" name="PlaceHolder 5"/>
          <p:cNvSpPr>
            <a:spLocks noGrp="1"/>
          </p:cNvSpPr>
          <p:nvPr>
            <p:ph type="sldNum" idx="420"/>
          </p:nvPr>
        </p:nvSpPr>
        <p:spPr/>
        <p:txBody>
          <a:bodyPr/>
          <a:lstStyle/>
          <a:p>
            <a:fld id="{8C05299E-1FAC-49CB-8CC5-81E48CB44DEB}" type="slidenum">
              <a:t>‹#›</a:t>
            </a:fld>
            <a:endParaRPr/>
          </a:p>
        </p:txBody>
      </p:sp>
      <p:sp>
        <p:nvSpPr>
          <p:cNvPr id="7" name="PlaceHolder 6"/>
          <p:cNvSpPr>
            <a:spLocks noGrp="1"/>
          </p:cNvSpPr>
          <p:nvPr>
            <p:ph type="dt" idx="418"/>
          </p:nvPr>
        </p:nvSpPr>
        <p:spPr/>
        <p:txBody>
          <a:bodyPr/>
          <a:lstStyle/>
          <a:p>
            <a:endParaRPr/>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Domyślny 127">
    <p:spTree>
      <p:nvGrpSpPr>
        <p:cNvPr id="1" name=""/>
        <p:cNvGrpSpPr/>
        <p:nvPr/>
      </p:nvGrpSpPr>
      <p:grpSpPr>
        <a:xfrm>
          <a:off x="0" y="0"/>
          <a:ext cx="0" cy="0"/>
          <a:chOff x="0" y="0"/>
          <a:chExt cx="0" cy="0"/>
        </a:xfrm>
      </p:grpSpPr>
      <p:sp>
        <p:nvSpPr>
          <p:cNvPr id="2" name="PlaceHolder 1"/>
          <p:cNvSpPr>
            <a:spLocks noGrp="1"/>
          </p:cNvSpPr>
          <p:nvPr>
            <p:ph type="ftr" idx="422"/>
          </p:nvPr>
        </p:nvSpPr>
        <p:spPr/>
        <p:txBody>
          <a:bodyPr/>
          <a:lstStyle/>
          <a:p>
            <a:r>
              <a:t>Footer</a:t>
            </a:r>
          </a:p>
        </p:txBody>
      </p:sp>
      <p:sp>
        <p:nvSpPr>
          <p:cNvPr id="3" name="PlaceHolder 2"/>
          <p:cNvSpPr>
            <a:spLocks noGrp="1"/>
          </p:cNvSpPr>
          <p:nvPr>
            <p:ph type="sldNum" idx="423"/>
          </p:nvPr>
        </p:nvSpPr>
        <p:spPr/>
        <p:txBody>
          <a:bodyPr/>
          <a:lstStyle/>
          <a:p>
            <a:fld id="{AAD369EE-8826-4783-B725-E56AB8B5FE45}" type="slidenum">
              <a:t>‹#›</a:t>
            </a:fld>
            <a:endParaRPr/>
          </a:p>
        </p:txBody>
      </p:sp>
      <p:sp>
        <p:nvSpPr>
          <p:cNvPr id="4" name="PlaceHolder 3"/>
          <p:cNvSpPr>
            <a:spLocks noGrp="1"/>
          </p:cNvSpPr>
          <p:nvPr>
            <p:ph type="dt" idx="421"/>
          </p:nvPr>
        </p:nvSpPr>
        <p:spPr/>
        <p:txBody>
          <a:bodyPr/>
          <a:lstStyle/>
          <a:p>
            <a:endParaRPr/>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itleOnly" preserve="1">
  <p:cSld name="Domyślny 128">
    <p:spTree>
      <p:nvGrpSpPr>
        <p:cNvPr id="1" name=""/>
        <p:cNvGrpSpPr/>
        <p:nvPr/>
      </p:nvGrpSpPr>
      <p:grpSpPr>
        <a:xfrm>
          <a:off x="0" y="0"/>
          <a:ext cx="0" cy="0"/>
          <a:chOff x="0" y="0"/>
          <a:chExt cx="0" cy="0"/>
        </a:xfrm>
      </p:grpSpPr>
      <p:sp>
        <p:nvSpPr>
          <p:cNvPr id="846" name="PlaceHolder 1"/>
          <p:cNvSpPr>
            <a:spLocks noGrp="1"/>
          </p:cNvSpPr>
          <p:nvPr>
            <p:ph type="title"/>
          </p:nvPr>
        </p:nvSpPr>
        <p:spPr>
          <a:xfrm>
            <a:off x="685800" y="609480"/>
            <a:ext cx="7772040" cy="1142640"/>
          </a:xfrm>
          <a:prstGeom prst="rect">
            <a:avLst/>
          </a:prstGeom>
          <a:noFill/>
          <a:ln w="0">
            <a:noFill/>
          </a:ln>
        </p:spPr>
        <p:txBody>
          <a:bodyPr lIns="0" tIns="0" rIns="0" bIns="0" anchor="ctr">
            <a:noAutofit/>
          </a:bodyPr>
          <a:lstStyle/>
          <a:p>
            <a:pPr indent="0" algn="ctr">
              <a:buNone/>
            </a:pPr>
            <a:endParaRPr lang="pl-PL" sz="2000" b="0" u="none" strike="noStrike">
              <a:solidFill>
                <a:schemeClr val="dk1"/>
              </a:solidFill>
              <a:uFillTx/>
              <a:latin typeface="Times New Roman"/>
            </a:endParaRPr>
          </a:p>
        </p:txBody>
      </p:sp>
      <p:sp>
        <p:nvSpPr>
          <p:cNvPr id="3" name="PlaceHolder 2"/>
          <p:cNvSpPr>
            <a:spLocks noGrp="1"/>
          </p:cNvSpPr>
          <p:nvPr>
            <p:ph type="ftr" idx="425"/>
          </p:nvPr>
        </p:nvSpPr>
        <p:spPr/>
        <p:txBody>
          <a:bodyPr/>
          <a:lstStyle/>
          <a:p>
            <a:r>
              <a:t>Footer</a:t>
            </a:r>
          </a:p>
        </p:txBody>
      </p:sp>
      <p:sp>
        <p:nvSpPr>
          <p:cNvPr id="4" name="PlaceHolder 3"/>
          <p:cNvSpPr>
            <a:spLocks noGrp="1"/>
          </p:cNvSpPr>
          <p:nvPr>
            <p:ph type="sldNum" idx="426"/>
          </p:nvPr>
        </p:nvSpPr>
        <p:spPr/>
        <p:txBody>
          <a:bodyPr/>
          <a:lstStyle/>
          <a:p>
            <a:fld id="{A62C7406-D0F7-44B4-A349-573A4C69DC2C}" type="slidenum">
              <a:t>‹#›</a:t>
            </a:fld>
            <a:endParaRPr/>
          </a:p>
        </p:txBody>
      </p:sp>
      <p:sp>
        <p:nvSpPr>
          <p:cNvPr id="5" name="PlaceHolder 4"/>
          <p:cNvSpPr>
            <a:spLocks noGrp="1"/>
          </p:cNvSpPr>
          <p:nvPr>
            <p:ph type="dt" idx="424"/>
          </p:nvPr>
        </p:nvSpPr>
        <p:spPr/>
        <p:txBody>
          <a:bodyPr/>
          <a:lstStyle/>
          <a:p>
            <a:endParaRPr/>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blank" preserve="1">
  <p:cSld name="Domyślny 129">
    <p:spTree>
      <p:nvGrpSpPr>
        <p:cNvPr id="1" name=""/>
        <p:cNvGrpSpPr/>
        <p:nvPr/>
      </p:nvGrpSpPr>
      <p:grpSpPr>
        <a:xfrm>
          <a:off x="0" y="0"/>
          <a:ext cx="0" cy="0"/>
          <a:chOff x="0" y="0"/>
          <a:chExt cx="0" cy="0"/>
        </a:xfrm>
      </p:grpSpPr>
      <p:sp>
        <p:nvSpPr>
          <p:cNvPr id="2" name="PlaceHolder 1"/>
          <p:cNvSpPr>
            <a:spLocks noGrp="1"/>
          </p:cNvSpPr>
          <p:nvPr>
            <p:ph type="ftr" idx="428"/>
          </p:nvPr>
        </p:nvSpPr>
        <p:spPr/>
        <p:txBody>
          <a:bodyPr/>
          <a:lstStyle/>
          <a:p>
            <a:r>
              <a:t>Footer</a:t>
            </a:r>
          </a:p>
        </p:txBody>
      </p:sp>
      <p:sp>
        <p:nvSpPr>
          <p:cNvPr id="3" name="PlaceHolder 2"/>
          <p:cNvSpPr>
            <a:spLocks noGrp="1"/>
          </p:cNvSpPr>
          <p:nvPr>
            <p:ph type="sldNum" idx="429"/>
          </p:nvPr>
        </p:nvSpPr>
        <p:spPr/>
        <p:txBody>
          <a:bodyPr/>
          <a:lstStyle/>
          <a:p>
            <a:fld id="{49D9269E-CF1D-45CB-A950-000676F1423C}" type="slidenum">
              <a:t>‹#›</a:t>
            </a:fld>
            <a:endParaRPr/>
          </a:p>
        </p:txBody>
      </p:sp>
      <p:sp>
        <p:nvSpPr>
          <p:cNvPr id="4" name="PlaceHolder 3"/>
          <p:cNvSpPr>
            <a:spLocks noGrp="1"/>
          </p:cNvSpPr>
          <p:nvPr>
            <p:ph type="dt" idx="427"/>
          </p:nvPr>
        </p:nvSpPr>
        <p:spPr/>
        <p:txBody>
          <a:bodyPr/>
          <a:lstStyle/>
          <a:p>
            <a:endParaRPr/>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blank" preserve="1">
  <p:cSld name="Domyślny 130">
    <p:spTree>
      <p:nvGrpSpPr>
        <p:cNvPr id="1" name=""/>
        <p:cNvGrpSpPr/>
        <p:nvPr/>
      </p:nvGrpSpPr>
      <p:grpSpPr>
        <a:xfrm>
          <a:off x="0" y="0"/>
          <a:ext cx="0" cy="0"/>
          <a:chOff x="0" y="0"/>
          <a:chExt cx="0" cy="0"/>
        </a:xfrm>
      </p:grpSpPr>
      <p:sp>
        <p:nvSpPr>
          <p:cNvPr id="2" name="PlaceHolder 1"/>
          <p:cNvSpPr>
            <a:spLocks noGrp="1"/>
          </p:cNvSpPr>
          <p:nvPr>
            <p:ph type="ftr" idx="431"/>
          </p:nvPr>
        </p:nvSpPr>
        <p:spPr/>
        <p:txBody>
          <a:bodyPr/>
          <a:lstStyle/>
          <a:p>
            <a:r>
              <a:t>Footer</a:t>
            </a:r>
          </a:p>
        </p:txBody>
      </p:sp>
      <p:sp>
        <p:nvSpPr>
          <p:cNvPr id="3" name="PlaceHolder 2"/>
          <p:cNvSpPr>
            <a:spLocks noGrp="1"/>
          </p:cNvSpPr>
          <p:nvPr>
            <p:ph type="sldNum" idx="432"/>
          </p:nvPr>
        </p:nvSpPr>
        <p:spPr/>
        <p:txBody>
          <a:bodyPr/>
          <a:lstStyle/>
          <a:p>
            <a:fld id="{F5AAF405-B638-4731-819E-53F1441774CA}" type="slidenum">
              <a:t>‹#›</a:t>
            </a:fld>
            <a:endParaRPr/>
          </a:p>
        </p:txBody>
      </p:sp>
      <p:sp>
        <p:nvSpPr>
          <p:cNvPr id="4" name="PlaceHolder 3"/>
          <p:cNvSpPr>
            <a:spLocks noGrp="1"/>
          </p:cNvSpPr>
          <p:nvPr>
            <p:ph type="dt" idx="430"/>
          </p:nvPr>
        </p:nvSpPr>
        <p:spPr/>
        <p:txBody>
          <a:bodyPr/>
          <a:lstStyle/>
          <a:p>
            <a:endParaRPr/>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blank" preserve="1">
  <p:cSld name="Domyślny 131">
    <p:spTree>
      <p:nvGrpSpPr>
        <p:cNvPr id="1" name=""/>
        <p:cNvGrpSpPr/>
        <p:nvPr/>
      </p:nvGrpSpPr>
      <p:grpSpPr>
        <a:xfrm>
          <a:off x="0" y="0"/>
          <a:ext cx="0" cy="0"/>
          <a:chOff x="0" y="0"/>
          <a:chExt cx="0" cy="0"/>
        </a:xfrm>
      </p:grpSpPr>
      <p:sp>
        <p:nvSpPr>
          <p:cNvPr id="2" name="PlaceHolder 1"/>
          <p:cNvSpPr>
            <a:spLocks noGrp="1"/>
          </p:cNvSpPr>
          <p:nvPr>
            <p:ph type="ftr" idx="434"/>
          </p:nvPr>
        </p:nvSpPr>
        <p:spPr/>
        <p:txBody>
          <a:bodyPr/>
          <a:lstStyle/>
          <a:p>
            <a:r>
              <a:t>Footer</a:t>
            </a:r>
          </a:p>
        </p:txBody>
      </p:sp>
      <p:sp>
        <p:nvSpPr>
          <p:cNvPr id="3" name="PlaceHolder 2"/>
          <p:cNvSpPr>
            <a:spLocks noGrp="1"/>
          </p:cNvSpPr>
          <p:nvPr>
            <p:ph type="sldNum" idx="435"/>
          </p:nvPr>
        </p:nvSpPr>
        <p:spPr/>
        <p:txBody>
          <a:bodyPr/>
          <a:lstStyle/>
          <a:p>
            <a:fld id="{53D4C94D-CE89-4DC1-98C9-C6432E687FC4}" type="slidenum">
              <a:t>‹#›</a:t>
            </a:fld>
            <a:endParaRPr/>
          </a:p>
        </p:txBody>
      </p:sp>
      <p:sp>
        <p:nvSpPr>
          <p:cNvPr id="4" name="PlaceHolder 3"/>
          <p:cNvSpPr>
            <a:spLocks noGrp="1"/>
          </p:cNvSpPr>
          <p:nvPr>
            <p:ph type="dt" idx="433"/>
          </p:nvPr>
        </p:nvSpPr>
        <p:spPr/>
        <p:txBody>
          <a:bodyPr/>
          <a:lstStyle/>
          <a:p>
            <a:endParaRPr/>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Domyślny 132">
    <p:spTree>
      <p:nvGrpSpPr>
        <p:cNvPr id="1" name=""/>
        <p:cNvGrpSpPr/>
        <p:nvPr/>
      </p:nvGrpSpPr>
      <p:grpSpPr>
        <a:xfrm>
          <a:off x="0" y="0"/>
          <a:ext cx="0" cy="0"/>
          <a:chOff x="0" y="0"/>
          <a:chExt cx="0" cy="0"/>
        </a:xfrm>
      </p:grpSpPr>
      <p:sp>
        <p:nvSpPr>
          <p:cNvPr id="866" name="PlaceHolder 1"/>
          <p:cNvSpPr>
            <a:spLocks noGrp="1"/>
          </p:cNvSpPr>
          <p:nvPr>
            <p:ph type="title"/>
          </p:nvPr>
        </p:nvSpPr>
        <p:spPr>
          <a:xfrm>
            <a:off x="685800" y="609480"/>
            <a:ext cx="7772040" cy="1142640"/>
          </a:xfrm>
          <a:prstGeom prst="rect">
            <a:avLst/>
          </a:prstGeom>
          <a:noFill/>
          <a:ln w="0">
            <a:noFill/>
          </a:ln>
        </p:spPr>
        <p:txBody>
          <a:bodyPr lIns="0" tIns="0" rIns="0" bIns="0" anchor="ctr">
            <a:noAutofit/>
          </a:bodyPr>
          <a:lstStyle/>
          <a:p>
            <a:pPr indent="0" algn="ctr">
              <a:buNone/>
            </a:pPr>
            <a:endParaRPr lang="pl-PL" sz="2000" b="0" u="none" strike="noStrike">
              <a:solidFill>
                <a:schemeClr val="dk1"/>
              </a:solidFill>
              <a:uFillTx/>
              <a:latin typeface="Times New Roman"/>
            </a:endParaRPr>
          </a:p>
        </p:txBody>
      </p:sp>
      <p:sp>
        <p:nvSpPr>
          <p:cNvPr id="867" name="PlaceHolder 2"/>
          <p:cNvSpPr>
            <a:spLocks noGrp="1"/>
          </p:cNvSpPr>
          <p:nvPr>
            <p:ph type="subTitle"/>
          </p:nvPr>
        </p:nvSpPr>
        <p:spPr>
          <a:xfrm>
            <a:off x="685800" y="1981080"/>
            <a:ext cx="7772040" cy="4114440"/>
          </a:xfrm>
          <a:prstGeom prst="rect">
            <a:avLst/>
          </a:prstGeom>
          <a:noFill/>
          <a:ln w="0">
            <a:noFill/>
          </a:ln>
        </p:spPr>
        <p:txBody>
          <a:bodyPr lIns="0" tIns="0" rIns="0" bIns="0" anchor="ctr">
            <a:noAutofit/>
          </a:bodyPr>
          <a:lstStyle/>
          <a:p>
            <a:pPr indent="0" algn="ctr">
              <a:buNone/>
            </a:pPr>
            <a:endParaRPr lang="pl-PL" sz="3200" b="0" u="none" strike="noStrike">
              <a:solidFill>
                <a:srgbClr val="000000"/>
              </a:solidFill>
              <a:uFillTx/>
              <a:latin typeface="Arial"/>
            </a:endParaRPr>
          </a:p>
        </p:txBody>
      </p:sp>
      <p:sp>
        <p:nvSpPr>
          <p:cNvPr id="4" name="PlaceHolder 3"/>
          <p:cNvSpPr>
            <a:spLocks noGrp="1"/>
          </p:cNvSpPr>
          <p:nvPr>
            <p:ph type="ftr" idx="437"/>
          </p:nvPr>
        </p:nvSpPr>
        <p:spPr/>
        <p:txBody>
          <a:bodyPr/>
          <a:lstStyle/>
          <a:p>
            <a:r>
              <a:t>Footer</a:t>
            </a:r>
          </a:p>
        </p:txBody>
      </p:sp>
      <p:sp>
        <p:nvSpPr>
          <p:cNvPr id="5" name="PlaceHolder 4"/>
          <p:cNvSpPr>
            <a:spLocks noGrp="1"/>
          </p:cNvSpPr>
          <p:nvPr>
            <p:ph type="sldNum" idx="438"/>
          </p:nvPr>
        </p:nvSpPr>
        <p:spPr/>
        <p:txBody>
          <a:bodyPr/>
          <a:lstStyle/>
          <a:p>
            <a:fld id="{72E26D86-9400-4D69-AD1C-A27E0290832A}" type="slidenum">
              <a:t>‹#›</a:t>
            </a:fld>
            <a:endParaRPr/>
          </a:p>
        </p:txBody>
      </p:sp>
      <p:sp>
        <p:nvSpPr>
          <p:cNvPr id="6" name="PlaceHolder 5"/>
          <p:cNvSpPr>
            <a:spLocks noGrp="1"/>
          </p:cNvSpPr>
          <p:nvPr>
            <p:ph type="dt" idx="436"/>
          </p:nvPr>
        </p:nvSpPr>
        <p:spPr/>
        <p:txBody>
          <a:bodyPr/>
          <a:lstStyle/>
          <a:p>
            <a:endParaRPr/>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vertTx" preserve="1">
  <p:cSld name="Domyślny 133">
    <p:spTree>
      <p:nvGrpSpPr>
        <p:cNvPr id="1" name=""/>
        <p:cNvGrpSpPr/>
        <p:nvPr/>
      </p:nvGrpSpPr>
      <p:grpSpPr>
        <a:xfrm>
          <a:off x="0" y="0"/>
          <a:ext cx="0" cy="0"/>
          <a:chOff x="0" y="0"/>
          <a:chExt cx="0" cy="0"/>
        </a:xfrm>
      </p:grpSpPr>
      <p:sp>
        <p:nvSpPr>
          <p:cNvPr id="2" name="PlaceHolder 1"/>
          <p:cNvSpPr>
            <a:spLocks noGrp="1"/>
          </p:cNvSpPr>
          <p:nvPr>
            <p:ph type="ftr" idx="440"/>
          </p:nvPr>
        </p:nvSpPr>
        <p:spPr/>
        <p:txBody>
          <a:bodyPr/>
          <a:lstStyle/>
          <a:p>
            <a:r>
              <a:t>Footer</a:t>
            </a:r>
          </a:p>
        </p:txBody>
      </p:sp>
      <p:sp>
        <p:nvSpPr>
          <p:cNvPr id="3" name="PlaceHolder 2"/>
          <p:cNvSpPr>
            <a:spLocks noGrp="1"/>
          </p:cNvSpPr>
          <p:nvPr>
            <p:ph type="sldNum" idx="441"/>
          </p:nvPr>
        </p:nvSpPr>
        <p:spPr/>
        <p:txBody>
          <a:bodyPr/>
          <a:lstStyle/>
          <a:p>
            <a:fld id="{B5D61674-1ECF-4749-8F5E-9A484097CC5F}" type="slidenum">
              <a:t>‹#›</a:t>
            </a:fld>
            <a:endParaRPr/>
          </a:p>
        </p:txBody>
      </p:sp>
      <p:sp>
        <p:nvSpPr>
          <p:cNvPr id="4" name="PlaceHolder 3"/>
          <p:cNvSpPr>
            <a:spLocks noGrp="1"/>
          </p:cNvSpPr>
          <p:nvPr>
            <p:ph type="dt" idx="439"/>
          </p:nvPr>
        </p:nvSpPr>
        <p:spPr/>
        <p:txBody>
          <a:bodyPr/>
          <a:lstStyle/>
          <a:p>
            <a:endParaRPr/>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vertTitleAndTx" preserve="1">
  <p:cSld name="Domyślny 134">
    <p:spTree>
      <p:nvGrpSpPr>
        <p:cNvPr id="1" name=""/>
        <p:cNvGrpSpPr/>
        <p:nvPr/>
      </p:nvGrpSpPr>
      <p:grpSpPr>
        <a:xfrm>
          <a:off x="0" y="0"/>
          <a:ext cx="0" cy="0"/>
          <a:chOff x="0" y="0"/>
          <a:chExt cx="0" cy="0"/>
        </a:xfrm>
      </p:grpSpPr>
      <p:sp>
        <p:nvSpPr>
          <p:cNvPr id="2" name="PlaceHolder 1"/>
          <p:cNvSpPr>
            <a:spLocks noGrp="1"/>
          </p:cNvSpPr>
          <p:nvPr>
            <p:ph type="ftr" idx="443"/>
          </p:nvPr>
        </p:nvSpPr>
        <p:spPr/>
        <p:txBody>
          <a:bodyPr/>
          <a:lstStyle/>
          <a:p>
            <a:r>
              <a:t>Footer</a:t>
            </a:r>
          </a:p>
        </p:txBody>
      </p:sp>
      <p:sp>
        <p:nvSpPr>
          <p:cNvPr id="3" name="PlaceHolder 2"/>
          <p:cNvSpPr>
            <a:spLocks noGrp="1"/>
          </p:cNvSpPr>
          <p:nvPr>
            <p:ph type="sldNum" idx="444"/>
          </p:nvPr>
        </p:nvSpPr>
        <p:spPr/>
        <p:txBody>
          <a:bodyPr/>
          <a:lstStyle/>
          <a:p>
            <a:fld id="{CDF8ABA1-7C03-4BDC-8C71-78DE77B4DEFF}" type="slidenum">
              <a:t>‹#›</a:t>
            </a:fld>
            <a:endParaRPr/>
          </a:p>
        </p:txBody>
      </p:sp>
      <p:sp>
        <p:nvSpPr>
          <p:cNvPr id="4" name="PlaceHolder 3"/>
          <p:cNvSpPr>
            <a:spLocks noGrp="1"/>
          </p:cNvSpPr>
          <p:nvPr>
            <p:ph type="dt" idx="442"/>
          </p:nvPr>
        </p:nvSpPr>
        <p:spPr/>
        <p:txBody>
          <a:bodyPr/>
          <a:lstStyle/>
          <a:p>
            <a:endParaRPr/>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Domyślny 136">
    <p:spTree>
      <p:nvGrpSpPr>
        <p:cNvPr id="1" name=""/>
        <p:cNvGrpSpPr/>
        <p:nvPr/>
      </p:nvGrpSpPr>
      <p:grpSpPr>
        <a:xfrm>
          <a:off x="0" y="0"/>
          <a:ext cx="0" cy="0"/>
          <a:chOff x="0" y="0"/>
          <a:chExt cx="0" cy="0"/>
        </a:xfrm>
      </p:grpSpPr>
      <p:sp>
        <p:nvSpPr>
          <p:cNvPr id="2" name="PlaceHolder 1"/>
          <p:cNvSpPr>
            <a:spLocks noGrp="1"/>
          </p:cNvSpPr>
          <p:nvPr>
            <p:ph type="ftr" idx="449"/>
          </p:nvPr>
        </p:nvSpPr>
        <p:spPr/>
        <p:txBody>
          <a:bodyPr/>
          <a:lstStyle/>
          <a:p>
            <a:r>
              <a:t>Footer</a:t>
            </a:r>
          </a:p>
        </p:txBody>
      </p:sp>
      <p:sp>
        <p:nvSpPr>
          <p:cNvPr id="3" name="PlaceHolder 2"/>
          <p:cNvSpPr>
            <a:spLocks noGrp="1"/>
          </p:cNvSpPr>
          <p:nvPr>
            <p:ph type="sldNum" idx="450"/>
          </p:nvPr>
        </p:nvSpPr>
        <p:spPr/>
        <p:txBody>
          <a:bodyPr/>
          <a:lstStyle/>
          <a:p>
            <a:fld id="{DBF1D78F-7393-4F42-BCD4-A4ADD00F39C0}" type="slidenum">
              <a:t>‹#›</a:t>
            </a:fld>
            <a:endParaRPr/>
          </a:p>
        </p:txBody>
      </p:sp>
      <p:sp>
        <p:nvSpPr>
          <p:cNvPr id="4" name="PlaceHolder 3"/>
          <p:cNvSpPr>
            <a:spLocks noGrp="1"/>
          </p:cNvSpPr>
          <p:nvPr>
            <p:ph type="dt" idx="448"/>
          </p:nvPr>
        </p:nvSpPr>
        <p:spPr/>
        <p:txBody>
          <a:body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Domyślny 2">
    <p:spTree>
      <p:nvGrpSpPr>
        <p:cNvPr id="1" name=""/>
        <p:cNvGrpSpPr/>
        <p:nvPr/>
      </p:nvGrpSpPr>
      <p:grpSpPr>
        <a:xfrm>
          <a:off x="0" y="0"/>
          <a:ext cx="0" cy="0"/>
          <a:chOff x="0" y="0"/>
          <a:chExt cx="0" cy="0"/>
        </a:xfrm>
      </p:grpSpPr>
      <p:sp>
        <p:nvSpPr>
          <p:cNvPr id="2" name="PlaceHolder 1"/>
          <p:cNvSpPr>
            <a:spLocks noGrp="1"/>
          </p:cNvSpPr>
          <p:nvPr>
            <p:ph type="ftr" idx="41"/>
          </p:nvPr>
        </p:nvSpPr>
        <p:spPr/>
        <p:txBody>
          <a:bodyPr/>
          <a:lstStyle/>
          <a:p>
            <a:r>
              <a:t>Footer</a:t>
            </a:r>
          </a:p>
        </p:txBody>
      </p:sp>
      <p:sp>
        <p:nvSpPr>
          <p:cNvPr id="3" name="PlaceHolder 2"/>
          <p:cNvSpPr>
            <a:spLocks noGrp="1"/>
          </p:cNvSpPr>
          <p:nvPr>
            <p:ph type="sldNum" idx="42"/>
          </p:nvPr>
        </p:nvSpPr>
        <p:spPr/>
        <p:txBody>
          <a:bodyPr/>
          <a:lstStyle/>
          <a:p>
            <a:fld id="{1BC78F1E-533A-432A-A6C9-1609C079A4A3}" type="slidenum">
              <a:t>‹#›</a:t>
            </a:fld>
            <a:endParaRPr/>
          </a:p>
        </p:txBody>
      </p:sp>
      <p:sp>
        <p:nvSpPr>
          <p:cNvPr id="4" name="PlaceHolder 3"/>
          <p:cNvSpPr>
            <a:spLocks noGrp="1"/>
          </p:cNvSpPr>
          <p:nvPr>
            <p:ph type="dt" idx="40"/>
          </p:nvPr>
        </p:nvSpPr>
        <p:spPr/>
        <p:txBody>
          <a:bodyPr/>
          <a:lstStyle/>
          <a:p>
            <a:endParaRPr/>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Obj" preserve="1">
  <p:cSld name="Domyślny 137">
    <p:spTree>
      <p:nvGrpSpPr>
        <p:cNvPr id="1" name=""/>
        <p:cNvGrpSpPr/>
        <p:nvPr/>
      </p:nvGrpSpPr>
      <p:grpSpPr>
        <a:xfrm>
          <a:off x="0" y="0"/>
          <a:ext cx="0" cy="0"/>
          <a:chOff x="0" y="0"/>
          <a:chExt cx="0" cy="0"/>
        </a:xfrm>
      </p:grpSpPr>
      <p:sp>
        <p:nvSpPr>
          <p:cNvPr id="896" name="PlaceHolder 1"/>
          <p:cNvSpPr>
            <a:spLocks noGrp="1"/>
          </p:cNvSpPr>
          <p:nvPr>
            <p:ph type="title"/>
          </p:nvPr>
        </p:nvSpPr>
        <p:spPr>
          <a:xfrm>
            <a:off x="685800" y="609480"/>
            <a:ext cx="7772040" cy="1142640"/>
          </a:xfrm>
          <a:prstGeom prst="rect">
            <a:avLst/>
          </a:prstGeom>
          <a:noFill/>
          <a:ln w="0">
            <a:noFill/>
          </a:ln>
        </p:spPr>
        <p:txBody>
          <a:bodyPr lIns="0" tIns="0" rIns="0" bIns="0" anchor="ctr">
            <a:noAutofit/>
          </a:bodyPr>
          <a:lstStyle/>
          <a:p>
            <a:pPr indent="0" algn="ctr">
              <a:buNone/>
            </a:pPr>
            <a:endParaRPr lang="pl-PL" sz="2000" b="0" u="none" strike="noStrike">
              <a:solidFill>
                <a:schemeClr val="dk1"/>
              </a:solidFill>
              <a:uFillTx/>
              <a:latin typeface="Times New Roman"/>
            </a:endParaRPr>
          </a:p>
        </p:txBody>
      </p:sp>
      <p:sp>
        <p:nvSpPr>
          <p:cNvPr id="897" name="PlaceHolder 2"/>
          <p:cNvSpPr>
            <a:spLocks noGrp="1"/>
          </p:cNvSpPr>
          <p:nvPr>
            <p:ph/>
          </p:nvPr>
        </p:nvSpPr>
        <p:spPr>
          <a:xfrm>
            <a:off x="685800" y="1981080"/>
            <a:ext cx="3792600" cy="4114440"/>
          </a:xfrm>
          <a:prstGeom prst="rect">
            <a:avLst/>
          </a:prstGeom>
          <a:noFill/>
          <a:ln w="0">
            <a:noFill/>
          </a:ln>
        </p:spPr>
        <p:txBody>
          <a:bodyPr lIns="0" tIns="0" rIns="0" bIns="0" anchor="t">
            <a:normAutofit/>
          </a:bodyPr>
          <a:lstStyle/>
          <a:p>
            <a:pPr indent="0">
              <a:spcBef>
                <a:spcPts val="1417"/>
              </a:spcBef>
              <a:buNone/>
            </a:pPr>
            <a:endParaRPr lang="pl-PL" sz="3200" b="0" u="none" strike="noStrike">
              <a:solidFill>
                <a:schemeClr val="dk1"/>
              </a:solidFill>
              <a:uFillTx/>
              <a:latin typeface="Times New Roman"/>
            </a:endParaRPr>
          </a:p>
        </p:txBody>
      </p:sp>
      <p:sp>
        <p:nvSpPr>
          <p:cNvPr id="898" name="PlaceHolder 3"/>
          <p:cNvSpPr>
            <a:spLocks noGrp="1"/>
          </p:cNvSpPr>
          <p:nvPr>
            <p:ph/>
          </p:nvPr>
        </p:nvSpPr>
        <p:spPr>
          <a:xfrm>
            <a:off x="4668480" y="1981080"/>
            <a:ext cx="3792600" cy="4114440"/>
          </a:xfrm>
          <a:prstGeom prst="rect">
            <a:avLst/>
          </a:prstGeom>
          <a:noFill/>
          <a:ln w="0">
            <a:noFill/>
          </a:ln>
        </p:spPr>
        <p:txBody>
          <a:bodyPr lIns="0" tIns="0" rIns="0" bIns="0" anchor="t">
            <a:normAutofit/>
          </a:bodyPr>
          <a:lstStyle/>
          <a:p>
            <a:pPr indent="0">
              <a:spcBef>
                <a:spcPts val="1417"/>
              </a:spcBef>
              <a:buNone/>
            </a:pPr>
            <a:endParaRPr lang="pl-PL" sz="3200" b="0" u="none" strike="noStrike">
              <a:solidFill>
                <a:schemeClr val="dk1"/>
              </a:solidFill>
              <a:uFillTx/>
              <a:latin typeface="Times New Roman"/>
            </a:endParaRPr>
          </a:p>
        </p:txBody>
      </p:sp>
      <p:sp>
        <p:nvSpPr>
          <p:cNvPr id="5" name="PlaceHolder 4"/>
          <p:cNvSpPr>
            <a:spLocks noGrp="1"/>
          </p:cNvSpPr>
          <p:nvPr>
            <p:ph type="ftr" idx="452"/>
          </p:nvPr>
        </p:nvSpPr>
        <p:spPr/>
        <p:txBody>
          <a:bodyPr/>
          <a:lstStyle/>
          <a:p>
            <a:r>
              <a:t>Footer</a:t>
            </a:r>
          </a:p>
        </p:txBody>
      </p:sp>
      <p:sp>
        <p:nvSpPr>
          <p:cNvPr id="6" name="PlaceHolder 5"/>
          <p:cNvSpPr>
            <a:spLocks noGrp="1"/>
          </p:cNvSpPr>
          <p:nvPr>
            <p:ph type="sldNum" idx="453"/>
          </p:nvPr>
        </p:nvSpPr>
        <p:spPr/>
        <p:txBody>
          <a:bodyPr/>
          <a:lstStyle/>
          <a:p>
            <a:fld id="{9B73F857-5DE5-430C-951B-C4F6E1723F28}" type="slidenum">
              <a:t>‹#›</a:t>
            </a:fld>
            <a:endParaRPr/>
          </a:p>
        </p:txBody>
      </p:sp>
      <p:sp>
        <p:nvSpPr>
          <p:cNvPr id="7" name="PlaceHolder 6"/>
          <p:cNvSpPr>
            <a:spLocks noGrp="1"/>
          </p:cNvSpPr>
          <p:nvPr>
            <p:ph type="dt" idx="451"/>
          </p:nvPr>
        </p:nvSpPr>
        <p:spPr/>
        <p:txBody>
          <a:bodyPr/>
          <a:lstStyle/>
          <a:p>
            <a:endParaRPr/>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blank" preserve="1">
  <p:cSld name="Domyślny 138">
    <p:spTree>
      <p:nvGrpSpPr>
        <p:cNvPr id="1" name=""/>
        <p:cNvGrpSpPr/>
        <p:nvPr/>
      </p:nvGrpSpPr>
      <p:grpSpPr>
        <a:xfrm>
          <a:off x="0" y="0"/>
          <a:ext cx="0" cy="0"/>
          <a:chOff x="0" y="0"/>
          <a:chExt cx="0" cy="0"/>
        </a:xfrm>
      </p:grpSpPr>
      <p:sp>
        <p:nvSpPr>
          <p:cNvPr id="2" name="PlaceHolder 1"/>
          <p:cNvSpPr>
            <a:spLocks noGrp="1"/>
          </p:cNvSpPr>
          <p:nvPr>
            <p:ph type="ftr" idx="455"/>
          </p:nvPr>
        </p:nvSpPr>
        <p:spPr/>
        <p:txBody>
          <a:bodyPr/>
          <a:lstStyle/>
          <a:p>
            <a:r>
              <a:t>Footer</a:t>
            </a:r>
          </a:p>
        </p:txBody>
      </p:sp>
      <p:sp>
        <p:nvSpPr>
          <p:cNvPr id="3" name="PlaceHolder 2"/>
          <p:cNvSpPr>
            <a:spLocks noGrp="1"/>
          </p:cNvSpPr>
          <p:nvPr>
            <p:ph type="sldNum" idx="456"/>
          </p:nvPr>
        </p:nvSpPr>
        <p:spPr/>
        <p:txBody>
          <a:bodyPr/>
          <a:lstStyle/>
          <a:p>
            <a:fld id="{E7086338-1A2E-4CE5-8D79-01B67F578A57}" type="slidenum">
              <a:t>‹#›</a:t>
            </a:fld>
            <a:endParaRPr/>
          </a:p>
        </p:txBody>
      </p:sp>
      <p:sp>
        <p:nvSpPr>
          <p:cNvPr id="4" name="PlaceHolder 3"/>
          <p:cNvSpPr>
            <a:spLocks noGrp="1"/>
          </p:cNvSpPr>
          <p:nvPr>
            <p:ph type="dt" idx="454"/>
          </p:nvPr>
        </p:nvSpPr>
        <p:spPr/>
        <p:txBody>
          <a:bodyPr/>
          <a:lstStyle/>
          <a:p>
            <a:endParaRPr/>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itleOnly" preserve="1">
  <p:cSld name="Domyślny 139">
    <p:spTree>
      <p:nvGrpSpPr>
        <p:cNvPr id="1" name=""/>
        <p:cNvGrpSpPr/>
        <p:nvPr/>
      </p:nvGrpSpPr>
      <p:grpSpPr>
        <a:xfrm>
          <a:off x="0" y="0"/>
          <a:ext cx="0" cy="0"/>
          <a:chOff x="0" y="0"/>
          <a:chExt cx="0" cy="0"/>
        </a:xfrm>
      </p:grpSpPr>
      <p:sp>
        <p:nvSpPr>
          <p:cNvPr id="911" name="PlaceHolder 1"/>
          <p:cNvSpPr>
            <a:spLocks noGrp="1"/>
          </p:cNvSpPr>
          <p:nvPr>
            <p:ph type="title"/>
          </p:nvPr>
        </p:nvSpPr>
        <p:spPr>
          <a:xfrm>
            <a:off x="685800" y="609480"/>
            <a:ext cx="7772040" cy="1142640"/>
          </a:xfrm>
          <a:prstGeom prst="rect">
            <a:avLst/>
          </a:prstGeom>
          <a:noFill/>
          <a:ln w="0">
            <a:noFill/>
          </a:ln>
        </p:spPr>
        <p:txBody>
          <a:bodyPr lIns="0" tIns="0" rIns="0" bIns="0" anchor="ctr">
            <a:noAutofit/>
          </a:bodyPr>
          <a:lstStyle/>
          <a:p>
            <a:pPr indent="0" algn="ctr">
              <a:buNone/>
            </a:pPr>
            <a:endParaRPr lang="pl-PL" sz="2000" b="0" u="none" strike="noStrike">
              <a:solidFill>
                <a:schemeClr val="dk1"/>
              </a:solidFill>
              <a:uFillTx/>
              <a:latin typeface="Times New Roman"/>
            </a:endParaRPr>
          </a:p>
        </p:txBody>
      </p:sp>
      <p:sp>
        <p:nvSpPr>
          <p:cNvPr id="3" name="PlaceHolder 2"/>
          <p:cNvSpPr>
            <a:spLocks noGrp="1"/>
          </p:cNvSpPr>
          <p:nvPr>
            <p:ph type="ftr" idx="458"/>
          </p:nvPr>
        </p:nvSpPr>
        <p:spPr/>
        <p:txBody>
          <a:bodyPr/>
          <a:lstStyle/>
          <a:p>
            <a:r>
              <a:t>Footer</a:t>
            </a:r>
          </a:p>
        </p:txBody>
      </p:sp>
      <p:sp>
        <p:nvSpPr>
          <p:cNvPr id="4" name="PlaceHolder 3"/>
          <p:cNvSpPr>
            <a:spLocks noGrp="1"/>
          </p:cNvSpPr>
          <p:nvPr>
            <p:ph type="sldNum" idx="459"/>
          </p:nvPr>
        </p:nvSpPr>
        <p:spPr/>
        <p:txBody>
          <a:bodyPr/>
          <a:lstStyle/>
          <a:p>
            <a:fld id="{2F77E438-55FB-4466-9C7A-C13B1FC62636}" type="slidenum">
              <a:t>‹#›</a:t>
            </a:fld>
            <a:endParaRPr/>
          </a:p>
        </p:txBody>
      </p:sp>
      <p:sp>
        <p:nvSpPr>
          <p:cNvPr id="5" name="PlaceHolder 4"/>
          <p:cNvSpPr>
            <a:spLocks noGrp="1"/>
          </p:cNvSpPr>
          <p:nvPr>
            <p:ph type="dt" idx="457"/>
          </p:nvPr>
        </p:nvSpPr>
        <p:spPr/>
        <p:txBody>
          <a:bodyPr/>
          <a:lstStyle/>
          <a:p>
            <a:endParaRPr/>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blank" preserve="1">
  <p:cSld name="Domyślny 140">
    <p:spTree>
      <p:nvGrpSpPr>
        <p:cNvPr id="1" name=""/>
        <p:cNvGrpSpPr/>
        <p:nvPr/>
      </p:nvGrpSpPr>
      <p:grpSpPr>
        <a:xfrm>
          <a:off x="0" y="0"/>
          <a:ext cx="0" cy="0"/>
          <a:chOff x="0" y="0"/>
          <a:chExt cx="0" cy="0"/>
        </a:xfrm>
      </p:grpSpPr>
      <p:sp>
        <p:nvSpPr>
          <p:cNvPr id="2" name="PlaceHolder 1"/>
          <p:cNvSpPr>
            <a:spLocks noGrp="1"/>
          </p:cNvSpPr>
          <p:nvPr>
            <p:ph type="ftr" idx="461"/>
          </p:nvPr>
        </p:nvSpPr>
        <p:spPr/>
        <p:txBody>
          <a:bodyPr/>
          <a:lstStyle/>
          <a:p>
            <a:r>
              <a:t>Footer</a:t>
            </a:r>
          </a:p>
        </p:txBody>
      </p:sp>
      <p:sp>
        <p:nvSpPr>
          <p:cNvPr id="3" name="PlaceHolder 2"/>
          <p:cNvSpPr>
            <a:spLocks noGrp="1"/>
          </p:cNvSpPr>
          <p:nvPr>
            <p:ph type="sldNum" idx="462"/>
          </p:nvPr>
        </p:nvSpPr>
        <p:spPr/>
        <p:txBody>
          <a:bodyPr/>
          <a:lstStyle/>
          <a:p>
            <a:fld id="{F2E95E39-F437-4B6E-90C7-2BD2860393A1}" type="slidenum">
              <a:t>‹#›</a:t>
            </a:fld>
            <a:endParaRPr/>
          </a:p>
        </p:txBody>
      </p:sp>
      <p:sp>
        <p:nvSpPr>
          <p:cNvPr id="4" name="PlaceHolder 3"/>
          <p:cNvSpPr>
            <a:spLocks noGrp="1"/>
          </p:cNvSpPr>
          <p:nvPr>
            <p:ph type="dt" idx="460"/>
          </p:nvPr>
        </p:nvSpPr>
        <p:spPr/>
        <p:txBody>
          <a:bodyPr/>
          <a:lstStyle/>
          <a:p>
            <a:endParaRPr/>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blank" preserve="1">
  <p:cSld name="Domyślny 141">
    <p:spTree>
      <p:nvGrpSpPr>
        <p:cNvPr id="1" name=""/>
        <p:cNvGrpSpPr/>
        <p:nvPr/>
      </p:nvGrpSpPr>
      <p:grpSpPr>
        <a:xfrm>
          <a:off x="0" y="0"/>
          <a:ext cx="0" cy="0"/>
          <a:chOff x="0" y="0"/>
          <a:chExt cx="0" cy="0"/>
        </a:xfrm>
      </p:grpSpPr>
      <p:sp>
        <p:nvSpPr>
          <p:cNvPr id="2" name="PlaceHolder 1"/>
          <p:cNvSpPr>
            <a:spLocks noGrp="1"/>
          </p:cNvSpPr>
          <p:nvPr>
            <p:ph type="ftr" idx="464"/>
          </p:nvPr>
        </p:nvSpPr>
        <p:spPr/>
        <p:txBody>
          <a:bodyPr/>
          <a:lstStyle/>
          <a:p>
            <a:r>
              <a:t>Footer</a:t>
            </a:r>
          </a:p>
        </p:txBody>
      </p:sp>
      <p:sp>
        <p:nvSpPr>
          <p:cNvPr id="3" name="PlaceHolder 2"/>
          <p:cNvSpPr>
            <a:spLocks noGrp="1"/>
          </p:cNvSpPr>
          <p:nvPr>
            <p:ph type="sldNum" idx="465"/>
          </p:nvPr>
        </p:nvSpPr>
        <p:spPr/>
        <p:txBody>
          <a:bodyPr/>
          <a:lstStyle/>
          <a:p>
            <a:fld id="{CD149456-9FC2-4BBF-81A6-660218C14661}" type="slidenum">
              <a:t>‹#›</a:t>
            </a:fld>
            <a:endParaRPr/>
          </a:p>
        </p:txBody>
      </p:sp>
      <p:sp>
        <p:nvSpPr>
          <p:cNvPr id="4" name="PlaceHolder 3"/>
          <p:cNvSpPr>
            <a:spLocks noGrp="1"/>
          </p:cNvSpPr>
          <p:nvPr>
            <p:ph type="dt" idx="463"/>
          </p:nvPr>
        </p:nvSpPr>
        <p:spPr/>
        <p:txBody>
          <a:bodyPr/>
          <a:lstStyle/>
          <a:p>
            <a:endParaRPr/>
          </a:p>
        </p:txBody>
      </p:sp>
    </p:spTree>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blank" preserve="1">
  <p:cSld name="Domyślny 142">
    <p:spTree>
      <p:nvGrpSpPr>
        <p:cNvPr id="1" name=""/>
        <p:cNvGrpSpPr/>
        <p:nvPr/>
      </p:nvGrpSpPr>
      <p:grpSpPr>
        <a:xfrm>
          <a:off x="0" y="0"/>
          <a:ext cx="0" cy="0"/>
          <a:chOff x="0" y="0"/>
          <a:chExt cx="0" cy="0"/>
        </a:xfrm>
      </p:grpSpPr>
      <p:sp>
        <p:nvSpPr>
          <p:cNvPr id="2" name="PlaceHolder 1"/>
          <p:cNvSpPr>
            <a:spLocks noGrp="1"/>
          </p:cNvSpPr>
          <p:nvPr>
            <p:ph type="ftr" idx="467"/>
          </p:nvPr>
        </p:nvSpPr>
        <p:spPr/>
        <p:txBody>
          <a:bodyPr/>
          <a:lstStyle/>
          <a:p>
            <a:r>
              <a:t>Footer</a:t>
            </a:r>
          </a:p>
        </p:txBody>
      </p:sp>
      <p:sp>
        <p:nvSpPr>
          <p:cNvPr id="3" name="PlaceHolder 2"/>
          <p:cNvSpPr>
            <a:spLocks noGrp="1"/>
          </p:cNvSpPr>
          <p:nvPr>
            <p:ph type="sldNum" idx="468"/>
          </p:nvPr>
        </p:nvSpPr>
        <p:spPr/>
        <p:txBody>
          <a:bodyPr/>
          <a:lstStyle/>
          <a:p>
            <a:fld id="{14FC2BA1-CB2B-41C1-A54C-F4896520E51D}" type="slidenum">
              <a:t>‹#›</a:t>
            </a:fld>
            <a:endParaRPr/>
          </a:p>
        </p:txBody>
      </p:sp>
      <p:sp>
        <p:nvSpPr>
          <p:cNvPr id="4" name="PlaceHolder 3"/>
          <p:cNvSpPr>
            <a:spLocks noGrp="1"/>
          </p:cNvSpPr>
          <p:nvPr>
            <p:ph type="dt" idx="466"/>
          </p:nvPr>
        </p:nvSpPr>
        <p:spPr/>
        <p:txBody>
          <a:bodyPr/>
          <a:lstStyle/>
          <a:p>
            <a:endParaRPr/>
          </a:p>
        </p:txBody>
      </p:sp>
    </p:spTree>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title" preserve="1">
  <p:cSld name="Domyślny 143">
    <p:spTree>
      <p:nvGrpSpPr>
        <p:cNvPr id="1" name=""/>
        <p:cNvGrpSpPr/>
        <p:nvPr/>
      </p:nvGrpSpPr>
      <p:grpSpPr>
        <a:xfrm>
          <a:off x="0" y="0"/>
          <a:ext cx="0" cy="0"/>
          <a:chOff x="0" y="0"/>
          <a:chExt cx="0" cy="0"/>
        </a:xfrm>
      </p:grpSpPr>
      <p:sp>
        <p:nvSpPr>
          <p:cNvPr id="931" name="PlaceHolder 1"/>
          <p:cNvSpPr>
            <a:spLocks noGrp="1"/>
          </p:cNvSpPr>
          <p:nvPr>
            <p:ph type="title"/>
          </p:nvPr>
        </p:nvSpPr>
        <p:spPr>
          <a:xfrm>
            <a:off x="685800" y="609480"/>
            <a:ext cx="7772040" cy="1142640"/>
          </a:xfrm>
          <a:prstGeom prst="rect">
            <a:avLst/>
          </a:prstGeom>
          <a:noFill/>
          <a:ln w="0">
            <a:noFill/>
          </a:ln>
        </p:spPr>
        <p:txBody>
          <a:bodyPr lIns="0" tIns="0" rIns="0" bIns="0" anchor="ctr">
            <a:noAutofit/>
          </a:bodyPr>
          <a:lstStyle/>
          <a:p>
            <a:pPr indent="0" algn="ctr">
              <a:buNone/>
            </a:pPr>
            <a:endParaRPr lang="pl-PL" sz="2000" b="0" u="none" strike="noStrike">
              <a:solidFill>
                <a:schemeClr val="dk1"/>
              </a:solidFill>
              <a:uFillTx/>
              <a:latin typeface="Times New Roman"/>
            </a:endParaRPr>
          </a:p>
        </p:txBody>
      </p:sp>
      <p:sp>
        <p:nvSpPr>
          <p:cNvPr id="932" name="PlaceHolder 2"/>
          <p:cNvSpPr>
            <a:spLocks noGrp="1"/>
          </p:cNvSpPr>
          <p:nvPr>
            <p:ph type="subTitle"/>
          </p:nvPr>
        </p:nvSpPr>
        <p:spPr>
          <a:xfrm>
            <a:off x="685800" y="1981080"/>
            <a:ext cx="7772040" cy="4114440"/>
          </a:xfrm>
          <a:prstGeom prst="rect">
            <a:avLst/>
          </a:prstGeom>
          <a:noFill/>
          <a:ln w="0">
            <a:noFill/>
          </a:ln>
        </p:spPr>
        <p:txBody>
          <a:bodyPr lIns="0" tIns="0" rIns="0" bIns="0" anchor="ctr">
            <a:noAutofit/>
          </a:bodyPr>
          <a:lstStyle/>
          <a:p>
            <a:pPr indent="0" algn="ctr">
              <a:buNone/>
            </a:pPr>
            <a:endParaRPr lang="pl-PL" sz="3200" b="0" u="none" strike="noStrike">
              <a:solidFill>
                <a:srgbClr val="000000"/>
              </a:solidFill>
              <a:uFillTx/>
              <a:latin typeface="Arial"/>
            </a:endParaRPr>
          </a:p>
        </p:txBody>
      </p:sp>
      <p:sp>
        <p:nvSpPr>
          <p:cNvPr id="4" name="PlaceHolder 3"/>
          <p:cNvSpPr>
            <a:spLocks noGrp="1"/>
          </p:cNvSpPr>
          <p:nvPr>
            <p:ph type="ftr" idx="470"/>
          </p:nvPr>
        </p:nvSpPr>
        <p:spPr/>
        <p:txBody>
          <a:bodyPr/>
          <a:lstStyle/>
          <a:p>
            <a:r>
              <a:t>Footer</a:t>
            </a:r>
          </a:p>
        </p:txBody>
      </p:sp>
      <p:sp>
        <p:nvSpPr>
          <p:cNvPr id="5" name="PlaceHolder 4"/>
          <p:cNvSpPr>
            <a:spLocks noGrp="1"/>
          </p:cNvSpPr>
          <p:nvPr>
            <p:ph type="sldNum" idx="471"/>
          </p:nvPr>
        </p:nvSpPr>
        <p:spPr/>
        <p:txBody>
          <a:bodyPr/>
          <a:lstStyle/>
          <a:p>
            <a:fld id="{3E4A8A06-9ECE-4799-B3A6-AE160577EE6B}" type="slidenum">
              <a:t>‹#›</a:t>
            </a:fld>
            <a:endParaRPr/>
          </a:p>
        </p:txBody>
      </p:sp>
      <p:sp>
        <p:nvSpPr>
          <p:cNvPr id="6" name="PlaceHolder 5"/>
          <p:cNvSpPr>
            <a:spLocks noGrp="1"/>
          </p:cNvSpPr>
          <p:nvPr>
            <p:ph type="dt" idx="469"/>
          </p:nvPr>
        </p:nvSpPr>
        <p:spPr/>
        <p:txBody>
          <a:bodyPr/>
          <a:lstStyle/>
          <a:p>
            <a:endParaRPr/>
          </a:p>
        </p:txBody>
      </p:sp>
    </p:spTree>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vertTx" preserve="1">
  <p:cSld name="Domyślny 144">
    <p:spTree>
      <p:nvGrpSpPr>
        <p:cNvPr id="1" name=""/>
        <p:cNvGrpSpPr/>
        <p:nvPr/>
      </p:nvGrpSpPr>
      <p:grpSpPr>
        <a:xfrm>
          <a:off x="0" y="0"/>
          <a:ext cx="0" cy="0"/>
          <a:chOff x="0" y="0"/>
          <a:chExt cx="0" cy="0"/>
        </a:xfrm>
      </p:grpSpPr>
      <p:sp>
        <p:nvSpPr>
          <p:cNvPr id="2" name="PlaceHolder 1"/>
          <p:cNvSpPr>
            <a:spLocks noGrp="1"/>
          </p:cNvSpPr>
          <p:nvPr>
            <p:ph type="ftr" idx="473"/>
          </p:nvPr>
        </p:nvSpPr>
        <p:spPr/>
        <p:txBody>
          <a:bodyPr/>
          <a:lstStyle/>
          <a:p>
            <a:r>
              <a:t>Footer</a:t>
            </a:r>
          </a:p>
        </p:txBody>
      </p:sp>
      <p:sp>
        <p:nvSpPr>
          <p:cNvPr id="3" name="PlaceHolder 2"/>
          <p:cNvSpPr>
            <a:spLocks noGrp="1"/>
          </p:cNvSpPr>
          <p:nvPr>
            <p:ph type="sldNum" idx="474"/>
          </p:nvPr>
        </p:nvSpPr>
        <p:spPr/>
        <p:txBody>
          <a:bodyPr/>
          <a:lstStyle/>
          <a:p>
            <a:fld id="{657CC93C-569E-4909-B537-EA3636D38062}" type="slidenum">
              <a:t>‹#›</a:t>
            </a:fld>
            <a:endParaRPr/>
          </a:p>
        </p:txBody>
      </p:sp>
      <p:sp>
        <p:nvSpPr>
          <p:cNvPr id="4" name="PlaceHolder 3"/>
          <p:cNvSpPr>
            <a:spLocks noGrp="1"/>
          </p:cNvSpPr>
          <p:nvPr>
            <p:ph type="dt" idx="472"/>
          </p:nvPr>
        </p:nvSpPr>
        <p:spPr/>
        <p:txBody>
          <a:bodyPr/>
          <a:lstStyle/>
          <a:p>
            <a:endParaRPr/>
          </a:p>
        </p:txBody>
      </p:sp>
    </p:spTree>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vertTitleAndTx" preserve="1">
  <p:cSld name="Domyślny 145">
    <p:spTree>
      <p:nvGrpSpPr>
        <p:cNvPr id="1" name=""/>
        <p:cNvGrpSpPr/>
        <p:nvPr/>
      </p:nvGrpSpPr>
      <p:grpSpPr>
        <a:xfrm>
          <a:off x="0" y="0"/>
          <a:ext cx="0" cy="0"/>
          <a:chOff x="0" y="0"/>
          <a:chExt cx="0" cy="0"/>
        </a:xfrm>
      </p:grpSpPr>
      <p:sp>
        <p:nvSpPr>
          <p:cNvPr id="2" name="PlaceHolder 1"/>
          <p:cNvSpPr>
            <a:spLocks noGrp="1"/>
          </p:cNvSpPr>
          <p:nvPr>
            <p:ph type="ftr" idx="476"/>
          </p:nvPr>
        </p:nvSpPr>
        <p:spPr/>
        <p:txBody>
          <a:bodyPr/>
          <a:lstStyle/>
          <a:p>
            <a:r>
              <a:t>Footer</a:t>
            </a:r>
          </a:p>
        </p:txBody>
      </p:sp>
      <p:sp>
        <p:nvSpPr>
          <p:cNvPr id="3" name="PlaceHolder 2"/>
          <p:cNvSpPr>
            <a:spLocks noGrp="1"/>
          </p:cNvSpPr>
          <p:nvPr>
            <p:ph type="sldNum" idx="477"/>
          </p:nvPr>
        </p:nvSpPr>
        <p:spPr/>
        <p:txBody>
          <a:bodyPr/>
          <a:lstStyle/>
          <a:p>
            <a:fld id="{0F0BD8B9-034E-472B-9995-BFAED02F2440}" type="slidenum">
              <a:t>‹#›</a:t>
            </a:fld>
            <a:endParaRPr/>
          </a:p>
        </p:txBody>
      </p:sp>
      <p:sp>
        <p:nvSpPr>
          <p:cNvPr id="4" name="PlaceHolder 3"/>
          <p:cNvSpPr>
            <a:spLocks noGrp="1"/>
          </p:cNvSpPr>
          <p:nvPr>
            <p:ph type="dt" idx="475"/>
          </p:nvPr>
        </p:nvSpPr>
        <p:spPr/>
        <p:txBody>
          <a:bodyPr/>
          <a:lstStyle/>
          <a:p>
            <a:endParaRPr/>
          </a:p>
        </p:txBody>
      </p:sp>
    </p:spTree>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blank" preserve="1">
  <p:cSld name="Domyślny 147">
    <p:spTree>
      <p:nvGrpSpPr>
        <p:cNvPr id="1" name=""/>
        <p:cNvGrpSpPr/>
        <p:nvPr/>
      </p:nvGrpSpPr>
      <p:grpSpPr>
        <a:xfrm>
          <a:off x="0" y="0"/>
          <a:ext cx="0" cy="0"/>
          <a:chOff x="0" y="0"/>
          <a:chExt cx="0" cy="0"/>
        </a:xfrm>
      </p:grpSpPr>
      <p:sp>
        <p:nvSpPr>
          <p:cNvPr id="2" name="PlaceHolder 1"/>
          <p:cNvSpPr>
            <a:spLocks noGrp="1"/>
          </p:cNvSpPr>
          <p:nvPr>
            <p:ph type="ftr" idx="482"/>
          </p:nvPr>
        </p:nvSpPr>
        <p:spPr/>
        <p:txBody>
          <a:bodyPr/>
          <a:lstStyle/>
          <a:p>
            <a:r>
              <a:t>Footer</a:t>
            </a:r>
          </a:p>
        </p:txBody>
      </p:sp>
      <p:sp>
        <p:nvSpPr>
          <p:cNvPr id="3" name="PlaceHolder 2"/>
          <p:cNvSpPr>
            <a:spLocks noGrp="1"/>
          </p:cNvSpPr>
          <p:nvPr>
            <p:ph type="sldNum" idx="483"/>
          </p:nvPr>
        </p:nvSpPr>
        <p:spPr/>
        <p:txBody>
          <a:bodyPr/>
          <a:lstStyle/>
          <a:p>
            <a:fld id="{EFAC78F7-BDB0-42FF-B8D1-AD490D8FB20A}" type="slidenum">
              <a:t>‹#›</a:t>
            </a:fld>
            <a:endParaRPr/>
          </a:p>
        </p:txBody>
      </p:sp>
      <p:sp>
        <p:nvSpPr>
          <p:cNvPr id="4" name="PlaceHolder 3"/>
          <p:cNvSpPr>
            <a:spLocks noGrp="1"/>
          </p:cNvSpPr>
          <p:nvPr>
            <p:ph type="dt" idx="481"/>
          </p:nvPr>
        </p:nvSpPr>
        <p:spPr/>
        <p:txBody>
          <a:body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Domyślny 3">
    <p:spTree>
      <p:nvGrpSpPr>
        <p:cNvPr id="1" name=""/>
        <p:cNvGrpSpPr/>
        <p:nvPr/>
      </p:nvGrpSpPr>
      <p:grpSpPr>
        <a:xfrm>
          <a:off x="0" y="0"/>
          <a:ext cx="0" cy="0"/>
          <a:chOff x="0" y="0"/>
          <a:chExt cx="0" cy="0"/>
        </a:xfrm>
      </p:grpSpPr>
      <p:sp>
        <p:nvSpPr>
          <p:cNvPr id="90" name="PlaceHolder 1"/>
          <p:cNvSpPr>
            <a:spLocks noGrp="1"/>
          </p:cNvSpPr>
          <p:nvPr>
            <p:ph type="title"/>
          </p:nvPr>
        </p:nvSpPr>
        <p:spPr>
          <a:xfrm>
            <a:off x="685800" y="609480"/>
            <a:ext cx="7772040" cy="1142640"/>
          </a:xfrm>
          <a:prstGeom prst="rect">
            <a:avLst/>
          </a:prstGeom>
          <a:noFill/>
          <a:ln w="0">
            <a:noFill/>
          </a:ln>
        </p:spPr>
        <p:txBody>
          <a:bodyPr lIns="0" tIns="0" rIns="0" bIns="0" anchor="ctr">
            <a:noAutofit/>
          </a:bodyPr>
          <a:lstStyle/>
          <a:p>
            <a:pPr indent="0" algn="ctr">
              <a:buNone/>
            </a:pPr>
            <a:endParaRPr lang="pl-PL" sz="2000" b="0" u="none" strike="noStrike">
              <a:solidFill>
                <a:schemeClr val="dk1"/>
              </a:solidFill>
              <a:uFillTx/>
              <a:latin typeface="Times New Roman"/>
            </a:endParaRPr>
          </a:p>
        </p:txBody>
      </p:sp>
      <p:sp>
        <p:nvSpPr>
          <p:cNvPr id="91" name="PlaceHolder 2"/>
          <p:cNvSpPr>
            <a:spLocks noGrp="1"/>
          </p:cNvSpPr>
          <p:nvPr>
            <p:ph/>
          </p:nvPr>
        </p:nvSpPr>
        <p:spPr>
          <a:xfrm>
            <a:off x="685800" y="1981080"/>
            <a:ext cx="7772040" cy="4114440"/>
          </a:xfrm>
          <a:prstGeom prst="rect">
            <a:avLst/>
          </a:prstGeom>
          <a:noFill/>
          <a:ln w="0">
            <a:noFill/>
          </a:ln>
        </p:spPr>
        <p:txBody>
          <a:bodyPr lIns="0" tIns="0" rIns="0" bIns="0" anchor="t">
            <a:normAutofit/>
          </a:bodyPr>
          <a:lstStyle/>
          <a:p>
            <a:pPr indent="0">
              <a:spcBef>
                <a:spcPts val="1417"/>
              </a:spcBef>
              <a:buNone/>
            </a:pPr>
            <a:endParaRPr lang="pl-PL" sz="3200" b="0" u="none" strike="noStrike">
              <a:solidFill>
                <a:schemeClr val="dk1"/>
              </a:solidFill>
              <a:uFillTx/>
              <a:latin typeface="Times New Roman"/>
            </a:endParaRPr>
          </a:p>
        </p:txBody>
      </p:sp>
      <p:sp>
        <p:nvSpPr>
          <p:cNvPr id="4" name="PlaceHolder 3"/>
          <p:cNvSpPr>
            <a:spLocks noGrp="1"/>
          </p:cNvSpPr>
          <p:nvPr>
            <p:ph type="ftr" idx="44"/>
          </p:nvPr>
        </p:nvSpPr>
        <p:spPr/>
        <p:txBody>
          <a:bodyPr/>
          <a:lstStyle/>
          <a:p>
            <a:r>
              <a:t>Footer</a:t>
            </a:r>
          </a:p>
        </p:txBody>
      </p:sp>
      <p:sp>
        <p:nvSpPr>
          <p:cNvPr id="5" name="PlaceHolder 4"/>
          <p:cNvSpPr>
            <a:spLocks noGrp="1"/>
          </p:cNvSpPr>
          <p:nvPr>
            <p:ph type="sldNum" idx="45"/>
          </p:nvPr>
        </p:nvSpPr>
        <p:spPr/>
        <p:txBody>
          <a:bodyPr/>
          <a:lstStyle/>
          <a:p>
            <a:fld id="{BE2C6308-9060-4809-9AF8-248961BC2BC5}" type="slidenum">
              <a:t>‹#›</a:t>
            </a:fld>
            <a:endParaRPr/>
          </a:p>
        </p:txBody>
      </p:sp>
      <p:sp>
        <p:nvSpPr>
          <p:cNvPr id="6" name="PlaceHolder 5"/>
          <p:cNvSpPr>
            <a:spLocks noGrp="1"/>
          </p:cNvSpPr>
          <p:nvPr>
            <p:ph type="dt" idx="43"/>
          </p:nvPr>
        </p:nvSpPr>
        <p:spPr/>
        <p:txBody>
          <a:bodyPr/>
          <a:lstStyle/>
          <a:p>
            <a:endParaRPr/>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woObj" preserve="1">
  <p:cSld name="Domyślny 148">
    <p:spTree>
      <p:nvGrpSpPr>
        <p:cNvPr id="1" name=""/>
        <p:cNvGrpSpPr/>
        <p:nvPr/>
      </p:nvGrpSpPr>
      <p:grpSpPr>
        <a:xfrm>
          <a:off x="0" y="0"/>
          <a:ext cx="0" cy="0"/>
          <a:chOff x="0" y="0"/>
          <a:chExt cx="0" cy="0"/>
        </a:xfrm>
      </p:grpSpPr>
      <p:sp>
        <p:nvSpPr>
          <p:cNvPr id="961" name="PlaceHolder 1"/>
          <p:cNvSpPr>
            <a:spLocks noGrp="1"/>
          </p:cNvSpPr>
          <p:nvPr>
            <p:ph type="title"/>
          </p:nvPr>
        </p:nvSpPr>
        <p:spPr>
          <a:xfrm>
            <a:off x="685800" y="609480"/>
            <a:ext cx="7772040" cy="1142640"/>
          </a:xfrm>
          <a:prstGeom prst="rect">
            <a:avLst/>
          </a:prstGeom>
          <a:noFill/>
          <a:ln w="0">
            <a:noFill/>
          </a:ln>
        </p:spPr>
        <p:txBody>
          <a:bodyPr lIns="0" tIns="0" rIns="0" bIns="0" anchor="ctr">
            <a:noAutofit/>
          </a:bodyPr>
          <a:lstStyle/>
          <a:p>
            <a:pPr indent="0" algn="ctr">
              <a:buNone/>
            </a:pPr>
            <a:endParaRPr lang="pl-PL" sz="2000" b="0" u="none" strike="noStrike">
              <a:solidFill>
                <a:schemeClr val="dk1"/>
              </a:solidFill>
              <a:uFillTx/>
              <a:latin typeface="Times New Roman"/>
            </a:endParaRPr>
          </a:p>
        </p:txBody>
      </p:sp>
      <p:sp>
        <p:nvSpPr>
          <p:cNvPr id="962" name="PlaceHolder 2"/>
          <p:cNvSpPr>
            <a:spLocks noGrp="1"/>
          </p:cNvSpPr>
          <p:nvPr>
            <p:ph/>
          </p:nvPr>
        </p:nvSpPr>
        <p:spPr>
          <a:xfrm>
            <a:off x="685800" y="1981080"/>
            <a:ext cx="3792600" cy="4114440"/>
          </a:xfrm>
          <a:prstGeom prst="rect">
            <a:avLst/>
          </a:prstGeom>
          <a:noFill/>
          <a:ln w="0">
            <a:noFill/>
          </a:ln>
        </p:spPr>
        <p:txBody>
          <a:bodyPr lIns="0" tIns="0" rIns="0" bIns="0" anchor="t">
            <a:normAutofit/>
          </a:bodyPr>
          <a:lstStyle/>
          <a:p>
            <a:pPr indent="0">
              <a:spcBef>
                <a:spcPts val="1417"/>
              </a:spcBef>
              <a:buNone/>
            </a:pPr>
            <a:endParaRPr lang="pl-PL" sz="3200" b="0" u="none" strike="noStrike">
              <a:solidFill>
                <a:schemeClr val="dk1"/>
              </a:solidFill>
              <a:uFillTx/>
              <a:latin typeface="Times New Roman"/>
            </a:endParaRPr>
          </a:p>
        </p:txBody>
      </p:sp>
      <p:sp>
        <p:nvSpPr>
          <p:cNvPr id="963" name="PlaceHolder 3"/>
          <p:cNvSpPr>
            <a:spLocks noGrp="1"/>
          </p:cNvSpPr>
          <p:nvPr>
            <p:ph/>
          </p:nvPr>
        </p:nvSpPr>
        <p:spPr>
          <a:xfrm>
            <a:off x="4668480" y="1981080"/>
            <a:ext cx="3792600" cy="4114440"/>
          </a:xfrm>
          <a:prstGeom prst="rect">
            <a:avLst/>
          </a:prstGeom>
          <a:noFill/>
          <a:ln w="0">
            <a:noFill/>
          </a:ln>
        </p:spPr>
        <p:txBody>
          <a:bodyPr lIns="0" tIns="0" rIns="0" bIns="0" anchor="t">
            <a:normAutofit/>
          </a:bodyPr>
          <a:lstStyle/>
          <a:p>
            <a:pPr indent="0">
              <a:spcBef>
                <a:spcPts val="1417"/>
              </a:spcBef>
              <a:buNone/>
            </a:pPr>
            <a:endParaRPr lang="pl-PL" sz="3200" b="0" u="none" strike="noStrike">
              <a:solidFill>
                <a:schemeClr val="dk1"/>
              </a:solidFill>
              <a:uFillTx/>
              <a:latin typeface="Times New Roman"/>
            </a:endParaRPr>
          </a:p>
        </p:txBody>
      </p:sp>
      <p:sp>
        <p:nvSpPr>
          <p:cNvPr id="5" name="PlaceHolder 4"/>
          <p:cNvSpPr>
            <a:spLocks noGrp="1"/>
          </p:cNvSpPr>
          <p:nvPr>
            <p:ph type="ftr" idx="485"/>
          </p:nvPr>
        </p:nvSpPr>
        <p:spPr/>
        <p:txBody>
          <a:bodyPr/>
          <a:lstStyle/>
          <a:p>
            <a:r>
              <a:t>Footer</a:t>
            </a:r>
          </a:p>
        </p:txBody>
      </p:sp>
      <p:sp>
        <p:nvSpPr>
          <p:cNvPr id="6" name="PlaceHolder 5"/>
          <p:cNvSpPr>
            <a:spLocks noGrp="1"/>
          </p:cNvSpPr>
          <p:nvPr>
            <p:ph type="sldNum" idx="486"/>
          </p:nvPr>
        </p:nvSpPr>
        <p:spPr/>
        <p:txBody>
          <a:bodyPr/>
          <a:lstStyle/>
          <a:p>
            <a:fld id="{6912CFA7-E385-446B-B6EF-B704A488919B}" type="slidenum">
              <a:t>‹#›</a:t>
            </a:fld>
            <a:endParaRPr/>
          </a:p>
        </p:txBody>
      </p:sp>
      <p:sp>
        <p:nvSpPr>
          <p:cNvPr id="7" name="PlaceHolder 6"/>
          <p:cNvSpPr>
            <a:spLocks noGrp="1"/>
          </p:cNvSpPr>
          <p:nvPr>
            <p:ph type="dt" idx="484"/>
          </p:nvPr>
        </p:nvSpPr>
        <p:spPr/>
        <p:txBody>
          <a:bodyPr/>
          <a:lstStyle/>
          <a:p>
            <a:endParaRPr/>
          </a:p>
        </p:txBody>
      </p:sp>
    </p:spTree>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blank" preserve="1">
  <p:cSld name="Domyślny 149">
    <p:spTree>
      <p:nvGrpSpPr>
        <p:cNvPr id="1" name=""/>
        <p:cNvGrpSpPr/>
        <p:nvPr/>
      </p:nvGrpSpPr>
      <p:grpSpPr>
        <a:xfrm>
          <a:off x="0" y="0"/>
          <a:ext cx="0" cy="0"/>
          <a:chOff x="0" y="0"/>
          <a:chExt cx="0" cy="0"/>
        </a:xfrm>
      </p:grpSpPr>
      <p:sp>
        <p:nvSpPr>
          <p:cNvPr id="2" name="PlaceHolder 1"/>
          <p:cNvSpPr>
            <a:spLocks noGrp="1"/>
          </p:cNvSpPr>
          <p:nvPr>
            <p:ph type="ftr" idx="488"/>
          </p:nvPr>
        </p:nvSpPr>
        <p:spPr/>
        <p:txBody>
          <a:bodyPr/>
          <a:lstStyle/>
          <a:p>
            <a:r>
              <a:t>Footer</a:t>
            </a:r>
          </a:p>
        </p:txBody>
      </p:sp>
      <p:sp>
        <p:nvSpPr>
          <p:cNvPr id="3" name="PlaceHolder 2"/>
          <p:cNvSpPr>
            <a:spLocks noGrp="1"/>
          </p:cNvSpPr>
          <p:nvPr>
            <p:ph type="sldNum" idx="489"/>
          </p:nvPr>
        </p:nvSpPr>
        <p:spPr/>
        <p:txBody>
          <a:bodyPr/>
          <a:lstStyle/>
          <a:p>
            <a:fld id="{297CAD3A-608A-4454-AC00-0EF941DDD05B}" type="slidenum">
              <a:t>‹#›</a:t>
            </a:fld>
            <a:endParaRPr/>
          </a:p>
        </p:txBody>
      </p:sp>
      <p:sp>
        <p:nvSpPr>
          <p:cNvPr id="4" name="PlaceHolder 3"/>
          <p:cNvSpPr>
            <a:spLocks noGrp="1"/>
          </p:cNvSpPr>
          <p:nvPr>
            <p:ph type="dt" idx="487"/>
          </p:nvPr>
        </p:nvSpPr>
        <p:spPr/>
        <p:txBody>
          <a:bodyPr/>
          <a:lstStyle/>
          <a:p>
            <a:endParaRPr/>
          </a:p>
        </p:txBody>
      </p:sp>
    </p:spTree>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Only" preserve="1">
  <p:cSld name="Domyślny 150">
    <p:spTree>
      <p:nvGrpSpPr>
        <p:cNvPr id="1" name=""/>
        <p:cNvGrpSpPr/>
        <p:nvPr/>
      </p:nvGrpSpPr>
      <p:grpSpPr>
        <a:xfrm>
          <a:off x="0" y="0"/>
          <a:ext cx="0" cy="0"/>
          <a:chOff x="0" y="0"/>
          <a:chExt cx="0" cy="0"/>
        </a:xfrm>
      </p:grpSpPr>
      <p:sp>
        <p:nvSpPr>
          <p:cNvPr id="976" name="PlaceHolder 1"/>
          <p:cNvSpPr>
            <a:spLocks noGrp="1"/>
          </p:cNvSpPr>
          <p:nvPr>
            <p:ph type="title"/>
          </p:nvPr>
        </p:nvSpPr>
        <p:spPr>
          <a:xfrm>
            <a:off x="685800" y="609480"/>
            <a:ext cx="7772040" cy="1142640"/>
          </a:xfrm>
          <a:prstGeom prst="rect">
            <a:avLst/>
          </a:prstGeom>
          <a:noFill/>
          <a:ln w="0">
            <a:noFill/>
          </a:ln>
        </p:spPr>
        <p:txBody>
          <a:bodyPr lIns="0" tIns="0" rIns="0" bIns="0" anchor="ctr">
            <a:noAutofit/>
          </a:bodyPr>
          <a:lstStyle/>
          <a:p>
            <a:pPr indent="0" algn="ctr">
              <a:buNone/>
            </a:pPr>
            <a:endParaRPr lang="pl-PL" sz="2000" b="0" u="none" strike="noStrike">
              <a:solidFill>
                <a:schemeClr val="dk1"/>
              </a:solidFill>
              <a:uFillTx/>
              <a:latin typeface="Times New Roman"/>
            </a:endParaRPr>
          </a:p>
        </p:txBody>
      </p:sp>
      <p:sp>
        <p:nvSpPr>
          <p:cNvPr id="3" name="PlaceHolder 2"/>
          <p:cNvSpPr>
            <a:spLocks noGrp="1"/>
          </p:cNvSpPr>
          <p:nvPr>
            <p:ph type="ftr" idx="491"/>
          </p:nvPr>
        </p:nvSpPr>
        <p:spPr/>
        <p:txBody>
          <a:bodyPr/>
          <a:lstStyle/>
          <a:p>
            <a:r>
              <a:t>Footer</a:t>
            </a:r>
          </a:p>
        </p:txBody>
      </p:sp>
      <p:sp>
        <p:nvSpPr>
          <p:cNvPr id="4" name="PlaceHolder 3"/>
          <p:cNvSpPr>
            <a:spLocks noGrp="1"/>
          </p:cNvSpPr>
          <p:nvPr>
            <p:ph type="sldNum" idx="492"/>
          </p:nvPr>
        </p:nvSpPr>
        <p:spPr/>
        <p:txBody>
          <a:bodyPr/>
          <a:lstStyle/>
          <a:p>
            <a:fld id="{EFD60464-3D07-45CA-B890-392D077EB0D1}" type="slidenum">
              <a:t>‹#›</a:t>
            </a:fld>
            <a:endParaRPr/>
          </a:p>
        </p:txBody>
      </p:sp>
      <p:sp>
        <p:nvSpPr>
          <p:cNvPr id="5" name="PlaceHolder 4"/>
          <p:cNvSpPr>
            <a:spLocks noGrp="1"/>
          </p:cNvSpPr>
          <p:nvPr>
            <p:ph type="dt" idx="490"/>
          </p:nvPr>
        </p:nvSpPr>
        <p:spPr/>
        <p:txBody>
          <a:bodyPr/>
          <a:lstStyle/>
          <a:p>
            <a:endParaRPr/>
          </a:p>
        </p:txBody>
      </p:sp>
    </p:spTree>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blank" preserve="1">
  <p:cSld name="Domyślny 151">
    <p:spTree>
      <p:nvGrpSpPr>
        <p:cNvPr id="1" name=""/>
        <p:cNvGrpSpPr/>
        <p:nvPr/>
      </p:nvGrpSpPr>
      <p:grpSpPr>
        <a:xfrm>
          <a:off x="0" y="0"/>
          <a:ext cx="0" cy="0"/>
          <a:chOff x="0" y="0"/>
          <a:chExt cx="0" cy="0"/>
        </a:xfrm>
      </p:grpSpPr>
      <p:sp>
        <p:nvSpPr>
          <p:cNvPr id="2" name="PlaceHolder 1"/>
          <p:cNvSpPr>
            <a:spLocks noGrp="1"/>
          </p:cNvSpPr>
          <p:nvPr>
            <p:ph type="ftr" idx="494"/>
          </p:nvPr>
        </p:nvSpPr>
        <p:spPr/>
        <p:txBody>
          <a:bodyPr/>
          <a:lstStyle/>
          <a:p>
            <a:r>
              <a:t>Footer</a:t>
            </a:r>
          </a:p>
        </p:txBody>
      </p:sp>
      <p:sp>
        <p:nvSpPr>
          <p:cNvPr id="3" name="PlaceHolder 2"/>
          <p:cNvSpPr>
            <a:spLocks noGrp="1"/>
          </p:cNvSpPr>
          <p:nvPr>
            <p:ph type="sldNum" idx="495"/>
          </p:nvPr>
        </p:nvSpPr>
        <p:spPr/>
        <p:txBody>
          <a:bodyPr/>
          <a:lstStyle/>
          <a:p>
            <a:fld id="{A50D9BEA-EF65-462B-BE4C-E35BF788E95E}" type="slidenum">
              <a:t>‹#›</a:t>
            </a:fld>
            <a:endParaRPr/>
          </a:p>
        </p:txBody>
      </p:sp>
      <p:sp>
        <p:nvSpPr>
          <p:cNvPr id="4" name="PlaceHolder 3"/>
          <p:cNvSpPr>
            <a:spLocks noGrp="1"/>
          </p:cNvSpPr>
          <p:nvPr>
            <p:ph type="dt" idx="493"/>
          </p:nvPr>
        </p:nvSpPr>
        <p:spPr/>
        <p:txBody>
          <a:bodyPr/>
          <a:lstStyle/>
          <a:p>
            <a:endParaRPr/>
          </a:p>
        </p:txBody>
      </p:sp>
    </p:spTree>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blank" preserve="1">
  <p:cSld name="Domyślny 152">
    <p:spTree>
      <p:nvGrpSpPr>
        <p:cNvPr id="1" name=""/>
        <p:cNvGrpSpPr/>
        <p:nvPr/>
      </p:nvGrpSpPr>
      <p:grpSpPr>
        <a:xfrm>
          <a:off x="0" y="0"/>
          <a:ext cx="0" cy="0"/>
          <a:chOff x="0" y="0"/>
          <a:chExt cx="0" cy="0"/>
        </a:xfrm>
      </p:grpSpPr>
      <p:sp>
        <p:nvSpPr>
          <p:cNvPr id="2" name="PlaceHolder 1"/>
          <p:cNvSpPr>
            <a:spLocks noGrp="1"/>
          </p:cNvSpPr>
          <p:nvPr>
            <p:ph type="ftr" idx="497"/>
          </p:nvPr>
        </p:nvSpPr>
        <p:spPr/>
        <p:txBody>
          <a:bodyPr/>
          <a:lstStyle/>
          <a:p>
            <a:r>
              <a:t>Footer</a:t>
            </a:r>
          </a:p>
        </p:txBody>
      </p:sp>
      <p:sp>
        <p:nvSpPr>
          <p:cNvPr id="3" name="PlaceHolder 2"/>
          <p:cNvSpPr>
            <a:spLocks noGrp="1"/>
          </p:cNvSpPr>
          <p:nvPr>
            <p:ph type="sldNum" idx="498"/>
          </p:nvPr>
        </p:nvSpPr>
        <p:spPr/>
        <p:txBody>
          <a:bodyPr/>
          <a:lstStyle/>
          <a:p>
            <a:fld id="{EA331007-B4A8-48A7-BC61-6AA0C1D423EC}" type="slidenum">
              <a:t>‹#›</a:t>
            </a:fld>
            <a:endParaRPr/>
          </a:p>
        </p:txBody>
      </p:sp>
      <p:sp>
        <p:nvSpPr>
          <p:cNvPr id="4" name="PlaceHolder 3"/>
          <p:cNvSpPr>
            <a:spLocks noGrp="1"/>
          </p:cNvSpPr>
          <p:nvPr>
            <p:ph type="dt" idx="496"/>
          </p:nvPr>
        </p:nvSpPr>
        <p:spPr/>
        <p:txBody>
          <a:bodyPr/>
          <a:lstStyle/>
          <a:p>
            <a:endParaRPr/>
          </a:p>
        </p:txBody>
      </p:sp>
    </p:spTree>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blank" preserve="1">
  <p:cSld name="Domyślny 153">
    <p:spTree>
      <p:nvGrpSpPr>
        <p:cNvPr id="1" name=""/>
        <p:cNvGrpSpPr/>
        <p:nvPr/>
      </p:nvGrpSpPr>
      <p:grpSpPr>
        <a:xfrm>
          <a:off x="0" y="0"/>
          <a:ext cx="0" cy="0"/>
          <a:chOff x="0" y="0"/>
          <a:chExt cx="0" cy="0"/>
        </a:xfrm>
      </p:grpSpPr>
      <p:sp>
        <p:nvSpPr>
          <p:cNvPr id="2" name="PlaceHolder 1"/>
          <p:cNvSpPr>
            <a:spLocks noGrp="1"/>
          </p:cNvSpPr>
          <p:nvPr>
            <p:ph type="ftr" idx="500"/>
          </p:nvPr>
        </p:nvSpPr>
        <p:spPr/>
        <p:txBody>
          <a:bodyPr/>
          <a:lstStyle/>
          <a:p>
            <a:r>
              <a:t>Footer</a:t>
            </a:r>
          </a:p>
        </p:txBody>
      </p:sp>
      <p:sp>
        <p:nvSpPr>
          <p:cNvPr id="3" name="PlaceHolder 2"/>
          <p:cNvSpPr>
            <a:spLocks noGrp="1"/>
          </p:cNvSpPr>
          <p:nvPr>
            <p:ph type="sldNum" idx="501"/>
          </p:nvPr>
        </p:nvSpPr>
        <p:spPr/>
        <p:txBody>
          <a:bodyPr/>
          <a:lstStyle/>
          <a:p>
            <a:fld id="{98C94EBF-821C-44C2-BD77-7F02A89A731D}" type="slidenum">
              <a:t>‹#›</a:t>
            </a:fld>
            <a:endParaRPr/>
          </a:p>
        </p:txBody>
      </p:sp>
      <p:sp>
        <p:nvSpPr>
          <p:cNvPr id="4" name="PlaceHolder 3"/>
          <p:cNvSpPr>
            <a:spLocks noGrp="1"/>
          </p:cNvSpPr>
          <p:nvPr>
            <p:ph type="dt" idx="499"/>
          </p:nvPr>
        </p:nvSpPr>
        <p:spPr/>
        <p:txBody>
          <a:bodyPr/>
          <a:lstStyle/>
          <a:p>
            <a:endParaRPr/>
          </a:p>
        </p:txBody>
      </p:sp>
    </p:spTree>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itle" preserve="1">
  <p:cSld name="Domyślny 154">
    <p:spTree>
      <p:nvGrpSpPr>
        <p:cNvPr id="1" name=""/>
        <p:cNvGrpSpPr/>
        <p:nvPr/>
      </p:nvGrpSpPr>
      <p:grpSpPr>
        <a:xfrm>
          <a:off x="0" y="0"/>
          <a:ext cx="0" cy="0"/>
          <a:chOff x="0" y="0"/>
          <a:chExt cx="0" cy="0"/>
        </a:xfrm>
      </p:grpSpPr>
      <p:sp>
        <p:nvSpPr>
          <p:cNvPr id="996" name="PlaceHolder 1"/>
          <p:cNvSpPr>
            <a:spLocks noGrp="1"/>
          </p:cNvSpPr>
          <p:nvPr>
            <p:ph type="title"/>
          </p:nvPr>
        </p:nvSpPr>
        <p:spPr>
          <a:xfrm>
            <a:off x="685800" y="609480"/>
            <a:ext cx="7772040" cy="1142640"/>
          </a:xfrm>
          <a:prstGeom prst="rect">
            <a:avLst/>
          </a:prstGeom>
          <a:noFill/>
          <a:ln w="0">
            <a:noFill/>
          </a:ln>
        </p:spPr>
        <p:txBody>
          <a:bodyPr lIns="0" tIns="0" rIns="0" bIns="0" anchor="ctr">
            <a:noAutofit/>
          </a:bodyPr>
          <a:lstStyle/>
          <a:p>
            <a:pPr indent="0" algn="ctr">
              <a:buNone/>
            </a:pPr>
            <a:endParaRPr lang="pl-PL" sz="2000" b="0" u="none" strike="noStrike">
              <a:solidFill>
                <a:schemeClr val="dk1"/>
              </a:solidFill>
              <a:uFillTx/>
              <a:latin typeface="Times New Roman"/>
            </a:endParaRPr>
          </a:p>
        </p:txBody>
      </p:sp>
      <p:sp>
        <p:nvSpPr>
          <p:cNvPr id="997" name="PlaceHolder 2"/>
          <p:cNvSpPr>
            <a:spLocks noGrp="1"/>
          </p:cNvSpPr>
          <p:nvPr>
            <p:ph type="subTitle"/>
          </p:nvPr>
        </p:nvSpPr>
        <p:spPr>
          <a:xfrm>
            <a:off x="685800" y="1981080"/>
            <a:ext cx="7772040" cy="4114440"/>
          </a:xfrm>
          <a:prstGeom prst="rect">
            <a:avLst/>
          </a:prstGeom>
          <a:noFill/>
          <a:ln w="0">
            <a:noFill/>
          </a:ln>
        </p:spPr>
        <p:txBody>
          <a:bodyPr lIns="0" tIns="0" rIns="0" bIns="0" anchor="ctr">
            <a:noAutofit/>
          </a:bodyPr>
          <a:lstStyle/>
          <a:p>
            <a:pPr indent="0" algn="ctr">
              <a:buNone/>
            </a:pPr>
            <a:endParaRPr lang="pl-PL" sz="3200" b="0" u="none" strike="noStrike">
              <a:solidFill>
                <a:srgbClr val="000000"/>
              </a:solidFill>
              <a:uFillTx/>
              <a:latin typeface="Arial"/>
            </a:endParaRPr>
          </a:p>
        </p:txBody>
      </p:sp>
      <p:sp>
        <p:nvSpPr>
          <p:cNvPr id="4" name="PlaceHolder 3"/>
          <p:cNvSpPr>
            <a:spLocks noGrp="1"/>
          </p:cNvSpPr>
          <p:nvPr>
            <p:ph type="ftr" idx="503"/>
          </p:nvPr>
        </p:nvSpPr>
        <p:spPr/>
        <p:txBody>
          <a:bodyPr/>
          <a:lstStyle/>
          <a:p>
            <a:r>
              <a:t>Footer</a:t>
            </a:r>
          </a:p>
        </p:txBody>
      </p:sp>
      <p:sp>
        <p:nvSpPr>
          <p:cNvPr id="5" name="PlaceHolder 4"/>
          <p:cNvSpPr>
            <a:spLocks noGrp="1"/>
          </p:cNvSpPr>
          <p:nvPr>
            <p:ph type="sldNum" idx="504"/>
          </p:nvPr>
        </p:nvSpPr>
        <p:spPr/>
        <p:txBody>
          <a:bodyPr/>
          <a:lstStyle/>
          <a:p>
            <a:fld id="{D793418D-849B-4BC4-9496-36F592B3644B}" type="slidenum">
              <a:t>‹#›</a:t>
            </a:fld>
            <a:endParaRPr/>
          </a:p>
        </p:txBody>
      </p:sp>
      <p:sp>
        <p:nvSpPr>
          <p:cNvPr id="6" name="PlaceHolder 5"/>
          <p:cNvSpPr>
            <a:spLocks noGrp="1"/>
          </p:cNvSpPr>
          <p:nvPr>
            <p:ph type="dt" idx="502"/>
          </p:nvPr>
        </p:nvSpPr>
        <p:spPr/>
        <p:txBody>
          <a:bodyPr/>
          <a:lstStyle/>
          <a:p>
            <a:endParaRPr/>
          </a:p>
        </p:txBody>
      </p:sp>
    </p:spTree>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x" preserve="1">
  <p:cSld name="Domyślny 155">
    <p:spTree>
      <p:nvGrpSpPr>
        <p:cNvPr id="1" name=""/>
        <p:cNvGrpSpPr/>
        <p:nvPr/>
      </p:nvGrpSpPr>
      <p:grpSpPr>
        <a:xfrm>
          <a:off x="0" y="0"/>
          <a:ext cx="0" cy="0"/>
          <a:chOff x="0" y="0"/>
          <a:chExt cx="0" cy="0"/>
        </a:xfrm>
      </p:grpSpPr>
      <p:sp>
        <p:nvSpPr>
          <p:cNvPr id="2" name="PlaceHolder 1"/>
          <p:cNvSpPr>
            <a:spLocks noGrp="1"/>
          </p:cNvSpPr>
          <p:nvPr>
            <p:ph type="ftr" idx="506"/>
          </p:nvPr>
        </p:nvSpPr>
        <p:spPr/>
        <p:txBody>
          <a:bodyPr/>
          <a:lstStyle/>
          <a:p>
            <a:r>
              <a:t>Footer</a:t>
            </a:r>
          </a:p>
        </p:txBody>
      </p:sp>
      <p:sp>
        <p:nvSpPr>
          <p:cNvPr id="3" name="PlaceHolder 2"/>
          <p:cNvSpPr>
            <a:spLocks noGrp="1"/>
          </p:cNvSpPr>
          <p:nvPr>
            <p:ph type="sldNum" idx="507"/>
          </p:nvPr>
        </p:nvSpPr>
        <p:spPr/>
        <p:txBody>
          <a:bodyPr/>
          <a:lstStyle/>
          <a:p>
            <a:fld id="{7B9583EF-0F4A-4453-9BD4-E5719A27E3F4}" type="slidenum">
              <a:t>‹#›</a:t>
            </a:fld>
            <a:endParaRPr/>
          </a:p>
        </p:txBody>
      </p:sp>
      <p:sp>
        <p:nvSpPr>
          <p:cNvPr id="4" name="PlaceHolder 3"/>
          <p:cNvSpPr>
            <a:spLocks noGrp="1"/>
          </p:cNvSpPr>
          <p:nvPr>
            <p:ph type="dt" idx="505"/>
          </p:nvPr>
        </p:nvSpPr>
        <p:spPr/>
        <p:txBody>
          <a:bodyPr/>
          <a:lstStyle/>
          <a:p>
            <a:endParaRPr/>
          </a:p>
        </p:txBody>
      </p:sp>
    </p:spTree>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vertTitleAndTx" preserve="1">
  <p:cSld name="Domyślny 156">
    <p:spTree>
      <p:nvGrpSpPr>
        <p:cNvPr id="1" name=""/>
        <p:cNvGrpSpPr/>
        <p:nvPr/>
      </p:nvGrpSpPr>
      <p:grpSpPr>
        <a:xfrm>
          <a:off x="0" y="0"/>
          <a:ext cx="0" cy="0"/>
          <a:chOff x="0" y="0"/>
          <a:chExt cx="0" cy="0"/>
        </a:xfrm>
      </p:grpSpPr>
      <p:sp>
        <p:nvSpPr>
          <p:cNvPr id="2" name="PlaceHolder 1"/>
          <p:cNvSpPr>
            <a:spLocks noGrp="1"/>
          </p:cNvSpPr>
          <p:nvPr>
            <p:ph type="ftr" idx="509"/>
          </p:nvPr>
        </p:nvSpPr>
        <p:spPr/>
        <p:txBody>
          <a:bodyPr/>
          <a:lstStyle/>
          <a:p>
            <a:r>
              <a:t>Footer</a:t>
            </a:r>
          </a:p>
        </p:txBody>
      </p:sp>
      <p:sp>
        <p:nvSpPr>
          <p:cNvPr id="3" name="PlaceHolder 2"/>
          <p:cNvSpPr>
            <a:spLocks noGrp="1"/>
          </p:cNvSpPr>
          <p:nvPr>
            <p:ph type="sldNum" idx="510"/>
          </p:nvPr>
        </p:nvSpPr>
        <p:spPr/>
        <p:txBody>
          <a:bodyPr/>
          <a:lstStyle/>
          <a:p>
            <a:fld id="{8E38777D-F741-4473-AAE1-EC4EA845AD2D}" type="slidenum">
              <a:t>‹#›</a:t>
            </a:fld>
            <a:endParaRPr/>
          </a:p>
        </p:txBody>
      </p:sp>
      <p:sp>
        <p:nvSpPr>
          <p:cNvPr id="4" name="PlaceHolder 3"/>
          <p:cNvSpPr>
            <a:spLocks noGrp="1"/>
          </p:cNvSpPr>
          <p:nvPr>
            <p:ph type="dt" idx="508"/>
          </p:nvPr>
        </p:nvSpPr>
        <p:spPr/>
        <p:txBody>
          <a:bodyPr/>
          <a:lstStyle/>
          <a:p>
            <a:endParaRPr/>
          </a:p>
        </p:txBody>
      </p:sp>
    </p:spTree>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obj" preserve="1">
  <p:cSld name="Domyślny 157">
    <p:spTree>
      <p:nvGrpSpPr>
        <p:cNvPr id="1" name=""/>
        <p:cNvGrpSpPr/>
        <p:nvPr/>
      </p:nvGrpSpPr>
      <p:grpSpPr>
        <a:xfrm>
          <a:off x="0" y="0"/>
          <a:ext cx="0" cy="0"/>
          <a:chOff x="0" y="0"/>
          <a:chExt cx="0" cy="0"/>
        </a:xfrm>
      </p:grpSpPr>
      <p:sp>
        <p:nvSpPr>
          <p:cNvPr id="1013" name="PlaceHolder 1"/>
          <p:cNvSpPr>
            <a:spLocks noGrp="1"/>
          </p:cNvSpPr>
          <p:nvPr>
            <p:ph type="title"/>
          </p:nvPr>
        </p:nvSpPr>
        <p:spPr>
          <a:xfrm>
            <a:off x="685800" y="609480"/>
            <a:ext cx="7772040" cy="1142640"/>
          </a:xfrm>
          <a:prstGeom prst="rect">
            <a:avLst/>
          </a:prstGeom>
          <a:noFill/>
          <a:ln w="0">
            <a:noFill/>
          </a:ln>
        </p:spPr>
        <p:txBody>
          <a:bodyPr lIns="0" tIns="0" rIns="0" bIns="0" anchor="ctr">
            <a:noAutofit/>
          </a:bodyPr>
          <a:lstStyle/>
          <a:p>
            <a:pPr indent="0" algn="ctr">
              <a:buNone/>
            </a:pPr>
            <a:endParaRPr lang="pl-PL" sz="2000" b="0" u="none" strike="noStrike">
              <a:solidFill>
                <a:schemeClr val="dk1"/>
              </a:solidFill>
              <a:uFillTx/>
              <a:latin typeface="Times New Roman"/>
            </a:endParaRPr>
          </a:p>
        </p:txBody>
      </p:sp>
      <p:sp>
        <p:nvSpPr>
          <p:cNvPr id="1014" name="PlaceHolder 2"/>
          <p:cNvSpPr>
            <a:spLocks noGrp="1"/>
          </p:cNvSpPr>
          <p:nvPr>
            <p:ph/>
          </p:nvPr>
        </p:nvSpPr>
        <p:spPr>
          <a:xfrm>
            <a:off x="685800" y="1981080"/>
            <a:ext cx="7772040" cy="4114440"/>
          </a:xfrm>
          <a:prstGeom prst="rect">
            <a:avLst/>
          </a:prstGeom>
          <a:noFill/>
          <a:ln w="0">
            <a:noFill/>
          </a:ln>
        </p:spPr>
        <p:txBody>
          <a:bodyPr lIns="0" tIns="0" rIns="0" bIns="0" anchor="t">
            <a:normAutofit/>
          </a:bodyPr>
          <a:lstStyle/>
          <a:p>
            <a:pPr indent="0">
              <a:spcBef>
                <a:spcPts val="1417"/>
              </a:spcBef>
              <a:buNone/>
            </a:pPr>
            <a:endParaRPr lang="pl-PL" sz="3200" b="0" u="none" strike="noStrike">
              <a:solidFill>
                <a:schemeClr val="dk1"/>
              </a:solidFill>
              <a:uFillTx/>
              <a:latin typeface="Times New Roman"/>
            </a:endParaRPr>
          </a:p>
        </p:txBody>
      </p:sp>
      <p:sp>
        <p:nvSpPr>
          <p:cNvPr id="4" name="PlaceHolder 3"/>
          <p:cNvSpPr>
            <a:spLocks noGrp="1"/>
          </p:cNvSpPr>
          <p:nvPr>
            <p:ph type="ftr" idx="512"/>
          </p:nvPr>
        </p:nvSpPr>
        <p:spPr/>
        <p:txBody>
          <a:bodyPr/>
          <a:lstStyle/>
          <a:p>
            <a:r>
              <a:t>Footer</a:t>
            </a:r>
          </a:p>
        </p:txBody>
      </p:sp>
      <p:sp>
        <p:nvSpPr>
          <p:cNvPr id="5" name="PlaceHolder 4"/>
          <p:cNvSpPr>
            <a:spLocks noGrp="1"/>
          </p:cNvSpPr>
          <p:nvPr>
            <p:ph type="sldNum" idx="513"/>
          </p:nvPr>
        </p:nvSpPr>
        <p:spPr/>
        <p:txBody>
          <a:bodyPr/>
          <a:lstStyle/>
          <a:p>
            <a:fld id="{E066020A-4561-4AF2-BD75-C5E191689ABC}" type="slidenum">
              <a:t>‹#›</a:t>
            </a:fld>
            <a:endParaRPr/>
          </a:p>
        </p:txBody>
      </p:sp>
      <p:sp>
        <p:nvSpPr>
          <p:cNvPr id="6" name="PlaceHolder 5"/>
          <p:cNvSpPr>
            <a:spLocks noGrp="1"/>
          </p:cNvSpPr>
          <p:nvPr>
            <p:ph type="dt" idx="511"/>
          </p:nvPr>
        </p:nvSpPr>
        <p:spPr/>
        <p:txBody>
          <a:body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Domyślny 4">
    <p:spTree>
      <p:nvGrpSpPr>
        <p:cNvPr id="1" name=""/>
        <p:cNvGrpSpPr/>
        <p:nvPr/>
      </p:nvGrpSpPr>
      <p:grpSpPr>
        <a:xfrm>
          <a:off x="0" y="0"/>
          <a:ext cx="0" cy="0"/>
          <a:chOff x="0" y="0"/>
          <a:chExt cx="0" cy="0"/>
        </a:xfrm>
      </p:grpSpPr>
      <p:sp>
        <p:nvSpPr>
          <p:cNvPr id="2" name="PlaceHolder 1"/>
          <p:cNvSpPr>
            <a:spLocks noGrp="1"/>
          </p:cNvSpPr>
          <p:nvPr>
            <p:ph type="ftr" idx="47"/>
          </p:nvPr>
        </p:nvSpPr>
        <p:spPr/>
        <p:txBody>
          <a:bodyPr/>
          <a:lstStyle/>
          <a:p>
            <a:r>
              <a:t>Footer</a:t>
            </a:r>
          </a:p>
        </p:txBody>
      </p:sp>
      <p:sp>
        <p:nvSpPr>
          <p:cNvPr id="3" name="PlaceHolder 2"/>
          <p:cNvSpPr>
            <a:spLocks noGrp="1"/>
          </p:cNvSpPr>
          <p:nvPr>
            <p:ph type="sldNum" idx="48"/>
          </p:nvPr>
        </p:nvSpPr>
        <p:spPr/>
        <p:txBody>
          <a:bodyPr/>
          <a:lstStyle/>
          <a:p>
            <a:fld id="{0DE9143C-DCD6-4996-ACB3-82B16BD6A8E7}" type="slidenum">
              <a:t>‹#›</a:t>
            </a:fld>
            <a:endParaRPr/>
          </a:p>
        </p:txBody>
      </p:sp>
      <p:sp>
        <p:nvSpPr>
          <p:cNvPr id="4" name="PlaceHolder 3"/>
          <p:cNvSpPr>
            <a:spLocks noGrp="1"/>
          </p:cNvSpPr>
          <p:nvPr>
            <p:ph type="dt" idx="46"/>
          </p:nvPr>
        </p:nvSpPr>
        <p:spPr/>
        <p:txBody>
          <a:bodyPr/>
          <a:lstStyle/>
          <a:p>
            <a:endParaRPr/>
          </a:p>
        </p:txBody>
      </p:sp>
    </p:spTree>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blank" preserve="1">
  <p:cSld name="Domyślny 158">
    <p:spTree>
      <p:nvGrpSpPr>
        <p:cNvPr id="1" name=""/>
        <p:cNvGrpSpPr/>
        <p:nvPr/>
      </p:nvGrpSpPr>
      <p:grpSpPr>
        <a:xfrm>
          <a:off x="0" y="0"/>
          <a:ext cx="0" cy="0"/>
          <a:chOff x="0" y="0"/>
          <a:chExt cx="0" cy="0"/>
        </a:xfrm>
      </p:grpSpPr>
      <p:sp>
        <p:nvSpPr>
          <p:cNvPr id="2" name="PlaceHolder 1"/>
          <p:cNvSpPr>
            <a:spLocks noGrp="1"/>
          </p:cNvSpPr>
          <p:nvPr>
            <p:ph type="ftr" idx="515"/>
          </p:nvPr>
        </p:nvSpPr>
        <p:spPr/>
        <p:txBody>
          <a:bodyPr/>
          <a:lstStyle/>
          <a:p>
            <a:r>
              <a:t>Footer</a:t>
            </a:r>
          </a:p>
        </p:txBody>
      </p:sp>
      <p:sp>
        <p:nvSpPr>
          <p:cNvPr id="3" name="PlaceHolder 2"/>
          <p:cNvSpPr>
            <a:spLocks noGrp="1"/>
          </p:cNvSpPr>
          <p:nvPr>
            <p:ph type="sldNum" idx="516"/>
          </p:nvPr>
        </p:nvSpPr>
        <p:spPr/>
        <p:txBody>
          <a:bodyPr/>
          <a:lstStyle/>
          <a:p>
            <a:fld id="{578D2DC1-1FD8-46C3-B0A6-05DE2D0EF6D7}" type="slidenum">
              <a:t>‹#›</a:t>
            </a:fld>
            <a:endParaRPr/>
          </a:p>
        </p:txBody>
      </p:sp>
      <p:sp>
        <p:nvSpPr>
          <p:cNvPr id="4" name="PlaceHolder 3"/>
          <p:cNvSpPr>
            <a:spLocks noGrp="1"/>
          </p:cNvSpPr>
          <p:nvPr>
            <p:ph type="dt" idx="514"/>
          </p:nvPr>
        </p:nvSpPr>
        <p:spPr/>
        <p:txBody>
          <a:bodyPr/>
          <a:lstStyle/>
          <a:p>
            <a:endParaRPr/>
          </a:p>
        </p:txBody>
      </p:sp>
    </p:spTree>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woObj" preserve="1">
  <p:cSld name="Domyślny 159">
    <p:spTree>
      <p:nvGrpSpPr>
        <p:cNvPr id="1" name=""/>
        <p:cNvGrpSpPr/>
        <p:nvPr/>
      </p:nvGrpSpPr>
      <p:grpSpPr>
        <a:xfrm>
          <a:off x="0" y="0"/>
          <a:ext cx="0" cy="0"/>
          <a:chOff x="0" y="0"/>
          <a:chExt cx="0" cy="0"/>
        </a:xfrm>
      </p:grpSpPr>
      <p:sp>
        <p:nvSpPr>
          <p:cNvPr id="1026" name="PlaceHolder 1"/>
          <p:cNvSpPr>
            <a:spLocks noGrp="1"/>
          </p:cNvSpPr>
          <p:nvPr>
            <p:ph type="title"/>
          </p:nvPr>
        </p:nvSpPr>
        <p:spPr>
          <a:xfrm>
            <a:off x="685800" y="609480"/>
            <a:ext cx="7772040" cy="1142640"/>
          </a:xfrm>
          <a:prstGeom prst="rect">
            <a:avLst/>
          </a:prstGeom>
          <a:noFill/>
          <a:ln w="0">
            <a:noFill/>
          </a:ln>
        </p:spPr>
        <p:txBody>
          <a:bodyPr lIns="0" tIns="0" rIns="0" bIns="0" anchor="ctr">
            <a:noAutofit/>
          </a:bodyPr>
          <a:lstStyle/>
          <a:p>
            <a:pPr indent="0" algn="ctr">
              <a:buNone/>
            </a:pPr>
            <a:endParaRPr lang="pl-PL" sz="2000" b="0" u="none" strike="noStrike">
              <a:solidFill>
                <a:schemeClr val="dk1"/>
              </a:solidFill>
              <a:uFillTx/>
              <a:latin typeface="Times New Roman"/>
            </a:endParaRPr>
          </a:p>
        </p:txBody>
      </p:sp>
      <p:sp>
        <p:nvSpPr>
          <p:cNvPr id="1027" name="PlaceHolder 2"/>
          <p:cNvSpPr>
            <a:spLocks noGrp="1"/>
          </p:cNvSpPr>
          <p:nvPr>
            <p:ph/>
          </p:nvPr>
        </p:nvSpPr>
        <p:spPr>
          <a:xfrm>
            <a:off x="685800" y="1981080"/>
            <a:ext cx="3792600" cy="4114440"/>
          </a:xfrm>
          <a:prstGeom prst="rect">
            <a:avLst/>
          </a:prstGeom>
          <a:noFill/>
          <a:ln w="0">
            <a:noFill/>
          </a:ln>
        </p:spPr>
        <p:txBody>
          <a:bodyPr lIns="0" tIns="0" rIns="0" bIns="0" anchor="t">
            <a:normAutofit/>
          </a:bodyPr>
          <a:lstStyle/>
          <a:p>
            <a:pPr indent="0">
              <a:spcBef>
                <a:spcPts val="1417"/>
              </a:spcBef>
              <a:buNone/>
            </a:pPr>
            <a:endParaRPr lang="pl-PL" sz="3200" b="0" u="none" strike="noStrike">
              <a:solidFill>
                <a:schemeClr val="dk1"/>
              </a:solidFill>
              <a:uFillTx/>
              <a:latin typeface="Times New Roman"/>
            </a:endParaRPr>
          </a:p>
        </p:txBody>
      </p:sp>
      <p:sp>
        <p:nvSpPr>
          <p:cNvPr id="1028" name="PlaceHolder 3"/>
          <p:cNvSpPr>
            <a:spLocks noGrp="1"/>
          </p:cNvSpPr>
          <p:nvPr>
            <p:ph/>
          </p:nvPr>
        </p:nvSpPr>
        <p:spPr>
          <a:xfrm>
            <a:off x="4668480" y="1981080"/>
            <a:ext cx="3792600" cy="4114440"/>
          </a:xfrm>
          <a:prstGeom prst="rect">
            <a:avLst/>
          </a:prstGeom>
          <a:noFill/>
          <a:ln w="0">
            <a:noFill/>
          </a:ln>
        </p:spPr>
        <p:txBody>
          <a:bodyPr lIns="0" tIns="0" rIns="0" bIns="0" anchor="t">
            <a:normAutofit/>
          </a:bodyPr>
          <a:lstStyle/>
          <a:p>
            <a:pPr indent="0">
              <a:spcBef>
                <a:spcPts val="1417"/>
              </a:spcBef>
              <a:buNone/>
            </a:pPr>
            <a:endParaRPr lang="pl-PL" sz="3200" b="0" u="none" strike="noStrike">
              <a:solidFill>
                <a:schemeClr val="dk1"/>
              </a:solidFill>
              <a:uFillTx/>
              <a:latin typeface="Times New Roman"/>
            </a:endParaRPr>
          </a:p>
        </p:txBody>
      </p:sp>
      <p:sp>
        <p:nvSpPr>
          <p:cNvPr id="5" name="PlaceHolder 4"/>
          <p:cNvSpPr>
            <a:spLocks noGrp="1"/>
          </p:cNvSpPr>
          <p:nvPr>
            <p:ph type="ftr" idx="518"/>
          </p:nvPr>
        </p:nvSpPr>
        <p:spPr/>
        <p:txBody>
          <a:bodyPr/>
          <a:lstStyle/>
          <a:p>
            <a:r>
              <a:t>Footer</a:t>
            </a:r>
          </a:p>
        </p:txBody>
      </p:sp>
      <p:sp>
        <p:nvSpPr>
          <p:cNvPr id="6" name="PlaceHolder 5"/>
          <p:cNvSpPr>
            <a:spLocks noGrp="1"/>
          </p:cNvSpPr>
          <p:nvPr>
            <p:ph type="sldNum" idx="519"/>
          </p:nvPr>
        </p:nvSpPr>
        <p:spPr/>
        <p:txBody>
          <a:bodyPr/>
          <a:lstStyle/>
          <a:p>
            <a:fld id="{087BBEC0-DBCF-4CCC-A920-71835EC755A7}" type="slidenum">
              <a:t>‹#›</a:t>
            </a:fld>
            <a:endParaRPr/>
          </a:p>
        </p:txBody>
      </p:sp>
      <p:sp>
        <p:nvSpPr>
          <p:cNvPr id="7" name="PlaceHolder 6"/>
          <p:cNvSpPr>
            <a:spLocks noGrp="1"/>
          </p:cNvSpPr>
          <p:nvPr>
            <p:ph type="dt" idx="517"/>
          </p:nvPr>
        </p:nvSpPr>
        <p:spPr/>
        <p:txBody>
          <a:bodyPr/>
          <a:lstStyle/>
          <a:p>
            <a:endParaRPr/>
          </a:p>
        </p:txBody>
      </p:sp>
    </p:spTree>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blank" preserve="1">
  <p:cSld name="Domyślny 160">
    <p:spTree>
      <p:nvGrpSpPr>
        <p:cNvPr id="1" name=""/>
        <p:cNvGrpSpPr/>
        <p:nvPr/>
      </p:nvGrpSpPr>
      <p:grpSpPr>
        <a:xfrm>
          <a:off x="0" y="0"/>
          <a:ext cx="0" cy="0"/>
          <a:chOff x="0" y="0"/>
          <a:chExt cx="0" cy="0"/>
        </a:xfrm>
      </p:grpSpPr>
      <p:sp>
        <p:nvSpPr>
          <p:cNvPr id="2" name="PlaceHolder 1"/>
          <p:cNvSpPr>
            <a:spLocks noGrp="1"/>
          </p:cNvSpPr>
          <p:nvPr>
            <p:ph type="ftr" idx="521"/>
          </p:nvPr>
        </p:nvSpPr>
        <p:spPr/>
        <p:txBody>
          <a:bodyPr/>
          <a:lstStyle/>
          <a:p>
            <a:r>
              <a:t>Footer</a:t>
            </a:r>
          </a:p>
        </p:txBody>
      </p:sp>
      <p:sp>
        <p:nvSpPr>
          <p:cNvPr id="3" name="PlaceHolder 2"/>
          <p:cNvSpPr>
            <a:spLocks noGrp="1"/>
          </p:cNvSpPr>
          <p:nvPr>
            <p:ph type="sldNum" idx="522"/>
          </p:nvPr>
        </p:nvSpPr>
        <p:spPr/>
        <p:txBody>
          <a:bodyPr/>
          <a:lstStyle/>
          <a:p>
            <a:fld id="{9B2D9809-327B-4020-B6F8-D3B699680F25}" type="slidenum">
              <a:t>‹#›</a:t>
            </a:fld>
            <a:endParaRPr/>
          </a:p>
        </p:txBody>
      </p:sp>
      <p:sp>
        <p:nvSpPr>
          <p:cNvPr id="4" name="PlaceHolder 3"/>
          <p:cNvSpPr>
            <a:spLocks noGrp="1"/>
          </p:cNvSpPr>
          <p:nvPr>
            <p:ph type="dt" idx="520"/>
          </p:nvPr>
        </p:nvSpPr>
        <p:spPr/>
        <p:txBody>
          <a:bodyPr/>
          <a:lstStyle/>
          <a:p>
            <a:endParaRPr/>
          </a:p>
        </p:txBody>
      </p:sp>
    </p:spTree>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itleOnly" preserve="1">
  <p:cSld name="Domyślny 161">
    <p:spTree>
      <p:nvGrpSpPr>
        <p:cNvPr id="1" name=""/>
        <p:cNvGrpSpPr/>
        <p:nvPr/>
      </p:nvGrpSpPr>
      <p:grpSpPr>
        <a:xfrm>
          <a:off x="0" y="0"/>
          <a:ext cx="0" cy="0"/>
          <a:chOff x="0" y="0"/>
          <a:chExt cx="0" cy="0"/>
        </a:xfrm>
      </p:grpSpPr>
      <p:sp>
        <p:nvSpPr>
          <p:cNvPr id="1041" name="PlaceHolder 1"/>
          <p:cNvSpPr>
            <a:spLocks noGrp="1"/>
          </p:cNvSpPr>
          <p:nvPr>
            <p:ph type="title"/>
          </p:nvPr>
        </p:nvSpPr>
        <p:spPr>
          <a:xfrm>
            <a:off x="685800" y="609480"/>
            <a:ext cx="7772040" cy="1142640"/>
          </a:xfrm>
          <a:prstGeom prst="rect">
            <a:avLst/>
          </a:prstGeom>
          <a:noFill/>
          <a:ln w="0">
            <a:noFill/>
          </a:ln>
        </p:spPr>
        <p:txBody>
          <a:bodyPr lIns="0" tIns="0" rIns="0" bIns="0" anchor="ctr">
            <a:noAutofit/>
          </a:bodyPr>
          <a:lstStyle/>
          <a:p>
            <a:pPr indent="0" algn="ctr">
              <a:buNone/>
            </a:pPr>
            <a:endParaRPr lang="pl-PL" sz="2000" b="0" u="none" strike="noStrike">
              <a:solidFill>
                <a:schemeClr val="dk1"/>
              </a:solidFill>
              <a:uFillTx/>
              <a:latin typeface="Times New Roman"/>
            </a:endParaRPr>
          </a:p>
        </p:txBody>
      </p:sp>
      <p:sp>
        <p:nvSpPr>
          <p:cNvPr id="3" name="PlaceHolder 2"/>
          <p:cNvSpPr>
            <a:spLocks noGrp="1"/>
          </p:cNvSpPr>
          <p:nvPr>
            <p:ph type="ftr" idx="524"/>
          </p:nvPr>
        </p:nvSpPr>
        <p:spPr/>
        <p:txBody>
          <a:bodyPr/>
          <a:lstStyle/>
          <a:p>
            <a:r>
              <a:t>Footer</a:t>
            </a:r>
          </a:p>
        </p:txBody>
      </p:sp>
      <p:sp>
        <p:nvSpPr>
          <p:cNvPr id="4" name="PlaceHolder 3"/>
          <p:cNvSpPr>
            <a:spLocks noGrp="1"/>
          </p:cNvSpPr>
          <p:nvPr>
            <p:ph type="sldNum" idx="525"/>
          </p:nvPr>
        </p:nvSpPr>
        <p:spPr/>
        <p:txBody>
          <a:bodyPr/>
          <a:lstStyle/>
          <a:p>
            <a:fld id="{CEA2FDEA-5B75-41BB-936D-0D817CBE47B4}" type="slidenum">
              <a:t>‹#›</a:t>
            </a:fld>
            <a:endParaRPr/>
          </a:p>
        </p:txBody>
      </p:sp>
      <p:sp>
        <p:nvSpPr>
          <p:cNvPr id="5" name="PlaceHolder 4"/>
          <p:cNvSpPr>
            <a:spLocks noGrp="1"/>
          </p:cNvSpPr>
          <p:nvPr>
            <p:ph type="dt" idx="523"/>
          </p:nvPr>
        </p:nvSpPr>
        <p:spPr/>
        <p:txBody>
          <a:bodyPr/>
          <a:lstStyle/>
          <a:p>
            <a:endParaRPr/>
          </a:p>
        </p:txBody>
      </p:sp>
    </p:spTree>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blank" preserve="1">
  <p:cSld name="Domyślny 162">
    <p:spTree>
      <p:nvGrpSpPr>
        <p:cNvPr id="1" name=""/>
        <p:cNvGrpSpPr/>
        <p:nvPr/>
      </p:nvGrpSpPr>
      <p:grpSpPr>
        <a:xfrm>
          <a:off x="0" y="0"/>
          <a:ext cx="0" cy="0"/>
          <a:chOff x="0" y="0"/>
          <a:chExt cx="0" cy="0"/>
        </a:xfrm>
      </p:grpSpPr>
      <p:sp>
        <p:nvSpPr>
          <p:cNvPr id="2" name="PlaceHolder 1"/>
          <p:cNvSpPr>
            <a:spLocks noGrp="1"/>
          </p:cNvSpPr>
          <p:nvPr>
            <p:ph type="ftr" idx="527"/>
          </p:nvPr>
        </p:nvSpPr>
        <p:spPr/>
        <p:txBody>
          <a:bodyPr/>
          <a:lstStyle/>
          <a:p>
            <a:r>
              <a:t>Footer</a:t>
            </a:r>
          </a:p>
        </p:txBody>
      </p:sp>
      <p:sp>
        <p:nvSpPr>
          <p:cNvPr id="3" name="PlaceHolder 2"/>
          <p:cNvSpPr>
            <a:spLocks noGrp="1"/>
          </p:cNvSpPr>
          <p:nvPr>
            <p:ph type="sldNum" idx="528"/>
          </p:nvPr>
        </p:nvSpPr>
        <p:spPr/>
        <p:txBody>
          <a:bodyPr/>
          <a:lstStyle/>
          <a:p>
            <a:fld id="{DE712E00-F5D6-4148-80C6-00D8640CD24C}" type="slidenum">
              <a:t>‹#›</a:t>
            </a:fld>
            <a:endParaRPr/>
          </a:p>
        </p:txBody>
      </p:sp>
      <p:sp>
        <p:nvSpPr>
          <p:cNvPr id="4" name="PlaceHolder 3"/>
          <p:cNvSpPr>
            <a:spLocks noGrp="1"/>
          </p:cNvSpPr>
          <p:nvPr>
            <p:ph type="dt" idx="526"/>
          </p:nvPr>
        </p:nvSpPr>
        <p:spPr/>
        <p:txBody>
          <a:bodyPr/>
          <a:lstStyle/>
          <a:p>
            <a:endParaRPr/>
          </a:p>
        </p:txBody>
      </p:sp>
    </p:spTree>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blank" preserve="1">
  <p:cSld name="Domyślny 163">
    <p:spTree>
      <p:nvGrpSpPr>
        <p:cNvPr id="1" name=""/>
        <p:cNvGrpSpPr/>
        <p:nvPr/>
      </p:nvGrpSpPr>
      <p:grpSpPr>
        <a:xfrm>
          <a:off x="0" y="0"/>
          <a:ext cx="0" cy="0"/>
          <a:chOff x="0" y="0"/>
          <a:chExt cx="0" cy="0"/>
        </a:xfrm>
      </p:grpSpPr>
      <p:sp>
        <p:nvSpPr>
          <p:cNvPr id="2" name="PlaceHolder 1"/>
          <p:cNvSpPr>
            <a:spLocks noGrp="1"/>
          </p:cNvSpPr>
          <p:nvPr>
            <p:ph type="ftr" idx="530"/>
          </p:nvPr>
        </p:nvSpPr>
        <p:spPr/>
        <p:txBody>
          <a:bodyPr/>
          <a:lstStyle/>
          <a:p>
            <a:r>
              <a:t>Footer</a:t>
            </a:r>
          </a:p>
        </p:txBody>
      </p:sp>
      <p:sp>
        <p:nvSpPr>
          <p:cNvPr id="3" name="PlaceHolder 2"/>
          <p:cNvSpPr>
            <a:spLocks noGrp="1"/>
          </p:cNvSpPr>
          <p:nvPr>
            <p:ph type="sldNum" idx="531"/>
          </p:nvPr>
        </p:nvSpPr>
        <p:spPr/>
        <p:txBody>
          <a:bodyPr/>
          <a:lstStyle/>
          <a:p>
            <a:fld id="{48F65C24-8B7B-47D7-8E9B-638454E44E48}" type="slidenum">
              <a:t>‹#›</a:t>
            </a:fld>
            <a:endParaRPr/>
          </a:p>
        </p:txBody>
      </p:sp>
      <p:sp>
        <p:nvSpPr>
          <p:cNvPr id="4" name="PlaceHolder 3"/>
          <p:cNvSpPr>
            <a:spLocks noGrp="1"/>
          </p:cNvSpPr>
          <p:nvPr>
            <p:ph type="dt" idx="529"/>
          </p:nvPr>
        </p:nvSpPr>
        <p:spPr/>
        <p:txBody>
          <a:bodyPr/>
          <a:lstStyle/>
          <a:p>
            <a:endParaRPr/>
          </a:p>
        </p:txBody>
      </p:sp>
    </p:spTree>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blank" preserve="1">
  <p:cSld name="Domyślny 164">
    <p:spTree>
      <p:nvGrpSpPr>
        <p:cNvPr id="1" name=""/>
        <p:cNvGrpSpPr/>
        <p:nvPr/>
      </p:nvGrpSpPr>
      <p:grpSpPr>
        <a:xfrm>
          <a:off x="0" y="0"/>
          <a:ext cx="0" cy="0"/>
          <a:chOff x="0" y="0"/>
          <a:chExt cx="0" cy="0"/>
        </a:xfrm>
      </p:grpSpPr>
      <p:sp>
        <p:nvSpPr>
          <p:cNvPr id="2" name="PlaceHolder 1"/>
          <p:cNvSpPr>
            <a:spLocks noGrp="1"/>
          </p:cNvSpPr>
          <p:nvPr>
            <p:ph type="ftr" idx="533"/>
          </p:nvPr>
        </p:nvSpPr>
        <p:spPr/>
        <p:txBody>
          <a:bodyPr/>
          <a:lstStyle/>
          <a:p>
            <a:r>
              <a:t>Footer</a:t>
            </a:r>
          </a:p>
        </p:txBody>
      </p:sp>
      <p:sp>
        <p:nvSpPr>
          <p:cNvPr id="3" name="PlaceHolder 2"/>
          <p:cNvSpPr>
            <a:spLocks noGrp="1"/>
          </p:cNvSpPr>
          <p:nvPr>
            <p:ph type="sldNum" idx="534"/>
          </p:nvPr>
        </p:nvSpPr>
        <p:spPr/>
        <p:txBody>
          <a:bodyPr/>
          <a:lstStyle/>
          <a:p>
            <a:fld id="{3D3843E4-415A-4652-ABB7-2BD3AE69AF0F}" type="slidenum">
              <a:t>‹#›</a:t>
            </a:fld>
            <a:endParaRPr/>
          </a:p>
        </p:txBody>
      </p:sp>
      <p:sp>
        <p:nvSpPr>
          <p:cNvPr id="4" name="PlaceHolder 3"/>
          <p:cNvSpPr>
            <a:spLocks noGrp="1"/>
          </p:cNvSpPr>
          <p:nvPr>
            <p:ph type="dt" idx="532"/>
          </p:nvPr>
        </p:nvSpPr>
        <p:spPr/>
        <p:txBody>
          <a:bodyPr/>
          <a:lstStyle/>
          <a:p>
            <a:endParaRPr/>
          </a:p>
        </p:txBody>
      </p:sp>
    </p:spTree>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title" preserve="1">
  <p:cSld name="Domyślny 165">
    <p:spTree>
      <p:nvGrpSpPr>
        <p:cNvPr id="1" name=""/>
        <p:cNvGrpSpPr/>
        <p:nvPr/>
      </p:nvGrpSpPr>
      <p:grpSpPr>
        <a:xfrm>
          <a:off x="0" y="0"/>
          <a:ext cx="0" cy="0"/>
          <a:chOff x="0" y="0"/>
          <a:chExt cx="0" cy="0"/>
        </a:xfrm>
      </p:grpSpPr>
      <p:sp>
        <p:nvSpPr>
          <p:cNvPr id="1061" name="PlaceHolder 1"/>
          <p:cNvSpPr>
            <a:spLocks noGrp="1"/>
          </p:cNvSpPr>
          <p:nvPr>
            <p:ph type="title"/>
          </p:nvPr>
        </p:nvSpPr>
        <p:spPr>
          <a:xfrm>
            <a:off x="685800" y="609480"/>
            <a:ext cx="7772040" cy="1142640"/>
          </a:xfrm>
          <a:prstGeom prst="rect">
            <a:avLst/>
          </a:prstGeom>
          <a:noFill/>
          <a:ln w="0">
            <a:noFill/>
          </a:ln>
        </p:spPr>
        <p:txBody>
          <a:bodyPr lIns="0" tIns="0" rIns="0" bIns="0" anchor="ctr">
            <a:noAutofit/>
          </a:bodyPr>
          <a:lstStyle/>
          <a:p>
            <a:pPr indent="0" algn="ctr">
              <a:buNone/>
            </a:pPr>
            <a:endParaRPr lang="pl-PL" sz="2000" b="0" u="none" strike="noStrike">
              <a:solidFill>
                <a:schemeClr val="dk1"/>
              </a:solidFill>
              <a:uFillTx/>
              <a:latin typeface="Times New Roman"/>
            </a:endParaRPr>
          </a:p>
        </p:txBody>
      </p:sp>
      <p:sp>
        <p:nvSpPr>
          <p:cNvPr id="1062" name="PlaceHolder 2"/>
          <p:cNvSpPr>
            <a:spLocks noGrp="1"/>
          </p:cNvSpPr>
          <p:nvPr>
            <p:ph type="subTitle"/>
          </p:nvPr>
        </p:nvSpPr>
        <p:spPr>
          <a:xfrm>
            <a:off x="685800" y="1981080"/>
            <a:ext cx="7772040" cy="4114440"/>
          </a:xfrm>
          <a:prstGeom prst="rect">
            <a:avLst/>
          </a:prstGeom>
          <a:noFill/>
          <a:ln w="0">
            <a:noFill/>
          </a:ln>
        </p:spPr>
        <p:txBody>
          <a:bodyPr lIns="0" tIns="0" rIns="0" bIns="0" anchor="ctr">
            <a:noAutofit/>
          </a:bodyPr>
          <a:lstStyle/>
          <a:p>
            <a:pPr indent="0" algn="ctr">
              <a:buNone/>
            </a:pPr>
            <a:endParaRPr lang="pl-PL" sz="3200" b="0" u="none" strike="noStrike">
              <a:solidFill>
                <a:srgbClr val="000000"/>
              </a:solidFill>
              <a:uFillTx/>
              <a:latin typeface="Arial"/>
            </a:endParaRPr>
          </a:p>
        </p:txBody>
      </p:sp>
      <p:sp>
        <p:nvSpPr>
          <p:cNvPr id="4" name="PlaceHolder 3"/>
          <p:cNvSpPr>
            <a:spLocks noGrp="1"/>
          </p:cNvSpPr>
          <p:nvPr>
            <p:ph type="ftr" idx="536"/>
          </p:nvPr>
        </p:nvSpPr>
        <p:spPr/>
        <p:txBody>
          <a:bodyPr/>
          <a:lstStyle/>
          <a:p>
            <a:r>
              <a:t>Footer</a:t>
            </a:r>
          </a:p>
        </p:txBody>
      </p:sp>
      <p:sp>
        <p:nvSpPr>
          <p:cNvPr id="5" name="PlaceHolder 4"/>
          <p:cNvSpPr>
            <a:spLocks noGrp="1"/>
          </p:cNvSpPr>
          <p:nvPr>
            <p:ph type="sldNum" idx="537"/>
          </p:nvPr>
        </p:nvSpPr>
        <p:spPr/>
        <p:txBody>
          <a:bodyPr/>
          <a:lstStyle/>
          <a:p>
            <a:fld id="{55B80138-E4E9-4A11-AD77-11F3C7B2A027}" type="slidenum">
              <a:t>‹#›</a:t>
            </a:fld>
            <a:endParaRPr/>
          </a:p>
        </p:txBody>
      </p:sp>
      <p:sp>
        <p:nvSpPr>
          <p:cNvPr id="6" name="PlaceHolder 5"/>
          <p:cNvSpPr>
            <a:spLocks noGrp="1"/>
          </p:cNvSpPr>
          <p:nvPr>
            <p:ph type="dt" idx="535"/>
          </p:nvPr>
        </p:nvSpPr>
        <p:spPr/>
        <p:txBody>
          <a:bodyPr/>
          <a:lstStyle/>
          <a:p>
            <a:endParaRPr/>
          </a:p>
        </p:txBody>
      </p:sp>
    </p:spTree>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vertTx" preserve="1">
  <p:cSld name="Domyślny 166">
    <p:spTree>
      <p:nvGrpSpPr>
        <p:cNvPr id="1" name=""/>
        <p:cNvGrpSpPr/>
        <p:nvPr/>
      </p:nvGrpSpPr>
      <p:grpSpPr>
        <a:xfrm>
          <a:off x="0" y="0"/>
          <a:ext cx="0" cy="0"/>
          <a:chOff x="0" y="0"/>
          <a:chExt cx="0" cy="0"/>
        </a:xfrm>
      </p:grpSpPr>
      <p:sp>
        <p:nvSpPr>
          <p:cNvPr id="2" name="PlaceHolder 1"/>
          <p:cNvSpPr>
            <a:spLocks noGrp="1"/>
          </p:cNvSpPr>
          <p:nvPr>
            <p:ph type="ftr" idx="539"/>
          </p:nvPr>
        </p:nvSpPr>
        <p:spPr/>
        <p:txBody>
          <a:bodyPr/>
          <a:lstStyle/>
          <a:p>
            <a:r>
              <a:t>Footer</a:t>
            </a:r>
          </a:p>
        </p:txBody>
      </p:sp>
      <p:sp>
        <p:nvSpPr>
          <p:cNvPr id="3" name="PlaceHolder 2"/>
          <p:cNvSpPr>
            <a:spLocks noGrp="1"/>
          </p:cNvSpPr>
          <p:nvPr>
            <p:ph type="sldNum" idx="540"/>
          </p:nvPr>
        </p:nvSpPr>
        <p:spPr/>
        <p:txBody>
          <a:bodyPr/>
          <a:lstStyle/>
          <a:p>
            <a:fld id="{659A9D16-A1B0-47D0-A8B2-6EB566BC8488}" type="slidenum">
              <a:t>‹#›</a:t>
            </a:fld>
            <a:endParaRPr/>
          </a:p>
        </p:txBody>
      </p:sp>
      <p:sp>
        <p:nvSpPr>
          <p:cNvPr id="4" name="PlaceHolder 3"/>
          <p:cNvSpPr>
            <a:spLocks noGrp="1"/>
          </p:cNvSpPr>
          <p:nvPr>
            <p:ph type="dt" idx="538"/>
          </p:nvPr>
        </p:nvSpPr>
        <p:spPr/>
        <p:txBody>
          <a:bodyPr/>
          <a:lstStyle/>
          <a:p>
            <a:endParaRPr/>
          </a:p>
        </p:txBody>
      </p:sp>
    </p:spTree>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vertTitleAndTx" preserve="1">
  <p:cSld name="Domyślny 167">
    <p:spTree>
      <p:nvGrpSpPr>
        <p:cNvPr id="1" name=""/>
        <p:cNvGrpSpPr/>
        <p:nvPr/>
      </p:nvGrpSpPr>
      <p:grpSpPr>
        <a:xfrm>
          <a:off x="0" y="0"/>
          <a:ext cx="0" cy="0"/>
          <a:chOff x="0" y="0"/>
          <a:chExt cx="0" cy="0"/>
        </a:xfrm>
      </p:grpSpPr>
      <p:sp>
        <p:nvSpPr>
          <p:cNvPr id="2" name="PlaceHolder 1"/>
          <p:cNvSpPr>
            <a:spLocks noGrp="1"/>
          </p:cNvSpPr>
          <p:nvPr>
            <p:ph type="ftr" idx="542"/>
          </p:nvPr>
        </p:nvSpPr>
        <p:spPr/>
        <p:txBody>
          <a:bodyPr/>
          <a:lstStyle/>
          <a:p>
            <a:r>
              <a:t>Footer</a:t>
            </a:r>
          </a:p>
        </p:txBody>
      </p:sp>
      <p:sp>
        <p:nvSpPr>
          <p:cNvPr id="3" name="PlaceHolder 2"/>
          <p:cNvSpPr>
            <a:spLocks noGrp="1"/>
          </p:cNvSpPr>
          <p:nvPr>
            <p:ph type="sldNum" idx="543"/>
          </p:nvPr>
        </p:nvSpPr>
        <p:spPr/>
        <p:txBody>
          <a:bodyPr/>
          <a:lstStyle/>
          <a:p>
            <a:fld id="{AB3B8BCC-4442-4C31-A6B7-03E7C3605F0F}" type="slidenum">
              <a:t>‹#›</a:t>
            </a:fld>
            <a:endParaRPr/>
          </a:p>
        </p:txBody>
      </p:sp>
      <p:sp>
        <p:nvSpPr>
          <p:cNvPr id="4" name="PlaceHolder 3"/>
          <p:cNvSpPr>
            <a:spLocks noGrp="1"/>
          </p:cNvSpPr>
          <p:nvPr>
            <p:ph type="dt" idx="541"/>
          </p:nvPr>
        </p:nvSpPr>
        <p:spPr/>
        <p:txBody>
          <a:body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Domyślny 5">
    <p:spTree>
      <p:nvGrpSpPr>
        <p:cNvPr id="1" name=""/>
        <p:cNvGrpSpPr/>
        <p:nvPr/>
      </p:nvGrpSpPr>
      <p:grpSpPr>
        <a:xfrm>
          <a:off x="0" y="0"/>
          <a:ext cx="0" cy="0"/>
          <a:chOff x="0" y="0"/>
          <a:chExt cx="0" cy="0"/>
        </a:xfrm>
      </p:grpSpPr>
      <p:sp>
        <p:nvSpPr>
          <p:cNvPr id="103" name="PlaceHolder 1"/>
          <p:cNvSpPr>
            <a:spLocks noGrp="1"/>
          </p:cNvSpPr>
          <p:nvPr>
            <p:ph type="title"/>
          </p:nvPr>
        </p:nvSpPr>
        <p:spPr>
          <a:xfrm>
            <a:off x="685800" y="609480"/>
            <a:ext cx="7772040" cy="1142640"/>
          </a:xfrm>
          <a:prstGeom prst="rect">
            <a:avLst/>
          </a:prstGeom>
          <a:noFill/>
          <a:ln w="0">
            <a:noFill/>
          </a:ln>
        </p:spPr>
        <p:txBody>
          <a:bodyPr lIns="0" tIns="0" rIns="0" bIns="0" anchor="ctr">
            <a:noAutofit/>
          </a:bodyPr>
          <a:lstStyle/>
          <a:p>
            <a:pPr indent="0" algn="ctr">
              <a:buNone/>
            </a:pPr>
            <a:endParaRPr lang="pl-PL" sz="2000" b="0" u="none" strike="noStrike">
              <a:solidFill>
                <a:schemeClr val="dk1"/>
              </a:solidFill>
              <a:uFillTx/>
              <a:latin typeface="Times New Roman"/>
            </a:endParaRPr>
          </a:p>
        </p:txBody>
      </p:sp>
      <p:sp>
        <p:nvSpPr>
          <p:cNvPr id="104" name="PlaceHolder 2"/>
          <p:cNvSpPr>
            <a:spLocks noGrp="1"/>
          </p:cNvSpPr>
          <p:nvPr>
            <p:ph/>
          </p:nvPr>
        </p:nvSpPr>
        <p:spPr>
          <a:xfrm>
            <a:off x="685800" y="1981080"/>
            <a:ext cx="3792600" cy="4114440"/>
          </a:xfrm>
          <a:prstGeom prst="rect">
            <a:avLst/>
          </a:prstGeom>
          <a:noFill/>
          <a:ln w="0">
            <a:noFill/>
          </a:ln>
        </p:spPr>
        <p:txBody>
          <a:bodyPr lIns="0" tIns="0" rIns="0" bIns="0" anchor="t">
            <a:normAutofit/>
          </a:bodyPr>
          <a:lstStyle/>
          <a:p>
            <a:pPr indent="0">
              <a:spcBef>
                <a:spcPts val="1417"/>
              </a:spcBef>
              <a:buNone/>
            </a:pPr>
            <a:endParaRPr lang="pl-PL" sz="3200" b="0" u="none" strike="noStrike">
              <a:solidFill>
                <a:schemeClr val="dk1"/>
              </a:solidFill>
              <a:uFillTx/>
              <a:latin typeface="Times New Roman"/>
            </a:endParaRPr>
          </a:p>
        </p:txBody>
      </p:sp>
      <p:sp>
        <p:nvSpPr>
          <p:cNvPr id="105" name="PlaceHolder 3"/>
          <p:cNvSpPr>
            <a:spLocks noGrp="1"/>
          </p:cNvSpPr>
          <p:nvPr>
            <p:ph/>
          </p:nvPr>
        </p:nvSpPr>
        <p:spPr>
          <a:xfrm>
            <a:off x="4668480" y="1981080"/>
            <a:ext cx="3792600" cy="4114440"/>
          </a:xfrm>
          <a:prstGeom prst="rect">
            <a:avLst/>
          </a:prstGeom>
          <a:noFill/>
          <a:ln w="0">
            <a:noFill/>
          </a:ln>
        </p:spPr>
        <p:txBody>
          <a:bodyPr lIns="0" tIns="0" rIns="0" bIns="0" anchor="t">
            <a:normAutofit/>
          </a:bodyPr>
          <a:lstStyle/>
          <a:p>
            <a:pPr indent="0">
              <a:spcBef>
                <a:spcPts val="1417"/>
              </a:spcBef>
              <a:buNone/>
            </a:pPr>
            <a:endParaRPr lang="pl-PL" sz="3200" b="0" u="none" strike="noStrike">
              <a:solidFill>
                <a:schemeClr val="dk1"/>
              </a:solidFill>
              <a:uFillTx/>
              <a:latin typeface="Times New Roman"/>
            </a:endParaRPr>
          </a:p>
        </p:txBody>
      </p:sp>
      <p:sp>
        <p:nvSpPr>
          <p:cNvPr id="5" name="PlaceHolder 4"/>
          <p:cNvSpPr>
            <a:spLocks noGrp="1"/>
          </p:cNvSpPr>
          <p:nvPr>
            <p:ph type="ftr" idx="50"/>
          </p:nvPr>
        </p:nvSpPr>
        <p:spPr/>
        <p:txBody>
          <a:bodyPr/>
          <a:lstStyle/>
          <a:p>
            <a:r>
              <a:t>Footer</a:t>
            </a:r>
          </a:p>
        </p:txBody>
      </p:sp>
      <p:sp>
        <p:nvSpPr>
          <p:cNvPr id="6" name="PlaceHolder 5"/>
          <p:cNvSpPr>
            <a:spLocks noGrp="1"/>
          </p:cNvSpPr>
          <p:nvPr>
            <p:ph type="sldNum" idx="51"/>
          </p:nvPr>
        </p:nvSpPr>
        <p:spPr/>
        <p:txBody>
          <a:bodyPr/>
          <a:lstStyle/>
          <a:p>
            <a:fld id="{1702F224-8408-4184-83C7-CDD3591EE13B}" type="slidenum">
              <a:t>‹#›</a:t>
            </a:fld>
            <a:endParaRPr/>
          </a:p>
        </p:txBody>
      </p:sp>
      <p:sp>
        <p:nvSpPr>
          <p:cNvPr id="7" name="PlaceHolder 6"/>
          <p:cNvSpPr>
            <a:spLocks noGrp="1"/>
          </p:cNvSpPr>
          <p:nvPr>
            <p:ph type="dt" idx="49"/>
          </p:nvPr>
        </p:nvSpPr>
        <p:spPr/>
        <p:txBody>
          <a:bodyPr/>
          <a:lstStyle/>
          <a:p>
            <a:endParaRPr/>
          </a:p>
        </p:txBody>
      </p:sp>
    </p:spTree>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blank" preserve="1">
  <p:cSld name="Domyślny 169">
    <p:spTree>
      <p:nvGrpSpPr>
        <p:cNvPr id="1" name=""/>
        <p:cNvGrpSpPr/>
        <p:nvPr/>
      </p:nvGrpSpPr>
      <p:grpSpPr>
        <a:xfrm>
          <a:off x="0" y="0"/>
          <a:ext cx="0" cy="0"/>
          <a:chOff x="0" y="0"/>
          <a:chExt cx="0" cy="0"/>
        </a:xfrm>
      </p:grpSpPr>
      <p:sp>
        <p:nvSpPr>
          <p:cNvPr id="2" name="PlaceHolder 1"/>
          <p:cNvSpPr>
            <a:spLocks noGrp="1"/>
          </p:cNvSpPr>
          <p:nvPr>
            <p:ph type="ftr" idx="548"/>
          </p:nvPr>
        </p:nvSpPr>
        <p:spPr/>
        <p:txBody>
          <a:bodyPr/>
          <a:lstStyle/>
          <a:p>
            <a:r>
              <a:t>Footer</a:t>
            </a:r>
          </a:p>
        </p:txBody>
      </p:sp>
      <p:sp>
        <p:nvSpPr>
          <p:cNvPr id="3" name="PlaceHolder 2"/>
          <p:cNvSpPr>
            <a:spLocks noGrp="1"/>
          </p:cNvSpPr>
          <p:nvPr>
            <p:ph type="sldNum" idx="549"/>
          </p:nvPr>
        </p:nvSpPr>
        <p:spPr/>
        <p:txBody>
          <a:bodyPr/>
          <a:lstStyle/>
          <a:p>
            <a:fld id="{D304B5BD-76F5-4FF5-8951-555B55D7CB5E}" type="slidenum">
              <a:t>‹#›</a:t>
            </a:fld>
            <a:endParaRPr/>
          </a:p>
        </p:txBody>
      </p:sp>
      <p:sp>
        <p:nvSpPr>
          <p:cNvPr id="4" name="PlaceHolder 3"/>
          <p:cNvSpPr>
            <a:spLocks noGrp="1"/>
          </p:cNvSpPr>
          <p:nvPr>
            <p:ph type="dt" idx="547"/>
          </p:nvPr>
        </p:nvSpPr>
        <p:spPr/>
        <p:txBody>
          <a:bodyPr/>
          <a:lstStyle/>
          <a:p>
            <a:endParaRPr/>
          </a:p>
        </p:txBody>
      </p:sp>
    </p:spTree>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woObj" preserve="1">
  <p:cSld name="Domyślny 170">
    <p:spTree>
      <p:nvGrpSpPr>
        <p:cNvPr id="1" name=""/>
        <p:cNvGrpSpPr/>
        <p:nvPr/>
      </p:nvGrpSpPr>
      <p:grpSpPr>
        <a:xfrm>
          <a:off x="0" y="0"/>
          <a:ext cx="0" cy="0"/>
          <a:chOff x="0" y="0"/>
          <a:chExt cx="0" cy="0"/>
        </a:xfrm>
      </p:grpSpPr>
      <p:sp>
        <p:nvSpPr>
          <p:cNvPr id="1091" name="PlaceHolder 1"/>
          <p:cNvSpPr>
            <a:spLocks noGrp="1"/>
          </p:cNvSpPr>
          <p:nvPr>
            <p:ph type="title"/>
          </p:nvPr>
        </p:nvSpPr>
        <p:spPr>
          <a:xfrm>
            <a:off x="685800" y="609480"/>
            <a:ext cx="7772040" cy="1142640"/>
          </a:xfrm>
          <a:prstGeom prst="rect">
            <a:avLst/>
          </a:prstGeom>
          <a:noFill/>
          <a:ln w="0">
            <a:noFill/>
          </a:ln>
        </p:spPr>
        <p:txBody>
          <a:bodyPr lIns="0" tIns="0" rIns="0" bIns="0" anchor="ctr">
            <a:noAutofit/>
          </a:bodyPr>
          <a:lstStyle/>
          <a:p>
            <a:pPr indent="0" algn="ctr">
              <a:buNone/>
            </a:pPr>
            <a:endParaRPr lang="pl-PL" sz="2000" b="0" u="none" strike="noStrike">
              <a:solidFill>
                <a:schemeClr val="dk1"/>
              </a:solidFill>
              <a:uFillTx/>
              <a:latin typeface="Times New Roman"/>
            </a:endParaRPr>
          </a:p>
        </p:txBody>
      </p:sp>
      <p:sp>
        <p:nvSpPr>
          <p:cNvPr id="1092" name="PlaceHolder 2"/>
          <p:cNvSpPr>
            <a:spLocks noGrp="1"/>
          </p:cNvSpPr>
          <p:nvPr>
            <p:ph/>
          </p:nvPr>
        </p:nvSpPr>
        <p:spPr>
          <a:xfrm>
            <a:off x="685800" y="1981080"/>
            <a:ext cx="3792600" cy="4114440"/>
          </a:xfrm>
          <a:prstGeom prst="rect">
            <a:avLst/>
          </a:prstGeom>
          <a:noFill/>
          <a:ln w="0">
            <a:noFill/>
          </a:ln>
        </p:spPr>
        <p:txBody>
          <a:bodyPr lIns="0" tIns="0" rIns="0" bIns="0" anchor="t">
            <a:normAutofit/>
          </a:bodyPr>
          <a:lstStyle/>
          <a:p>
            <a:pPr indent="0">
              <a:spcBef>
                <a:spcPts val="1417"/>
              </a:spcBef>
              <a:buNone/>
            </a:pPr>
            <a:endParaRPr lang="pl-PL" sz="3200" b="0" u="none" strike="noStrike">
              <a:solidFill>
                <a:schemeClr val="dk1"/>
              </a:solidFill>
              <a:uFillTx/>
              <a:latin typeface="Times New Roman"/>
            </a:endParaRPr>
          </a:p>
        </p:txBody>
      </p:sp>
      <p:sp>
        <p:nvSpPr>
          <p:cNvPr id="1093" name="PlaceHolder 3"/>
          <p:cNvSpPr>
            <a:spLocks noGrp="1"/>
          </p:cNvSpPr>
          <p:nvPr>
            <p:ph/>
          </p:nvPr>
        </p:nvSpPr>
        <p:spPr>
          <a:xfrm>
            <a:off x="4668480" y="1981080"/>
            <a:ext cx="3792600" cy="4114440"/>
          </a:xfrm>
          <a:prstGeom prst="rect">
            <a:avLst/>
          </a:prstGeom>
          <a:noFill/>
          <a:ln w="0">
            <a:noFill/>
          </a:ln>
        </p:spPr>
        <p:txBody>
          <a:bodyPr lIns="0" tIns="0" rIns="0" bIns="0" anchor="t">
            <a:normAutofit/>
          </a:bodyPr>
          <a:lstStyle/>
          <a:p>
            <a:pPr indent="0">
              <a:spcBef>
                <a:spcPts val="1417"/>
              </a:spcBef>
              <a:buNone/>
            </a:pPr>
            <a:endParaRPr lang="pl-PL" sz="3200" b="0" u="none" strike="noStrike">
              <a:solidFill>
                <a:schemeClr val="dk1"/>
              </a:solidFill>
              <a:uFillTx/>
              <a:latin typeface="Times New Roman"/>
            </a:endParaRPr>
          </a:p>
        </p:txBody>
      </p:sp>
      <p:sp>
        <p:nvSpPr>
          <p:cNvPr id="5" name="PlaceHolder 4"/>
          <p:cNvSpPr>
            <a:spLocks noGrp="1"/>
          </p:cNvSpPr>
          <p:nvPr>
            <p:ph type="ftr" idx="551"/>
          </p:nvPr>
        </p:nvSpPr>
        <p:spPr/>
        <p:txBody>
          <a:bodyPr/>
          <a:lstStyle/>
          <a:p>
            <a:r>
              <a:t>Footer</a:t>
            </a:r>
          </a:p>
        </p:txBody>
      </p:sp>
      <p:sp>
        <p:nvSpPr>
          <p:cNvPr id="6" name="PlaceHolder 5"/>
          <p:cNvSpPr>
            <a:spLocks noGrp="1"/>
          </p:cNvSpPr>
          <p:nvPr>
            <p:ph type="sldNum" idx="552"/>
          </p:nvPr>
        </p:nvSpPr>
        <p:spPr/>
        <p:txBody>
          <a:bodyPr/>
          <a:lstStyle/>
          <a:p>
            <a:fld id="{6F980EA4-DB22-4B22-8AA8-D0BB78CF339F}" type="slidenum">
              <a:t>‹#›</a:t>
            </a:fld>
            <a:endParaRPr/>
          </a:p>
        </p:txBody>
      </p:sp>
      <p:sp>
        <p:nvSpPr>
          <p:cNvPr id="7" name="PlaceHolder 6"/>
          <p:cNvSpPr>
            <a:spLocks noGrp="1"/>
          </p:cNvSpPr>
          <p:nvPr>
            <p:ph type="dt" idx="550"/>
          </p:nvPr>
        </p:nvSpPr>
        <p:spPr/>
        <p:txBody>
          <a:bodyPr/>
          <a:lstStyle/>
          <a:p>
            <a:endParaRPr/>
          </a:p>
        </p:txBody>
      </p:sp>
    </p:spTree>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Domyślny 171">
    <p:spTree>
      <p:nvGrpSpPr>
        <p:cNvPr id="1" name=""/>
        <p:cNvGrpSpPr/>
        <p:nvPr/>
      </p:nvGrpSpPr>
      <p:grpSpPr>
        <a:xfrm>
          <a:off x="0" y="0"/>
          <a:ext cx="0" cy="0"/>
          <a:chOff x="0" y="0"/>
          <a:chExt cx="0" cy="0"/>
        </a:xfrm>
      </p:grpSpPr>
      <p:sp>
        <p:nvSpPr>
          <p:cNvPr id="2" name="PlaceHolder 1"/>
          <p:cNvSpPr>
            <a:spLocks noGrp="1"/>
          </p:cNvSpPr>
          <p:nvPr>
            <p:ph type="ftr" idx="554"/>
          </p:nvPr>
        </p:nvSpPr>
        <p:spPr/>
        <p:txBody>
          <a:bodyPr/>
          <a:lstStyle/>
          <a:p>
            <a:r>
              <a:t>Footer</a:t>
            </a:r>
          </a:p>
        </p:txBody>
      </p:sp>
      <p:sp>
        <p:nvSpPr>
          <p:cNvPr id="3" name="PlaceHolder 2"/>
          <p:cNvSpPr>
            <a:spLocks noGrp="1"/>
          </p:cNvSpPr>
          <p:nvPr>
            <p:ph type="sldNum" idx="555"/>
          </p:nvPr>
        </p:nvSpPr>
        <p:spPr/>
        <p:txBody>
          <a:bodyPr/>
          <a:lstStyle/>
          <a:p>
            <a:fld id="{DCFAACCE-68A1-4C6F-88CA-655CEB90B721}" type="slidenum">
              <a:t>‹#›</a:t>
            </a:fld>
            <a:endParaRPr/>
          </a:p>
        </p:txBody>
      </p:sp>
      <p:sp>
        <p:nvSpPr>
          <p:cNvPr id="4" name="PlaceHolder 3"/>
          <p:cNvSpPr>
            <a:spLocks noGrp="1"/>
          </p:cNvSpPr>
          <p:nvPr>
            <p:ph type="dt" idx="553"/>
          </p:nvPr>
        </p:nvSpPr>
        <p:spPr/>
        <p:txBody>
          <a:bodyPr/>
          <a:lstStyle/>
          <a:p>
            <a:endParaRPr/>
          </a:p>
        </p:txBody>
      </p:sp>
    </p:spTree>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itleOnly" preserve="1">
  <p:cSld name="Domyślny 172">
    <p:spTree>
      <p:nvGrpSpPr>
        <p:cNvPr id="1" name=""/>
        <p:cNvGrpSpPr/>
        <p:nvPr/>
      </p:nvGrpSpPr>
      <p:grpSpPr>
        <a:xfrm>
          <a:off x="0" y="0"/>
          <a:ext cx="0" cy="0"/>
          <a:chOff x="0" y="0"/>
          <a:chExt cx="0" cy="0"/>
        </a:xfrm>
      </p:grpSpPr>
      <p:sp>
        <p:nvSpPr>
          <p:cNvPr id="1106" name="PlaceHolder 1"/>
          <p:cNvSpPr>
            <a:spLocks noGrp="1"/>
          </p:cNvSpPr>
          <p:nvPr>
            <p:ph type="title"/>
          </p:nvPr>
        </p:nvSpPr>
        <p:spPr>
          <a:xfrm>
            <a:off x="685800" y="609480"/>
            <a:ext cx="7772040" cy="1142640"/>
          </a:xfrm>
          <a:prstGeom prst="rect">
            <a:avLst/>
          </a:prstGeom>
          <a:noFill/>
          <a:ln w="0">
            <a:noFill/>
          </a:ln>
        </p:spPr>
        <p:txBody>
          <a:bodyPr lIns="0" tIns="0" rIns="0" bIns="0" anchor="ctr">
            <a:noAutofit/>
          </a:bodyPr>
          <a:lstStyle/>
          <a:p>
            <a:pPr indent="0" algn="ctr">
              <a:buNone/>
            </a:pPr>
            <a:endParaRPr lang="pl-PL" sz="2000" b="0" u="none" strike="noStrike">
              <a:solidFill>
                <a:schemeClr val="dk1"/>
              </a:solidFill>
              <a:uFillTx/>
              <a:latin typeface="Times New Roman"/>
            </a:endParaRPr>
          </a:p>
        </p:txBody>
      </p:sp>
      <p:sp>
        <p:nvSpPr>
          <p:cNvPr id="3" name="PlaceHolder 2"/>
          <p:cNvSpPr>
            <a:spLocks noGrp="1"/>
          </p:cNvSpPr>
          <p:nvPr>
            <p:ph type="ftr" idx="557"/>
          </p:nvPr>
        </p:nvSpPr>
        <p:spPr/>
        <p:txBody>
          <a:bodyPr/>
          <a:lstStyle/>
          <a:p>
            <a:r>
              <a:t>Footer</a:t>
            </a:r>
          </a:p>
        </p:txBody>
      </p:sp>
      <p:sp>
        <p:nvSpPr>
          <p:cNvPr id="4" name="PlaceHolder 3"/>
          <p:cNvSpPr>
            <a:spLocks noGrp="1"/>
          </p:cNvSpPr>
          <p:nvPr>
            <p:ph type="sldNum" idx="558"/>
          </p:nvPr>
        </p:nvSpPr>
        <p:spPr/>
        <p:txBody>
          <a:bodyPr/>
          <a:lstStyle/>
          <a:p>
            <a:fld id="{2E340292-3999-4B66-B5E1-C761B436E791}" type="slidenum">
              <a:t>‹#›</a:t>
            </a:fld>
            <a:endParaRPr/>
          </a:p>
        </p:txBody>
      </p:sp>
      <p:sp>
        <p:nvSpPr>
          <p:cNvPr id="5" name="PlaceHolder 4"/>
          <p:cNvSpPr>
            <a:spLocks noGrp="1"/>
          </p:cNvSpPr>
          <p:nvPr>
            <p:ph type="dt" idx="556"/>
          </p:nvPr>
        </p:nvSpPr>
        <p:spPr/>
        <p:txBody>
          <a:bodyPr/>
          <a:lstStyle/>
          <a:p>
            <a:endParaRPr/>
          </a:p>
        </p:txBody>
      </p:sp>
    </p:spTree>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blank" preserve="1">
  <p:cSld name="Domyślny 173">
    <p:spTree>
      <p:nvGrpSpPr>
        <p:cNvPr id="1" name=""/>
        <p:cNvGrpSpPr/>
        <p:nvPr/>
      </p:nvGrpSpPr>
      <p:grpSpPr>
        <a:xfrm>
          <a:off x="0" y="0"/>
          <a:ext cx="0" cy="0"/>
          <a:chOff x="0" y="0"/>
          <a:chExt cx="0" cy="0"/>
        </a:xfrm>
      </p:grpSpPr>
      <p:sp>
        <p:nvSpPr>
          <p:cNvPr id="2" name="PlaceHolder 1"/>
          <p:cNvSpPr>
            <a:spLocks noGrp="1"/>
          </p:cNvSpPr>
          <p:nvPr>
            <p:ph type="ftr" idx="560"/>
          </p:nvPr>
        </p:nvSpPr>
        <p:spPr/>
        <p:txBody>
          <a:bodyPr/>
          <a:lstStyle/>
          <a:p>
            <a:r>
              <a:t>Footer</a:t>
            </a:r>
          </a:p>
        </p:txBody>
      </p:sp>
      <p:sp>
        <p:nvSpPr>
          <p:cNvPr id="3" name="PlaceHolder 2"/>
          <p:cNvSpPr>
            <a:spLocks noGrp="1"/>
          </p:cNvSpPr>
          <p:nvPr>
            <p:ph type="sldNum" idx="561"/>
          </p:nvPr>
        </p:nvSpPr>
        <p:spPr/>
        <p:txBody>
          <a:bodyPr/>
          <a:lstStyle/>
          <a:p>
            <a:fld id="{DE3B0FA8-27CE-4E78-868D-3481865B72C1}" type="slidenum">
              <a:t>‹#›</a:t>
            </a:fld>
            <a:endParaRPr/>
          </a:p>
        </p:txBody>
      </p:sp>
      <p:sp>
        <p:nvSpPr>
          <p:cNvPr id="4" name="PlaceHolder 3"/>
          <p:cNvSpPr>
            <a:spLocks noGrp="1"/>
          </p:cNvSpPr>
          <p:nvPr>
            <p:ph type="dt" idx="559"/>
          </p:nvPr>
        </p:nvSpPr>
        <p:spPr/>
        <p:txBody>
          <a:bodyPr/>
          <a:lstStyle/>
          <a:p>
            <a:endParaRPr/>
          </a:p>
        </p:txBody>
      </p:sp>
    </p:spTree>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blank" preserve="1">
  <p:cSld name="Domyślny 174">
    <p:spTree>
      <p:nvGrpSpPr>
        <p:cNvPr id="1" name=""/>
        <p:cNvGrpSpPr/>
        <p:nvPr/>
      </p:nvGrpSpPr>
      <p:grpSpPr>
        <a:xfrm>
          <a:off x="0" y="0"/>
          <a:ext cx="0" cy="0"/>
          <a:chOff x="0" y="0"/>
          <a:chExt cx="0" cy="0"/>
        </a:xfrm>
      </p:grpSpPr>
      <p:sp>
        <p:nvSpPr>
          <p:cNvPr id="2" name="PlaceHolder 1"/>
          <p:cNvSpPr>
            <a:spLocks noGrp="1"/>
          </p:cNvSpPr>
          <p:nvPr>
            <p:ph type="ftr" idx="563"/>
          </p:nvPr>
        </p:nvSpPr>
        <p:spPr/>
        <p:txBody>
          <a:bodyPr/>
          <a:lstStyle/>
          <a:p>
            <a:r>
              <a:t>Footer</a:t>
            </a:r>
          </a:p>
        </p:txBody>
      </p:sp>
      <p:sp>
        <p:nvSpPr>
          <p:cNvPr id="3" name="PlaceHolder 2"/>
          <p:cNvSpPr>
            <a:spLocks noGrp="1"/>
          </p:cNvSpPr>
          <p:nvPr>
            <p:ph type="sldNum" idx="564"/>
          </p:nvPr>
        </p:nvSpPr>
        <p:spPr/>
        <p:txBody>
          <a:bodyPr/>
          <a:lstStyle/>
          <a:p>
            <a:fld id="{4FBB651F-41F1-4730-B26B-69A26C2B526B}" type="slidenum">
              <a:t>‹#›</a:t>
            </a:fld>
            <a:endParaRPr/>
          </a:p>
        </p:txBody>
      </p:sp>
      <p:sp>
        <p:nvSpPr>
          <p:cNvPr id="4" name="PlaceHolder 3"/>
          <p:cNvSpPr>
            <a:spLocks noGrp="1"/>
          </p:cNvSpPr>
          <p:nvPr>
            <p:ph type="dt" idx="562"/>
          </p:nvPr>
        </p:nvSpPr>
        <p:spPr/>
        <p:txBody>
          <a:bodyPr/>
          <a:lstStyle/>
          <a:p>
            <a:endParaRPr/>
          </a:p>
        </p:txBody>
      </p:sp>
    </p:spTree>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blank" preserve="1">
  <p:cSld name="Domyślny 175">
    <p:spTree>
      <p:nvGrpSpPr>
        <p:cNvPr id="1" name=""/>
        <p:cNvGrpSpPr/>
        <p:nvPr/>
      </p:nvGrpSpPr>
      <p:grpSpPr>
        <a:xfrm>
          <a:off x="0" y="0"/>
          <a:ext cx="0" cy="0"/>
          <a:chOff x="0" y="0"/>
          <a:chExt cx="0" cy="0"/>
        </a:xfrm>
      </p:grpSpPr>
      <p:sp>
        <p:nvSpPr>
          <p:cNvPr id="2" name="PlaceHolder 1"/>
          <p:cNvSpPr>
            <a:spLocks noGrp="1"/>
          </p:cNvSpPr>
          <p:nvPr>
            <p:ph type="ftr" idx="566"/>
          </p:nvPr>
        </p:nvSpPr>
        <p:spPr/>
        <p:txBody>
          <a:bodyPr/>
          <a:lstStyle/>
          <a:p>
            <a:r>
              <a:t>Footer</a:t>
            </a:r>
          </a:p>
        </p:txBody>
      </p:sp>
      <p:sp>
        <p:nvSpPr>
          <p:cNvPr id="3" name="PlaceHolder 2"/>
          <p:cNvSpPr>
            <a:spLocks noGrp="1"/>
          </p:cNvSpPr>
          <p:nvPr>
            <p:ph type="sldNum" idx="567"/>
          </p:nvPr>
        </p:nvSpPr>
        <p:spPr/>
        <p:txBody>
          <a:bodyPr/>
          <a:lstStyle/>
          <a:p>
            <a:fld id="{AD288EB3-A1C3-4AA5-9265-C371C523FF06}" type="slidenum">
              <a:t>‹#›</a:t>
            </a:fld>
            <a:endParaRPr/>
          </a:p>
        </p:txBody>
      </p:sp>
      <p:sp>
        <p:nvSpPr>
          <p:cNvPr id="4" name="PlaceHolder 3"/>
          <p:cNvSpPr>
            <a:spLocks noGrp="1"/>
          </p:cNvSpPr>
          <p:nvPr>
            <p:ph type="dt" idx="565"/>
          </p:nvPr>
        </p:nvSpPr>
        <p:spPr/>
        <p:txBody>
          <a:bodyPr/>
          <a:lstStyle/>
          <a:p>
            <a:endParaRPr/>
          </a:p>
        </p:txBody>
      </p:sp>
    </p:spTree>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vertTx" preserve="1">
  <p:cSld name="Domyślny 177">
    <p:spTree>
      <p:nvGrpSpPr>
        <p:cNvPr id="1" name=""/>
        <p:cNvGrpSpPr/>
        <p:nvPr/>
      </p:nvGrpSpPr>
      <p:grpSpPr>
        <a:xfrm>
          <a:off x="0" y="0"/>
          <a:ext cx="0" cy="0"/>
          <a:chOff x="0" y="0"/>
          <a:chExt cx="0" cy="0"/>
        </a:xfrm>
      </p:grpSpPr>
      <p:sp>
        <p:nvSpPr>
          <p:cNvPr id="2" name="PlaceHolder 1"/>
          <p:cNvSpPr>
            <a:spLocks noGrp="1"/>
          </p:cNvSpPr>
          <p:nvPr>
            <p:ph type="ftr" idx="572"/>
          </p:nvPr>
        </p:nvSpPr>
        <p:spPr/>
        <p:txBody>
          <a:bodyPr/>
          <a:lstStyle/>
          <a:p>
            <a:r>
              <a:t>Footer</a:t>
            </a:r>
          </a:p>
        </p:txBody>
      </p:sp>
      <p:sp>
        <p:nvSpPr>
          <p:cNvPr id="3" name="PlaceHolder 2"/>
          <p:cNvSpPr>
            <a:spLocks noGrp="1"/>
          </p:cNvSpPr>
          <p:nvPr>
            <p:ph type="sldNum" idx="573"/>
          </p:nvPr>
        </p:nvSpPr>
        <p:spPr/>
        <p:txBody>
          <a:bodyPr/>
          <a:lstStyle/>
          <a:p>
            <a:fld id="{D4A74A6C-73C8-4A0B-8CE8-2333DDFE60A2}" type="slidenum">
              <a:t>‹#›</a:t>
            </a:fld>
            <a:endParaRPr/>
          </a:p>
        </p:txBody>
      </p:sp>
      <p:sp>
        <p:nvSpPr>
          <p:cNvPr id="4" name="PlaceHolder 3"/>
          <p:cNvSpPr>
            <a:spLocks noGrp="1"/>
          </p:cNvSpPr>
          <p:nvPr>
            <p:ph type="dt" idx="571"/>
          </p:nvPr>
        </p:nvSpPr>
        <p:spPr/>
        <p:txBody>
          <a:bodyPr/>
          <a:lstStyle/>
          <a:p>
            <a:endParaRPr/>
          </a:p>
        </p:txBody>
      </p:sp>
    </p:spTree>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vertTitleAndTx" preserve="1">
  <p:cSld name="Domyślny 178">
    <p:spTree>
      <p:nvGrpSpPr>
        <p:cNvPr id="1" name=""/>
        <p:cNvGrpSpPr/>
        <p:nvPr/>
      </p:nvGrpSpPr>
      <p:grpSpPr>
        <a:xfrm>
          <a:off x="0" y="0"/>
          <a:ext cx="0" cy="0"/>
          <a:chOff x="0" y="0"/>
          <a:chExt cx="0" cy="0"/>
        </a:xfrm>
      </p:grpSpPr>
      <p:sp>
        <p:nvSpPr>
          <p:cNvPr id="2" name="PlaceHolder 1"/>
          <p:cNvSpPr>
            <a:spLocks noGrp="1"/>
          </p:cNvSpPr>
          <p:nvPr>
            <p:ph type="ftr" idx="575"/>
          </p:nvPr>
        </p:nvSpPr>
        <p:spPr/>
        <p:txBody>
          <a:bodyPr/>
          <a:lstStyle/>
          <a:p>
            <a:r>
              <a:t>Footer</a:t>
            </a:r>
          </a:p>
        </p:txBody>
      </p:sp>
      <p:sp>
        <p:nvSpPr>
          <p:cNvPr id="3" name="PlaceHolder 2"/>
          <p:cNvSpPr>
            <a:spLocks noGrp="1"/>
          </p:cNvSpPr>
          <p:nvPr>
            <p:ph type="sldNum" idx="576"/>
          </p:nvPr>
        </p:nvSpPr>
        <p:spPr/>
        <p:txBody>
          <a:bodyPr/>
          <a:lstStyle/>
          <a:p>
            <a:fld id="{36C61ECE-17E8-43FC-9804-6AE245C4572A}" type="slidenum">
              <a:t>‹#›</a:t>
            </a:fld>
            <a:endParaRPr/>
          </a:p>
        </p:txBody>
      </p:sp>
      <p:sp>
        <p:nvSpPr>
          <p:cNvPr id="4" name="PlaceHolder 3"/>
          <p:cNvSpPr>
            <a:spLocks noGrp="1"/>
          </p:cNvSpPr>
          <p:nvPr>
            <p:ph type="dt" idx="574"/>
          </p:nvPr>
        </p:nvSpPr>
        <p:spPr/>
        <p:txBody>
          <a:bodyPr/>
          <a:lstStyle/>
          <a:p>
            <a:endParaRPr/>
          </a:p>
        </p:txBody>
      </p:sp>
    </p:spTree>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obj" preserve="1">
  <p:cSld name="Domyślny 179">
    <p:spTree>
      <p:nvGrpSpPr>
        <p:cNvPr id="1" name=""/>
        <p:cNvGrpSpPr/>
        <p:nvPr/>
      </p:nvGrpSpPr>
      <p:grpSpPr>
        <a:xfrm>
          <a:off x="0" y="0"/>
          <a:ext cx="0" cy="0"/>
          <a:chOff x="0" y="0"/>
          <a:chExt cx="0" cy="0"/>
        </a:xfrm>
      </p:grpSpPr>
      <p:sp>
        <p:nvSpPr>
          <p:cNvPr id="1144" name="PlaceHolder 1"/>
          <p:cNvSpPr>
            <a:spLocks noGrp="1"/>
          </p:cNvSpPr>
          <p:nvPr>
            <p:ph type="title"/>
          </p:nvPr>
        </p:nvSpPr>
        <p:spPr>
          <a:xfrm>
            <a:off x="685800" y="609480"/>
            <a:ext cx="7772040" cy="1142640"/>
          </a:xfrm>
          <a:prstGeom prst="rect">
            <a:avLst/>
          </a:prstGeom>
          <a:noFill/>
          <a:ln w="0">
            <a:noFill/>
          </a:ln>
        </p:spPr>
        <p:txBody>
          <a:bodyPr lIns="0" tIns="0" rIns="0" bIns="0" anchor="ctr">
            <a:noAutofit/>
          </a:bodyPr>
          <a:lstStyle/>
          <a:p>
            <a:pPr indent="0" algn="ctr">
              <a:buNone/>
            </a:pPr>
            <a:endParaRPr lang="pl-PL" sz="2000" b="0" u="none" strike="noStrike">
              <a:solidFill>
                <a:schemeClr val="dk1"/>
              </a:solidFill>
              <a:uFillTx/>
              <a:latin typeface="Times New Roman"/>
            </a:endParaRPr>
          </a:p>
        </p:txBody>
      </p:sp>
      <p:sp>
        <p:nvSpPr>
          <p:cNvPr id="1145" name="PlaceHolder 2"/>
          <p:cNvSpPr>
            <a:spLocks noGrp="1"/>
          </p:cNvSpPr>
          <p:nvPr>
            <p:ph/>
          </p:nvPr>
        </p:nvSpPr>
        <p:spPr>
          <a:xfrm>
            <a:off x="685800" y="1981080"/>
            <a:ext cx="7772040" cy="4114440"/>
          </a:xfrm>
          <a:prstGeom prst="rect">
            <a:avLst/>
          </a:prstGeom>
          <a:noFill/>
          <a:ln w="0">
            <a:noFill/>
          </a:ln>
        </p:spPr>
        <p:txBody>
          <a:bodyPr lIns="0" tIns="0" rIns="0" bIns="0" anchor="t">
            <a:normAutofit/>
          </a:bodyPr>
          <a:lstStyle/>
          <a:p>
            <a:pPr indent="0">
              <a:spcBef>
                <a:spcPts val="1417"/>
              </a:spcBef>
              <a:buNone/>
            </a:pPr>
            <a:endParaRPr lang="pl-PL" sz="3200" b="0" u="none" strike="noStrike">
              <a:solidFill>
                <a:schemeClr val="dk1"/>
              </a:solidFill>
              <a:uFillTx/>
              <a:latin typeface="Times New Roman"/>
            </a:endParaRPr>
          </a:p>
        </p:txBody>
      </p:sp>
      <p:sp>
        <p:nvSpPr>
          <p:cNvPr id="4" name="PlaceHolder 3"/>
          <p:cNvSpPr>
            <a:spLocks noGrp="1"/>
          </p:cNvSpPr>
          <p:nvPr>
            <p:ph type="ftr" idx="578"/>
          </p:nvPr>
        </p:nvSpPr>
        <p:spPr/>
        <p:txBody>
          <a:bodyPr/>
          <a:lstStyle/>
          <a:p>
            <a:r>
              <a:t>Footer</a:t>
            </a:r>
          </a:p>
        </p:txBody>
      </p:sp>
      <p:sp>
        <p:nvSpPr>
          <p:cNvPr id="5" name="PlaceHolder 4"/>
          <p:cNvSpPr>
            <a:spLocks noGrp="1"/>
          </p:cNvSpPr>
          <p:nvPr>
            <p:ph type="sldNum" idx="579"/>
          </p:nvPr>
        </p:nvSpPr>
        <p:spPr/>
        <p:txBody>
          <a:bodyPr/>
          <a:lstStyle/>
          <a:p>
            <a:fld id="{4AF4BB96-067E-4812-863E-02B1F2B0F676}" type="slidenum">
              <a:t>‹#›</a:t>
            </a:fld>
            <a:endParaRPr/>
          </a:p>
        </p:txBody>
      </p:sp>
      <p:sp>
        <p:nvSpPr>
          <p:cNvPr id="6" name="PlaceHolder 5"/>
          <p:cNvSpPr>
            <a:spLocks noGrp="1"/>
          </p:cNvSpPr>
          <p:nvPr>
            <p:ph type="dt" idx="577"/>
          </p:nvPr>
        </p:nvSpPr>
        <p:spPr/>
        <p:txBody>
          <a:body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Domyślny 6">
    <p:spTree>
      <p:nvGrpSpPr>
        <p:cNvPr id="1" name=""/>
        <p:cNvGrpSpPr/>
        <p:nvPr/>
      </p:nvGrpSpPr>
      <p:grpSpPr>
        <a:xfrm>
          <a:off x="0" y="0"/>
          <a:ext cx="0" cy="0"/>
          <a:chOff x="0" y="0"/>
          <a:chExt cx="0" cy="0"/>
        </a:xfrm>
      </p:grpSpPr>
      <p:sp>
        <p:nvSpPr>
          <p:cNvPr id="2" name="PlaceHolder 1"/>
          <p:cNvSpPr>
            <a:spLocks noGrp="1"/>
          </p:cNvSpPr>
          <p:nvPr>
            <p:ph type="ftr" idx="53"/>
          </p:nvPr>
        </p:nvSpPr>
        <p:spPr/>
        <p:txBody>
          <a:bodyPr/>
          <a:lstStyle/>
          <a:p>
            <a:r>
              <a:t>Footer</a:t>
            </a:r>
          </a:p>
        </p:txBody>
      </p:sp>
      <p:sp>
        <p:nvSpPr>
          <p:cNvPr id="3" name="PlaceHolder 2"/>
          <p:cNvSpPr>
            <a:spLocks noGrp="1"/>
          </p:cNvSpPr>
          <p:nvPr>
            <p:ph type="sldNum" idx="54"/>
          </p:nvPr>
        </p:nvSpPr>
        <p:spPr/>
        <p:txBody>
          <a:bodyPr/>
          <a:lstStyle/>
          <a:p>
            <a:fld id="{98143943-EFEA-4DA7-B0A0-39375A259297}" type="slidenum">
              <a:t>‹#›</a:t>
            </a:fld>
            <a:endParaRPr/>
          </a:p>
        </p:txBody>
      </p:sp>
      <p:sp>
        <p:nvSpPr>
          <p:cNvPr id="4" name="PlaceHolder 3"/>
          <p:cNvSpPr>
            <a:spLocks noGrp="1"/>
          </p:cNvSpPr>
          <p:nvPr>
            <p:ph type="dt" idx="52"/>
          </p:nvPr>
        </p:nvSpPr>
        <p:spPr/>
        <p:txBody>
          <a:bodyPr/>
          <a:lstStyle/>
          <a:p>
            <a:endParaRPr/>
          </a:p>
        </p:txBody>
      </p:sp>
    </p:spTree>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blank" preserve="1">
  <p:cSld name="Domyślny 180">
    <p:spTree>
      <p:nvGrpSpPr>
        <p:cNvPr id="1" name=""/>
        <p:cNvGrpSpPr/>
        <p:nvPr/>
      </p:nvGrpSpPr>
      <p:grpSpPr>
        <a:xfrm>
          <a:off x="0" y="0"/>
          <a:ext cx="0" cy="0"/>
          <a:chOff x="0" y="0"/>
          <a:chExt cx="0" cy="0"/>
        </a:xfrm>
      </p:grpSpPr>
      <p:sp>
        <p:nvSpPr>
          <p:cNvPr id="2" name="PlaceHolder 1"/>
          <p:cNvSpPr>
            <a:spLocks noGrp="1"/>
          </p:cNvSpPr>
          <p:nvPr>
            <p:ph type="ftr" idx="581"/>
          </p:nvPr>
        </p:nvSpPr>
        <p:spPr/>
        <p:txBody>
          <a:bodyPr/>
          <a:lstStyle/>
          <a:p>
            <a:r>
              <a:t>Footer</a:t>
            </a:r>
          </a:p>
        </p:txBody>
      </p:sp>
      <p:sp>
        <p:nvSpPr>
          <p:cNvPr id="3" name="PlaceHolder 2"/>
          <p:cNvSpPr>
            <a:spLocks noGrp="1"/>
          </p:cNvSpPr>
          <p:nvPr>
            <p:ph type="sldNum" idx="582"/>
          </p:nvPr>
        </p:nvSpPr>
        <p:spPr/>
        <p:txBody>
          <a:bodyPr/>
          <a:lstStyle/>
          <a:p>
            <a:fld id="{9C59D3F4-DF77-4326-B9C5-25847C8236A7}" type="slidenum">
              <a:t>‹#›</a:t>
            </a:fld>
            <a:endParaRPr/>
          </a:p>
        </p:txBody>
      </p:sp>
      <p:sp>
        <p:nvSpPr>
          <p:cNvPr id="4" name="PlaceHolder 3"/>
          <p:cNvSpPr>
            <a:spLocks noGrp="1"/>
          </p:cNvSpPr>
          <p:nvPr>
            <p:ph type="dt" idx="580"/>
          </p:nvPr>
        </p:nvSpPr>
        <p:spPr/>
        <p:txBody>
          <a:bodyPr/>
          <a:lstStyle/>
          <a:p>
            <a:endParaRPr/>
          </a:p>
        </p:txBody>
      </p:sp>
    </p:spTree>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Obj" preserve="1">
  <p:cSld name="Domyślny 181">
    <p:spTree>
      <p:nvGrpSpPr>
        <p:cNvPr id="1" name=""/>
        <p:cNvGrpSpPr/>
        <p:nvPr/>
      </p:nvGrpSpPr>
      <p:grpSpPr>
        <a:xfrm>
          <a:off x="0" y="0"/>
          <a:ext cx="0" cy="0"/>
          <a:chOff x="0" y="0"/>
          <a:chExt cx="0" cy="0"/>
        </a:xfrm>
      </p:grpSpPr>
      <p:sp>
        <p:nvSpPr>
          <p:cNvPr id="1157" name="PlaceHolder 1"/>
          <p:cNvSpPr>
            <a:spLocks noGrp="1"/>
          </p:cNvSpPr>
          <p:nvPr>
            <p:ph type="title"/>
          </p:nvPr>
        </p:nvSpPr>
        <p:spPr>
          <a:xfrm>
            <a:off x="685800" y="609480"/>
            <a:ext cx="7772040" cy="1142640"/>
          </a:xfrm>
          <a:prstGeom prst="rect">
            <a:avLst/>
          </a:prstGeom>
          <a:noFill/>
          <a:ln w="0">
            <a:noFill/>
          </a:ln>
        </p:spPr>
        <p:txBody>
          <a:bodyPr lIns="0" tIns="0" rIns="0" bIns="0" anchor="ctr">
            <a:noAutofit/>
          </a:bodyPr>
          <a:lstStyle/>
          <a:p>
            <a:pPr indent="0" algn="ctr">
              <a:buNone/>
            </a:pPr>
            <a:endParaRPr lang="pl-PL" sz="2000" b="0" u="none" strike="noStrike">
              <a:solidFill>
                <a:schemeClr val="dk1"/>
              </a:solidFill>
              <a:uFillTx/>
              <a:latin typeface="Times New Roman"/>
            </a:endParaRPr>
          </a:p>
        </p:txBody>
      </p:sp>
      <p:sp>
        <p:nvSpPr>
          <p:cNvPr id="1158" name="PlaceHolder 2"/>
          <p:cNvSpPr>
            <a:spLocks noGrp="1"/>
          </p:cNvSpPr>
          <p:nvPr>
            <p:ph/>
          </p:nvPr>
        </p:nvSpPr>
        <p:spPr>
          <a:xfrm>
            <a:off x="685800" y="1981080"/>
            <a:ext cx="3792600" cy="4114440"/>
          </a:xfrm>
          <a:prstGeom prst="rect">
            <a:avLst/>
          </a:prstGeom>
          <a:noFill/>
          <a:ln w="0">
            <a:noFill/>
          </a:ln>
        </p:spPr>
        <p:txBody>
          <a:bodyPr lIns="0" tIns="0" rIns="0" bIns="0" anchor="t">
            <a:normAutofit/>
          </a:bodyPr>
          <a:lstStyle/>
          <a:p>
            <a:pPr indent="0">
              <a:spcBef>
                <a:spcPts val="1417"/>
              </a:spcBef>
              <a:buNone/>
            </a:pPr>
            <a:endParaRPr lang="pl-PL" sz="3200" b="0" u="none" strike="noStrike">
              <a:solidFill>
                <a:schemeClr val="dk1"/>
              </a:solidFill>
              <a:uFillTx/>
              <a:latin typeface="Times New Roman"/>
            </a:endParaRPr>
          </a:p>
        </p:txBody>
      </p:sp>
      <p:sp>
        <p:nvSpPr>
          <p:cNvPr id="1159" name="PlaceHolder 3"/>
          <p:cNvSpPr>
            <a:spLocks noGrp="1"/>
          </p:cNvSpPr>
          <p:nvPr>
            <p:ph/>
          </p:nvPr>
        </p:nvSpPr>
        <p:spPr>
          <a:xfrm>
            <a:off x="4668480" y="1981080"/>
            <a:ext cx="3792600" cy="4114440"/>
          </a:xfrm>
          <a:prstGeom prst="rect">
            <a:avLst/>
          </a:prstGeom>
          <a:noFill/>
          <a:ln w="0">
            <a:noFill/>
          </a:ln>
        </p:spPr>
        <p:txBody>
          <a:bodyPr lIns="0" tIns="0" rIns="0" bIns="0" anchor="t">
            <a:normAutofit/>
          </a:bodyPr>
          <a:lstStyle/>
          <a:p>
            <a:pPr indent="0">
              <a:spcBef>
                <a:spcPts val="1417"/>
              </a:spcBef>
              <a:buNone/>
            </a:pPr>
            <a:endParaRPr lang="pl-PL" sz="3200" b="0" u="none" strike="noStrike">
              <a:solidFill>
                <a:schemeClr val="dk1"/>
              </a:solidFill>
              <a:uFillTx/>
              <a:latin typeface="Times New Roman"/>
            </a:endParaRPr>
          </a:p>
        </p:txBody>
      </p:sp>
      <p:sp>
        <p:nvSpPr>
          <p:cNvPr id="5" name="PlaceHolder 4"/>
          <p:cNvSpPr>
            <a:spLocks noGrp="1"/>
          </p:cNvSpPr>
          <p:nvPr>
            <p:ph type="ftr" idx="584"/>
          </p:nvPr>
        </p:nvSpPr>
        <p:spPr/>
        <p:txBody>
          <a:bodyPr/>
          <a:lstStyle/>
          <a:p>
            <a:r>
              <a:t>Footer</a:t>
            </a:r>
          </a:p>
        </p:txBody>
      </p:sp>
      <p:sp>
        <p:nvSpPr>
          <p:cNvPr id="6" name="PlaceHolder 5"/>
          <p:cNvSpPr>
            <a:spLocks noGrp="1"/>
          </p:cNvSpPr>
          <p:nvPr>
            <p:ph type="sldNum" idx="585"/>
          </p:nvPr>
        </p:nvSpPr>
        <p:spPr/>
        <p:txBody>
          <a:bodyPr/>
          <a:lstStyle/>
          <a:p>
            <a:fld id="{02C86C0E-EA21-407D-BF7A-B362C2FB9EC4}" type="slidenum">
              <a:t>‹#›</a:t>
            </a:fld>
            <a:endParaRPr/>
          </a:p>
        </p:txBody>
      </p:sp>
      <p:sp>
        <p:nvSpPr>
          <p:cNvPr id="7" name="PlaceHolder 6"/>
          <p:cNvSpPr>
            <a:spLocks noGrp="1"/>
          </p:cNvSpPr>
          <p:nvPr>
            <p:ph type="dt" idx="583"/>
          </p:nvPr>
        </p:nvSpPr>
        <p:spPr/>
        <p:txBody>
          <a:bodyPr/>
          <a:lstStyle/>
          <a:p>
            <a:endParaRPr/>
          </a:p>
        </p:txBody>
      </p:sp>
    </p:spTree>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blank" preserve="1">
  <p:cSld name="Domyślny 182">
    <p:spTree>
      <p:nvGrpSpPr>
        <p:cNvPr id="1" name=""/>
        <p:cNvGrpSpPr/>
        <p:nvPr/>
      </p:nvGrpSpPr>
      <p:grpSpPr>
        <a:xfrm>
          <a:off x="0" y="0"/>
          <a:ext cx="0" cy="0"/>
          <a:chOff x="0" y="0"/>
          <a:chExt cx="0" cy="0"/>
        </a:xfrm>
      </p:grpSpPr>
      <p:sp>
        <p:nvSpPr>
          <p:cNvPr id="2" name="PlaceHolder 1"/>
          <p:cNvSpPr>
            <a:spLocks noGrp="1"/>
          </p:cNvSpPr>
          <p:nvPr>
            <p:ph type="ftr" idx="587"/>
          </p:nvPr>
        </p:nvSpPr>
        <p:spPr/>
        <p:txBody>
          <a:bodyPr/>
          <a:lstStyle/>
          <a:p>
            <a:r>
              <a:t>Footer</a:t>
            </a:r>
          </a:p>
        </p:txBody>
      </p:sp>
      <p:sp>
        <p:nvSpPr>
          <p:cNvPr id="3" name="PlaceHolder 2"/>
          <p:cNvSpPr>
            <a:spLocks noGrp="1"/>
          </p:cNvSpPr>
          <p:nvPr>
            <p:ph type="sldNum" idx="588"/>
          </p:nvPr>
        </p:nvSpPr>
        <p:spPr/>
        <p:txBody>
          <a:bodyPr/>
          <a:lstStyle/>
          <a:p>
            <a:fld id="{3E4AB442-7414-451A-B5BA-EA48C982B64F}" type="slidenum">
              <a:t>‹#›</a:t>
            </a:fld>
            <a:endParaRPr/>
          </a:p>
        </p:txBody>
      </p:sp>
      <p:sp>
        <p:nvSpPr>
          <p:cNvPr id="4" name="PlaceHolder 3"/>
          <p:cNvSpPr>
            <a:spLocks noGrp="1"/>
          </p:cNvSpPr>
          <p:nvPr>
            <p:ph type="dt" idx="586"/>
          </p:nvPr>
        </p:nvSpPr>
        <p:spPr/>
        <p:txBody>
          <a:bodyPr/>
          <a:lstStyle/>
          <a:p>
            <a:endParaRPr/>
          </a:p>
        </p:txBody>
      </p:sp>
    </p:spTree>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titleOnly" preserve="1">
  <p:cSld name="Domyślny 183">
    <p:spTree>
      <p:nvGrpSpPr>
        <p:cNvPr id="1" name=""/>
        <p:cNvGrpSpPr/>
        <p:nvPr/>
      </p:nvGrpSpPr>
      <p:grpSpPr>
        <a:xfrm>
          <a:off x="0" y="0"/>
          <a:ext cx="0" cy="0"/>
          <a:chOff x="0" y="0"/>
          <a:chExt cx="0" cy="0"/>
        </a:xfrm>
      </p:grpSpPr>
      <p:sp>
        <p:nvSpPr>
          <p:cNvPr id="1172" name="PlaceHolder 1"/>
          <p:cNvSpPr>
            <a:spLocks noGrp="1"/>
          </p:cNvSpPr>
          <p:nvPr>
            <p:ph type="title"/>
          </p:nvPr>
        </p:nvSpPr>
        <p:spPr>
          <a:xfrm>
            <a:off x="685800" y="609480"/>
            <a:ext cx="7772040" cy="1142640"/>
          </a:xfrm>
          <a:prstGeom prst="rect">
            <a:avLst/>
          </a:prstGeom>
          <a:noFill/>
          <a:ln w="0">
            <a:noFill/>
          </a:ln>
        </p:spPr>
        <p:txBody>
          <a:bodyPr lIns="0" tIns="0" rIns="0" bIns="0" anchor="ctr">
            <a:noAutofit/>
          </a:bodyPr>
          <a:lstStyle/>
          <a:p>
            <a:pPr indent="0" algn="ctr">
              <a:buNone/>
            </a:pPr>
            <a:endParaRPr lang="pl-PL" sz="2000" b="0" u="none" strike="noStrike">
              <a:solidFill>
                <a:schemeClr val="dk1"/>
              </a:solidFill>
              <a:uFillTx/>
              <a:latin typeface="Times New Roman"/>
            </a:endParaRPr>
          </a:p>
        </p:txBody>
      </p:sp>
      <p:sp>
        <p:nvSpPr>
          <p:cNvPr id="3" name="PlaceHolder 2"/>
          <p:cNvSpPr>
            <a:spLocks noGrp="1"/>
          </p:cNvSpPr>
          <p:nvPr>
            <p:ph type="ftr" idx="590"/>
          </p:nvPr>
        </p:nvSpPr>
        <p:spPr/>
        <p:txBody>
          <a:bodyPr/>
          <a:lstStyle/>
          <a:p>
            <a:r>
              <a:t>Footer</a:t>
            </a:r>
          </a:p>
        </p:txBody>
      </p:sp>
      <p:sp>
        <p:nvSpPr>
          <p:cNvPr id="4" name="PlaceHolder 3"/>
          <p:cNvSpPr>
            <a:spLocks noGrp="1"/>
          </p:cNvSpPr>
          <p:nvPr>
            <p:ph type="sldNum" idx="591"/>
          </p:nvPr>
        </p:nvSpPr>
        <p:spPr/>
        <p:txBody>
          <a:bodyPr/>
          <a:lstStyle/>
          <a:p>
            <a:fld id="{3E2655B2-F4D9-4AE2-BD78-A92879A52167}" type="slidenum">
              <a:t>‹#›</a:t>
            </a:fld>
            <a:endParaRPr/>
          </a:p>
        </p:txBody>
      </p:sp>
      <p:sp>
        <p:nvSpPr>
          <p:cNvPr id="5" name="PlaceHolder 4"/>
          <p:cNvSpPr>
            <a:spLocks noGrp="1"/>
          </p:cNvSpPr>
          <p:nvPr>
            <p:ph type="dt" idx="589"/>
          </p:nvPr>
        </p:nvSpPr>
        <p:spPr/>
        <p:txBody>
          <a:bodyPr/>
          <a:lstStyle/>
          <a:p>
            <a:endParaRPr/>
          </a:p>
        </p:txBody>
      </p:sp>
    </p:spTree>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blank" preserve="1">
  <p:cSld name="Domyślny 184">
    <p:spTree>
      <p:nvGrpSpPr>
        <p:cNvPr id="1" name=""/>
        <p:cNvGrpSpPr/>
        <p:nvPr/>
      </p:nvGrpSpPr>
      <p:grpSpPr>
        <a:xfrm>
          <a:off x="0" y="0"/>
          <a:ext cx="0" cy="0"/>
          <a:chOff x="0" y="0"/>
          <a:chExt cx="0" cy="0"/>
        </a:xfrm>
      </p:grpSpPr>
      <p:sp>
        <p:nvSpPr>
          <p:cNvPr id="2" name="PlaceHolder 1"/>
          <p:cNvSpPr>
            <a:spLocks noGrp="1"/>
          </p:cNvSpPr>
          <p:nvPr>
            <p:ph type="ftr" idx="593"/>
          </p:nvPr>
        </p:nvSpPr>
        <p:spPr/>
        <p:txBody>
          <a:bodyPr/>
          <a:lstStyle/>
          <a:p>
            <a:r>
              <a:t>Footer</a:t>
            </a:r>
          </a:p>
        </p:txBody>
      </p:sp>
      <p:sp>
        <p:nvSpPr>
          <p:cNvPr id="3" name="PlaceHolder 2"/>
          <p:cNvSpPr>
            <a:spLocks noGrp="1"/>
          </p:cNvSpPr>
          <p:nvPr>
            <p:ph type="sldNum" idx="594"/>
          </p:nvPr>
        </p:nvSpPr>
        <p:spPr/>
        <p:txBody>
          <a:bodyPr/>
          <a:lstStyle/>
          <a:p>
            <a:fld id="{4B6805F6-5F09-4945-BF71-88360BA2498A}" type="slidenum">
              <a:t>‹#›</a:t>
            </a:fld>
            <a:endParaRPr/>
          </a:p>
        </p:txBody>
      </p:sp>
      <p:sp>
        <p:nvSpPr>
          <p:cNvPr id="4" name="PlaceHolder 3"/>
          <p:cNvSpPr>
            <a:spLocks noGrp="1"/>
          </p:cNvSpPr>
          <p:nvPr>
            <p:ph type="dt" idx="592"/>
          </p:nvPr>
        </p:nvSpPr>
        <p:spPr/>
        <p:txBody>
          <a:bodyPr/>
          <a:lstStyle/>
          <a:p>
            <a:endParaRPr/>
          </a:p>
        </p:txBody>
      </p:sp>
    </p:spTree>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blank" preserve="1">
  <p:cSld name="Domyślny 185">
    <p:spTree>
      <p:nvGrpSpPr>
        <p:cNvPr id="1" name=""/>
        <p:cNvGrpSpPr/>
        <p:nvPr/>
      </p:nvGrpSpPr>
      <p:grpSpPr>
        <a:xfrm>
          <a:off x="0" y="0"/>
          <a:ext cx="0" cy="0"/>
          <a:chOff x="0" y="0"/>
          <a:chExt cx="0" cy="0"/>
        </a:xfrm>
      </p:grpSpPr>
      <p:sp>
        <p:nvSpPr>
          <p:cNvPr id="2" name="PlaceHolder 1"/>
          <p:cNvSpPr>
            <a:spLocks noGrp="1"/>
          </p:cNvSpPr>
          <p:nvPr>
            <p:ph type="ftr" idx="596"/>
          </p:nvPr>
        </p:nvSpPr>
        <p:spPr/>
        <p:txBody>
          <a:bodyPr/>
          <a:lstStyle/>
          <a:p>
            <a:r>
              <a:t>Footer</a:t>
            </a:r>
          </a:p>
        </p:txBody>
      </p:sp>
      <p:sp>
        <p:nvSpPr>
          <p:cNvPr id="3" name="PlaceHolder 2"/>
          <p:cNvSpPr>
            <a:spLocks noGrp="1"/>
          </p:cNvSpPr>
          <p:nvPr>
            <p:ph type="sldNum" idx="597"/>
          </p:nvPr>
        </p:nvSpPr>
        <p:spPr/>
        <p:txBody>
          <a:bodyPr/>
          <a:lstStyle/>
          <a:p>
            <a:fld id="{5253A0CA-5990-4171-82E1-5587B6958A14}" type="slidenum">
              <a:t>‹#›</a:t>
            </a:fld>
            <a:endParaRPr/>
          </a:p>
        </p:txBody>
      </p:sp>
      <p:sp>
        <p:nvSpPr>
          <p:cNvPr id="4" name="PlaceHolder 3"/>
          <p:cNvSpPr>
            <a:spLocks noGrp="1"/>
          </p:cNvSpPr>
          <p:nvPr>
            <p:ph type="dt" idx="595"/>
          </p:nvPr>
        </p:nvSpPr>
        <p:spPr/>
        <p:txBody>
          <a:bodyPr/>
          <a:lstStyle/>
          <a:p>
            <a:endParaRPr/>
          </a:p>
        </p:txBody>
      </p:sp>
    </p:spTree>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blank" preserve="1">
  <p:cSld name="Domyślny 186">
    <p:spTree>
      <p:nvGrpSpPr>
        <p:cNvPr id="1" name=""/>
        <p:cNvGrpSpPr/>
        <p:nvPr/>
      </p:nvGrpSpPr>
      <p:grpSpPr>
        <a:xfrm>
          <a:off x="0" y="0"/>
          <a:ext cx="0" cy="0"/>
          <a:chOff x="0" y="0"/>
          <a:chExt cx="0" cy="0"/>
        </a:xfrm>
      </p:grpSpPr>
      <p:sp>
        <p:nvSpPr>
          <p:cNvPr id="2" name="PlaceHolder 1"/>
          <p:cNvSpPr>
            <a:spLocks noGrp="1"/>
          </p:cNvSpPr>
          <p:nvPr>
            <p:ph type="ftr" idx="599"/>
          </p:nvPr>
        </p:nvSpPr>
        <p:spPr/>
        <p:txBody>
          <a:bodyPr/>
          <a:lstStyle/>
          <a:p>
            <a:r>
              <a:t>Footer</a:t>
            </a:r>
          </a:p>
        </p:txBody>
      </p:sp>
      <p:sp>
        <p:nvSpPr>
          <p:cNvPr id="3" name="PlaceHolder 2"/>
          <p:cNvSpPr>
            <a:spLocks noGrp="1"/>
          </p:cNvSpPr>
          <p:nvPr>
            <p:ph type="sldNum" idx="600"/>
          </p:nvPr>
        </p:nvSpPr>
        <p:spPr/>
        <p:txBody>
          <a:bodyPr/>
          <a:lstStyle/>
          <a:p>
            <a:fld id="{A55859E4-0555-4985-9F6E-B14434F1FF8F}" type="slidenum">
              <a:t>‹#›</a:t>
            </a:fld>
            <a:endParaRPr/>
          </a:p>
        </p:txBody>
      </p:sp>
      <p:sp>
        <p:nvSpPr>
          <p:cNvPr id="4" name="PlaceHolder 3"/>
          <p:cNvSpPr>
            <a:spLocks noGrp="1"/>
          </p:cNvSpPr>
          <p:nvPr>
            <p:ph type="dt" idx="598"/>
          </p:nvPr>
        </p:nvSpPr>
        <p:spPr/>
        <p:txBody>
          <a:bodyPr/>
          <a:lstStyle/>
          <a:p>
            <a:endParaRPr/>
          </a:p>
        </p:txBody>
      </p:sp>
    </p:spTree>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title" preserve="1">
  <p:cSld name="Domyślny 187">
    <p:spTree>
      <p:nvGrpSpPr>
        <p:cNvPr id="1" name=""/>
        <p:cNvGrpSpPr/>
        <p:nvPr/>
      </p:nvGrpSpPr>
      <p:grpSpPr>
        <a:xfrm>
          <a:off x="0" y="0"/>
          <a:ext cx="0" cy="0"/>
          <a:chOff x="0" y="0"/>
          <a:chExt cx="0" cy="0"/>
        </a:xfrm>
      </p:grpSpPr>
      <p:sp>
        <p:nvSpPr>
          <p:cNvPr id="1192" name="PlaceHolder 1"/>
          <p:cNvSpPr>
            <a:spLocks noGrp="1"/>
          </p:cNvSpPr>
          <p:nvPr>
            <p:ph type="title"/>
          </p:nvPr>
        </p:nvSpPr>
        <p:spPr>
          <a:xfrm>
            <a:off x="685800" y="609480"/>
            <a:ext cx="7772040" cy="1142640"/>
          </a:xfrm>
          <a:prstGeom prst="rect">
            <a:avLst/>
          </a:prstGeom>
          <a:noFill/>
          <a:ln w="0">
            <a:noFill/>
          </a:ln>
        </p:spPr>
        <p:txBody>
          <a:bodyPr lIns="0" tIns="0" rIns="0" bIns="0" anchor="ctr">
            <a:noAutofit/>
          </a:bodyPr>
          <a:lstStyle/>
          <a:p>
            <a:pPr indent="0" algn="ctr">
              <a:buNone/>
            </a:pPr>
            <a:endParaRPr lang="pl-PL" sz="2000" b="0" u="none" strike="noStrike">
              <a:solidFill>
                <a:schemeClr val="dk1"/>
              </a:solidFill>
              <a:uFillTx/>
              <a:latin typeface="Times New Roman"/>
            </a:endParaRPr>
          </a:p>
        </p:txBody>
      </p:sp>
      <p:sp>
        <p:nvSpPr>
          <p:cNvPr id="1193" name="PlaceHolder 2"/>
          <p:cNvSpPr>
            <a:spLocks noGrp="1"/>
          </p:cNvSpPr>
          <p:nvPr>
            <p:ph type="subTitle"/>
          </p:nvPr>
        </p:nvSpPr>
        <p:spPr>
          <a:xfrm>
            <a:off x="685800" y="1981080"/>
            <a:ext cx="7772040" cy="4114440"/>
          </a:xfrm>
          <a:prstGeom prst="rect">
            <a:avLst/>
          </a:prstGeom>
          <a:noFill/>
          <a:ln w="0">
            <a:noFill/>
          </a:ln>
        </p:spPr>
        <p:txBody>
          <a:bodyPr lIns="0" tIns="0" rIns="0" bIns="0" anchor="ctr">
            <a:noAutofit/>
          </a:bodyPr>
          <a:lstStyle/>
          <a:p>
            <a:pPr indent="0" algn="ctr">
              <a:buNone/>
            </a:pPr>
            <a:endParaRPr lang="pl-PL" sz="3200" b="0" u="none" strike="noStrike">
              <a:solidFill>
                <a:srgbClr val="000000"/>
              </a:solidFill>
              <a:uFillTx/>
              <a:latin typeface="Arial"/>
            </a:endParaRPr>
          </a:p>
        </p:txBody>
      </p:sp>
      <p:sp>
        <p:nvSpPr>
          <p:cNvPr id="4" name="PlaceHolder 3"/>
          <p:cNvSpPr>
            <a:spLocks noGrp="1"/>
          </p:cNvSpPr>
          <p:nvPr>
            <p:ph type="ftr" idx="602"/>
          </p:nvPr>
        </p:nvSpPr>
        <p:spPr/>
        <p:txBody>
          <a:bodyPr/>
          <a:lstStyle/>
          <a:p>
            <a:r>
              <a:t>Footer</a:t>
            </a:r>
          </a:p>
        </p:txBody>
      </p:sp>
      <p:sp>
        <p:nvSpPr>
          <p:cNvPr id="5" name="PlaceHolder 4"/>
          <p:cNvSpPr>
            <a:spLocks noGrp="1"/>
          </p:cNvSpPr>
          <p:nvPr>
            <p:ph type="sldNum" idx="603"/>
          </p:nvPr>
        </p:nvSpPr>
        <p:spPr/>
        <p:txBody>
          <a:bodyPr/>
          <a:lstStyle/>
          <a:p>
            <a:fld id="{80645EE5-467E-4237-A521-CD9AD5A028C0}" type="slidenum">
              <a:t>‹#›</a:t>
            </a:fld>
            <a:endParaRPr/>
          </a:p>
        </p:txBody>
      </p:sp>
      <p:sp>
        <p:nvSpPr>
          <p:cNvPr id="6" name="PlaceHolder 5"/>
          <p:cNvSpPr>
            <a:spLocks noGrp="1"/>
          </p:cNvSpPr>
          <p:nvPr>
            <p:ph type="dt" idx="601"/>
          </p:nvPr>
        </p:nvSpPr>
        <p:spPr/>
        <p:txBody>
          <a:bodyPr/>
          <a:lstStyle/>
          <a:p>
            <a:endParaRPr/>
          </a:p>
        </p:txBody>
      </p:sp>
    </p:spTree>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vertTx" preserve="1">
  <p:cSld name="Domyślny 188">
    <p:spTree>
      <p:nvGrpSpPr>
        <p:cNvPr id="1" name=""/>
        <p:cNvGrpSpPr/>
        <p:nvPr/>
      </p:nvGrpSpPr>
      <p:grpSpPr>
        <a:xfrm>
          <a:off x="0" y="0"/>
          <a:ext cx="0" cy="0"/>
          <a:chOff x="0" y="0"/>
          <a:chExt cx="0" cy="0"/>
        </a:xfrm>
      </p:grpSpPr>
      <p:sp>
        <p:nvSpPr>
          <p:cNvPr id="2" name="PlaceHolder 1"/>
          <p:cNvSpPr>
            <a:spLocks noGrp="1"/>
          </p:cNvSpPr>
          <p:nvPr>
            <p:ph type="ftr" idx="605"/>
          </p:nvPr>
        </p:nvSpPr>
        <p:spPr/>
        <p:txBody>
          <a:bodyPr/>
          <a:lstStyle/>
          <a:p>
            <a:r>
              <a:t>Footer</a:t>
            </a:r>
          </a:p>
        </p:txBody>
      </p:sp>
      <p:sp>
        <p:nvSpPr>
          <p:cNvPr id="3" name="PlaceHolder 2"/>
          <p:cNvSpPr>
            <a:spLocks noGrp="1"/>
          </p:cNvSpPr>
          <p:nvPr>
            <p:ph type="sldNum" idx="606"/>
          </p:nvPr>
        </p:nvSpPr>
        <p:spPr/>
        <p:txBody>
          <a:bodyPr/>
          <a:lstStyle/>
          <a:p>
            <a:fld id="{290922FD-91BA-40CA-8F85-7D0128090B79}" type="slidenum">
              <a:t>‹#›</a:t>
            </a:fld>
            <a:endParaRPr/>
          </a:p>
        </p:txBody>
      </p:sp>
      <p:sp>
        <p:nvSpPr>
          <p:cNvPr id="4" name="PlaceHolder 3"/>
          <p:cNvSpPr>
            <a:spLocks noGrp="1"/>
          </p:cNvSpPr>
          <p:nvPr>
            <p:ph type="dt" idx="604"/>
          </p:nvPr>
        </p:nvSpPr>
        <p:spPr/>
        <p:txBody>
          <a:bodyPr/>
          <a:lstStyle/>
          <a:p>
            <a:endParaRPr/>
          </a:p>
        </p:txBody>
      </p:sp>
    </p:spTree>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vertTitleAndTx" preserve="1">
  <p:cSld name="Domyślny 189">
    <p:spTree>
      <p:nvGrpSpPr>
        <p:cNvPr id="1" name=""/>
        <p:cNvGrpSpPr/>
        <p:nvPr/>
      </p:nvGrpSpPr>
      <p:grpSpPr>
        <a:xfrm>
          <a:off x="0" y="0"/>
          <a:ext cx="0" cy="0"/>
          <a:chOff x="0" y="0"/>
          <a:chExt cx="0" cy="0"/>
        </a:xfrm>
      </p:grpSpPr>
      <p:sp>
        <p:nvSpPr>
          <p:cNvPr id="2" name="PlaceHolder 1"/>
          <p:cNvSpPr>
            <a:spLocks noGrp="1"/>
          </p:cNvSpPr>
          <p:nvPr>
            <p:ph type="ftr" idx="608"/>
          </p:nvPr>
        </p:nvSpPr>
        <p:spPr/>
        <p:txBody>
          <a:bodyPr/>
          <a:lstStyle/>
          <a:p>
            <a:r>
              <a:t>Footer</a:t>
            </a:r>
          </a:p>
        </p:txBody>
      </p:sp>
      <p:sp>
        <p:nvSpPr>
          <p:cNvPr id="3" name="PlaceHolder 2"/>
          <p:cNvSpPr>
            <a:spLocks noGrp="1"/>
          </p:cNvSpPr>
          <p:nvPr>
            <p:ph type="sldNum" idx="609"/>
          </p:nvPr>
        </p:nvSpPr>
        <p:spPr/>
        <p:txBody>
          <a:bodyPr/>
          <a:lstStyle/>
          <a:p>
            <a:fld id="{68BF19AB-3130-4EB4-9B03-5CC4CCC1174B}" type="slidenum">
              <a:t>‹#›</a:t>
            </a:fld>
            <a:endParaRPr/>
          </a:p>
        </p:txBody>
      </p:sp>
      <p:sp>
        <p:nvSpPr>
          <p:cNvPr id="4" name="PlaceHolder 3"/>
          <p:cNvSpPr>
            <a:spLocks noGrp="1"/>
          </p:cNvSpPr>
          <p:nvPr>
            <p:ph type="dt" idx="607"/>
          </p:nvPr>
        </p:nvSpPr>
        <p:spPr/>
        <p:txBody>
          <a:body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Domyślny 7">
    <p:spTree>
      <p:nvGrpSpPr>
        <p:cNvPr id="1" name=""/>
        <p:cNvGrpSpPr/>
        <p:nvPr/>
      </p:nvGrpSpPr>
      <p:grpSpPr>
        <a:xfrm>
          <a:off x="0" y="0"/>
          <a:ext cx="0" cy="0"/>
          <a:chOff x="0" y="0"/>
          <a:chExt cx="0" cy="0"/>
        </a:xfrm>
      </p:grpSpPr>
      <p:sp>
        <p:nvSpPr>
          <p:cNvPr id="118" name="PlaceHolder 1"/>
          <p:cNvSpPr>
            <a:spLocks noGrp="1"/>
          </p:cNvSpPr>
          <p:nvPr>
            <p:ph type="title"/>
          </p:nvPr>
        </p:nvSpPr>
        <p:spPr>
          <a:xfrm>
            <a:off x="685800" y="609480"/>
            <a:ext cx="7772040" cy="1142640"/>
          </a:xfrm>
          <a:prstGeom prst="rect">
            <a:avLst/>
          </a:prstGeom>
          <a:noFill/>
          <a:ln w="0">
            <a:noFill/>
          </a:ln>
        </p:spPr>
        <p:txBody>
          <a:bodyPr lIns="0" tIns="0" rIns="0" bIns="0" anchor="ctr">
            <a:noAutofit/>
          </a:bodyPr>
          <a:lstStyle/>
          <a:p>
            <a:pPr indent="0" algn="ctr">
              <a:buNone/>
            </a:pPr>
            <a:endParaRPr lang="pl-PL" sz="2000" b="0" u="none" strike="noStrike">
              <a:solidFill>
                <a:schemeClr val="dk1"/>
              </a:solidFill>
              <a:uFillTx/>
              <a:latin typeface="Times New Roman"/>
            </a:endParaRPr>
          </a:p>
        </p:txBody>
      </p:sp>
      <p:sp>
        <p:nvSpPr>
          <p:cNvPr id="3" name="PlaceHolder 2"/>
          <p:cNvSpPr>
            <a:spLocks noGrp="1"/>
          </p:cNvSpPr>
          <p:nvPr>
            <p:ph type="ftr" idx="56"/>
          </p:nvPr>
        </p:nvSpPr>
        <p:spPr/>
        <p:txBody>
          <a:bodyPr/>
          <a:lstStyle/>
          <a:p>
            <a:r>
              <a:t>Footer</a:t>
            </a:r>
          </a:p>
        </p:txBody>
      </p:sp>
      <p:sp>
        <p:nvSpPr>
          <p:cNvPr id="4" name="PlaceHolder 3"/>
          <p:cNvSpPr>
            <a:spLocks noGrp="1"/>
          </p:cNvSpPr>
          <p:nvPr>
            <p:ph type="sldNum" idx="57"/>
          </p:nvPr>
        </p:nvSpPr>
        <p:spPr/>
        <p:txBody>
          <a:bodyPr/>
          <a:lstStyle/>
          <a:p>
            <a:fld id="{D2F320CB-C6FD-47AB-A94B-D08F2BD98B05}" type="slidenum">
              <a:t>‹#›</a:t>
            </a:fld>
            <a:endParaRPr/>
          </a:p>
        </p:txBody>
      </p:sp>
      <p:sp>
        <p:nvSpPr>
          <p:cNvPr id="5" name="PlaceHolder 4"/>
          <p:cNvSpPr>
            <a:spLocks noGrp="1"/>
          </p:cNvSpPr>
          <p:nvPr>
            <p:ph type="dt" idx="55"/>
          </p:nvPr>
        </p:nvSpPr>
        <p:spPr/>
        <p:txBody>
          <a:bodyPr/>
          <a:lstStyle/>
          <a:p>
            <a:endParaRPr/>
          </a:p>
        </p:txBody>
      </p:sp>
    </p:spTree>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blank" preserve="1">
  <p:cSld name="Domyślny 191">
    <p:spTree>
      <p:nvGrpSpPr>
        <p:cNvPr id="1" name=""/>
        <p:cNvGrpSpPr/>
        <p:nvPr/>
      </p:nvGrpSpPr>
      <p:grpSpPr>
        <a:xfrm>
          <a:off x="0" y="0"/>
          <a:ext cx="0" cy="0"/>
          <a:chOff x="0" y="0"/>
          <a:chExt cx="0" cy="0"/>
        </a:xfrm>
      </p:grpSpPr>
      <p:sp>
        <p:nvSpPr>
          <p:cNvPr id="2" name="PlaceHolder 1"/>
          <p:cNvSpPr>
            <a:spLocks noGrp="1"/>
          </p:cNvSpPr>
          <p:nvPr>
            <p:ph type="ftr" idx="614"/>
          </p:nvPr>
        </p:nvSpPr>
        <p:spPr/>
        <p:txBody>
          <a:bodyPr/>
          <a:lstStyle/>
          <a:p>
            <a:r>
              <a:t>Footer</a:t>
            </a:r>
          </a:p>
        </p:txBody>
      </p:sp>
      <p:sp>
        <p:nvSpPr>
          <p:cNvPr id="3" name="PlaceHolder 2"/>
          <p:cNvSpPr>
            <a:spLocks noGrp="1"/>
          </p:cNvSpPr>
          <p:nvPr>
            <p:ph type="sldNum" idx="615"/>
          </p:nvPr>
        </p:nvSpPr>
        <p:spPr/>
        <p:txBody>
          <a:bodyPr/>
          <a:lstStyle/>
          <a:p>
            <a:fld id="{6F967F4B-4A7C-486D-9F82-90A776D70C25}" type="slidenum">
              <a:t>‹#›</a:t>
            </a:fld>
            <a:endParaRPr/>
          </a:p>
        </p:txBody>
      </p:sp>
      <p:sp>
        <p:nvSpPr>
          <p:cNvPr id="4" name="PlaceHolder 3"/>
          <p:cNvSpPr>
            <a:spLocks noGrp="1"/>
          </p:cNvSpPr>
          <p:nvPr>
            <p:ph type="dt" idx="613"/>
          </p:nvPr>
        </p:nvSpPr>
        <p:spPr/>
        <p:txBody>
          <a:bodyPr/>
          <a:lstStyle/>
          <a:p>
            <a:endParaRPr/>
          </a:p>
        </p:txBody>
      </p:sp>
    </p:spTree>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Domyślny 192">
    <p:spTree>
      <p:nvGrpSpPr>
        <p:cNvPr id="1" name=""/>
        <p:cNvGrpSpPr/>
        <p:nvPr/>
      </p:nvGrpSpPr>
      <p:grpSpPr>
        <a:xfrm>
          <a:off x="0" y="0"/>
          <a:ext cx="0" cy="0"/>
          <a:chOff x="0" y="0"/>
          <a:chExt cx="0" cy="0"/>
        </a:xfrm>
      </p:grpSpPr>
      <p:sp>
        <p:nvSpPr>
          <p:cNvPr id="1222" name="PlaceHolder 1"/>
          <p:cNvSpPr>
            <a:spLocks noGrp="1"/>
          </p:cNvSpPr>
          <p:nvPr>
            <p:ph type="title"/>
          </p:nvPr>
        </p:nvSpPr>
        <p:spPr>
          <a:xfrm>
            <a:off x="685800" y="609480"/>
            <a:ext cx="7772040" cy="1142640"/>
          </a:xfrm>
          <a:prstGeom prst="rect">
            <a:avLst/>
          </a:prstGeom>
          <a:noFill/>
          <a:ln w="0">
            <a:noFill/>
          </a:ln>
        </p:spPr>
        <p:txBody>
          <a:bodyPr lIns="0" tIns="0" rIns="0" bIns="0" anchor="ctr">
            <a:noAutofit/>
          </a:bodyPr>
          <a:lstStyle/>
          <a:p>
            <a:pPr indent="0" algn="ctr">
              <a:buNone/>
            </a:pPr>
            <a:endParaRPr lang="pl-PL" sz="2000" b="0" u="none" strike="noStrike">
              <a:solidFill>
                <a:schemeClr val="dk1"/>
              </a:solidFill>
              <a:uFillTx/>
              <a:latin typeface="Times New Roman"/>
            </a:endParaRPr>
          </a:p>
        </p:txBody>
      </p:sp>
      <p:sp>
        <p:nvSpPr>
          <p:cNvPr id="1223" name="PlaceHolder 2"/>
          <p:cNvSpPr>
            <a:spLocks noGrp="1"/>
          </p:cNvSpPr>
          <p:nvPr>
            <p:ph/>
          </p:nvPr>
        </p:nvSpPr>
        <p:spPr>
          <a:xfrm>
            <a:off x="685800" y="1981080"/>
            <a:ext cx="3792600" cy="4114440"/>
          </a:xfrm>
          <a:prstGeom prst="rect">
            <a:avLst/>
          </a:prstGeom>
          <a:noFill/>
          <a:ln w="0">
            <a:noFill/>
          </a:ln>
        </p:spPr>
        <p:txBody>
          <a:bodyPr lIns="0" tIns="0" rIns="0" bIns="0" anchor="t">
            <a:normAutofit/>
          </a:bodyPr>
          <a:lstStyle/>
          <a:p>
            <a:pPr indent="0">
              <a:spcBef>
                <a:spcPts val="1417"/>
              </a:spcBef>
              <a:buNone/>
            </a:pPr>
            <a:endParaRPr lang="pl-PL" sz="3200" b="0" u="none" strike="noStrike">
              <a:solidFill>
                <a:schemeClr val="dk1"/>
              </a:solidFill>
              <a:uFillTx/>
              <a:latin typeface="Times New Roman"/>
            </a:endParaRPr>
          </a:p>
        </p:txBody>
      </p:sp>
      <p:sp>
        <p:nvSpPr>
          <p:cNvPr id="1224" name="PlaceHolder 3"/>
          <p:cNvSpPr>
            <a:spLocks noGrp="1"/>
          </p:cNvSpPr>
          <p:nvPr>
            <p:ph/>
          </p:nvPr>
        </p:nvSpPr>
        <p:spPr>
          <a:xfrm>
            <a:off x="4668480" y="1981080"/>
            <a:ext cx="3792600" cy="4114440"/>
          </a:xfrm>
          <a:prstGeom prst="rect">
            <a:avLst/>
          </a:prstGeom>
          <a:noFill/>
          <a:ln w="0">
            <a:noFill/>
          </a:ln>
        </p:spPr>
        <p:txBody>
          <a:bodyPr lIns="0" tIns="0" rIns="0" bIns="0" anchor="t">
            <a:normAutofit/>
          </a:bodyPr>
          <a:lstStyle/>
          <a:p>
            <a:pPr indent="0">
              <a:spcBef>
                <a:spcPts val="1417"/>
              </a:spcBef>
              <a:buNone/>
            </a:pPr>
            <a:endParaRPr lang="pl-PL" sz="3200" b="0" u="none" strike="noStrike">
              <a:solidFill>
                <a:schemeClr val="dk1"/>
              </a:solidFill>
              <a:uFillTx/>
              <a:latin typeface="Times New Roman"/>
            </a:endParaRPr>
          </a:p>
        </p:txBody>
      </p:sp>
      <p:sp>
        <p:nvSpPr>
          <p:cNvPr id="5" name="PlaceHolder 4"/>
          <p:cNvSpPr>
            <a:spLocks noGrp="1"/>
          </p:cNvSpPr>
          <p:nvPr>
            <p:ph type="ftr" idx="617"/>
          </p:nvPr>
        </p:nvSpPr>
        <p:spPr/>
        <p:txBody>
          <a:bodyPr/>
          <a:lstStyle/>
          <a:p>
            <a:r>
              <a:t>Footer</a:t>
            </a:r>
          </a:p>
        </p:txBody>
      </p:sp>
      <p:sp>
        <p:nvSpPr>
          <p:cNvPr id="6" name="PlaceHolder 5"/>
          <p:cNvSpPr>
            <a:spLocks noGrp="1"/>
          </p:cNvSpPr>
          <p:nvPr>
            <p:ph type="sldNum" idx="618"/>
          </p:nvPr>
        </p:nvSpPr>
        <p:spPr/>
        <p:txBody>
          <a:bodyPr/>
          <a:lstStyle/>
          <a:p>
            <a:fld id="{99318F30-5A82-4D69-9217-8C9CB6FAF3B4}" type="slidenum">
              <a:t>‹#›</a:t>
            </a:fld>
            <a:endParaRPr/>
          </a:p>
        </p:txBody>
      </p:sp>
      <p:sp>
        <p:nvSpPr>
          <p:cNvPr id="7" name="PlaceHolder 6"/>
          <p:cNvSpPr>
            <a:spLocks noGrp="1"/>
          </p:cNvSpPr>
          <p:nvPr>
            <p:ph type="dt" idx="616"/>
          </p:nvPr>
        </p:nvSpPr>
        <p:spPr/>
        <p:txBody>
          <a:bodyPr/>
          <a:lstStyle/>
          <a:p>
            <a:endParaRPr/>
          </a:p>
        </p:txBody>
      </p:sp>
    </p:spTree>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blank" preserve="1">
  <p:cSld name="Domyślny 193">
    <p:spTree>
      <p:nvGrpSpPr>
        <p:cNvPr id="1" name=""/>
        <p:cNvGrpSpPr/>
        <p:nvPr/>
      </p:nvGrpSpPr>
      <p:grpSpPr>
        <a:xfrm>
          <a:off x="0" y="0"/>
          <a:ext cx="0" cy="0"/>
          <a:chOff x="0" y="0"/>
          <a:chExt cx="0" cy="0"/>
        </a:xfrm>
      </p:grpSpPr>
      <p:sp>
        <p:nvSpPr>
          <p:cNvPr id="2" name="PlaceHolder 1"/>
          <p:cNvSpPr>
            <a:spLocks noGrp="1"/>
          </p:cNvSpPr>
          <p:nvPr>
            <p:ph type="ftr" idx="620"/>
          </p:nvPr>
        </p:nvSpPr>
        <p:spPr/>
        <p:txBody>
          <a:bodyPr/>
          <a:lstStyle/>
          <a:p>
            <a:r>
              <a:t>Footer</a:t>
            </a:r>
          </a:p>
        </p:txBody>
      </p:sp>
      <p:sp>
        <p:nvSpPr>
          <p:cNvPr id="3" name="PlaceHolder 2"/>
          <p:cNvSpPr>
            <a:spLocks noGrp="1"/>
          </p:cNvSpPr>
          <p:nvPr>
            <p:ph type="sldNum" idx="621"/>
          </p:nvPr>
        </p:nvSpPr>
        <p:spPr/>
        <p:txBody>
          <a:bodyPr/>
          <a:lstStyle/>
          <a:p>
            <a:fld id="{F8AF5FF2-CDD0-4E31-8D1B-26BBA2B2581E}" type="slidenum">
              <a:t>‹#›</a:t>
            </a:fld>
            <a:endParaRPr/>
          </a:p>
        </p:txBody>
      </p:sp>
      <p:sp>
        <p:nvSpPr>
          <p:cNvPr id="4" name="PlaceHolder 3"/>
          <p:cNvSpPr>
            <a:spLocks noGrp="1"/>
          </p:cNvSpPr>
          <p:nvPr>
            <p:ph type="dt" idx="619"/>
          </p:nvPr>
        </p:nvSpPr>
        <p:spPr/>
        <p:txBody>
          <a:bodyPr/>
          <a:lstStyle/>
          <a:p>
            <a:endParaRPr/>
          </a:p>
        </p:txBody>
      </p:sp>
    </p:spTree>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Domyślny 194">
    <p:spTree>
      <p:nvGrpSpPr>
        <p:cNvPr id="1" name=""/>
        <p:cNvGrpSpPr/>
        <p:nvPr/>
      </p:nvGrpSpPr>
      <p:grpSpPr>
        <a:xfrm>
          <a:off x="0" y="0"/>
          <a:ext cx="0" cy="0"/>
          <a:chOff x="0" y="0"/>
          <a:chExt cx="0" cy="0"/>
        </a:xfrm>
      </p:grpSpPr>
      <p:sp>
        <p:nvSpPr>
          <p:cNvPr id="1237" name="PlaceHolder 1"/>
          <p:cNvSpPr>
            <a:spLocks noGrp="1"/>
          </p:cNvSpPr>
          <p:nvPr>
            <p:ph type="title"/>
          </p:nvPr>
        </p:nvSpPr>
        <p:spPr>
          <a:xfrm>
            <a:off x="685800" y="609480"/>
            <a:ext cx="7772040" cy="1142640"/>
          </a:xfrm>
          <a:prstGeom prst="rect">
            <a:avLst/>
          </a:prstGeom>
          <a:noFill/>
          <a:ln w="0">
            <a:noFill/>
          </a:ln>
        </p:spPr>
        <p:txBody>
          <a:bodyPr lIns="0" tIns="0" rIns="0" bIns="0" anchor="ctr">
            <a:noAutofit/>
          </a:bodyPr>
          <a:lstStyle/>
          <a:p>
            <a:pPr indent="0" algn="ctr">
              <a:buNone/>
            </a:pPr>
            <a:endParaRPr lang="pl-PL" sz="2000" b="0" u="none" strike="noStrike">
              <a:solidFill>
                <a:schemeClr val="dk1"/>
              </a:solidFill>
              <a:uFillTx/>
              <a:latin typeface="Times New Roman"/>
            </a:endParaRPr>
          </a:p>
        </p:txBody>
      </p:sp>
      <p:sp>
        <p:nvSpPr>
          <p:cNvPr id="3" name="PlaceHolder 2"/>
          <p:cNvSpPr>
            <a:spLocks noGrp="1"/>
          </p:cNvSpPr>
          <p:nvPr>
            <p:ph type="ftr" idx="623"/>
          </p:nvPr>
        </p:nvSpPr>
        <p:spPr/>
        <p:txBody>
          <a:bodyPr/>
          <a:lstStyle/>
          <a:p>
            <a:r>
              <a:t>Footer</a:t>
            </a:r>
          </a:p>
        </p:txBody>
      </p:sp>
      <p:sp>
        <p:nvSpPr>
          <p:cNvPr id="4" name="PlaceHolder 3"/>
          <p:cNvSpPr>
            <a:spLocks noGrp="1"/>
          </p:cNvSpPr>
          <p:nvPr>
            <p:ph type="sldNum" idx="624"/>
          </p:nvPr>
        </p:nvSpPr>
        <p:spPr/>
        <p:txBody>
          <a:bodyPr/>
          <a:lstStyle/>
          <a:p>
            <a:fld id="{CB8580C3-6492-4089-ACE4-21D5A98D5E0F}" type="slidenum">
              <a:t>‹#›</a:t>
            </a:fld>
            <a:endParaRPr/>
          </a:p>
        </p:txBody>
      </p:sp>
      <p:sp>
        <p:nvSpPr>
          <p:cNvPr id="5" name="PlaceHolder 4"/>
          <p:cNvSpPr>
            <a:spLocks noGrp="1"/>
          </p:cNvSpPr>
          <p:nvPr>
            <p:ph type="dt" idx="622"/>
          </p:nvPr>
        </p:nvSpPr>
        <p:spPr/>
        <p:txBody>
          <a:bodyPr/>
          <a:lstStyle/>
          <a:p>
            <a:endParaRPr/>
          </a:p>
        </p:txBody>
      </p:sp>
    </p:spTree>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Domyślny 195">
    <p:spTree>
      <p:nvGrpSpPr>
        <p:cNvPr id="1" name=""/>
        <p:cNvGrpSpPr/>
        <p:nvPr/>
      </p:nvGrpSpPr>
      <p:grpSpPr>
        <a:xfrm>
          <a:off x="0" y="0"/>
          <a:ext cx="0" cy="0"/>
          <a:chOff x="0" y="0"/>
          <a:chExt cx="0" cy="0"/>
        </a:xfrm>
      </p:grpSpPr>
      <p:sp>
        <p:nvSpPr>
          <p:cNvPr id="2" name="PlaceHolder 1"/>
          <p:cNvSpPr>
            <a:spLocks noGrp="1"/>
          </p:cNvSpPr>
          <p:nvPr>
            <p:ph type="ftr" idx="626"/>
          </p:nvPr>
        </p:nvSpPr>
        <p:spPr/>
        <p:txBody>
          <a:bodyPr/>
          <a:lstStyle/>
          <a:p>
            <a:r>
              <a:t>Footer</a:t>
            </a:r>
          </a:p>
        </p:txBody>
      </p:sp>
      <p:sp>
        <p:nvSpPr>
          <p:cNvPr id="3" name="PlaceHolder 2"/>
          <p:cNvSpPr>
            <a:spLocks noGrp="1"/>
          </p:cNvSpPr>
          <p:nvPr>
            <p:ph type="sldNum" idx="627"/>
          </p:nvPr>
        </p:nvSpPr>
        <p:spPr/>
        <p:txBody>
          <a:bodyPr/>
          <a:lstStyle/>
          <a:p>
            <a:fld id="{CB70F5F9-9F01-40A9-903D-4B691C6C9E7B}" type="slidenum">
              <a:t>‹#›</a:t>
            </a:fld>
            <a:endParaRPr/>
          </a:p>
        </p:txBody>
      </p:sp>
      <p:sp>
        <p:nvSpPr>
          <p:cNvPr id="4" name="PlaceHolder 3"/>
          <p:cNvSpPr>
            <a:spLocks noGrp="1"/>
          </p:cNvSpPr>
          <p:nvPr>
            <p:ph type="dt" idx="625"/>
          </p:nvPr>
        </p:nvSpPr>
        <p:spPr/>
        <p:txBody>
          <a:bodyPr/>
          <a:lstStyle/>
          <a:p>
            <a:endParaRPr/>
          </a:p>
        </p:txBody>
      </p:sp>
    </p:spTree>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blank" preserve="1">
  <p:cSld name="Domyślny 196">
    <p:spTree>
      <p:nvGrpSpPr>
        <p:cNvPr id="1" name=""/>
        <p:cNvGrpSpPr/>
        <p:nvPr/>
      </p:nvGrpSpPr>
      <p:grpSpPr>
        <a:xfrm>
          <a:off x="0" y="0"/>
          <a:ext cx="0" cy="0"/>
          <a:chOff x="0" y="0"/>
          <a:chExt cx="0" cy="0"/>
        </a:xfrm>
      </p:grpSpPr>
      <p:sp>
        <p:nvSpPr>
          <p:cNvPr id="2" name="PlaceHolder 1"/>
          <p:cNvSpPr>
            <a:spLocks noGrp="1"/>
          </p:cNvSpPr>
          <p:nvPr>
            <p:ph type="ftr" idx="629"/>
          </p:nvPr>
        </p:nvSpPr>
        <p:spPr/>
        <p:txBody>
          <a:bodyPr/>
          <a:lstStyle/>
          <a:p>
            <a:r>
              <a:t>Footer</a:t>
            </a:r>
          </a:p>
        </p:txBody>
      </p:sp>
      <p:sp>
        <p:nvSpPr>
          <p:cNvPr id="3" name="PlaceHolder 2"/>
          <p:cNvSpPr>
            <a:spLocks noGrp="1"/>
          </p:cNvSpPr>
          <p:nvPr>
            <p:ph type="sldNum" idx="630"/>
          </p:nvPr>
        </p:nvSpPr>
        <p:spPr/>
        <p:txBody>
          <a:bodyPr/>
          <a:lstStyle/>
          <a:p>
            <a:fld id="{B199E2E1-4253-44A0-A87E-971EF50347DB}" type="slidenum">
              <a:t>‹#›</a:t>
            </a:fld>
            <a:endParaRPr/>
          </a:p>
        </p:txBody>
      </p:sp>
      <p:sp>
        <p:nvSpPr>
          <p:cNvPr id="4" name="PlaceHolder 3"/>
          <p:cNvSpPr>
            <a:spLocks noGrp="1"/>
          </p:cNvSpPr>
          <p:nvPr>
            <p:ph type="dt" idx="628"/>
          </p:nvPr>
        </p:nvSpPr>
        <p:spPr/>
        <p:txBody>
          <a:bodyPr/>
          <a:lstStyle/>
          <a:p>
            <a:endParaRPr/>
          </a:p>
        </p:txBody>
      </p:sp>
    </p:spTree>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blank" preserve="1">
  <p:cSld name="Domyślny 197">
    <p:spTree>
      <p:nvGrpSpPr>
        <p:cNvPr id="1" name=""/>
        <p:cNvGrpSpPr/>
        <p:nvPr/>
      </p:nvGrpSpPr>
      <p:grpSpPr>
        <a:xfrm>
          <a:off x="0" y="0"/>
          <a:ext cx="0" cy="0"/>
          <a:chOff x="0" y="0"/>
          <a:chExt cx="0" cy="0"/>
        </a:xfrm>
      </p:grpSpPr>
      <p:sp>
        <p:nvSpPr>
          <p:cNvPr id="2" name="PlaceHolder 1"/>
          <p:cNvSpPr>
            <a:spLocks noGrp="1"/>
          </p:cNvSpPr>
          <p:nvPr>
            <p:ph type="ftr" idx="632"/>
          </p:nvPr>
        </p:nvSpPr>
        <p:spPr/>
        <p:txBody>
          <a:bodyPr/>
          <a:lstStyle/>
          <a:p>
            <a:r>
              <a:t>Footer</a:t>
            </a:r>
          </a:p>
        </p:txBody>
      </p:sp>
      <p:sp>
        <p:nvSpPr>
          <p:cNvPr id="3" name="PlaceHolder 2"/>
          <p:cNvSpPr>
            <a:spLocks noGrp="1"/>
          </p:cNvSpPr>
          <p:nvPr>
            <p:ph type="sldNum" idx="633"/>
          </p:nvPr>
        </p:nvSpPr>
        <p:spPr/>
        <p:txBody>
          <a:bodyPr/>
          <a:lstStyle/>
          <a:p>
            <a:fld id="{791B00EB-E8A4-4DC6-A439-04AB84A4524F}" type="slidenum">
              <a:t>‹#›</a:t>
            </a:fld>
            <a:endParaRPr/>
          </a:p>
        </p:txBody>
      </p:sp>
      <p:sp>
        <p:nvSpPr>
          <p:cNvPr id="4" name="PlaceHolder 3"/>
          <p:cNvSpPr>
            <a:spLocks noGrp="1"/>
          </p:cNvSpPr>
          <p:nvPr>
            <p:ph type="dt" idx="631"/>
          </p:nvPr>
        </p:nvSpPr>
        <p:spPr/>
        <p:txBody>
          <a:bodyPr/>
          <a:lstStyle/>
          <a:p>
            <a:endParaRPr/>
          </a:p>
        </p:txBody>
      </p:sp>
    </p:spTree>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title" preserve="1">
  <p:cSld name="Domyślny 198">
    <p:spTree>
      <p:nvGrpSpPr>
        <p:cNvPr id="1" name=""/>
        <p:cNvGrpSpPr/>
        <p:nvPr/>
      </p:nvGrpSpPr>
      <p:grpSpPr>
        <a:xfrm>
          <a:off x="0" y="0"/>
          <a:ext cx="0" cy="0"/>
          <a:chOff x="0" y="0"/>
          <a:chExt cx="0" cy="0"/>
        </a:xfrm>
      </p:grpSpPr>
      <p:sp>
        <p:nvSpPr>
          <p:cNvPr id="1258" name="PlaceHolder 1"/>
          <p:cNvSpPr>
            <a:spLocks noGrp="1"/>
          </p:cNvSpPr>
          <p:nvPr>
            <p:ph type="title"/>
          </p:nvPr>
        </p:nvSpPr>
        <p:spPr>
          <a:xfrm>
            <a:off x="685800" y="609480"/>
            <a:ext cx="7772040" cy="1142640"/>
          </a:xfrm>
          <a:prstGeom prst="rect">
            <a:avLst/>
          </a:prstGeom>
          <a:noFill/>
          <a:ln w="0">
            <a:noFill/>
          </a:ln>
        </p:spPr>
        <p:txBody>
          <a:bodyPr lIns="0" tIns="0" rIns="0" bIns="0" anchor="ctr">
            <a:noAutofit/>
          </a:bodyPr>
          <a:lstStyle/>
          <a:p>
            <a:pPr indent="0" algn="ctr">
              <a:buNone/>
            </a:pPr>
            <a:endParaRPr lang="pl-PL" sz="2000" b="0" u="none" strike="noStrike">
              <a:solidFill>
                <a:schemeClr val="dk1"/>
              </a:solidFill>
              <a:uFillTx/>
              <a:latin typeface="Times New Roman"/>
            </a:endParaRPr>
          </a:p>
        </p:txBody>
      </p:sp>
      <p:sp>
        <p:nvSpPr>
          <p:cNvPr id="1259" name="PlaceHolder 2"/>
          <p:cNvSpPr>
            <a:spLocks noGrp="1"/>
          </p:cNvSpPr>
          <p:nvPr>
            <p:ph type="subTitle"/>
          </p:nvPr>
        </p:nvSpPr>
        <p:spPr>
          <a:xfrm>
            <a:off x="685800" y="1981080"/>
            <a:ext cx="7772040" cy="4114440"/>
          </a:xfrm>
          <a:prstGeom prst="rect">
            <a:avLst/>
          </a:prstGeom>
          <a:noFill/>
          <a:ln w="0">
            <a:noFill/>
          </a:ln>
        </p:spPr>
        <p:txBody>
          <a:bodyPr lIns="0" tIns="0" rIns="0" bIns="0" anchor="ctr">
            <a:noAutofit/>
          </a:bodyPr>
          <a:lstStyle/>
          <a:p>
            <a:pPr indent="0" algn="ctr">
              <a:buNone/>
            </a:pPr>
            <a:endParaRPr lang="pl-PL" sz="3200" b="0" u="none" strike="noStrike">
              <a:solidFill>
                <a:srgbClr val="000000"/>
              </a:solidFill>
              <a:uFillTx/>
              <a:latin typeface="Arial"/>
            </a:endParaRPr>
          </a:p>
        </p:txBody>
      </p:sp>
      <p:sp>
        <p:nvSpPr>
          <p:cNvPr id="4" name="PlaceHolder 3"/>
          <p:cNvSpPr>
            <a:spLocks noGrp="1"/>
          </p:cNvSpPr>
          <p:nvPr>
            <p:ph type="ftr" idx="635"/>
          </p:nvPr>
        </p:nvSpPr>
        <p:spPr/>
        <p:txBody>
          <a:bodyPr/>
          <a:lstStyle/>
          <a:p>
            <a:r>
              <a:t>Footer</a:t>
            </a:r>
          </a:p>
        </p:txBody>
      </p:sp>
      <p:sp>
        <p:nvSpPr>
          <p:cNvPr id="5" name="PlaceHolder 4"/>
          <p:cNvSpPr>
            <a:spLocks noGrp="1"/>
          </p:cNvSpPr>
          <p:nvPr>
            <p:ph type="sldNum" idx="636"/>
          </p:nvPr>
        </p:nvSpPr>
        <p:spPr/>
        <p:txBody>
          <a:bodyPr/>
          <a:lstStyle/>
          <a:p>
            <a:fld id="{693966A7-BADF-432E-9AB4-E5C38F0156F8}" type="slidenum">
              <a:t>‹#›</a:t>
            </a:fld>
            <a:endParaRPr/>
          </a:p>
        </p:txBody>
      </p:sp>
      <p:sp>
        <p:nvSpPr>
          <p:cNvPr id="6" name="PlaceHolder 5"/>
          <p:cNvSpPr>
            <a:spLocks noGrp="1"/>
          </p:cNvSpPr>
          <p:nvPr>
            <p:ph type="dt" idx="634"/>
          </p:nvPr>
        </p:nvSpPr>
        <p:spPr/>
        <p:txBody>
          <a:bodyPr/>
          <a:lstStyle/>
          <a:p>
            <a:endParaRPr/>
          </a:p>
        </p:txBody>
      </p:sp>
    </p:spTree>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x" preserve="1">
  <p:cSld name="Domyślny 199">
    <p:spTree>
      <p:nvGrpSpPr>
        <p:cNvPr id="1" name=""/>
        <p:cNvGrpSpPr/>
        <p:nvPr/>
      </p:nvGrpSpPr>
      <p:grpSpPr>
        <a:xfrm>
          <a:off x="0" y="0"/>
          <a:ext cx="0" cy="0"/>
          <a:chOff x="0" y="0"/>
          <a:chExt cx="0" cy="0"/>
        </a:xfrm>
      </p:grpSpPr>
      <p:sp>
        <p:nvSpPr>
          <p:cNvPr id="2" name="PlaceHolder 1"/>
          <p:cNvSpPr>
            <a:spLocks noGrp="1"/>
          </p:cNvSpPr>
          <p:nvPr>
            <p:ph type="ftr" idx="638"/>
          </p:nvPr>
        </p:nvSpPr>
        <p:spPr/>
        <p:txBody>
          <a:bodyPr/>
          <a:lstStyle/>
          <a:p>
            <a:r>
              <a:t>Footer</a:t>
            </a:r>
          </a:p>
        </p:txBody>
      </p:sp>
      <p:sp>
        <p:nvSpPr>
          <p:cNvPr id="3" name="PlaceHolder 2"/>
          <p:cNvSpPr>
            <a:spLocks noGrp="1"/>
          </p:cNvSpPr>
          <p:nvPr>
            <p:ph type="sldNum" idx="639"/>
          </p:nvPr>
        </p:nvSpPr>
        <p:spPr/>
        <p:txBody>
          <a:bodyPr/>
          <a:lstStyle/>
          <a:p>
            <a:fld id="{697FE976-081E-4376-90E6-521CD05D112E}" type="slidenum">
              <a:t>‹#›</a:t>
            </a:fld>
            <a:endParaRPr/>
          </a:p>
        </p:txBody>
      </p:sp>
      <p:sp>
        <p:nvSpPr>
          <p:cNvPr id="4" name="PlaceHolder 3"/>
          <p:cNvSpPr>
            <a:spLocks noGrp="1"/>
          </p:cNvSpPr>
          <p:nvPr>
            <p:ph type="dt" idx="637"/>
          </p:nvPr>
        </p:nvSpPr>
        <p:spPr/>
        <p:txBody>
          <a:bodyPr/>
          <a:lstStyle/>
          <a:p>
            <a:endParaRPr/>
          </a:p>
        </p:txBody>
      </p:sp>
    </p:spTree>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vertTitleAndTx" preserve="1">
  <p:cSld name="Domyślny 200">
    <p:spTree>
      <p:nvGrpSpPr>
        <p:cNvPr id="1" name=""/>
        <p:cNvGrpSpPr/>
        <p:nvPr/>
      </p:nvGrpSpPr>
      <p:grpSpPr>
        <a:xfrm>
          <a:off x="0" y="0"/>
          <a:ext cx="0" cy="0"/>
          <a:chOff x="0" y="0"/>
          <a:chExt cx="0" cy="0"/>
        </a:xfrm>
      </p:grpSpPr>
      <p:sp>
        <p:nvSpPr>
          <p:cNvPr id="2" name="PlaceHolder 1"/>
          <p:cNvSpPr>
            <a:spLocks noGrp="1"/>
          </p:cNvSpPr>
          <p:nvPr>
            <p:ph type="ftr" idx="641"/>
          </p:nvPr>
        </p:nvSpPr>
        <p:spPr/>
        <p:txBody>
          <a:bodyPr/>
          <a:lstStyle/>
          <a:p>
            <a:r>
              <a:t>Footer</a:t>
            </a:r>
          </a:p>
        </p:txBody>
      </p:sp>
      <p:sp>
        <p:nvSpPr>
          <p:cNvPr id="3" name="PlaceHolder 2"/>
          <p:cNvSpPr>
            <a:spLocks noGrp="1"/>
          </p:cNvSpPr>
          <p:nvPr>
            <p:ph type="sldNum" idx="642"/>
          </p:nvPr>
        </p:nvSpPr>
        <p:spPr/>
        <p:txBody>
          <a:bodyPr/>
          <a:lstStyle/>
          <a:p>
            <a:fld id="{C5C0C301-9E02-4C67-A00C-FFEBCAD77521}" type="slidenum">
              <a:t>‹#›</a:t>
            </a:fld>
            <a:endParaRPr/>
          </a:p>
        </p:txBody>
      </p:sp>
      <p:sp>
        <p:nvSpPr>
          <p:cNvPr id="4" name="PlaceHolder 3"/>
          <p:cNvSpPr>
            <a:spLocks noGrp="1"/>
          </p:cNvSpPr>
          <p:nvPr>
            <p:ph type="dt" idx="640"/>
          </p:nvPr>
        </p:nvSpPr>
        <p:spPr/>
        <p:txBody>
          <a:body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PlaceHolder 1"/>
          <p:cNvSpPr>
            <a:spLocks noGrp="1"/>
          </p:cNvSpPr>
          <p:nvPr>
            <p:ph type="ftr" idx="5"/>
          </p:nvPr>
        </p:nvSpPr>
        <p:spPr/>
        <p:txBody>
          <a:bodyPr/>
          <a:lstStyle/>
          <a:p>
            <a:r>
              <a:t>Footer</a:t>
            </a:r>
          </a:p>
        </p:txBody>
      </p:sp>
      <p:sp>
        <p:nvSpPr>
          <p:cNvPr id="3" name="PlaceHolder 2"/>
          <p:cNvSpPr>
            <a:spLocks noGrp="1"/>
          </p:cNvSpPr>
          <p:nvPr>
            <p:ph type="sldNum" idx="6"/>
          </p:nvPr>
        </p:nvSpPr>
        <p:spPr/>
        <p:txBody>
          <a:bodyPr/>
          <a:lstStyle/>
          <a:p>
            <a:fld id="{32CBE867-B058-468D-94AC-84082AA7D5E6}" type="slidenum">
              <a:t>‹#›</a:t>
            </a:fld>
            <a:endParaRPr/>
          </a:p>
        </p:txBody>
      </p:sp>
      <p:sp>
        <p:nvSpPr>
          <p:cNvPr id="4" name="PlaceHolder 3"/>
          <p:cNvSpPr>
            <a:spLocks noGrp="1"/>
          </p:cNvSpPr>
          <p:nvPr>
            <p:ph type="dt" idx="4"/>
          </p:nvPr>
        </p:nvSpPr>
        <p:spPr/>
        <p:txBody>
          <a:body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Domyślny 8">
    <p:spTree>
      <p:nvGrpSpPr>
        <p:cNvPr id="1" name=""/>
        <p:cNvGrpSpPr/>
        <p:nvPr/>
      </p:nvGrpSpPr>
      <p:grpSpPr>
        <a:xfrm>
          <a:off x="0" y="0"/>
          <a:ext cx="0" cy="0"/>
          <a:chOff x="0" y="0"/>
          <a:chExt cx="0" cy="0"/>
        </a:xfrm>
      </p:grpSpPr>
      <p:sp>
        <p:nvSpPr>
          <p:cNvPr id="2" name="PlaceHolder 1"/>
          <p:cNvSpPr>
            <a:spLocks noGrp="1"/>
          </p:cNvSpPr>
          <p:nvPr>
            <p:ph type="ftr" idx="59"/>
          </p:nvPr>
        </p:nvSpPr>
        <p:spPr/>
        <p:txBody>
          <a:bodyPr/>
          <a:lstStyle/>
          <a:p>
            <a:r>
              <a:t>Footer</a:t>
            </a:r>
          </a:p>
        </p:txBody>
      </p:sp>
      <p:sp>
        <p:nvSpPr>
          <p:cNvPr id="3" name="PlaceHolder 2"/>
          <p:cNvSpPr>
            <a:spLocks noGrp="1"/>
          </p:cNvSpPr>
          <p:nvPr>
            <p:ph type="sldNum" idx="60"/>
          </p:nvPr>
        </p:nvSpPr>
        <p:spPr/>
        <p:txBody>
          <a:bodyPr/>
          <a:lstStyle/>
          <a:p>
            <a:fld id="{0FFC69DD-F856-4820-8DD0-714952101FFA}" type="slidenum">
              <a:t>‹#›</a:t>
            </a:fld>
            <a:endParaRPr/>
          </a:p>
        </p:txBody>
      </p:sp>
      <p:sp>
        <p:nvSpPr>
          <p:cNvPr id="4" name="PlaceHolder 3"/>
          <p:cNvSpPr>
            <a:spLocks noGrp="1"/>
          </p:cNvSpPr>
          <p:nvPr>
            <p:ph type="dt" idx="58"/>
          </p:nvPr>
        </p:nvSpPr>
        <p:spPr/>
        <p:txBody>
          <a:bodyPr/>
          <a:lstStyle/>
          <a:p>
            <a:endParaRPr/>
          </a:p>
        </p:txBody>
      </p:sp>
    </p:spTree>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Domyślny 201">
    <p:spTree>
      <p:nvGrpSpPr>
        <p:cNvPr id="1" name=""/>
        <p:cNvGrpSpPr/>
        <p:nvPr/>
      </p:nvGrpSpPr>
      <p:grpSpPr>
        <a:xfrm>
          <a:off x="0" y="0"/>
          <a:ext cx="0" cy="0"/>
          <a:chOff x="0" y="0"/>
          <a:chExt cx="0" cy="0"/>
        </a:xfrm>
      </p:grpSpPr>
      <p:sp>
        <p:nvSpPr>
          <p:cNvPr id="1275" name="PlaceHolder 1"/>
          <p:cNvSpPr>
            <a:spLocks noGrp="1"/>
          </p:cNvSpPr>
          <p:nvPr>
            <p:ph type="title"/>
          </p:nvPr>
        </p:nvSpPr>
        <p:spPr>
          <a:xfrm>
            <a:off x="685800" y="609480"/>
            <a:ext cx="7772040" cy="1142640"/>
          </a:xfrm>
          <a:prstGeom prst="rect">
            <a:avLst/>
          </a:prstGeom>
          <a:noFill/>
          <a:ln w="0">
            <a:noFill/>
          </a:ln>
        </p:spPr>
        <p:txBody>
          <a:bodyPr lIns="0" tIns="0" rIns="0" bIns="0" anchor="ctr">
            <a:noAutofit/>
          </a:bodyPr>
          <a:lstStyle/>
          <a:p>
            <a:pPr indent="0" algn="ctr">
              <a:buNone/>
            </a:pPr>
            <a:endParaRPr lang="pl-PL" sz="2000" b="0" u="none" strike="noStrike">
              <a:solidFill>
                <a:schemeClr val="dk1"/>
              </a:solidFill>
              <a:uFillTx/>
              <a:latin typeface="Times New Roman"/>
            </a:endParaRPr>
          </a:p>
        </p:txBody>
      </p:sp>
      <p:sp>
        <p:nvSpPr>
          <p:cNvPr id="1276" name="PlaceHolder 2"/>
          <p:cNvSpPr>
            <a:spLocks noGrp="1"/>
          </p:cNvSpPr>
          <p:nvPr>
            <p:ph/>
          </p:nvPr>
        </p:nvSpPr>
        <p:spPr>
          <a:xfrm>
            <a:off x="685800" y="1981080"/>
            <a:ext cx="7772040" cy="4114440"/>
          </a:xfrm>
          <a:prstGeom prst="rect">
            <a:avLst/>
          </a:prstGeom>
          <a:noFill/>
          <a:ln w="0">
            <a:noFill/>
          </a:ln>
        </p:spPr>
        <p:txBody>
          <a:bodyPr lIns="0" tIns="0" rIns="0" bIns="0" anchor="t">
            <a:normAutofit/>
          </a:bodyPr>
          <a:lstStyle/>
          <a:p>
            <a:pPr indent="0">
              <a:spcBef>
                <a:spcPts val="1417"/>
              </a:spcBef>
              <a:buNone/>
            </a:pPr>
            <a:endParaRPr lang="pl-PL" sz="3200" b="0" u="none" strike="noStrike">
              <a:solidFill>
                <a:schemeClr val="dk1"/>
              </a:solidFill>
              <a:uFillTx/>
              <a:latin typeface="Times New Roman"/>
            </a:endParaRPr>
          </a:p>
        </p:txBody>
      </p:sp>
      <p:sp>
        <p:nvSpPr>
          <p:cNvPr id="4" name="PlaceHolder 3"/>
          <p:cNvSpPr>
            <a:spLocks noGrp="1"/>
          </p:cNvSpPr>
          <p:nvPr>
            <p:ph type="ftr" idx="644"/>
          </p:nvPr>
        </p:nvSpPr>
        <p:spPr/>
        <p:txBody>
          <a:bodyPr/>
          <a:lstStyle/>
          <a:p>
            <a:r>
              <a:t>Footer</a:t>
            </a:r>
          </a:p>
        </p:txBody>
      </p:sp>
      <p:sp>
        <p:nvSpPr>
          <p:cNvPr id="5" name="PlaceHolder 4"/>
          <p:cNvSpPr>
            <a:spLocks noGrp="1"/>
          </p:cNvSpPr>
          <p:nvPr>
            <p:ph type="sldNum" idx="645"/>
          </p:nvPr>
        </p:nvSpPr>
        <p:spPr/>
        <p:txBody>
          <a:bodyPr/>
          <a:lstStyle/>
          <a:p>
            <a:fld id="{83B0DEF4-BB26-4362-B7A4-EC1BA22A9016}" type="slidenum">
              <a:t>‹#›</a:t>
            </a:fld>
            <a:endParaRPr/>
          </a:p>
        </p:txBody>
      </p:sp>
      <p:sp>
        <p:nvSpPr>
          <p:cNvPr id="6" name="PlaceHolder 5"/>
          <p:cNvSpPr>
            <a:spLocks noGrp="1"/>
          </p:cNvSpPr>
          <p:nvPr>
            <p:ph type="dt" idx="643"/>
          </p:nvPr>
        </p:nvSpPr>
        <p:spPr/>
        <p:txBody>
          <a:bodyPr/>
          <a:lstStyle/>
          <a:p>
            <a:endParaRPr/>
          </a:p>
        </p:txBody>
      </p:sp>
    </p:spTree>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blank" preserve="1">
  <p:cSld name="Domyślny 202">
    <p:spTree>
      <p:nvGrpSpPr>
        <p:cNvPr id="1" name=""/>
        <p:cNvGrpSpPr/>
        <p:nvPr/>
      </p:nvGrpSpPr>
      <p:grpSpPr>
        <a:xfrm>
          <a:off x="0" y="0"/>
          <a:ext cx="0" cy="0"/>
          <a:chOff x="0" y="0"/>
          <a:chExt cx="0" cy="0"/>
        </a:xfrm>
      </p:grpSpPr>
      <p:sp>
        <p:nvSpPr>
          <p:cNvPr id="2" name="PlaceHolder 1"/>
          <p:cNvSpPr>
            <a:spLocks noGrp="1"/>
          </p:cNvSpPr>
          <p:nvPr>
            <p:ph type="ftr" idx="647"/>
          </p:nvPr>
        </p:nvSpPr>
        <p:spPr/>
        <p:txBody>
          <a:bodyPr/>
          <a:lstStyle/>
          <a:p>
            <a:r>
              <a:t>Footer</a:t>
            </a:r>
          </a:p>
        </p:txBody>
      </p:sp>
      <p:sp>
        <p:nvSpPr>
          <p:cNvPr id="3" name="PlaceHolder 2"/>
          <p:cNvSpPr>
            <a:spLocks noGrp="1"/>
          </p:cNvSpPr>
          <p:nvPr>
            <p:ph type="sldNum" idx="648"/>
          </p:nvPr>
        </p:nvSpPr>
        <p:spPr/>
        <p:txBody>
          <a:bodyPr/>
          <a:lstStyle/>
          <a:p>
            <a:fld id="{F2CB1B37-C5F0-4AA3-A442-D772AFD10E93}" type="slidenum">
              <a:t>‹#›</a:t>
            </a:fld>
            <a:endParaRPr/>
          </a:p>
        </p:txBody>
      </p:sp>
      <p:sp>
        <p:nvSpPr>
          <p:cNvPr id="4" name="PlaceHolder 3"/>
          <p:cNvSpPr>
            <a:spLocks noGrp="1"/>
          </p:cNvSpPr>
          <p:nvPr>
            <p:ph type="dt" idx="646"/>
          </p:nvPr>
        </p:nvSpPr>
        <p:spPr/>
        <p:txBody>
          <a:bodyPr/>
          <a:lstStyle/>
          <a:p>
            <a:endParaRPr/>
          </a:p>
        </p:txBody>
      </p:sp>
    </p:spTree>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woObj" preserve="1">
  <p:cSld name="Domyślny 203">
    <p:spTree>
      <p:nvGrpSpPr>
        <p:cNvPr id="1" name=""/>
        <p:cNvGrpSpPr/>
        <p:nvPr/>
      </p:nvGrpSpPr>
      <p:grpSpPr>
        <a:xfrm>
          <a:off x="0" y="0"/>
          <a:ext cx="0" cy="0"/>
          <a:chOff x="0" y="0"/>
          <a:chExt cx="0" cy="0"/>
        </a:xfrm>
      </p:grpSpPr>
      <p:sp>
        <p:nvSpPr>
          <p:cNvPr id="1288" name="PlaceHolder 1"/>
          <p:cNvSpPr>
            <a:spLocks noGrp="1"/>
          </p:cNvSpPr>
          <p:nvPr>
            <p:ph type="title"/>
          </p:nvPr>
        </p:nvSpPr>
        <p:spPr>
          <a:xfrm>
            <a:off x="685800" y="609480"/>
            <a:ext cx="7772040" cy="1142640"/>
          </a:xfrm>
          <a:prstGeom prst="rect">
            <a:avLst/>
          </a:prstGeom>
          <a:noFill/>
          <a:ln w="0">
            <a:noFill/>
          </a:ln>
        </p:spPr>
        <p:txBody>
          <a:bodyPr lIns="0" tIns="0" rIns="0" bIns="0" anchor="ctr">
            <a:noAutofit/>
          </a:bodyPr>
          <a:lstStyle/>
          <a:p>
            <a:pPr indent="0" algn="ctr">
              <a:buNone/>
            </a:pPr>
            <a:endParaRPr lang="pl-PL" sz="2000" b="0" u="none" strike="noStrike">
              <a:solidFill>
                <a:schemeClr val="dk1"/>
              </a:solidFill>
              <a:uFillTx/>
              <a:latin typeface="Times New Roman"/>
            </a:endParaRPr>
          </a:p>
        </p:txBody>
      </p:sp>
      <p:sp>
        <p:nvSpPr>
          <p:cNvPr id="1289" name="PlaceHolder 2"/>
          <p:cNvSpPr>
            <a:spLocks noGrp="1"/>
          </p:cNvSpPr>
          <p:nvPr>
            <p:ph/>
          </p:nvPr>
        </p:nvSpPr>
        <p:spPr>
          <a:xfrm>
            <a:off x="685800" y="1981080"/>
            <a:ext cx="3792600" cy="4114440"/>
          </a:xfrm>
          <a:prstGeom prst="rect">
            <a:avLst/>
          </a:prstGeom>
          <a:noFill/>
          <a:ln w="0">
            <a:noFill/>
          </a:ln>
        </p:spPr>
        <p:txBody>
          <a:bodyPr lIns="0" tIns="0" rIns="0" bIns="0" anchor="t">
            <a:normAutofit/>
          </a:bodyPr>
          <a:lstStyle/>
          <a:p>
            <a:pPr indent="0">
              <a:spcBef>
                <a:spcPts val="1417"/>
              </a:spcBef>
              <a:buNone/>
            </a:pPr>
            <a:endParaRPr lang="pl-PL" sz="3200" b="0" u="none" strike="noStrike">
              <a:solidFill>
                <a:schemeClr val="dk1"/>
              </a:solidFill>
              <a:uFillTx/>
              <a:latin typeface="Times New Roman"/>
            </a:endParaRPr>
          </a:p>
        </p:txBody>
      </p:sp>
      <p:sp>
        <p:nvSpPr>
          <p:cNvPr id="1290" name="PlaceHolder 3"/>
          <p:cNvSpPr>
            <a:spLocks noGrp="1"/>
          </p:cNvSpPr>
          <p:nvPr>
            <p:ph/>
          </p:nvPr>
        </p:nvSpPr>
        <p:spPr>
          <a:xfrm>
            <a:off x="4668480" y="1981080"/>
            <a:ext cx="3792600" cy="4114440"/>
          </a:xfrm>
          <a:prstGeom prst="rect">
            <a:avLst/>
          </a:prstGeom>
          <a:noFill/>
          <a:ln w="0">
            <a:noFill/>
          </a:ln>
        </p:spPr>
        <p:txBody>
          <a:bodyPr lIns="0" tIns="0" rIns="0" bIns="0" anchor="t">
            <a:normAutofit/>
          </a:bodyPr>
          <a:lstStyle/>
          <a:p>
            <a:pPr indent="0">
              <a:spcBef>
                <a:spcPts val="1417"/>
              </a:spcBef>
              <a:buNone/>
            </a:pPr>
            <a:endParaRPr lang="pl-PL" sz="3200" b="0" u="none" strike="noStrike">
              <a:solidFill>
                <a:schemeClr val="dk1"/>
              </a:solidFill>
              <a:uFillTx/>
              <a:latin typeface="Times New Roman"/>
            </a:endParaRPr>
          </a:p>
        </p:txBody>
      </p:sp>
      <p:sp>
        <p:nvSpPr>
          <p:cNvPr id="5" name="PlaceHolder 4"/>
          <p:cNvSpPr>
            <a:spLocks noGrp="1"/>
          </p:cNvSpPr>
          <p:nvPr>
            <p:ph type="ftr" idx="650"/>
          </p:nvPr>
        </p:nvSpPr>
        <p:spPr/>
        <p:txBody>
          <a:bodyPr/>
          <a:lstStyle/>
          <a:p>
            <a:r>
              <a:t>Footer</a:t>
            </a:r>
          </a:p>
        </p:txBody>
      </p:sp>
      <p:sp>
        <p:nvSpPr>
          <p:cNvPr id="6" name="PlaceHolder 5"/>
          <p:cNvSpPr>
            <a:spLocks noGrp="1"/>
          </p:cNvSpPr>
          <p:nvPr>
            <p:ph type="sldNum" idx="651"/>
          </p:nvPr>
        </p:nvSpPr>
        <p:spPr/>
        <p:txBody>
          <a:bodyPr/>
          <a:lstStyle/>
          <a:p>
            <a:fld id="{7524A33C-C57B-4959-91CB-DFC8CBA4481C}" type="slidenum">
              <a:t>‹#›</a:t>
            </a:fld>
            <a:endParaRPr/>
          </a:p>
        </p:txBody>
      </p:sp>
      <p:sp>
        <p:nvSpPr>
          <p:cNvPr id="7" name="PlaceHolder 6"/>
          <p:cNvSpPr>
            <a:spLocks noGrp="1"/>
          </p:cNvSpPr>
          <p:nvPr>
            <p:ph type="dt" idx="649"/>
          </p:nvPr>
        </p:nvSpPr>
        <p:spPr/>
        <p:txBody>
          <a:bodyPr/>
          <a:lstStyle/>
          <a:p>
            <a:endParaRPr/>
          </a:p>
        </p:txBody>
      </p:sp>
    </p:spTree>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blank" preserve="1">
  <p:cSld name="Domyślny 204">
    <p:spTree>
      <p:nvGrpSpPr>
        <p:cNvPr id="1" name=""/>
        <p:cNvGrpSpPr/>
        <p:nvPr/>
      </p:nvGrpSpPr>
      <p:grpSpPr>
        <a:xfrm>
          <a:off x="0" y="0"/>
          <a:ext cx="0" cy="0"/>
          <a:chOff x="0" y="0"/>
          <a:chExt cx="0" cy="0"/>
        </a:xfrm>
      </p:grpSpPr>
      <p:sp>
        <p:nvSpPr>
          <p:cNvPr id="2" name="PlaceHolder 1"/>
          <p:cNvSpPr>
            <a:spLocks noGrp="1"/>
          </p:cNvSpPr>
          <p:nvPr>
            <p:ph type="ftr" idx="653"/>
          </p:nvPr>
        </p:nvSpPr>
        <p:spPr/>
        <p:txBody>
          <a:bodyPr/>
          <a:lstStyle/>
          <a:p>
            <a:r>
              <a:t>Footer</a:t>
            </a:r>
          </a:p>
        </p:txBody>
      </p:sp>
      <p:sp>
        <p:nvSpPr>
          <p:cNvPr id="3" name="PlaceHolder 2"/>
          <p:cNvSpPr>
            <a:spLocks noGrp="1"/>
          </p:cNvSpPr>
          <p:nvPr>
            <p:ph type="sldNum" idx="654"/>
          </p:nvPr>
        </p:nvSpPr>
        <p:spPr/>
        <p:txBody>
          <a:bodyPr/>
          <a:lstStyle/>
          <a:p>
            <a:fld id="{60336E37-19D4-462A-B09B-FEDF22E19291}" type="slidenum">
              <a:t>‹#›</a:t>
            </a:fld>
            <a:endParaRPr/>
          </a:p>
        </p:txBody>
      </p:sp>
      <p:sp>
        <p:nvSpPr>
          <p:cNvPr id="4" name="PlaceHolder 3"/>
          <p:cNvSpPr>
            <a:spLocks noGrp="1"/>
          </p:cNvSpPr>
          <p:nvPr>
            <p:ph type="dt" idx="652"/>
          </p:nvPr>
        </p:nvSpPr>
        <p:spPr/>
        <p:txBody>
          <a:bodyPr/>
          <a:lstStyle/>
          <a:p>
            <a:endParaRPr/>
          </a:p>
        </p:txBody>
      </p:sp>
    </p:spTree>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Only" preserve="1">
  <p:cSld name="Domyślny 205">
    <p:spTree>
      <p:nvGrpSpPr>
        <p:cNvPr id="1" name=""/>
        <p:cNvGrpSpPr/>
        <p:nvPr/>
      </p:nvGrpSpPr>
      <p:grpSpPr>
        <a:xfrm>
          <a:off x="0" y="0"/>
          <a:ext cx="0" cy="0"/>
          <a:chOff x="0" y="0"/>
          <a:chExt cx="0" cy="0"/>
        </a:xfrm>
      </p:grpSpPr>
      <p:sp>
        <p:nvSpPr>
          <p:cNvPr id="1303" name="PlaceHolder 1"/>
          <p:cNvSpPr>
            <a:spLocks noGrp="1"/>
          </p:cNvSpPr>
          <p:nvPr>
            <p:ph type="title"/>
          </p:nvPr>
        </p:nvSpPr>
        <p:spPr>
          <a:xfrm>
            <a:off x="685800" y="609480"/>
            <a:ext cx="7772040" cy="1142640"/>
          </a:xfrm>
          <a:prstGeom prst="rect">
            <a:avLst/>
          </a:prstGeom>
          <a:noFill/>
          <a:ln w="0">
            <a:noFill/>
          </a:ln>
        </p:spPr>
        <p:txBody>
          <a:bodyPr lIns="0" tIns="0" rIns="0" bIns="0" anchor="ctr">
            <a:noAutofit/>
          </a:bodyPr>
          <a:lstStyle/>
          <a:p>
            <a:pPr indent="0" algn="ctr">
              <a:buNone/>
            </a:pPr>
            <a:endParaRPr lang="pl-PL" sz="2000" b="0" u="none" strike="noStrike">
              <a:solidFill>
                <a:schemeClr val="dk1"/>
              </a:solidFill>
              <a:uFillTx/>
              <a:latin typeface="Times New Roman"/>
            </a:endParaRPr>
          </a:p>
        </p:txBody>
      </p:sp>
      <p:sp>
        <p:nvSpPr>
          <p:cNvPr id="3" name="PlaceHolder 2"/>
          <p:cNvSpPr>
            <a:spLocks noGrp="1"/>
          </p:cNvSpPr>
          <p:nvPr>
            <p:ph type="ftr" idx="656"/>
          </p:nvPr>
        </p:nvSpPr>
        <p:spPr/>
        <p:txBody>
          <a:bodyPr/>
          <a:lstStyle/>
          <a:p>
            <a:r>
              <a:t>Footer</a:t>
            </a:r>
          </a:p>
        </p:txBody>
      </p:sp>
      <p:sp>
        <p:nvSpPr>
          <p:cNvPr id="4" name="PlaceHolder 3"/>
          <p:cNvSpPr>
            <a:spLocks noGrp="1"/>
          </p:cNvSpPr>
          <p:nvPr>
            <p:ph type="sldNum" idx="657"/>
          </p:nvPr>
        </p:nvSpPr>
        <p:spPr/>
        <p:txBody>
          <a:bodyPr/>
          <a:lstStyle/>
          <a:p>
            <a:fld id="{3CA96A83-1541-42E9-9CE1-D584BAFBF770}" type="slidenum">
              <a:t>‹#›</a:t>
            </a:fld>
            <a:endParaRPr/>
          </a:p>
        </p:txBody>
      </p:sp>
      <p:sp>
        <p:nvSpPr>
          <p:cNvPr id="5" name="PlaceHolder 4"/>
          <p:cNvSpPr>
            <a:spLocks noGrp="1"/>
          </p:cNvSpPr>
          <p:nvPr>
            <p:ph type="dt" idx="655"/>
          </p:nvPr>
        </p:nvSpPr>
        <p:spPr/>
        <p:txBody>
          <a:bodyPr/>
          <a:lstStyle/>
          <a:p>
            <a:endParaRPr/>
          </a:p>
        </p:txBody>
      </p:sp>
    </p:spTree>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blank" preserve="1">
  <p:cSld name="Domyślny 206">
    <p:spTree>
      <p:nvGrpSpPr>
        <p:cNvPr id="1" name=""/>
        <p:cNvGrpSpPr/>
        <p:nvPr/>
      </p:nvGrpSpPr>
      <p:grpSpPr>
        <a:xfrm>
          <a:off x="0" y="0"/>
          <a:ext cx="0" cy="0"/>
          <a:chOff x="0" y="0"/>
          <a:chExt cx="0" cy="0"/>
        </a:xfrm>
      </p:grpSpPr>
      <p:sp>
        <p:nvSpPr>
          <p:cNvPr id="2" name="PlaceHolder 1"/>
          <p:cNvSpPr>
            <a:spLocks noGrp="1"/>
          </p:cNvSpPr>
          <p:nvPr>
            <p:ph type="ftr" idx="659"/>
          </p:nvPr>
        </p:nvSpPr>
        <p:spPr/>
        <p:txBody>
          <a:bodyPr/>
          <a:lstStyle/>
          <a:p>
            <a:r>
              <a:t>Footer</a:t>
            </a:r>
          </a:p>
        </p:txBody>
      </p:sp>
      <p:sp>
        <p:nvSpPr>
          <p:cNvPr id="3" name="PlaceHolder 2"/>
          <p:cNvSpPr>
            <a:spLocks noGrp="1"/>
          </p:cNvSpPr>
          <p:nvPr>
            <p:ph type="sldNum" idx="660"/>
          </p:nvPr>
        </p:nvSpPr>
        <p:spPr/>
        <p:txBody>
          <a:bodyPr/>
          <a:lstStyle/>
          <a:p>
            <a:fld id="{4D903C1B-FAF2-4E0C-BC3D-7295EE300FB8}" type="slidenum">
              <a:t>‹#›</a:t>
            </a:fld>
            <a:endParaRPr/>
          </a:p>
        </p:txBody>
      </p:sp>
      <p:sp>
        <p:nvSpPr>
          <p:cNvPr id="4" name="PlaceHolder 3"/>
          <p:cNvSpPr>
            <a:spLocks noGrp="1"/>
          </p:cNvSpPr>
          <p:nvPr>
            <p:ph type="dt" idx="658"/>
          </p:nvPr>
        </p:nvSpPr>
        <p:spPr/>
        <p:txBody>
          <a:bodyPr/>
          <a:lstStyle/>
          <a:p>
            <a:endParaRPr/>
          </a:p>
        </p:txBody>
      </p:sp>
    </p:spTree>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blank" preserve="1">
  <p:cSld name="Domyślny 207">
    <p:spTree>
      <p:nvGrpSpPr>
        <p:cNvPr id="1" name=""/>
        <p:cNvGrpSpPr/>
        <p:nvPr/>
      </p:nvGrpSpPr>
      <p:grpSpPr>
        <a:xfrm>
          <a:off x="0" y="0"/>
          <a:ext cx="0" cy="0"/>
          <a:chOff x="0" y="0"/>
          <a:chExt cx="0" cy="0"/>
        </a:xfrm>
      </p:grpSpPr>
      <p:sp>
        <p:nvSpPr>
          <p:cNvPr id="2" name="PlaceHolder 1"/>
          <p:cNvSpPr>
            <a:spLocks noGrp="1"/>
          </p:cNvSpPr>
          <p:nvPr>
            <p:ph type="ftr" idx="662"/>
          </p:nvPr>
        </p:nvSpPr>
        <p:spPr/>
        <p:txBody>
          <a:bodyPr/>
          <a:lstStyle/>
          <a:p>
            <a:r>
              <a:t>Footer</a:t>
            </a:r>
          </a:p>
        </p:txBody>
      </p:sp>
      <p:sp>
        <p:nvSpPr>
          <p:cNvPr id="3" name="PlaceHolder 2"/>
          <p:cNvSpPr>
            <a:spLocks noGrp="1"/>
          </p:cNvSpPr>
          <p:nvPr>
            <p:ph type="sldNum" idx="663"/>
          </p:nvPr>
        </p:nvSpPr>
        <p:spPr/>
        <p:txBody>
          <a:bodyPr/>
          <a:lstStyle/>
          <a:p>
            <a:fld id="{90297D8C-356A-4FD4-BD42-A76476CE1FC7}" type="slidenum">
              <a:t>‹#›</a:t>
            </a:fld>
            <a:endParaRPr/>
          </a:p>
        </p:txBody>
      </p:sp>
      <p:sp>
        <p:nvSpPr>
          <p:cNvPr id="4" name="PlaceHolder 3"/>
          <p:cNvSpPr>
            <a:spLocks noGrp="1"/>
          </p:cNvSpPr>
          <p:nvPr>
            <p:ph type="dt" idx="661"/>
          </p:nvPr>
        </p:nvSpPr>
        <p:spPr/>
        <p:txBody>
          <a:bodyPr/>
          <a:lstStyle/>
          <a:p>
            <a:endParaRPr/>
          </a:p>
        </p:txBody>
      </p:sp>
    </p:spTree>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blank" preserve="1">
  <p:cSld name="Domyślny 208">
    <p:spTree>
      <p:nvGrpSpPr>
        <p:cNvPr id="1" name=""/>
        <p:cNvGrpSpPr/>
        <p:nvPr/>
      </p:nvGrpSpPr>
      <p:grpSpPr>
        <a:xfrm>
          <a:off x="0" y="0"/>
          <a:ext cx="0" cy="0"/>
          <a:chOff x="0" y="0"/>
          <a:chExt cx="0" cy="0"/>
        </a:xfrm>
      </p:grpSpPr>
      <p:sp>
        <p:nvSpPr>
          <p:cNvPr id="2" name="PlaceHolder 1"/>
          <p:cNvSpPr>
            <a:spLocks noGrp="1"/>
          </p:cNvSpPr>
          <p:nvPr>
            <p:ph type="ftr" idx="665"/>
          </p:nvPr>
        </p:nvSpPr>
        <p:spPr/>
        <p:txBody>
          <a:bodyPr/>
          <a:lstStyle/>
          <a:p>
            <a:r>
              <a:t>Footer</a:t>
            </a:r>
          </a:p>
        </p:txBody>
      </p:sp>
      <p:sp>
        <p:nvSpPr>
          <p:cNvPr id="3" name="PlaceHolder 2"/>
          <p:cNvSpPr>
            <a:spLocks noGrp="1"/>
          </p:cNvSpPr>
          <p:nvPr>
            <p:ph type="sldNum" idx="666"/>
          </p:nvPr>
        </p:nvSpPr>
        <p:spPr/>
        <p:txBody>
          <a:bodyPr/>
          <a:lstStyle/>
          <a:p>
            <a:fld id="{F80A5E38-B297-47FD-848A-7402EB31E5F5}" type="slidenum">
              <a:t>‹#›</a:t>
            </a:fld>
            <a:endParaRPr/>
          </a:p>
        </p:txBody>
      </p:sp>
      <p:sp>
        <p:nvSpPr>
          <p:cNvPr id="4" name="PlaceHolder 3"/>
          <p:cNvSpPr>
            <a:spLocks noGrp="1"/>
          </p:cNvSpPr>
          <p:nvPr>
            <p:ph type="dt" idx="664"/>
          </p:nvPr>
        </p:nvSpPr>
        <p:spPr/>
        <p:txBody>
          <a:bodyPr/>
          <a:lstStyle/>
          <a:p>
            <a:endParaRPr/>
          </a:p>
        </p:txBody>
      </p:sp>
    </p:spTree>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title" preserve="1">
  <p:cSld name="Domyślny 209">
    <p:spTree>
      <p:nvGrpSpPr>
        <p:cNvPr id="1" name=""/>
        <p:cNvGrpSpPr/>
        <p:nvPr/>
      </p:nvGrpSpPr>
      <p:grpSpPr>
        <a:xfrm>
          <a:off x="0" y="0"/>
          <a:ext cx="0" cy="0"/>
          <a:chOff x="0" y="0"/>
          <a:chExt cx="0" cy="0"/>
        </a:xfrm>
      </p:grpSpPr>
      <p:sp>
        <p:nvSpPr>
          <p:cNvPr id="1323" name="PlaceHolder 1"/>
          <p:cNvSpPr>
            <a:spLocks noGrp="1"/>
          </p:cNvSpPr>
          <p:nvPr>
            <p:ph type="title"/>
          </p:nvPr>
        </p:nvSpPr>
        <p:spPr>
          <a:xfrm>
            <a:off x="685800" y="609480"/>
            <a:ext cx="7772040" cy="1142640"/>
          </a:xfrm>
          <a:prstGeom prst="rect">
            <a:avLst/>
          </a:prstGeom>
          <a:noFill/>
          <a:ln w="0">
            <a:noFill/>
          </a:ln>
        </p:spPr>
        <p:txBody>
          <a:bodyPr lIns="0" tIns="0" rIns="0" bIns="0" anchor="ctr">
            <a:noAutofit/>
          </a:bodyPr>
          <a:lstStyle/>
          <a:p>
            <a:pPr indent="0" algn="ctr">
              <a:buNone/>
            </a:pPr>
            <a:endParaRPr lang="pl-PL" sz="2000" b="0" u="none" strike="noStrike">
              <a:solidFill>
                <a:schemeClr val="dk1"/>
              </a:solidFill>
              <a:uFillTx/>
              <a:latin typeface="Times New Roman"/>
            </a:endParaRPr>
          </a:p>
        </p:txBody>
      </p:sp>
      <p:sp>
        <p:nvSpPr>
          <p:cNvPr id="1324" name="PlaceHolder 2"/>
          <p:cNvSpPr>
            <a:spLocks noGrp="1"/>
          </p:cNvSpPr>
          <p:nvPr>
            <p:ph type="subTitle"/>
          </p:nvPr>
        </p:nvSpPr>
        <p:spPr>
          <a:xfrm>
            <a:off x="685800" y="1981080"/>
            <a:ext cx="7772040" cy="4114440"/>
          </a:xfrm>
          <a:prstGeom prst="rect">
            <a:avLst/>
          </a:prstGeom>
          <a:noFill/>
          <a:ln w="0">
            <a:noFill/>
          </a:ln>
        </p:spPr>
        <p:txBody>
          <a:bodyPr lIns="0" tIns="0" rIns="0" bIns="0" anchor="ctr">
            <a:noAutofit/>
          </a:bodyPr>
          <a:lstStyle/>
          <a:p>
            <a:pPr indent="0" algn="ctr">
              <a:buNone/>
            </a:pPr>
            <a:endParaRPr lang="pl-PL" sz="3200" b="0" u="none" strike="noStrike">
              <a:solidFill>
                <a:srgbClr val="000000"/>
              </a:solidFill>
              <a:uFillTx/>
              <a:latin typeface="Arial"/>
            </a:endParaRPr>
          </a:p>
        </p:txBody>
      </p:sp>
      <p:sp>
        <p:nvSpPr>
          <p:cNvPr id="4" name="PlaceHolder 3"/>
          <p:cNvSpPr>
            <a:spLocks noGrp="1"/>
          </p:cNvSpPr>
          <p:nvPr>
            <p:ph type="ftr" idx="668"/>
          </p:nvPr>
        </p:nvSpPr>
        <p:spPr/>
        <p:txBody>
          <a:bodyPr/>
          <a:lstStyle/>
          <a:p>
            <a:r>
              <a:t>Footer</a:t>
            </a:r>
          </a:p>
        </p:txBody>
      </p:sp>
      <p:sp>
        <p:nvSpPr>
          <p:cNvPr id="5" name="PlaceHolder 4"/>
          <p:cNvSpPr>
            <a:spLocks noGrp="1"/>
          </p:cNvSpPr>
          <p:nvPr>
            <p:ph type="sldNum" idx="669"/>
          </p:nvPr>
        </p:nvSpPr>
        <p:spPr/>
        <p:txBody>
          <a:bodyPr/>
          <a:lstStyle/>
          <a:p>
            <a:fld id="{2C90431F-71B8-4AAA-B08F-D6F66B576C2B}" type="slidenum">
              <a:t>‹#›</a:t>
            </a:fld>
            <a:endParaRPr/>
          </a:p>
        </p:txBody>
      </p:sp>
      <p:sp>
        <p:nvSpPr>
          <p:cNvPr id="6" name="PlaceHolder 5"/>
          <p:cNvSpPr>
            <a:spLocks noGrp="1"/>
          </p:cNvSpPr>
          <p:nvPr>
            <p:ph type="dt" idx="667"/>
          </p:nvPr>
        </p:nvSpPr>
        <p:spPr/>
        <p:txBody>
          <a:bodyPr/>
          <a:lstStyle/>
          <a:p>
            <a:endParaRPr/>
          </a:p>
        </p:txBody>
      </p:sp>
    </p:spTree>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x" preserve="1">
  <p:cSld name="Domyślny 210">
    <p:spTree>
      <p:nvGrpSpPr>
        <p:cNvPr id="1" name=""/>
        <p:cNvGrpSpPr/>
        <p:nvPr/>
      </p:nvGrpSpPr>
      <p:grpSpPr>
        <a:xfrm>
          <a:off x="0" y="0"/>
          <a:ext cx="0" cy="0"/>
          <a:chOff x="0" y="0"/>
          <a:chExt cx="0" cy="0"/>
        </a:xfrm>
      </p:grpSpPr>
      <p:sp>
        <p:nvSpPr>
          <p:cNvPr id="2" name="PlaceHolder 1"/>
          <p:cNvSpPr>
            <a:spLocks noGrp="1"/>
          </p:cNvSpPr>
          <p:nvPr>
            <p:ph type="ftr" idx="671"/>
          </p:nvPr>
        </p:nvSpPr>
        <p:spPr/>
        <p:txBody>
          <a:bodyPr/>
          <a:lstStyle/>
          <a:p>
            <a:r>
              <a:t>Footer</a:t>
            </a:r>
          </a:p>
        </p:txBody>
      </p:sp>
      <p:sp>
        <p:nvSpPr>
          <p:cNvPr id="3" name="PlaceHolder 2"/>
          <p:cNvSpPr>
            <a:spLocks noGrp="1"/>
          </p:cNvSpPr>
          <p:nvPr>
            <p:ph type="sldNum" idx="672"/>
          </p:nvPr>
        </p:nvSpPr>
        <p:spPr/>
        <p:txBody>
          <a:bodyPr/>
          <a:lstStyle/>
          <a:p>
            <a:fld id="{816C3514-15A9-49BB-9DCD-E1E650A45F80}" type="slidenum">
              <a:t>‹#›</a:t>
            </a:fld>
            <a:endParaRPr/>
          </a:p>
        </p:txBody>
      </p:sp>
      <p:sp>
        <p:nvSpPr>
          <p:cNvPr id="4" name="PlaceHolder 3"/>
          <p:cNvSpPr>
            <a:spLocks noGrp="1"/>
          </p:cNvSpPr>
          <p:nvPr>
            <p:ph type="dt" idx="670"/>
          </p:nvPr>
        </p:nvSpPr>
        <p:spPr/>
        <p:txBody>
          <a:body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Domyślny 9">
    <p:spTree>
      <p:nvGrpSpPr>
        <p:cNvPr id="1" name=""/>
        <p:cNvGrpSpPr/>
        <p:nvPr/>
      </p:nvGrpSpPr>
      <p:grpSpPr>
        <a:xfrm>
          <a:off x="0" y="0"/>
          <a:ext cx="0" cy="0"/>
          <a:chOff x="0" y="0"/>
          <a:chExt cx="0" cy="0"/>
        </a:xfrm>
      </p:grpSpPr>
      <p:sp>
        <p:nvSpPr>
          <p:cNvPr id="2" name="PlaceHolder 1"/>
          <p:cNvSpPr>
            <a:spLocks noGrp="1"/>
          </p:cNvSpPr>
          <p:nvPr>
            <p:ph type="ftr" idx="62"/>
          </p:nvPr>
        </p:nvSpPr>
        <p:spPr/>
        <p:txBody>
          <a:bodyPr/>
          <a:lstStyle/>
          <a:p>
            <a:r>
              <a:t>Footer</a:t>
            </a:r>
          </a:p>
        </p:txBody>
      </p:sp>
      <p:sp>
        <p:nvSpPr>
          <p:cNvPr id="3" name="PlaceHolder 2"/>
          <p:cNvSpPr>
            <a:spLocks noGrp="1"/>
          </p:cNvSpPr>
          <p:nvPr>
            <p:ph type="sldNum" idx="63"/>
          </p:nvPr>
        </p:nvSpPr>
        <p:spPr/>
        <p:txBody>
          <a:bodyPr/>
          <a:lstStyle/>
          <a:p>
            <a:fld id="{9A82362F-F1D7-40AF-9377-509F0A7D93CB}" type="slidenum">
              <a:t>‹#›</a:t>
            </a:fld>
            <a:endParaRPr/>
          </a:p>
        </p:txBody>
      </p:sp>
      <p:sp>
        <p:nvSpPr>
          <p:cNvPr id="4" name="PlaceHolder 3"/>
          <p:cNvSpPr>
            <a:spLocks noGrp="1"/>
          </p:cNvSpPr>
          <p:nvPr>
            <p:ph type="dt" idx="61"/>
          </p:nvPr>
        </p:nvSpPr>
        <p:spPr/>
        <p:txBody>
          <a:bodyPr/>
          <a:lstStyle/>
          <a:p>
            <a:endParaRPr/>
          </a:p>
        </p:txBody>
      </p:sp>
    </p:spTree>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vertTitleAndTx" preserve="1">
  <p:cSld name="Domyślny 211">
    <p:spTree>
      <p:nvGrpSpPr>
        <p:cNvPr id="1" name=""/>
        <p:cNvGrpSpPr/>
        <p:nvPr/>
      </p:nvGrpSpPr>
      <p:grpSpPr>
        <a:xfrm>
          <a:off x="0" y="0"/>
          <a:ext cx="0" cy="0"/>
          <a:chOff x="0" y="0"/>
          <a:chExt cx="0" cy="0"/>
        </a:xfrm>
      </p:grpSpPr>
      <p:sp>
        <p:nvSpPr>
          <p:cNvPr id="2" name="PlaceHolder 1"/>
          <p:cNvSpPr>
            <a:spLocks noGrp="1"/>
          </p:cNvSpPr>
          <p:nvPr>
            <p:ph type="ftr" idx="674"/>
          </p:nvPr>
        </p:nvSpPr>
        <p:spPr/>
        <p:txBody>
          <a:bodyPr/>
          <a:lstStyle/>
          <a:p>
            <a:r>
              <a:t>Footer</a:t>
            </a:r>
          </a:p>
        </p:txBody>
      </p:sp>
      <p:sp>
        <p:nvSpPr>
          <p:cNvPr id="3" name="PlaceHolder 2"/>
          <p:cNvSpPr>
            <a:spLocks noGrp="1"/>
          </p:cNvSpPr>
          <p:nvPr>
            <p:ph type="sldNum" idx="675"/>
          </p:nvPr>
        </p:nvSpPr>
        <p:spPr/>
        <p:txBody>
          <a:bodyPr/>
          <a:lstStyle/>
          <a:p>
            <a:fld id="{3A751384-1F6B-4098-BC77-298E6918057F}" type="slidenum">
              <a:t>‹#›</a:t>
            </a:fld>
            <a:endParaRPr/>
          </a:p>
        </p:txBody>
      </p:sp>
      <p:sp>
        <p:nvSpPr>
          <p:cNvPr id="4" name="PlaceHolder 3"/>
          <p:cNvSpPr>
            <a:spLocks noGrp="1"/>
          </p:cNvSpPr>
          <p:nvPr>
            <p:ph type="dt" idx="673"/>
          </p:nvPr>
        </p:nvSpPr>
        <p:spPr/>
        <p:txBody>
          <a:bodyPr/>
          <a:lstStyle/>
          <a:p>
            <a:endParaRPr/>
          </a:p>
        </p:txBody>
      </p:sp>
    </p:spTree>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obj" preserve="1">
  <p:cSld name="Domyślny 212">
    <p:spTree>
      <p:nvGrpSpPr>
        <p:cNvPr id="1" name=""/>
        <p:cNvGrpSpPr/>
        <p:nvPr/>
      </p:nvGrpSpPr>
      <p:grpSpPr>
        <a:xfrm>
          <a:off x="0" y="0"/>
          <a:ext cx="0" cy="0"/>
          <a:chOff x="0" y="0"/>
          <a:chExt cx="0" cy="0"/>
        </a:xfrm>
      </p:grpSpPr>
      <p:sp>
        <p:nvSpPr>
          <p:cNvPr id="1340" name="PlaceHolder 1"/>
          <p:cNvSpPr>
            <a:spLocks noGrp="1"/>
          </p:cNvSpPr>
          <p:nvPr>
            <p:ph type="title"/>
          </p:nvPr>
        </p:nvSpPr>
        <p:spPr>
          <a:xfrm>
            <a:off x="685800" y="609480"/>
            <a:ext cx="7772040" cy="1142640"/>
          </a:xfrm>
          <a:prstGeom prst="rect">
            <a:avLst/>
          </a:prstGeom>
          <a:noFill/>
          <a:ln w="0">
            <a:noFill/>
          </a:ln>
        </p:spPr>
        <p:txBody>
          <a:bodyPr lIns="0" tIns="0" rIns="0" bIns="0" anchor="ctr">
            <a:noAutofit/>
          </a:bodyPr>
          <a:lstStyle/>
          <a:p>
            <a:pPr indent="0" algn="ctr">
              <a:buNone/>
            </a:pPr>
            <a:endParaRPr lang="pl-PL" sz="2000" b="0" u="none" strike="noStrike">
              <a:solidFill>
                <a:schemeClr val="dk1"/>
              </a:solidFill>
              <a:uFillTx/>
              <a:latin typeface="Times New Roman"/>
            </a:endParaRPr>
          </a:p>
        </p:txBody>
      </p:sp>
      <p:sp>
        <p:nvSpPr>
          <p:cNvPr id="1341" name="PlaceHolder 2"/>
          <p:cNvSpPr>
            <a:spLocks noGrp="1"/>
          </p:cNvSpPr>
          <p:nvPr>
            <p:ph/>
          </p:nvPr>
        </p:nvSpPr>
        <p:spPr>
          <a:xfrm>
            <a:off x="685800" y="1981080"/>
            <a:ext cx="7772040" cy="4114440"/>
          </a:xfrm>
          <a:prstGeom prst="rect">
            <a:avLst/>
          </a:prstGeom>
          <a:noFill/>
          <a:ln w="0">
            <a:noFill/>
          </a:ln>
        </p:spPr>
        <p:txBody>
          <a:bodyPr lIns="0" tIns="0" rIns="0" bIns="0" anchor="t">
            <a:normAutofit/>
          </a:bodyPr>
          <a:lstStyle/>
          <a:p>
            <a:pPr indent="0">
              <a:spcBef>
                <a:spcPts val="1417"/>
              </a:spcBef>
              <a:buNone/>
            </a:pPr>
            <a:endParaRPr lang="pl-PL" sz="3200" b="0" u="none" strike="noStrike">
              <a:solidFill>
                <a:schemeClr val="dk1"/>
              </a:solidFill>
              <a:uFillTx/>
              <a:latin typeface="Times New Roman"/>
            </a:endParaRPr>
          </a:p>
        </p:txBody>
      </p:sp>
      <p:sp>
        <p:nvSpPr>
          <p:cNvPr id="4" name="PlaceHolder 3"/>
          <p:cNvSpPr>
            <a:spLocks noGrp="1"/>
          </p:cNvSpPr>
          <p:nvPr>
            <p:ph type="ftr" idx="677"/>
          </p:nvPr>
        </p:nvSpPr>
        <p:spPr/>
        <p:txBody>
          <a:bodyPr/>
          <a:lstStyle/>
          <a:p>
            <a:r>
              <a:t>Footer</a:t>
            </a:r>
          </a:p>
        </p:txBody>
      </p:sp>
      <p:sp>
        <p:nvSpPr>
          <p:cNvPr id="5" name="PlaceHolder 4"/>
          <p:cNvSpPr>
            <a:spLocks noGrp="1"/>
          </p:cNvSpPr>
          <p:nvPr>
            <p:ph type="sldNum" idx="678"/>
          </p:nvPr>
        </p:nvSpPr>
        <p:spPr/>
        <p:txBody>
          <a:bodyPr/>
          <a:lstStyle/>
          <a:p>
            <a:fld id="{FF7FF0B7-6718-476D-B2A6-412680C3C4C5}" type="slidenum">
              <a:t>‹#›</a:t>
            </a:fld>
            <a:endParaRPr/>
          </a:p>
        </p:txBody>
      </p:sp>
      <p:sp>
        <p:nvSpPr>
          <p:cNvPr id="6" name="PlaceHolder 5"/>
          <p:cNvSpPr>
            <a:spLocks noGrp="1"/>
          </p:cNvSpPr>
          <p:nvPr>
            <p:ph type="dt" idx="676"/>
          </p:nvPr>
        </p:nvSpPr>
        <p:spPr/>
        <p:txBody>
          <a:bodyPr/>
          <a:lstStyle/>
          <a:p>
            <a:endParaRPr/>
          </a:p>
        </p:txBody>
      </p:sp>
    </p:spTree>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blank" preserve="1">
  <p:cSld name="Domyślny 213">
    <p:spTree>
      <p:nvGrpSpPr>
        <p:cNvPr id="1" name=""/>
        <p:cNvGrpSpPr/>
        <p:nvPr/>
      </p:nvGrpSpPr>
      <p:grpSpPr>
        <a:xfrm>
          <a:off x="0" y="0"/>
          <a:ext cx="0" cy="0"/>
          <a:chOff x="0" y="0"/>
          <a:chExt cx="0" cy="0"/>
        </a:xfrm>
      </p:grpSpPr>
      <p:sp>
        <p:nvSpPr>
          <p:cNvPr id="2" name="PlaceHolder 1"/>
          <p:cNvSpPr>
            <a:spLocks noGrp="1"/>
          </p:cNvSpPr>
          <p:nvPr>
            <p:ph type="ftr" idx="680"/>
          </p:nvPr>
        </p:nvSpPr>
        <p:spPr/>
        <p:txBody>
          <a:bodyPr/>
          <a:lstStyle/>
          <a:p>
            <a:r>
              <a:t>Footer</a:t>
            </a:r>
          </a:p>
        </p:txBody>
      </p:sp>
      <p:sp>
        <p:nvSpPr>
          <p:cNvPr id="3" name="PlaceHolder 2"/>
          <p:cNvSpPr>
            <a:spLocks noGrp="1"/>
          </p:cNvSpPr>
          <p:nvPr>
            <p:ph type="sldNum" idx="681"/>
          </p:nvPr>
        </p:nvSpPr>
        <p:spPr/>
        <p:txBody>
          <a:bodyPr/>
          <a:lstStyle/>
          <a:p>
            <a:fld id="{0434A247-924B-470B-A07C-7EC6A0546A03}" type="slidenum">
              <a:t>‹#›</a:t>
            </a:fld>
            <a:endParaRPr/>
          </a:p>
        </p:txBody>
      </p:sp>
      <p:sp>
        <p:nvSpPr>
          <p:cNvPr id="4" name="PlaceHolder 3"/>
          <p:cNvSpPr>
            <a:spLocks noGrp="1"/>
          </p:cNvSpPr>
          <p:nvPr>
            <p:ph type="dt" idx="679"/>
          </p:nvPr>
        </p:nvSpPr>
        <p:spPr/>
        <p:txBody>
          <a:bodyPr/>
          <a:lstStyle/>
          <a:p>
            <a:endParaRPr/>
          </a:p>
        </p:txBody>
      </p:sp>
    </p:spTree>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woObj" preserve="1">
  <p:cSld name="Domyślny 214">
    <p:spTree>
      <p:nvGrpSpPr>
        <p:cNvPr id="1" name=""/>
        <p:cNvGrpSpPr/>
        <p:nvPr/>
      </p:nvGrpSpPr>
      <p:grpSpPr>
        <a:xfrm>
          <a:off x="0" y="0"/>
          <a:ext cx="0" cy="0"/>
          <a:chOff x="0" y="0"/>
          <a:chExt cx="0" cy="0"/>
        </a:xfrm>
      </p:grpSpPr>
      <p:sp>
        <p:nvSpPr>
          <p:cNvPr id="1353" name="PlaceHolder 1"/>
          <p:cNvSpPr>
            <a:spLocks noGrp="1"/>
          </p:cNvSpPr>
          <p:nvPr>
            <p:ph type="title"/>
          </p:nvPr>
        </p:nvSpPr>
        <p:spPr>
          <a:xfrm>
            <a:off x="685800" y="609480"/>
            <a:ext cx="7772040" cy="1142640"/>
          </a:xfrm>
          <a:prstGeom prst="rect">
            <a:avLst/>
          </a:prstGeom>
          <a:noFill/>
          <a:ln w="0">
            <a:noFill/>
          </a:ln>
        </p:spPr>
        <p:txBody>
          <a:bodyPr lIns="0" tIns="0" rIns="0" bIns="0" anchor="ctr">
            <a:noAutofit/>
          </a:bodyPr>
          <a:lstStyle/>
          <a:p>
            <a:pPr indent="0" algn="ctr">
              <a:buNone/>
            </a:pPr>
            <a:endParaRPr lang="pl-PL" sz="2000" b="0" u="none" strike="noStrike">
              <a:solidFill>
                <a:schemeClr val="dk1"/>
              </a:solidFill>
              <a:uFillTx/>
              <a:latin typeface="Times New Roman"/>
            </a:endParaRPr>
          </a:p>
        </p:txBody>
      </p:sp>
      <p:sp>
        <p:nvSpPr>
          <p:cNvPr id="1354" name="PlaceHolder 2"/>
          <p:cNvSpPr>
            <a:spLocks noGrp="1"/>
          </p:cNvSpPr>
          <p:nvPr>
            <p:ph/>
          </p:nvPr>
        </p:nvSpPr>
        <p:spPr>
          <a:xfrm>
            <a:off x="685800" y="1981080"/>
            <a:ext cx="3792600" cy="4114440"/>
          </a:xfrm>
          <a:prstGeom prst="rect">
            <a:avLst/>
          </a:prstGeom>
          <a:noFill/>
          <a:ln w="0">
            <a:noFill/>
          </a:ln>
        </p:spPr>
        <p:txBody>
          <a:bodyPr lIns="0" tIns="0" rIns="0" bIns="0" anchor="t">
            <a:normAutofit/>
          </a:bodyPr>
          <a:lstStyle/>
          <a:p>
            <a:pPr indent="0">
              <a:spcBef>
                <a:spcPts val="1417"/>
              </a:spcBef>
              <a:buNone/>
            </a:pPr>
            <a:endParaRPr lang="pl-PL" sz="3200" b="0" u="none" strike="noStrike">
              <a:solidFill>
                <a:schemeClr val="dk1"/>
              </a:solidFill>
              <a:uFillTx/>
              <a:latin typeface="Times New Roman"/>
            </a:endParaRPr>
          </a:p>
        </p:txBody>
      </p:sp>
      <p:sp>
        <p:nvSpPr>
          <p:cNvPr id="1355" name="PlaceHolder 3"/>
          <p:cNvSpPr>
            <a:spLocks noGrp="1"/>
          </p:cNvSpPr>
          <p:nvPr>
            <p:ph/>
          </p:nvPr>
        </p:nvSpPr>
        <p:spPr>
          <a:xfrm>
            <a:off x="4668480" y="1981080"/>
            <a:ext cx="3792600" cy="4114440"/>
          </a:xfrm>
          <a:prstGeom prst="rect">
            <a:avLst/>
          </a:prstGeom>
          <a:noFill/>
          <a:ln w="0">
            <a:noFill/>
          </a:ln>
        </p:spPr>
        <p:txBody>
          <a:bodyPr lIns="0" tIns="0" rIns="0" bIns="0" anchor="t">
            <a:normAutofit/>
          </a:bodyPr>
          <a:lstStyle/>
          <a:p>
            <a:pPr indent="0">
              <a:spcBef>
                <a:spcPts val="1417"/>
              </a:spcBef>
              <a:buNone/>
            </a:pPr>
            <a:endParaRPr lang="pl-PL" sz="3200" b="0" u="none" strike="noStrike">
              <a:solidFill>
                <a:schemeClr val="dk1"/>
              </a:solidFill>
              <a:uFillTx/>
              <a:latin typeface="Times New Roman"/>
            </a:endParaRPr>
          </a:p>
        </p:txBody>
      </p:sp>
      <p:sp>
        <p:nvSpPr>
          <p:cNvPr id="5" name="PlaceHolder 4"/>
          <p:cNvSpPr>
            <a:spLocks noGrp="1"/>
          </p:cNvSpPr>
          <p:nvPr>
            <p:ph type="ftr" idx="683"/>
          </p:nvPr>
        </p:nvSpPr>
        <p:spPr/>
        <p:txBody>
          <a:bodyPr/>
          <a:lstStyle/>
          <a:p>
            <a:r>
              <a:t>Footer</a:t>
            </a:r>
          </a:p>
        </p:txBody>
      </p:sp>
      <p:sp>
        <p:nvSpPr>
          <p:cNvPr id="6" name="PlaceHolder 5"/>
          <p:cNvSpPr>
            <a:spLocks noGrp="1"/>
          </p:cNvSpPr>
          <p:nvPr>
            <p:ph type="sldNum" idx="684"/>
          </p:nvPr>
        </p:nvSpPr>
        <p:spPr/>
        <p:txBody>
          <a:bodyPr/>
          <a:lstStyle/>
          <a:p>
            <a:fld id="{35DF4596-BB6C-41DB-9C96-8495965DCD20}" type="slidenum">
              <a:t>‹#›</a:t>
            </a:fld>
            <a:endParaRPr/>
          </a:p>
        </p:txBody>
      </p:sp>
      <p:sp>
        <p:nvSpPr>
          <p:cNvPr id="7" name="PlaceHolder 6"/>
          <p:cNvSpPr>
            <a:spLocks noGrp="1"/>
          </p:cNvSpPr>
          <p:nvPr>
            <p:ph type="dt" idx="682"/>
          </p:nvPr>
        </p:nvSpPr>
        <p:spPr/>
        <p:txBody>
          <a:bodyPr/>
          <a:lstStyle/>
          <a:p>
            <a:endParaRPr/>
          </a:p>
        </p:txBody>
      </p:sp>
    </p:spTree>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blank" preserve="1">
  <p:cSld name="Domyślny 215">
    <p:spTree>
      <p:nvGrpSpPr>
        <p:cNvPr id="1" name=""/>
        <p:cNvGrpSpPr/>
        <p:nvPr/>
      </p:nvGrpSpPr>
      <p:grpSpPr>
        <a:xfrm>
          <a:off x="0" y="0"/>
          <a:ext cx="0" cy="0"/>
          <a:chOff x="0" y="0"/>
          <a:chExt cx="0" cy="0"/>
        </a:xfrm>
      </p:grpSpPr>
      <p:sp>
        <p:nvSpPr>
          <p:cNvPr id="2" name="PlaceHolder 1"/>
          <p:cNvSpPr>
            <a:spLocks noGrp="1"/>
          </p:cNvSpPr>
          <p:nvPr>
            <p:ph type="ftr" idx="686"/>
          </p:nvPr>
        </p:nvSpPr>
        <p:spPr/>
        <p:txBody>
          <a:bodyPr/>
          <a:lstStyle/>
          <a:p>
            <a:r>
              <a:t>Footer</a:t>
            </a:r>
          </a:p>
        </p:txBody>
      </p:sp>
      <p:sp>
        <p:nvSpPr>
          <p:cNvPr id="3" name="PlaceHolder 2"/>
          <p:cNvSpPr>
            <a:spLocks noGrp="1"/>
          </p:cNvSpPr>
          <p:nvPr>
            <p:ph type="sldNum" idx="687"/>
          </p:nvPr>
        </p:nvSpPr>
        <p:spPr/>
        <p:txBody>
          <a:bodyPr/>
          <a:lstStyle/>
          <a:p>
            <a:fld id="{3B1137C0-2B73-4FCB-90AC-E237BCB2B1F9}" type="slidenum">
              <a:t>‹#›</a:t>
            </a:fld>
            <a:endParaRPr/>
          </a:p>
        </p:txBody>
      </p:sp>
      <p:sp>
        <p:nvSpPr>
          <p:cNvPr id="4" name="PlaceHolder 3"/>
          <p:cNvSpPr>
            <a:spLocks noGrp="1"/>
          </p:cNvSpPr>
          <p:nvPr>
            <p:ph type="dt" idx="685"/>
          </p:nvPr>
        </p:nvSpPr>
        <p:spPr/>
        <p:txBody>
          <a:bodyPr/>
          <a:lstStyle/>
          <a:p>
            <a:endParaRPr/>
          </a:p>
        </p:txBody>
      </p:sp>
    </p:spTree>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itleOnly" preserve="1">
  <p:cSld name="Domyślny 216">
    <p:spTree>
      <p:nvGrpSpPr>
        <p:cNvPr id="1" name=""/>
        <p:cNvGrpSpPr/>
        <p:nvPr/>
      </p:nvGrpSpPr>
      <p:grpSpPr>
        <a:xfrm>
          <a:off x="0" y="0"/>
          <a:ext cx="0" cy="0"/>
          <a:chOff x="0" y="0"/>
          <a:chExt cx="0" cy="0"/>
        </a:xfrm>
      </p:grpSpPr>
      <p:sp>
        <p:nvSpPr>
          <p:cNvPr id="1368" name="PlaceHolder 1"/>
          <p:cNvSpPr>
            <a:spLocks noGrp="1"/>
          </p:cNvSpPr>
          <p:nvPr>
            <p:ph type="title"/>
          </p:nvPr>
        </p:nvSpPr>
        <p:spPr>
          <a:xfrm>
            <a:off x="685800" y="609480"/>
            <a:ext cx="7772040" cy="1142640"/>
          </a:xfrm>
          <a:prstGeom prst="rect">
            <a:avLst/>
          </a:prstGeom>
          <a:noFill/>
          <a:ln w="0">
            <a:noFill/>
          </a:ln>
        </p:spPr>
        <p:txBody>
          <a:bodyPr lIns="0" tIns="0" rIns="0" bIns="0" anchor="ctr">
            <a:noAutofit/>
          </a:bodyPr>
          <a:lstStyle/>
          <a:p>
            <a:pPr indent="0" algn="ctr">
              <a:buNone/>
            </a:pPr>
            <a:endParaRPr lang="pl-PL" sz="2000" b="0" u="none" strike="noStrike">
              <a:solidFill>
                <a:schemeClr val="dk1"/>
              </a:solidFill>
              <a:uFillTx/>
              <a:latin typeface="Times New Roman"/>
            </a:endParaRPr>
          </a:p>
        </p:txBody>
      </p:sp>
      <p:sp>
        <p:nvSpPr>
          <p:cNvPr id="3" name="PlaceHolder 2"/>
          <p:cNvSpPr>
            <a:spLocks noGrp="1"/>
          </p:cNvSpPr>
          <p:nvPr>
            <p:ph type="ftr" idx="689"/>
          </p:nvPr>
        </p:nvSpPr>
        <p:spPr/>
        <p:txBody>
          <a:bodyPr/>
          <a:lstStyle/>
          <a:p>
            <a:r>
              <a:t>Footer</a:t>
            </a:r>
          </a:p>
        </p:txBody>
      </p:sp>
      <p:sp>
        <p:nvSpPr>
          <p:cNvPr id="4" name="PlaceHolder 3"/>
          <p:cNvSpPr>
            <a:spLocks noGrp="1"/>
          </p:cNvSpPr>
          <p:nvPr>
            <p:ph type="sldNum" idx="690"/>
          </p:nvPr>
        </p:nvSpPr>
        <p:spPr/>
        <p:txBody>
          <a:bodyPr/>
          <a:lstStyle/>
          <a:p>
            <a:fld id="{CE8D5727-7C56-4D4E-A093-23C6DBF7B0A9}" type="slidenum">
              <a:t>‹#›</a:t>
            </a:fld>
            <a:endParaRPr/>
          </a:p>
        </p:txBody>
      </p:sp>
      <p:sp>
        <p:nvSpPr>
          <p:cNvPr id="5" name="PlaceHolder 4"/>
          <p:cNvSpPr>
            <a:spLocks noGrp="1"/>
          </p:cNvSpPr>
          <p:nvPr>
            <p:ph type="dt" idx="688"/>
          </p:nvPr>
        </p:nvSpPr>
        <p:spPr/>
        <p:txBody>
          <a:bodyPr/>
          <a:lstStyle/>
          <a:p>
            <a:endParaRPr/>
          </a:p>
        </p:txBody>
      </p:sp>
    </p:spTree>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blank" preserve="1">
  <p:cSld name="Domyślny 217">
    <p:spTree>
      <p:nvGrpSpPr>
        <p:cNvPr id="1" name=""/>
        <p:cNvGrpSpPr/>
        <p:nvPr/>
      </p:nvGrpSpPr>
      <p:grpSpPr>
        <a:xfrm>
          <a:off x="0" y="0"/>
          <a:ext cx="0" cy="0"/>
          <a:chOff x="0" y="0"/>
          <a:chExt cx="0" cy="0"/>
        </a:xfrm>
      </p:grpSpPr>
      <p:sp>
        <p:nvSpPr>
          <p:cNvPr id="2" name="PlaceHolder 1"/>
          <p:cNvSpPr>
            <a:spLocks noGrp="1"/>
          </p:cNvSpPr>
          <p:nvPr>
            <p:ph type="ftr" idx="692"/>
          </p:nvPr>
        </p:nvSpPr>
        <p:spPr/>
        <p:txBody>
          <a:bodyPr/>
          <a:lstStyle/>
          <a:p>
            <a:r>
              <a:t>Footer</a:t>
            </a:r>
          </a:p>
        </p:txBody>
      </p:sp>
      <p:sp>
        <p:nvSpPr>
          <p:cNvPr id="3" name="PlaceHolder 2"/>
          <p:cNvSpPr>
            <a:spLocks noGrp="1"/>
          </p:cNvSpPr>
          <p:nvPr>
            <p:ph type="sldNum" idx="693"/>
          </p:nvPr>
        </p:nvSpPr>
        <p:spPr/>
        <p:txBody>
          <a:bodyPr/>
          <a:lstStyle/>
          <a:p>
            <a:fld id="{6E8278A7-E208-4A52-B52C-723AAB9300D7}" type="slidenum">
              <a:t>‹#›</a:t>
            </a:fld>
            <a:endParaRPr/>
          </a:p>
        </p:txBody>
      </p:sp>
      <p:sp>
        <p:nvSpPr>
          <p:cNvPr id="4" name="PlaceHolder 3"/>
          <p:cNvSpPr>
            <a:spLocks noGrp="1"/>
          </p:cNvSpPr>
          <p:nvPr>
            <p:ph type="dt" idx="691"/>
          </p:nvPr>
        </p:nvSpPr>
        <p:spPr/>
        <p:txBody>
          <a:bodyPr/>
          <a:lstStyle/>
          <a:p>
            <a:endParaRPr/>
          </a:p>
        </p:txBody>
      </p:sp>
    </p:spTree>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blank" preserve="1">
  <p:cSld name="Domyślny 218">
    <p:spTree>
      <p:nvGrpSpPr>
        <p:cNvPr id="1" name=""/>
        <p:cNvGrpSpPr/>
        <p:nvPr/>
      </p:nvGrpSpPr>
      <p:grpSpPr>
        <a:xfrm>
          <a:off x="0" y="0"/>
          <a:ext cx="0" cy="0"/>
          <a:chOff x="0" y="0"/>
          <a:chExt cx="0" cy="0"/>
        </a:xfrm>
      </p:grpSpPr>
      <p:sp>
        <p:nvSpPr>
          <p:cNvPr id="2" name="PlaceHolder 1"/>
          <p:cNvSpPr>
            <a:spLocks noGrp="1"/>
          </p:cNvSpPr>
          <p:nvPr>
            <p:ph type="ftr" idx="695"/>
          </p:nvPr>
        </p:nvSpPr>
        <p:spPr/>
        <p:txBody>
          <a:bodyPr/>
          <a:lstStyle/>
          <a:p>
            <a:r>
              <a:t>Footer</a:t>
            </a:r>
          </a:p>
        </p:txBody>
      </p:sp>
      <p:sp>
        <p:nvSpPr>
          <p:cNvPr id="3" name="PlaceHolder 2"/>
          <p:cNvSpPr>
            <a:spLocks noGrp="1"/>
          </p:cNvSpPr>
          <p:nvPr>
            <p:ph type="sldNum" idx="696"/>
          </p:nvPr>
        </p:nvSpPr>
        <p:spPr/>
        <p:txBody>
          <a:bodyPr/>
          <a:lstStyle/>
          <a:p>
            <a:fld id="{18A1F147-D71A-42FE-A07B-9307F618A3FB}" type="slidenum">
              <a:t>‹#›</a:t>
            </a:fld>
            <a:endParaRPr/>
          </a:p>
        </p:txBody>
      </p:sp>
      <p:sp>
        <p:nvSpPr>
          <p:cNvPr id="4" name="PlaceHolder 3"/>
          <p:cNvSpPr>
            <a:spLocks noGrp="1"/>
          </p:cNvSpPr>
          <p:nvPr>
            <p:ph type="dt" idx="694"/>
          </p:nvPr>
        </p:nvSpPr>
        <p:spPr/>
        <p:txBody>
          <a:bodyPr/>
          <a:lstStyle/>
          <a:p>
            <a:endParaRPr/>
          </a:p>
        </p:txBody>
      </p:sp>
    </p:spTree>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blank" preserve="1">
  <p:cSld name="Domyślny 219">
    <p:spTree>
      <p:nvGrpSpPr>
        <p:cNvPr id="1" name=""/>
        <p:cNvGrpSpPr/>
        <p:nvPr/>
      </p:nvGrpSpPr>
      <p:grpSpPr>
        <a:xfrm>
          <a:off x="0" y="0"/>
          <a:ext cx="0" cy="0"/>
          <a:chOff x="0" y="0"/>
          <a:chExt cx="0" cy="0"/>
        </a:xfrm>
      </p:grpSpPr>
      <p:sp>
        <p:nvSpPr>
          <p:cNvPr id="2" name="PlaceHolder 1"/>
          <p:cNvSpPr>
            <a:spLocks noGrp="1"/>
          </p:cNvSpPr>
          <p:nvPr>
            <p:ph type="ftr" idx="698"/>
          </p:nvPr>
        </p:nvSpPr>
        <p:spPr/>
        <p:txBody>
          <a:bodyPr/>
          <a:lstStyle/>
          <a:p>
            <a:r>
              <a:t>Footer</a:t>
            </a:r>
          </a:p>
        </p:txBody>
      </p:sp>
      <p:sp>
        <p:nvSpPr>
          <p:cNvPr id="3" name="PlaceHolder 2"/>
          <p:cNvSpPr>
            <a:spLocks noGrp="1"/>
          </p:cNvSpPr>
          <p:nvPr>
            <p:ph type="sldNum" idx="699"/>
          </p:nvPr>
        </p:nvSpPr>
        <p:spPr/>
        <p:txBody>
          <a:bodyPr/>
          <a:lstStyle/>
          <a:p>
            <a:fld id="{5B777943-8ACD-4760-BA31-8A51C81F8962}" type="slidenum">
              <a:t>‹#›</a:t>
            </a:fld>
            <a:endParaRPr/>
          </a:p>
        </p:txBody>
      </p:sp>
      <p:sp>
        <p:nvSpPr>
          <p:cNvPr id="4" name="PlaceHolder 3"/>
          <p:cNvSpPr>
            <a:spLocks noGrp="1"/>
          </p:cNvSpPr>
          <p:nvPr>
            <p:ph type="dt" idx="697"/>
          </p:nvPr>
        </p:nvSpPr>
        <p:spPr/>
        <p:txBody>
          <a:bodyPr/>
          <a:lstStyle/>
          <a:p>
            <a:endParaRPr/>
          </a:p>
        </p:txBody>
      </p:sp>
    </p:spTree>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vertTx" preserve="1">
  <p:cSld name="Domyślny 221">
    <p:spTree>
      <p:nvGrpSpPr>
        <p:cNvPr id="1" name=""/>
        <p:cNvGrpSpPr/>
        <p:nvPr/>
      </p:nvGrpSpPr>
      <p:grpSpPr>
        <a:xfrm>
          <a:off x="0" y="0"/>
          <a:ext cx="0" cy="0"/>
          <a:chOff x="0" y="0"/>
          <a:chExt cx="0" cy="0"/>
        </a:xfrm>
      </p:grpSpPr>
      <p:sp>
        <p:nvSpPr>
          <p:cNvPr id="2" name="PlaceHolder 1"/>
          <p:cNvSpPr>
            <a:spLocks noGrp="1"/>
          </p:cNvSpPr>
          <p:nvPr>
            <p:ph type="ftr" idx="704"/>
          </p:nvPr>
        </p:nvSpPr>
        <p:spPr/>
        <p:txBody>
          <a:bodyPr/>
          <a:lstStyle/>
          <a:p>
            <a:r>
              <a:t>Footer</a:t>
            </a:r>
          </a:p>
        </p:txBody>
      </p:sp>
      <p:sp>
        <p:nvSpPr>
          <p:cNvPr id="3" name="PlaceHolder 2"/>
          <p:cNvSpPr>
            <a:spLocks noGrp="1"/>
          </p:cNvSpPr>
          <p:nvPr>
            <p:ph type="sldNum" idx="705"/>
          </p:nvPr>
        </p:nvSpPr>
        <p:spPr/>
        <p:txBody>
          <a:bodyPr/>
          <a:lstStyle/>
          <a:p>
            <a:fld id="{D700DC60-44CA-47DE-BC20-CEABB5BAEF9C}" type="slidenum">
              <a:t>‹#›</a:t>
            </a:fld>
            <a:endParaRPr/>
          </a:p>
        </p:txBody>
      </p:sp>
      <p:sp>
        <p:nvSpPr>
          <p:cNvPr id="4" name="PlaceHolder 3"/>
          <p:cNvSpPr>
            <a:spLocks noGrp="1"/>
          </p:cNvSpPr>
          <p:nvPr>
            <p:ph type="dt" idx="703"/>
          </p:nvPr>
        </p:nvSpPr>
        <p:spPr/>
        <p:txBody>
          <a:body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Domyślny 10">
    <p:spTree>
      <p:nvGrpSpPr>
        <p:cNvPr id="1" name=""/>
        <p:cNvGrpSpPr/>
        <p:nvPr/>
      </p:nvGrpSpPr>
      <p:grpSpPr>
        <a:xfrm>
          <a:off x="0" y="0"/>
          <a:ext cx="0" cy="0"/>
          <a:chOff x="0" y="0"/>
          <a:chExt cx="0" cy="0"/>
        </a:xfrm>
      </p:grpSpPr>
      <p:sp>
        <p:nvSpPr>
          <p:cNvPr id="2" name="PlaceHolder 1"/>
          <p:cNvSpPr>
            <a:spLocks noGrp="1"/>
          </p:cNvSpPr>
          <p:nvPr>
            <p:ph type="ftr" idx="65"/>
          </p:nvPr>
        </p:nvSpPr>
        <p:spPr/>
        <p:txBody>
          <a:bodyPr/>
          <a:lstStyle/>
          <a:p>
            <a:r>
              <a:t>Footer</a:t>
            </a:r>
          </a:p>
        </p:txBody>
      </p:sp>
      <p:sp>
        <p:nvSpPr>
          <p:cNvPr id="3" name="PlaceHolder 2"/>
          <p:cNvSpPr>
            <a:spLocks noGrp="1"/>
          </p:cNvSpPr>
          <p:nvPr>
            <p:ph type="sldNum" idx="66"/>
          </p:nvPr>
        </p:nvSpPr>
        <p:spPr/>
        <p:txBody>
          <a:bodyPr/>
          <a:lstStyle/>
          <a:p>
            <a:fld id="{7E8D7B57-8FAD-4014-9576-45FDD181B5EA}" type="slidenum">
              <a:t>‹#›</a:t>
            </a:fld>
            <a:endParaRPr/>
          </a:p>
        </p:txBody>
      </p:sp>
      <p:sp>
        <p:nvSpPr>
          <p:cNvPr id="4" name="PlaceHolder 3"/>
          <p:cNvSpPr>
            <a:spLocks noGrp="1"/>
          </p:cNvSpPr>
          <p:nvPr>
            <p:ph type="dt" idx="64"/>
          </p:nvPr>
        </p:nvSpPr>
        <p:spPr/>
        <p:txBody>
          <a:bodyPr/>
          <a:lstStyle/>
          <a:p>
            <a:endParaRPr/>
          </a:p>
        </p:txBody>
      </p:sp>
    </p:spTree>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itleAndTx" preserve="1">
  <p:cSld name="Domyślny 222">
    <p:spTree>
      <p:nvGrpSpPr>
        <p:cNvPr id="1" name=""/>
        <p:cNvGrpSpPr/>
        <p:nvPr/>
      </p:nvGrpSpPr>
      <p:grpSpPr>
        <a:xfrm>
          <a:off x="0" y="0"/>
          <a:ext cx="0" cy="0"/>
          <a:chOff x="0" y="0"/>
          <a:chExt cx="0" cy="0"/>
        </a:xfrm>
      </p:grpSpPr>
      <p:sp>
        <p:nvSpPr>
          <p:cNvPr id="2" name="PlaceHolder 1"/>
          <p:cNvSpPr>
            <a:spLocks noGrp="1"/>
          </p:cNvSpPr>
          <p:nvPr>
            <p:ph type="ftr" idx="707"/>
          </p:nvPr>
        </p:nvSpPr>
        <p:spPr/>
        <p:txBody>
          <a:bodyPr/>
          <a:lstStyle/>
          <a:p>
            <a:r>
              <a:t>Footer</a:t>
            </a:r>
          </a:p>
        </p:txBody>
      </p:sp>
      <p:sp>
        <p:nvSpPr>
          <p:cNvPr id="3" name="PlaceHolder 2"/>
          <p:cNvSpPr>
            <a:spLocks noGrp="1"/>
          </p:cNvSpPr>
          <p:nvPr>
            <p:ph type="sldNum" idx="708"/>
          </p:nvPr>
        </p:nvSpPr>
        <p:spPr/>
        <p:txBody>
          <a:bodyPr/>
          <a:lstStyle/>
          <a:p>
            <a:fld id="{341836A9-2C6C-49A3-A061-D489EDD33664}" type="slidenum">
              <a:t>‹#›</a:t>
            </a:fld>
            <a:endParaRPr/>
          </a:p>
        </p:txBody>
      </p:sp>
      <p:sp>
        <p:nvSpPr>
          <p:cNvPr id="4" name="PlaceHolder 3"/>
          <p:cNvSpPr>
            <a:spLocks noGrp="1"/>
          </p:cNvSpPr>
          <p:nvPr>
            <p:ph type="dt" idx="706"/>
          </p:nvPr>
        </p:nvSpPr>
        <p:spPr/>
        <p:txBody>
          <a:bodyPr/>
          <a:lstStyle/>
          <a:p>
            <a:endParaRPr/>
          </a:p>
        </p:txBody>
      </p:sp>
    </p:spTree>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blank" preserve="1">
  <p:cSld name="Domyślny 224">
    <p:spTree>
      <p:nvGrpSpPr>
        <p:cNvPr id="1" name=""/>
        <p:cNvGrpSpPr/>
        <p:nvPr/>
      </p:nvGrpSpPr>
      <p:grpSpPr>
        <a:xfrm>
          <a:off x="0" y="0"/>
          <a:ext cx="0" cy="0"/>
          <a:chOff x="0" y="0"/>
          <a:chExt cx="0" cy="0"/>
        </a:xfrm>
      </p:grpSpPr>
      <p:sp>
        <p:nvSpPr>
          <p:cNvPr id="2" name="PlaceHolder 1"/>
          <p:cNvSpPr>
            <a:spLocks noGrp="1"/>
          </p:cNvSpPr>
          <p:nvPr>
            <p:ph type="ftr" idx="713"/>
          </p:nvPr>
        </p:nvSpPr>
        <p:spPr/>
        <p:txBody>
          <a:bodyPr/>
          <a:lstStyle/>
          <a:p>
            <a:r>
              <a:t>Footer</a:t>
            </a:r>
          </a:p>
        </p:txBody>
      </p:sp>
      <p:sp>
        <p:nvSpPr>
          <p:cNvPr id="3" name="PlaceHolder 2"/>
          <p:cNvSpPr>
            <a:spLocks noGrp="1"/>
          </p:cNvSpPr>
          <p:nvPr>
            <p:ph type="sldNum" idx="714"/>
          </p:nvPr>
        </p:nvSpPr>
        <p:spPr/>
        <p:txBody>
          <a:bodyPr/>
          <a:lstStyle/>
          <a:p>
            <a:fld id="{6D5F258E-D444-4349-91C6-C1120827A1E9}" type="slidenum">
              <a:t>‹#›</a:t>
            </a:fld>
            <a:endParaRPr/>
          </a:p>
        </p:txBody>
      </p:sp>
      <p:sp>
        <p:nvSpPr>
          <p:cNvPr id="4" name="PlaceHolder 3"/>
          <p:cNvSpPr>
            <a:spLocks noGrp="1"/>
          </p:cNvSpPr>
          <p:nvPr>
            <p:ph type="dt" idx="712"/>
          </p:nvPr>
        </p:nvSpPr>
        <p:spPr/>
        <p:txBody>
          <a:bodyPr/>
          <a:lstStyle/>
          <a:p>
            <a:endParaRPr/>
          </a:p>
        </p:txBody>
      </p:sp>
    </p:spTree>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twoObj" preserve="1">
  <p:cSld name="Domyślny 225">
    <p:spTree>
      <p:nvGrpSpPr>
        <p:cNvPr id="1" name=""/>
        <p:cNvGrpSpPr/>
        <p:nvPr/>
      </p:nvGrpSpPr>
      <p:grpSpPr>
        <a:xfrm>
          <a:off x="0" y="0"/>
          <a:ext cx="0" cy="0"/>
          <a:chOff x="0" y="0"/>
          <a:chExt cx="0" cy="0"/>
        </a:xfrm>
      </p:grpSpPr>
      <p:sp>
        <p:nvSpPr>
          <p:cNvPr id="1427" name="PlaceHolder 1"/>
          <p:cNvSpPr>
            <a:spLocks noGrp="1"/>
          </p:cNvSpPr>
          <p:nvPr>
            <p:ph type="title"/>
          </p:nvPr>
        </p:nvSpPr>
        <p:spPr>
          <a:xfrm>
            <a:off x="685800" y="609480"/>
            <a:ext cx="7772040" cy="1142640"/>
          </a:xfrm>
          <a:prstGeom prst="rect">
            <a:avLst/>
          </a:prstGeom>
          <a:noFill/>
          <a:ln w="0">
            <a:noFill/>
          </a:ln>
        </p:spPr>
        <p:txBody>
          <a:bodyPr lIns="0" tIns="0" rIns="0" bIns="0" anchor="ctr">
            <a:noAutofit/>
          </a:bodyPr>
          <a:lstStyle/>
          <a:p>
            <a:pPr indent="0" algn="ctr">
              <a:buNone/>
            </a:pPr>
            <a:endParaRPr lang="pl-PL" sz="2000" b="0" u="none" strike="noStrike">
              <a:solidFill>
                <a:schemeClr val="dk1"/>
              </a:solidFill>
              <a:uFillTx/>
              <a:latin typeface="Times New Roman"/>
            </a:endParaRPr>
          </a:p>
        </p:txBody>
      </p:sp>
      <p:sp>
        <p:nvSpPr>
          <p:cNvPr id="1428" name="PlaceHolder 2"/>
          <p:cNvSpPr>
            <a:spLocks noGrp="1"/>
          </p:cNvSpPr>
          <p:nvPr>
            <p:ph/>
          </p:nvPr>
        </p:nvSpPr>
        <p:spPr>
          <a:xfrm>
            <a:off x="685800" y="1981080"/>
            <a:ext cx="3792600" cy="4114440"/>
          </a:xfrm>
          <a:prstGeom prst="rect">
            <a:avLst/>
          </a:prstGeom>
          <a:noFill/>
          <a:ln w="0">
            <a:noFill/>
          </a:ln>
        </p:spPr>
        <p:txBody>
          <a:bodyPr lIns="0" tIns="0" rIns="0" bIns="0" anchor="t">
            <a:normAutofit/>
          </a:bodyPr>
          <a:lstStyle/>
          <a:p>
            <a:pPr indent="0">
              <a:spcBef>
                <a:spcPts val="1417"/>
              </a:spcBef>
              <a:buNone/>
            </a:pPr>
            <a:endParaRPr lang="pl-PL" sz="3200" b="0" u="none" strike="noStrike">
              <a:solidFill>
                <a:schemeClr val="dk1"/>
              </a:solidFill>
              <a:uFillTx/>
              <a:latin typeface="Times New Roman"/>
            </a:endParaRPr>
          </a:p>
        </p:txBody>
      </p:sp>
      <p:sp>
        <p:nvSpPr>
          <p:cNvPr id="1429" name="PlaceHolder 3"/>
          <p:cNvSpPr>
            <a:spLocks noGrp="1"/>
          </p:cNvSpPr>
          <p:nvPr>
            <p:ph/>
          </p:nvPr>
        </p:nvSpPr>
        <p:spPr>
          <a:xfrm>
            <a:off x="4668480" y="1981080"/>
            <a:ext cx="3792600" cy="4114440"/>
          </a:xfrm>
          <a:prstGeom prst="rect">
            <a:avLst/>
          </a:prstGeom>
          <a:noFill/>
          <a:ln w="0">
            <a:noFill/>
          </a:ln>
        </p:spPr>
        <p:txBody>
          <a:bodyPr lIns="0" tIns="0" rIns="0" bIns="0" anchor="t">
            <a:normAutofit/>
          </a:bodyPr>
          <a:lstStyle/>
          <a:p>
            <a:pPr indent="0">
              <a:spcBef>
                <a:spcPts val="1417"/>
              </a:spcBef>
              <a:buNone/>
            </a:pPr>
            <a:endParaRPr lang="pl-PL" sz="3200" b="0" u="none" strike="noStrike">
              <a:solidFill>
                <a:schemeClr val="dk1"/>
              </a:solidFill>
              <a:uFillTx/>
              <a:latin typeface="Times New Roman"/>
            </a:endParaRPr>
          </a:p>
        </p:txBody>
      </p:sp>
      <p:sp>
        <p:nvSpPr>
          <p:cNvPr id="5" name="PlaceHolder 4"/>
          <p:cNvSpPr>
            <a:spLocks noGrp="1"/>
          </p:cNvSpPr>
          <p:nvPr>
            <p:ph type="ftr" idx="716"/>
          </p:nvPr>
        </p:nvSpPr>
        <p:spPr/>
        <p:txBody>
          <a:bodyPr/>
          <a:lstStyle/>
          <a:p>
            <a:r>
              <a:t>Footer</a:t>
            </a:r>
          </a:p>
        </p:txBody>
      </p:sp>
      <p:sp>
        <p:nvSpPr>
          <p:cNvPr id="6" name="PlaceHolder 5"/>
          <p:cNvSpPr>
            <a:spLocks noGrp="1"/>
          </p:cNvSpPr>
          <p:nvPr>
            <p:ph type="sldNum" idx="717"/>
          </p:nvPr>
        </p:nvSpPr>
        <p:spPr/>
        <p:txBody>
          <a:bodyPr/>
          <a:lstStyle/>
          <a:p>
            <a:fld id="{E346136E-6A63-4259-A866-3438AE630312}" type="slidenum">
              <a:t>‹#›</a:t>
            </a:fld>
            <a:endParaRPr/>
          </a:p>
        </p:txBody>
      </p:sp>
      <p:sp>
        <p:nvSpPr>
          <p:cNvPr id="7" name="PlaceHolder 6"/>
          <p:cNvSpPr>
            <a:spLocks noGrp="1"/>
          </p:cNvSpPr>
          <p:nvPr>
            <p:ph type="dt" idx="715"/>
          </p:nvPr>
        </p:nvSpPr>
        <p:spPr/>
        <p:txBody>
          <a:bodyPr/>
          <a:lstStyle/>
          <a:p>
            <a:endParaRPr/>
          </a:p>
        </p:txBody>
      </p:sp>
    </p:spTree>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blank" preserve="1">
  <p:cSld name="Domyślny 226">
    <p:spTree>
      <p:nvGrpSpPr>
        <p:cNvPr id="1" name=""/>
        <p:cNvGrpSpPr/>
        <p:nvPr/>
      </p:nvGrpSpPr>
      <p:grpSpPr>
        <a:xfrm>
          <a:off x="0" y="0"/>
          <a:ext cx="0" cy="0"/>
          <a:chOff x="0" y="0"/>
          <a:chExt cx="0" cy="0"/>
        </a:xfrm>
      </p:grpSpPr>
      <p:sp>
        <p:nvSpPr>
          <p:cNvPr id="2" name="PlaceHolder 1"/>
          <p:cNvSpPr>
            <a:spLocks noGrp="1"/>
          </p:cNvSpPr>
          <p:nvPr>
            <p:ph type="ftr" idx="719"/>
          </p:nvPr>
        </p:nvSpPr>
        <p:spPr/>
        <p:txBody>
          <a:bodyPr/>
          <a:lstStyle/>
          <a:p>
            <a:r>
              <a:t>Footer</a:t>
            </a:r>
          </a:p>
        </p:txBody>
      </p:sp>
      <p:sp>
        <p:nvSpPr>
          <p:cNvPr id="3" name="PlaceHolder 2"/>
          <p:cNvSpPr>
            <a:spLocks noGrp="1"/>
          </p:cNvSpPr>
          <p:nvPr>
            <p:ph type="sldNum" idx="720"/>
          </p:nvPr>
        </p:nvSpPr>
        <p:spPr/>
        <p:txBody>
          <a:bodyPr/>
          <a:lstStyle/>
          <a:p>
            <a:fld id="{22B9F6F2-EBD1-4516-930C-7FB755F8603F}" type="slidenum">
              <a:t>‹#›</a:t>
            </a:fld>
            <a:endParaRPr/>
          </a:p>
        </p:txBody>
      </p:sp>
      <p:sp>
        <p:nvSpPr>
          <p:cNvPr id="4" name="PlaceHolder 3"/>
          <p:cNvSpPr>
            <a:spLocks noGrp="1"/>
          </p:cNvSpPr>
          <p:nvPr>
            <p:ph type="dt" idx="718"/>
          </p:nvPr>
        </p:nvSpPr>
        <p:spPr/>
        <p:txBody>
          <a:bodyPr/>
          <a:lstStyle/>
          <a:p>
            <a:endParaRPr/>
          </a:p>
        </p:txBody>
      </p:sp>
    </p:spTree>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titleOnly" preserve="1">
  <p:cSld name="Domyślny 227">
    <p:spTree>
      <p:nvGrpSpPr>
        <p:cNvPr id="1" name=""/>
        <p:cNvGrpSpPr/>
        <p:nvPr/>
      </p:nvGrpSpPr>
      <p:grpSpPr>
        <a:xfrm>
          <a:off x="0" y="0"/>
          <a:ext cx="0" cy="0"/>
          <a:chOff x="0" y="0"/>
          <a:chExt cx="0" cy="0"/>
        </a:xfrm>
      </p:grpSpPr>
      <p:sp>
        <p:nvSpPr>
          <p:cNvPr id="1442" name="PlaceHolder 1"/>
          <p:cNvSpPr>
            <a:spLocks noGrp="1"/>
          </p:cNvSpPr>
          <p:nvPr>
            <p:ph type="title"/>
          </p:nvPr>
        </p:nvSpPr>
        <p:spPr>
          <a:xfrm>
            <a:off x="685800" y="609480"/>
            <a:ext cx="7772040" cy="1142640"/>
          </a:xfrm>
          <a:prstGeom prst="rect">
            <a:avLst/>
          </a:prstGeom>
          <a:noFill/>
          <a:ln w="0">
            <a:noFill/>
          </a:ln>
        </p:spPr>
        <p:txBody>
          <a:bodyPr lIns="0" tIns="0" rIns="0" bIns="0" anchor="ctr">
            <a:noAutofit/>
          </a:bodyPr>
          <a:lstStyle/>
          <a:p>
            <a:pPr indent="0" algn="ctr">
              <a:buNone/>
            </a:pPr>
            <a:endParaRPr lang="pl-PL" sz="2000" b="0" u="none" strike="noStrike">
              <a:solidFill>
                <a:schemeClr val="dk1"/>
              </a:solidFill>
              <a:uFillTx/>
              <a:latin typeface="Times New Roman"/>
            </a:endParaRPr>
          </a:p>
        </p:txBody>
      </p:sp>
      <p:sp>
        <p:nvSpPr>
          <p:cNvPr id="3" name="PlaceHolder 2"/>
          <p:cNvSpPr>
            <a:spLocks noGrp="1"/>
          </p:cNvSpPr>
          <p:nvPr>
            <p:ph type="ftr" idx="722"/>
          </p:nvPr>
        </p:nvSpPr>
        <p:spPr/>
        <p:txBody>
          <a:bodyPr/>
          <a:lstStyle/>
          <a:p>
            <a:r>
              <a:t>Footer</a:t>
            </a:r>
          </a:p>
        </p:txBody>
      </p:sp>
      <p:sp>
        <p:nvSpPr>
          <p:cNvPr id="4" name="PlaceHolder 3"/>
          <p:cNvSpPr>
            <a:spLocks noGrp="1"/>
          </p:cNvSpPr>
          <p:nvPr>
            <p:ph type="sldNum" idx="723"/>
          </p:nvPr>
        </p:nvSpPr>
        <p:spPr/>
        <p:txBody>
          <a:bodyPr/>
          <a:lstStyle/>
          <a:p>
            <a:fld id="{A2E5B4D2-82DE-4611-B37B-F457646B975D}" type="slidenum">
              <a:t>‹#›</a:t>
            </a:fld>
            <a:endParaRPr/>
          </a:p>
        </p:txBody>
      </p:sp>
      <p:sp>
        <p:nvSpPr>
          <p:cNvPr id="5" name="PlaceHolder 4"/>
          <p:cNvSpPr>
            <a:spLocks noGrp="1"/>
          </p:cNvSpPr>
          <p:nvPr>
            <p:ph type="dt" idx="721"/>
          </p:nvPr>
        </p:nvSpPr>
        <p:spPr/>
        <p:txBody>
          <a:bodyPr/>
          <a:lstStyle/>
          <a:p>
            <a:endParaRPr/>
          </a:p>
        </p:txBody>
      </p:sp>
    </p:spTree>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blank" preserve="1">
  <p:cSld name="Domyślny 228">
    <p:spTree>
      <p:nvGrpSpPr>
        <p:cNvPr id="1" name=""/>
        <p:cNvGrpSpPr/>
        <p:nvPr/>
      </p:nvGrpSpPr>
      <p:grpSpPr>
        <a:xfrm>
          <a:off x="0" y="0"/>
          <a:ext cx="0" cy="0"/>
          <a:chOff x="0" y="0"/>
          <a:chExt cx="0" cy="0"/>
        </a:xfrm>
      </p:grpSpPr>
      <p:sp>
        <p:nvSpPr>
          <p:cNvPr id="2" name="PlaceHolder 1"/>
          <p:cNvSpPr>
            <a:spLocks noGrp="1"/>
          </p:cNvSpPr>
          <p:nvPr>
            <p:ph type="ftr" idx="725"/>
          </p:nvPr>
        </p:nvSpPr>
        <p:spPr/>
        <p:txBody>
          <a:bodyPr/>
          <a:lstStyle/>
          <a:p>
            <a:r>
              <a:t>Footer</a:t>
            </a:r>
          </a:p>
        </p:txBody>
      </p:sp>
      <p:sp>
        <p:nvSpPr>
          <p:cNvPr id="3" name="PlaceHolder 2"/>
          <p:cNvSpPr>
            <a:spLocks noGrp="1"/>
          </p:cNvSpPr>
          <p:nvPr>
            <p:ph type="sldNum" idx="726"/>
          </p:nvPr>
        </p:nvSpPr>
        <p:spPr/>
        <p:txBody>
          <a:bodyPr/>
          <a:lstStyle/>
          <a:p>
            <a:fld id="{885EBC59-5BD2-48B8-9851-D6DA58202F01}" type="slidenum">
              <a:t>‹#›</a:t>
            </a:fld>
            <a:endParaRPr/>
          </a:p>
        </p:txBody>
      </p:sp>
      <p:sp>
        <p:nvSpPr>
          <p:cNvPr id="4" name="PlaceHolder 3"/>
          <p:cNvSpPr>
            <a:spLocks noGrp="1"/>
          </p:cNvSpPr>
          <p:nvPr>
            <p:ph type="dt" idx="724"/>
          </p:nvPr>
        </p:nvSpPr>
        <p:spPr/>
        <p:txBody>
          <a:bodyPr/>
          <a:lstStyle/>
          <a:p>
            <a:endParaRPr/>
          </a:p>
        </p:txBody>
      </p:sp>
    </p:spTree>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blank" preserve="1">
  <p:cSld name="Domyślny 229">
    <p:spTree>
      <p:nvGrpSpPr>
        <p:cNvPr id="1" name=""/>
        <p:cNvGrpSpPr/>
        <p:nvPr/>
      </p:nvGrpSpPr>
      <p:grpSpPr>
        <a:xfrm>
          <a:off x="0" y="0"/>
          <a:ext cx="0" cy="0"/>
          <a:chOff x="0" y="0"/>
          <a:chExt cx="0" cy="0"/>
        </a:xfrm>
      </p:grpSpPr>
      <p:sp>
        <p:nvSpPr>
          <p:cNvPr id="2" name="PlaceHolder 1"/>
          <p:cNvSpPr>
            <a:spLocks noGrp="1"/>
          </p:cNvSpPr>
          <p:nvPr>
            <p:ph type="ftr" idx="728"/>
          </p:nvPr>
        </p:nvSpPr>
        <p:spPr/>
        <p:txBody>
          <a:bodyPr/>
          <a:lstStyle/>
          <a:p>
            <a:r>
              <a:t>Footer</a:t>
            </a:r>
          </a:p>
        </p:txBody>
      </p:sp>
      <p:sp>
        <p:nvSpPr>
          <p:cNvPr id="3" name="PlaceHolder 2"/>
          <p:cNvSpPr>
            <a:spLocks noGrp="1"/>
          </p:cNvSpPr>
          <p:nvPr>
            <p:ph type="sldNum" idx="729"/>
          </p:nvPr>
        </p:nvSpPr>
        <p:spPr/>
        <p:txBody>
          <a:bodyPr/>
          <a:lstStyle/>
          <a:p>
            <a:fld id="{59BA2D07-EB56-44FA-A5E0-EA712967A981}" type="slidenum">
              <a:t>‹#›</a:t>
            </a:fld>
            <a:endParaRPr/>
          </a:p>
        </p:txBody>
      </p:sp>
      <p:sp>
        <p:nvSpPr>
          <p:cNvPr id="4" name="PlaceHolder 3"/>
          <p:cNvSpPr>
            <a:spLocks noGrp="1"/>
          </p:cNvSpPr>
          <p:nvPr>
            <p:ph type="dt" idx="727"/>
          </p:nvPr>
        </p:nvSpPr>
        <p:spPr/>
        <p:txBody>
          <a:bodyPr/>
          <a:lstStyle/>
          <a:p>
            <a:endParaRPr/>
          </a:p>
        </p:txBody>
      </p:sp>
    </p:spTree>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blank" preserve="1">
  <p:cSld name="Domyślny 230">
    <p:spTree>
      <p:nvGrpSpPr>
        <p:cNvPr id="1" name=""/>
        <p:cNvGrpSpPr/>
        <p:nvPr/>
      </p:nvGrpSpPr>
      <p:grpSpPr>
        <a:xfrm>
          <a:off x="0" y="0"/>
          <a:ext cx="0" cy="0"/>
          <a:chOff x="0" y="0"/>
          <a:chExt cx="0" cy="0"/>
        </a:xfrm>
      </p:grpSpPr>
      <p:sp>
        <p:nvSpPr>
          <p:cNvPr id="2" name="PlaceHolder 1"/>
          <p:cNvSpPr>
            <a:spLocks noGrp="1"/>
          </p:cNvSpPr>
          <p:nvPr>
            <p:ph type="ftr" idx="731"/>
          </p:nvPr>
        </p:nvSpPr>
        <p:spPr/>
        <p:txBody>
          <a:bodyPr/>
          <a:lstStyle/>
          <a:p>
            <a:r>
              <a:t>Footer</a:t>
            </a:r>
          </a:p>
        </p:txBody>
      </p:sp>
      <p:sp>
        <p:nvSpPr>
          <p:cNvPr id="3" name="PlaceHolder 2"/>
          <p:cNvSpPr>
            <a:spLocks noGrp="1"/>
          </p:cNvSpPr>
          <p:nvPr>
            <p:ph type="sldNum" idx="732"/>
          </p:nvPr>
        </p:nvSpPr>
        <p:spPr/>
        <p:txBody>
          <a:bodyPr/>
          <a:lstStyle/>
          <a:p>
            <a:fld id="{754D4A80-8089-42AE-B06C-8CD222D26520}" type="slidenum">
              <a:t>‹#›</a:t>
            </a:fld>
            <a:endParaRPr/>
          </a:p>
        </p:txBody>
      </p:sp>
      <p:sp>
        <p:nvSpPr>
          <p:cNvPr id="4" name="PlaceHolder 3"/>
          <p:cNvSpPr>
            <a:spLocks noGrp="1"/>
          </p:cNvSpPr>
          <p:nvPr>
            <p:ph type="dt" idx="730"/>
          </p:nvPr>
        </p:nvSpPr>
        <p:spPr/>
        <p:txBody>
          <a:bodyPr/>
          <a:lstStyle/>
          <a:p>
            <a:endParaRPr/>
          </a:p>
        </p:txBody>
      </p:sp>
    </p:spTree>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2" name="PlaceHolder 1"/>
          <p:cNvSpPr>
            <a:spLocks noGrp="1"/>
          </p:cNvSpPr>
          <p:nvPr>
            <p:ph type="title"/>
          </p:nvPr>
        </p:nvSpPr>
        <p:spPr>
          <a:xfrm>
            <a:off x="685800" y="609480"/>
            <a:ext cx="7772040" cy="1142640"/>
          </a:xfrm>
          <a:prstGeom prst="rect">
            <a:avLst/>
          </a:prstGeom>
          <a:noFill/>
          <a:ln w="0">
            <a:noFill/>
          </a:ln>
        </p:spPr>
        <p:txBody>
          <a:bodyPr lIns="0" tIns="0" rIns="0" bIns="0" anchor="ctr">
            <a:noAutofit/>
          </a:bodyPr>
          <a:lstStyle/>
          <a:p>
            <a:pPr indent="0" algn="ctr">
              <a:buNone/>
            </a:pPr>
            <a:endParaRPr lang="pl-PL" sz="2000" b="0" u="none" strike="noStrike">
              <a:solidFill>
                <a:schemeClr val="dk1"/>
              </a:solidFill>
              <a:uFillTx/>
              <a:latin typeface="Times New Roman"/>
            </a:endParaRPr>
          </a:p>
        </p:txBody>
      </p:sp>
      <p:sp>
        <p:nvSpPr>
          <p:cNvPr id="23" name="PlaceHolder 2"/>
          <p:cNvSpPr>
            <a:spLocks noGrp="1"/>
          </p:cNvSpPr>
          <p:nvPr>
            <p:ph/>
          </p:nvPr>
        </p:nvSpPr>
        <p:spPr>
          <a:xfrm>
            <a:off x="685800" y="1981080"/>
            <a:ext cx="7772040" cy="4114440"/>
          </a:xfrm>
          <a:prstGeom prst="rect">
            <a:avLst/>
          </a:prstGeom>
          <a:noFill/>
          <a:ln w="0">
            <a:noFill/>
          </a:ln>
        </p:spPr>
        <p:txBody>
          <a:bodyPr lIns="0" tIns="0" rIns="0" bIns="0" anchor="t">
            <a:normAutofit/>
          </a:bodyPr>
          <a:lstStyle/>
          <a:p>
            <a:pPr indent="0">
              <a:spcBef>
                <a:spcPts val="1417"/>
              </a:spcBef>
              <a:buNone/>
            </a:pPr>
            <a:endParaRPr lang="pl-PL" sz="3200" b="0" u="none" strike="noStrike">
              <a:solidFill>
                <a:schemeClr val="dk1"/>
              </a:solidFill>
              <a:uFillTx/>
              <a:latin typeface="Times New Roman"/>
            </a:endParaRPr>
          </a:p>
        </p:txBody>
      </p:sp>
      <p:sp>
        <p:nvSpPr>
          <p:cNvPr id="4" name="PlaceHolder 3"/>
          <p:cNvSpPr>
            <a:spLocks noGrp="1"/>
          </p:cNvSpPr>
          <p:nvPr>
            <p:ph type="ftr" idx="11"/>
          </p:nvPr>
        </p:nvSpPr>
        <p:spPr/>
        <p:txBody>
          <a:bodyPr/>
          <a:lstStyle/>
          <a:p>
            <a:r>
              <a:t>Footer</a:t>
            </a:r>
          </a:p>
        </p:txBody>
      </p:sp>
      <p:sp>
        <p:nvSpPr>
          <p:cNvPr id="5" name="PlaceHolder 4"/>
          <p:cNvSpPr>
            <a:spLocks noGrp="1"/>
          </p:cNvSpPr>
          <p:nvPr>
            <p:ph type="sldNum" idx="12"/>
          </p:nvPr>
        </p:nvSpPr>
        <p:spPr/>
        <p:txBody>
          <a:bodyPr/>
          <a:lstStyle/>
          <a:p>
            <a:fld id="{BFBDE434-876E-4DF5-8952-FF06F47A9E71}" type="slidenum">
              <a:rPr>
                <a:solidFill>
                  <a:srgbClr val="000000"/>
                </a:solidFill>
              </a:rPr>
              <a:pPr/>
              <a:t>‹#›</a:t>
            </a:fld>
            <a:endParaRPr>
              <a:solidFill>
                <a:srgbClr val="000000"/>
              </a:solidFill>
            </a:endParaRPr>
          </a:p>
        </p:txBody>
      </p:sp>
      <p:sp>
        <p:nvSpPr>
          <p:cNvPr id="6" name="PlaceHolder 5"/>
          <p:cNvSpPr>
            <a:spLocks noGrp="1"/>
          </p:cNvSpPr>
          <p:nvPr>
            <p:ph type="dt" idx="10"/>
          </p:nvPr>
        </p:nvSpPr>
        <p:spPr/>
        <p:txBody>
          <a:bodyPr/>
          <a:lstStyle/>
          <a:p>
            <a:endParaRPr/>
          </a:p>
        </p:txBody>
      </p:sp>
    </p:spTree>
    <p:extLst>
      <p:ext uri="{BB962C8B-B14F-4D97-AF65-F5344CB8AC3E}">
        <p14:creationId xmlns:p14="http://schemas.microsoft.com/office/powerpoint/2010/main" val="2890583079"/>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title" preserve="1">
  <p:cSld name="Domyślny 176">
    <p:spTree>
      <p:nvGrpSpPr>
        <p:cNvPr id="1" name=""/>
        <p:cNvGrpSpPr/>
        <p:nvPr/>
      </p:nvGrpSpPr>
      <p:grpSpPr>
        <a:xfrm>
          <a:off x="0" y="0"/>
          <a:ext cx="0" cy="0"/>
          <a:chOff x="0" y="0"/>
          <a:chExt cx="0" cy="0"/>
        </a:xfrm>
      </p:grpSpPr>
      <p:sp>
        <p:nvSpPr>
          <p:cNvPr id="1127" name="PlaceHolder 1"/>
          <p:cNvSpPr>
            <a:spLocks noGrp="1"/>
          </p:cNvSpPr>
          <p:nvPr>
            <p:ph type="title"/>
          </p:nvPr>
        </p:nvSpPr>
        <p:spPr>
          <a:xfrm>
            <a:off x="685800" y="609480"/>
            <a:ext cx="7772040" cy="1142640"/>
          </a:xfrm>
          <a:prstGeom prst="rect">
            <a:avLst/>
          </a:prstGeom>
          <a:noFill/>
          <a:ln w="0">
            <a:noFill/>
          </a:ln>
        </p:spPr>
        <p:txBody>
          <a:bodyPr lIns="0" tIns="0" rIns="0" bIns="0" anchor="ctr">
            <a:noAutofit/>
          </a:bodyPr>
          <a:lstStyle/>
          <a:p>
            <a:pPr indent="0" algn="ctr">
              <a:buNone/>
            </a:pPr>
            <a:endParaRPr lang="pl-PL" sz="2000" b="0" u="none" strike="noStrike">
              <a:solidFill>
                <a:schemeClr val="dk1"/>
              </a:solidFill>
              <a:uFillTx/>
              <a:latin typeface="Times New Roman"/>
            </a:endParaRPr>
          </a:p>
        </p:txBody>
      </p:sp>
      <p:sp>
        <p:nvSpPr>
          <p:cNvPr id="1128" name="PlaceHolder 2"/>
          <p:cNvSpPr>
            <a:spLocks noGrp="1"/>
          </p:cNvSpPr>
          <p:nvPr>
            <p:ph type="subTitle"/>
          </p:nvPr>
        </p:nvSpPr>
        <p:spPr>
          <a:xfrm>
            <a:off x="685800" y="1981080"/>
            <a:ext cx="7772040" cy="4114440"/>
          </a:xfrm>
          <a:prstGeom prst="rect">
            <a:avLst/>
          </a:prstGeom>
          <a:noFill/>
          <a:ln w="0">
            <a:noFill/>
          </a:ln>
        </p:spPr>
        <p:txBody>
          <a:bodyPr lIns="0" tIns="0" rIns="0" bIns="0" anchor="ctr">
            <a:noAutofit/>
          </a:bodyPr>
          <a:lstStyle/>
          <a:p>
            <a:pPr indent="0" algn="ctr">
              <a:buNone/>
            </a:pPr>
            <a:endParaRPr lang="pl-PL" sz="3200" b="0" u="none" strike="noStrike">
              <a:solidFill>
                <a:srgbClr val="000000"/>
              </a:solidFill>
              <a:uFillTx/>
              <a:latin typeface="Arial"/>
            </a:endParaRPr>
          </a:p>
        </p:txBody>
      </p:sp>
      <p:sp>
        <p:nvSpPr>
          <p:cNvPr id="4" name="PlaceHolder 3"/>
          <p:cNvSpPr>
            <a:spLocks noGrp="1"/>
          </p:cNvSpPr>
          <p:nvPr>
            <p:ph type="ftr" idx="569"/>
          </p:nvPr>
        </p:nvSpPr>
        <p:spPr/>
        <p:txBody>
          <a:bodyPr/>
          <a:lstStyle/>
          <a:p>
            <a:r>
              <a:t>Footer</a:t>
            </a:r>
          </a:p>
        </p:txBody>
      </p:sp>
      <p:sp>
        <p:nvSpPr>
          <p:cNvPr id="5" name="PlaceHolder 4"/>
          <p:cNvSpPr>
            <a:spLocks noGrp="1"/>
          </p:cNvSpPr>
          <p:nvPr>
            <p:ph type="sldNum" idx="570"/>
          </p:nvPr>
        </p:nvSpPr>
        <p:spPr/>
        <p:txBody>
          <a:bodyPr/>
          <a:lstStyle/>
          <a:p>
            <a:fld id="{F9E0D8E2-80C5-4A98-B212-A054548230BC}" type="slidenum">
              <a:rPr/>
              <a:pPr/>
              <a:t>‹#›</a:t>
            </a:fld>
            <a:endParaRPr/>
          </a:p>
        </p:txBody>
      </p:sp>
      <p:sp>
        <p:nvSpPr>
          <p:cNvPr id="6" name="PlaceHolder 5"/>
          <p:cNvSpPr>
            <a:spLocks noGrp="1"/>
          </p:cNvSpPr>
          <p:nvPr>
            <p:ph type="dt" idx="568"/>
          </p:nvPr>
        </p:nvSpPr>
        <p:spPr/>
        <p:txBody>
          <a:bodyPr/>
          <a:lstStyle/>
          <a:p>
            <a:endParaRPr/>
          </a:p>
        </p:txBody>
      </p:sp>
    </p:spTree>
    <p:extLst>
      <p:ext uri="{BB962C8B-B14F-4D97-AF65-F5344CB8AC3E}">
        <p14:creationId xmlns:p14="http://schemas.microsoft.com/office/powerpoint/2010/main" val="39296935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omyślny 11">
    <p:spTree>
      <p:nvGrpSpPr>
        <p:cNvPr id="1" name=""/>
        <p:cNvGrpSpPr/>
        <p:nvPr/>
      </p:nvGrpSpPr>
      <p:grpSpPr>
        <a:xfrm>
          <a:off x="0" y="0"/>
          <a:ext cx="0" cy="0"/>
          <a:chOff x="0" y="0"/>
          <a:chExt cx="0" cy="0"/>
        </a:xfrm>
      </p:grpSpPr>
      <p:sp>
        <p:nvSpPr>
          <p:cNvPr id="138" name="PlaceHolder 1"/>
          <p:cNvSpPr>
            <a:spLocks noGrp="1"/>
          </p:cNvSpPr>
          <p:nvPr>
            <p:ph type="title"/>
          </p:nvPr>
        </p:nvSpPr>
        <p:spPr>
          <a:xfrm>
            <a:off x="685800" y="609480"/>
            <a:ext cx="7772040" cy="1142640"/>
          </a:xfrm>
          <a:prstGeom prst="rect">
            <a:avLst/>
          </a:prstGeom>
          <a:noFill/>
          <a:ln w="0">
            <a:noFill/>
          </a:ln>
        </p:spPr>
        <p:txBody>
          <a:bodyPr lIns="0" tIns="0" rIns="0" bIns="0" anchor="ctr">
            <a:noAutofit/>
          </a:bodyPr>
          <a:lstStyle/>
          <a:p>
            <a:pPr indent="0" algn="ctr">
              <a:buNone/>
            </a:pPr>
            <a:endParaRPr lang="pl-PL" sz="2000" b="0" u="none" strike="noStrike">
              <a:solidFill>
                <a:schemeClr val="dk1"/>
              </a:solidFill>
              <a:uFillTx/>
              <a:latin typeface="Times New Roman"/>
            </a:endParaRPr>
          </a:p>
        </p:txBody>
      </p:sp>
      <p:sp>
        <p:nvSpPr>
          <p:cNvPr id="139" name="PlaceHolder 2"/>
          <p:cNvSpPr>
            <a:spLocks noGrp="1"/>
          </p:cNvSpPr>
          <p:nvPr>
            <p:ph type="subTitle"/>
          </p:nvPr>
        </p:nvSpPr>
        <p:spPr>
          <a:xfrm>
            <a:off x="685800" y="1981080"/>
            <a:ext cx="7772040" cy="4114440"/>
          </a:xfrm>
          <a:prstGeom prst="rect">
            <a:avLst/>
          </a:prstGeom>
          <a:noFill/>
          <a:ln w="0">
            <a:noFill/>
          </a:ln>
        </p:spPr>
        <p:txBody>
          <a:bodyPr lIns="0" tIns="0" rIns="0" bIns="0" anchor="ctr">
            <a:noAutofit/>
          </a:bodyPr>
          <a:lstStyle/>
          <a:p>
            <a:pPr indent="0" algn="ctr">
              <a:buNone/>
            </a:pPr>
            <a:endParaRPr lang="pl-PL" sz="3200" b="0" u="none" strike="noStrike">
              <a:solidFill>
                <a:srgbClr val="000000"/>
              </a:solidFill>
              <a:uFillTx/>
              <a:latin typeface="Arial"/>
            </a:endParaRPr>
          </a:p>
        </p:txBody>
      </p:sp>
      <p:sp>
        <p:nvSpPr>
          <p:cNvPr id="4" name="PlaceHolder 3"/>
          <p:cNvSpPr>
            <a:spLocks noGrp="1"/>
          </p:cNvSpPr>
          <p:nvPr>
            <p:ph type="ftr" idx="68"/>
          </p:nvPr>
        </p:nvSpPr>
        <p:spPr/>
        <p:txBody>
          <a:bodyPr/>
          <a:lstStyle/>
          <a:p>
            <a:r>
              <a:t>Footer</a:t>
            </a:r>
          </a:p>
        </p:txBody>
      </p:sp>
      <p:sp>
        <p:nvSpPr>
          <p:cNvPr id="5" name="PlaceHolder 4"/>
          <p:cNvSpPr>
            <a:spLocks noGrp="1"/>
          </p:cNvSpPr>
          <p:nvPr>
            <p:ph type="sldNum" idx="69"/>
          </p:nvPr>
        </p:nvSpPr>
        <p:spPr/>
        <p:txBody>
          <a:bodyPr/>
          <a:lstStyle/>
          <a:p>
            <a:fld id="{F2B836BB-474A-4489-A5B4-D5EAC1FA1257}" type="slidenum">
              <a:t>‹#›</a:t>
            </a:fld>
            <a:endParaRPr/>
          </a:p>
        </p:txBody>
      </p:sp>
      <p:sp>
        <p:nvSpPr>
          <p:cNvPr id="6" name="PlaceHolder 5"/>
          <p:cNvSpPr>
            <a:spLocks noGrp="1"/>
          </p:cNvSpPr>
          <p:nvPr>
            <p:ph type="dt" idx="67"/>
          </p:nvPr>
        </p:nvSpPr>
        <p:spPr/>
        <p:txBody>
          <a:bodyPr/>
          <a:lstStyle/>
          <a:p>
            <a:endParaRPr/>
          </a:p>
        </p:txBody>
      </p:sp>
    </p:spTree>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obj" preserve="1">
  <p:cSld name="Domyślny 190">
    <p:spTree>
      <p:nvGrpSpPr>
        <p:cNvPr id="1" name=""/>
        <p:cNvGrpSpPr/>
        <p:nvPr/>
      </p:nvGrpSpPr>
      <p:grpSpPr>
        <a:xfrm>
          <a:off x="0" y="0"/>
          <a:ext cx="0" cy="0"/>
          <a:chOff x="0" y="0"/>
          <a:chExt cx="0" cy="0"/>
        </a:xfrm>
      </p:grpSpPr>
      <p:sp>
        <p:nvSpPr>
          <p:cNvPr id="1209" name="PlaceHolder 1"/>
          <p:cNvSpPr>
            <a:spLocks noGrp="1"/>
          </p:cNvSpPr>
          <p:nvPr>
            <p:ph type="title"/>
          </p:nvPr>
        </p:nvSpPr>
        <p:spPr>
          <a:xfrm>
            <a:off x="685800" y="609480"/>
            <a:ext cx="7772040" cy="1142640"/>
          </a:xfrm>
          <a:prstGeom prst="rect">
            <a:avLst/>
          </a:prstGeom>
          <a:noFill/>
          <a:ln w="0">
            <a:noFill/>
          </a:ln>
        </p:spPr>
        <p:txBody>
          <a:bodyPr lIns="0" tIns="0" rIns="0" bIns="0" anchor="ctr">
            <a:noAutofit/>
          </a:bodyPr>
          <a:lstStyle/>
          <a:p>
            <a:pPr indent="0" algn="ctr">
              <a:buNone/>
            </a:pPr>
            <a:endParaRPr lang="pl-PL" sz="2000" b="0" u="none" strike="noStrike">
              <a:solidFill>
                <a:schemeClr val="dk1"/>
              </a:solidFill>
              <a:uFillTx/>
              <a:latin typeface="Times New Roman"/>
            </a:endParaRPr>
          </a:p>
        </p:txBody>
      </p:sp>
      <p:sp>
        <p:nvSpPr>
          <p:cNvPr id="1210" name="PlaceHolder 2"/>
          <p:cNvSpPr>
            <a:spLocks noGrp="1"/>
          </p:cNvSpPr>
          <p:nvPr>
            <p:ph/>
          </p:nvPr>
        </p:nvSpPr>
        <p:spPr>
          <a:xfrm>
            <a:off x="685800" y="1981080"/>
            <a:ext cx="7772040" cy="4114440"/>
          </a:xfrm>
          <a:prstGeom prst="rect">
            <a:avLst/>
          </a:prstGeom>
          <a:noFill/>
          <a:ln w="0">
            <a:noFill/>
          </a:ln>
        </p:spPr>
        <p:txBody>
          <a:bodyPr lIns="0" tIns="0" rIns="0" bIns="0" anchor="t">
            <a:normAutofit/>
          </a:bodyPr>
          <a:lstStyle/>
          <a:p>
            <a:pPr indent="0">
              <a:spcBef>
                <a:spcPts val="1417"/>
              </a:spcBef>
              <a:buNone/>
            </a:pPr>
            <a:endParaRPr lang="pl-PL" sz="3200" b="0" u="none" strike="noStrike">
              <a:solidFill>
                <a:schemeClr val="dk1"/>
              </a:solidFill>
              <a:uFillTx/>
              <a:latin typeface="Times New Roman"/>
            </a:endParaRPr>
          </a:p>
        </p:txBody>
      </p:sp>
      <p:sp>
        <p:nvSpPr>
          <p:cNvPr id="4" name="PlaceHolder 3"/>
          <p:cNvSpPr>
            <a:spLocks noGrp="1"/>
          </p:cNvSpPr>
          <p:nvPr>
            <p:ph type="ftr" idx="611"/>
          </p:nvPr>
        </p:nvSpPr>
        <p:spPr/>
        <p:txBody>
          <a:bodyPr/>
          <a:lstStyle/>
          <a:p>
            <a:r>
              <a:t>Footer</a:t>
            </a:r>
          </a:p>
        </p:txBody>
      </p:sp>
      <p:sp>
        <p:nvSpPr>
          <p:cNvPr id="5" name="PlaceHolder 4"/>
          <p:cNvSpPr>
            <a:spLocks noGrp="1"/>
          </p:cNvSpPr>
          <p:nvPr>
            <p:ph type="sldNum" idx="612"/>
          </p:nvPr>
        </p:nvSpPr>
        <p:spPr/>
        <p:txBody>
          <a:bodyPr/>
          <a:lstStyle/>
          <a:p>
            <a:fld id="{81721F86-B825-4CC2-8B4F-3D4661A237F8}" type="slidenum">
              <a:rPr/>
              <a:pPr/>
              <a:t>‹#›</a:t>
            </a:fld>
            <a:endParaRPr/>
          </a:p>
        </p:txBody>
      </p:sp>
      <p:sp>
        <p:nvSpPr>
          <p:cNvPr id="6" name="PlaceHolder 5"/>
          <p:cNvSpPr>
            <a:spLocks noGrp="1"/>
          </p:cNvSpPr>
          <p:nvPr>
            <p:ph type="dt" idx="610"/>
          </p:nvPr>
        </p:nvSpPr>
        <p:spPr/>
        <p:txBody>
          <a:bodyPr/>
          <a:lstStyle/>
          <a:p>
            <a:endParaRPr/>
          </a:p>
        </p:txBody>
      </p:sp>
    </p:spTree>
    <p:extLst>
      <p:ext uri="{BB962C8B-B14F-4D97-AF65-F5344CB8AC3E}">
        <p14:creationId xmlns:p14="http://schemas.microsoft.com/office/powerpoint/2010/main" val="35529894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Domyślny 12">
    <p:spTree>
      <p:nvGrpSpPr>
        <p:cNvPr id="1" name=""/>
        <p:cNvGrpSpPr/>
        <p:nvPr/>
      </p:nvGrpSpPr>
      <p:grpSpPr>
        <a:xfrm>
          <a:off x="0" y="0"/>
          <a:ext cx="0" cy="0"/>
          <a:chOff x="0" y="0"/>
          <a:chExt cx="0" cy="0"/>
        </a:xfrm>
      </p:grpSpPr>
      <p:sp>
        <p:nvSpPr>
          <p:cNvPr id="2" name="PlaceHolder 1"/>
          <p:cNvSpPr>
            <a:spLocks noGrp="1"/>
          </p:cNvSpPr>
          <p:nvPr>
            <p:ph type="ftr" idx="71"/>
          </p:nvPr>
        </p:nvSpPr>
        <p:spPr/>
        <p:txBody>
          <a:bodyPr/>
          <a:lstStyle/>
          <a:p>
            <a:r>
              <a:t>Footer</a:t>
            </a:r>
          </a:p>
        </p:txBody>
      </p:sp>
      <p:sp>
        <p:nvSpPr>
          <p:cNvPr id="3" name="PlaceHolder 2"/>
          <p:cNvSpPr>
            <a:spLocks noGrp="1"/>
          </p:cNvSpPr>
          <p:nvPr>
            <p:ph type="sldNum" idx="72"/>
          </p:nvPr>
        </p:nvSpPr>
        <p:spPr/>
        <p:txBody>
          <a:bodyPr/>
          <a:lstStyle/>
          <a:p>
            <a:fld id="{A3CF3F29-2789-4213-A747-E2AAD8B98712}" type="slidenum">
              <a:t>‹#›</a:t>
            </a:fld>
            <a:endParaRPr/>
          </a:p>
        </p:txBody>
      </p:sp>
      <p:sp>
        <p:nvSpPr>
          <p:cNvPr id="4" name="PlaceHolder 3"/>
          <p:cNvSpPr>
            <a:spLocks noGrp="1"/>
          </p:cNvSpPr>
          <p:nvPr>
            <p:ph type="dt" idx="70"/>
          </p:nvPr>
        </p:nvSpPr>
        <p:spPr/>
        <p:txBody>
          <a:body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Domyślny 13">
    <p:spTree>
      <p:nvGrpSpPr>
        <p:cNvPr id="1" name=""/>
        <p:cNvGrpSpPr/>
        <p:nvPr/>
      </p:nvGrpSpPr>
      <p:grpSpPr>
        <a:xfrm>
          <a:off x="0" y="0"/>
          <a:ext cx="0" cy="0"/>
          <a:chOff x="0" y="0"/>
          <a:chExt cx="0" cy="0"/>
        </a:xfrm>
      </p:grpSpPr>
      <p:sp>
        <p:nvSpPr>
          <p:cNvPr id="2" name="PlaceHolder 1"/>
          <p:cNvSpPr>
            <a:spLocks noGrp="1"/>
          </p:cNvSpPr>
          <p:nvPr>
            <p:ph type="ftr" idx="74"/>
          </p:nvPr>
        </p:nvSpPr>
        <p:spPr/>
        <p:txBody>
          <a:bodyPr/>
          <a:lstStyle/>
          <a:p>
            <a:r>
              <a:t>Footer</a:t>
            </a:r>
          </a:p>
        </p:txBody>
      </p:sp>
      <p:sp>
        <p:nvSpPr>
          <p:cNvPr id="3" name="PlaceHolder 2"/>
          <p:cNvSpPr>
            <a:spLocks noGrp="1"/>
          </p:cNvSpPr>
          <p:nvPr>
            <p:ph type="sldNum" idx="75"/>
          </p:nvPr>
        </p:nvSpPr>
        <p:spPr/>
        <p:txBody>
          <a:bodyPr/>
          <a:lstStyle/>
          <a:p>
            <a:fld id="{1BE7C2D1-5AB6-4E14-9B17-3EA1F2450576}" type="slidenum">
              <a:t>‹#›</a:t>
            </a:fld>
            <a:endParaRPr/>
          </a:p>
        </p:txBody>
      </p:sp>
      <p:sp>
        <p:nvSpPr>
          <p:cNvPr id="4" name="PlaceHolder 3"/>
          <p:cNvSpPr>
            <a:spLocks noGrp="1"/>
          </p:cNvSpPr>
          <p:nvPr>
            <p:ph type="dt" idx="73"/>
          </p:nvPr>
        </p:nvSpPr>
        <p:spPr/>
        <p:txBody>
          <a:body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Domyślny 14">
    <p:spTree>
      <p:nvGrpSpPr>
        <p:cNvPr id="1" name=""/>
        <p:cNvGrpSpPr/>
        <p:nvPr/>
      </p:nvGrpSpPr>
      <p:grpSpPr>
        <a:xfrm>
          <a:off x="0" y="0"/>
          <a:ext cx="0" cy="0"/>
          <a:chOff x="0" y="0"/>
          <a:chExt cx="0" cy="0"/>
        </a:xfrm>
      </p:grpSpPr>
      <p:sp>
        <p:nvSpPr>
          <p:cNvPr id="155" name="PlaceHolder 1"/>
          <p:cNvSpPr>
            <a:spLocks noGrp="1"/>
          </p:cNvSpPr>
          <p:nvPr>
            <p:ph type="title"/>
          </p:nvPr>
        </p:nvSpPr>
        <p:spPr>
          <a:xfrm>
            <a:off x="685800" y="609480"/>
            <a:ext cx="7772040" cy="1142640"/>
          </a:xfrm>
          <a:prstGeom prst="rect">
            <a:avLst/>
          </a:prstGeom>
          <a:noFill/>
          <a:ln w="0">
            <a:noFill/>
          </a:ln>
        </p:spPr>
        <p:txBody>
          <a:bodyPr lIns="0" tIns="0" rIns="0" bIns="0" anchor="ctr">
            <a:noAutofit/>
          </a:bodyPr>
          <a:lstStyle/>
          <a:p>
            <a:pPr indent="0" algn="ctr">
              <a:buNone/>
            </a:pPr>
            <a:endParaRPr lang="pl-PL" sz="2000" b="0" u="none" strike="noStrike">
              <a:solidFill>
                <a:schemeClr val="dk1"/>
              </a:solidFill>
              <a:uFillTx/>
              <a:latin typeface="Times New Roman"/>
            </a:endParaRPr>
          </a:p>
        </p:txBody>
      </p:sp>
      <p:sp>
        <p:nvSpPr>
          <p:cNvPr id="156" name="PlaceHolder 2"/>
          <p:cNvSpPr>
            <a:spLocks noGrp="1"/>
          </p:cNvSpPr>
          <p:nvPr>
            <p:ph/>
          </p:nvPr>
        </p:nvSpPr>
        <p:spPr>
          <a:xfrm>
            <a:off x="685800" y="1981080"/>
            <a:ext cx="7772040" cy="4114440"/>
          </a:xfrm>
          <a:prstGeom prst="rect">
            <a:avLst/>
          </a:prstGeom>
          <a:noFill/>
          <a:ln w="0">
            <a:noFill/>
          </a:ln>
        </p:spPr>
        <p:txBody>
          <a:bodyPr lIns="0" tIns="0" rIns="0" bIns="0" anchor="t">
            <a:normAutofit/>
          </a:bodyPr>
          <a:lstStyle/>
          <a:p>
            <a:pPr indent="0">
              <a:spcBef>
                <a:spcPts val="1417"/>
              </a:spcBef>
              <a:buNone/>
            </a:pPr>
            <a:endParaRPr lang="pl-PL" sz="3200" b="0" u="none" strike="noStrike">
              <a:solidFill>
                <a:schemeClr val="dk1"/>
              </a:solidFill>
              <a:uFillTx/>
              <a:latin typeface="Times New Roman"/>
            </a:endParaRPr>
          </a:p>
        </p:txBody>
      </p:sp>
      <p:sp>
        <p:nvSpPr>
          <p:cNvPr id="4" name="PlaceHolder 3"/>
          <p:cNvSpPr>
            <a:spLocks noGrp="1"/>
          </p:cNvSpPr>
          <p:nvPr>
            <p:ph type="ftr" idx="77"/>
          </p:nvPr>
        </p:nvSpPr>
        <p:spPr/>
        <p:txBody>
          <a:bodyPr/>
          <a:lstStyle/>
          <a:p>
            <a:r>
              <a:t>Footer</a:t>
            </a:r>
          </a:p>
        </p:txBody>
      </p:sp>
      <p:sp>
        <p:nvSpPr>
          <p:cNvPr id="5" name="PlaceHolder 4"/>
          <p:cNvSpPr>
            <a:spLocks noGrp="1"/>
          </p:cNvSpPr>
          <p:nvPr>
            <p:ph type="sldNum" idx="78"/>
          </p:nvPr>
        </p:nvSpPr>
        <p:spPr/>
        <p:txBody>
          <a:bodyPr/>
          <a:lstStyle/>
          <a:p>
            <a:fld id="{58D5DCCE-6DE8-438A-9942-196009FA862F}" type="slidenum">
              <a:t>‹#›</a:t>
            </a:fld>
            <a:endParaRPr/>
          </a:p>
        </p:txBody>
      </p:sp>
      <p:sp>
        <p:nvSpPr>
          <p:cNvPr id="6" name="PlaceHolder 5"/>
          <p:cNvSpPr>
            <a:spLocks noGrp="1"/>
          </p:cNvSpPr>
          <p:nvPr>
            <p:ph type="dt" idx="76"/>
          </p:nvPr>
        </p:nvSpPr>
        <p:spPr/>
        <p:txBody>
          <a:body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Domyślny 15">
    <p:spTree>
      <p:nvGrpSpPr>
        <p:cNvPr id="1" name=""/>
        <p:cNvGrpSpPr/>
        <p:nvPr/>
      </p:nvGrpSpPr>
      <p:grpSpPr>
        <a:xfrm>
          <a:off x="0" y="0"/>
          <a:ext cx="0" cy="0"/>
          <a:chOff x="0" y="0"/>
          <a:chExt cx="0" cy="0"/>
        </a:xfrm>
      </p:grpSpPr>
      <p:sp>
        <p:nvSpPr>
          <p:cNvPr id="2" name="PlaceHolder 1"/>
          <p:cNvSpPr>
            <a:spLocks noGrp="1"/>
          </p:cNvSpPr>
          <p:nvPr>
            <p:ph type="ftr" idx="80"/>
          </p:nvPr>
        </p:nvSpPr>
        <p:spPr/>
        <p:txBody>
          <a:bodyPr/>
          <a:lstStyle/>
          <a:p>
            <a:r>
              <a:t>Footer</a:t>
            </a:r>
          </a:p>
        </p:txBody>
      </p:sp>
      <p:sp>
        <p:nvSpPr>
          <p:cNvPr id="3" name="PlaceHolder 2"/>
          <p:cNvSpPr>
            <a:spLocks noGrp="1"/>
          </p:cNvSpPr>
          <p:nvPr>
            <p:ph type="sldNum" idx="81"/>
          </p:nvPr>
        </p:nvSpPr>
        <p:spPr/>
        <p:txBody>
          <a:bodyPr/>
          <a:lstStyle/>
          <a:p>
            <a:fld id="{D333DD40-BC96-48A5-83FB-E9A8007F3544}" type="slidenum">
              <a:t>‹#›</a:t>
            </a:fld>
            <a:endParaRPr/>
          </a:p>
        </p:txBody>
      </p:sp>
      <p:sp>
        <p:nvSpPr>
          <p:cNvPr id="4" name="PlaceHolder 3"/>
          <p:cNvSpPr>
            <a:spLocks noGrp="1"/>
          </p:cNvSpPr>
          <p:nvPr>
            <p:ph type="dt" idx="79"/>
          </p:nvPr>
        </p:nvSpPr>
        <p:spPr/>
        <p:txBody>
          <a:body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Domyślny 16">
    <p:spTree>
      <p:nvGrpSpPr>
        <p:cNvPr id="1" name=""/>
        <p:cNvGrpSpPr/>
        <p:nvPr/>
      </p:nvGrpSpPr>
      <p:grpSpPr>
        <a:xfrm>
          <a:off x="0" y="0"/>
          <a:ext cx="0" cy="0"/>
          <a:chOff x="0" y="0"/>
          <a:chExt cx="0" cy="0"/>
        </a:xfrm>
      </p:grpSpPr>
      <p:sp>
        <p:nvSpPr>
          <p:cNvPr id="168" name="PlaceHolder 1"/>
          <p:cNvSpPr>
            <a:spLocks noGrp="1"/>
          </p:cNvSpPr>
          <p:nvPr>
            <p:ph type="title"/>
          </p:nvPr>
        </p:nvSpPr>
        <p:spPr>
          <a:xfrm>
            <a:off x="685800" y="609480"/>
            <a:ext cx="7772040" cy="1142640"/>
          </a:xfrm>
          <a:prstGeom prst="rect">
            <a:avLst/>
          </a:prstGeom>
          <a:noFill/>
          <a:ln w="0">
            <a:noFill/>
          </a:ln>
        </p:spPr>
        <p:txBody>
          <a:bodyPr lIns="0" tIns="0" rIns="0" bIns="0" anchor="ctr">
            <a:noAutofit/>
          </a:bodyPr>
          <a:lstStyle/>
          <a:p>
            <a:pPr indent="0" algn="ctr">
              <a:buNone/>
            </a:pPr>
            <a:endParaRPr lang="pl-PL" sz="2000" b="0" u="none" strike="noStrike">
              <a:solidFill>
                <a:schemeClr val="dk1"/>
              </a:solidFill>
              <a:uFillTx/>
              <a:latin typeface="Times New Roman"/>
            </a:endParaRPr>
          </a:p>
        </p:txBody>
      </p:sp>
      <p:sp>
        <p:nvSpPr>
          <p:cNvPr id="169" name="PlaceHolder 2"/>
          <p:cNvSpPr>
            <a:spLocks noGrp="1"/>
          </p:cNvSpPr>
          <p:nvPr>
            <p:ph/>
          </p:nvPr>
        </p:nvSpPr>
        <p:spPr>
          <a:xfrm>
            <a:off x="685800" y="1981080"/>
            <a:ext cx="3792600" cy="4114440"/>
          </a:xfrm>
          <a:prstGeom prst="rect">
            <a:avLst/>
          </a:prstGeom>
          <a:noFill/>
          <a:ln w="0">
            <a:noFill/>
          </a:ln>
        </p:spPr>
        <p:txBody>
          <a:bodyPr lIns="0" tIns="0" rIns="0" bIns="0" anchor="t">
            <a:normAutofit/>
          </a:bodyPr>
          <a:lstStyle/>
          <a:p>
            <a:pPr indent="0">
              <a:spcBef>
                <a:spcPts val="1417"/>
              </a:spcBef>
              <a:buNone/>
            </a:pPr>
            <a:endParaRPr lang="pl-PL" sz="3200" b="0" u="none" strike="noStrike">
              <a:solidFill>
                <a:schemeClr val="dk1"/>
              </a:solidFill>
              <a:uFillTx/>
              <a:latin typeface="Times New Roman"/>
            </a:endParaRPr>
          </a:p>
        </p:txBody>
      </p:sp>
      <p:sp>
        <p:nvSpPr>
          <p:cNvPr id="170" name="PlaceHolder 3"/>
          <p:cNvSpPr>
            <a:spLocks noGrp="1"/>
          </p:cNvSpPr>
          <p:nvPr>
            <p:ph/>
          </p:nvPr>
        </p:nvSpPr>
        <p:spPr>
          <a:xfrm>
            <a:off x="4668480" y="1981080"/>
            <a:ext cx="3792600" cy="4114440"/>
          </a:xfrm>
          <a:prstGeom prst="rect">
            <a:avLst/>
          </a:prstGeom>
          <a:noFill/>
          <a:ln w="0">
            <a:noFill/>
          </a:ln>
        </p:spPr>
        <p:txBody>
          <a:bodyPr lIns="0" tIns="0" rIns="0" bIns="0" anchor="t">
            <a:normAutofit/>
          </a:bodyPr>
          <a:lstStyle/>
          <a:p>
            <a:pPr indent="0">
              <a:spcBef>
                <a:spcPts val="1417"/>
              </a:spcBef>
              <a:buNone/>
            </a:pPr>
            <a:endParaRPr lang="pl-PL" sz="3200" b="0" u="none" strike="noStrike">
              <a:solidFill>
                <a:schemeClr val="dk1"/>
              </a:solidFill>
              <a:uFillTx/>
              <a:latin typeface="Times New Roman"/>
            </a:endParaRPr>
          </a:p>
        </p:txBody>
      </p:sp>
      <p:sp>
        <p:nvSpPr>
          <p:cNvPr id="5" name="PlaceHolder 4"/>
          <p:cNvSpPr>
            <a:spLocks noGrp="1"/>
          </p:cNvSpPr>
          <p:nvPr>
            <p:ph type="ftr" idx="83"/>
          </p:nvPr>
        </p:nvSpPr>
        <p:spPr/>
        <p:txBody>
          <a:bodyPr/>
          <a:lstStyle/>
          <a:p>
            <a:r>
              <a:t>Footer</a:t>
            </a:r>
          </a:p>
        </p:txBody>
      </p:sp>
      <p:sp>
        <p:nvSpPr>
          <p:cNvPr id="6" name="PlaceHolder 5"/>
          <p:cNvSpPr>
            <a:spLocks noGrp="1"/>
          </p:cNvSpPr>
          <p:nvPr>
            <p:ph type="sldNum" idx="84"/>
          </p:nvPr>
        </p:nvSpPr>
        <p:spPr/>
        <p:txBody>
          <a:bodyPr/>
          <a:lstStyle/>
          <a:p>
            <a:fld id="{640968F5-D526-4F3E-BECD-337332D97E49}" type="slidenum">
              <a:t>‹#›</a:t>
            </a:fld>
            <a:endParaRPr/>
          </a:p>
        </p:txBody>
      </p:sp>
      <p:sp>
        <p:nvSpPr>
          <p:cNvPr id="7" name="PlaceHolder 6"/>
          <p:cNvSpPr>
            <a:spLocks noGrp="1"/>
          </p:cNvSpPr>
          <p:nvPr>
            <p:ph type="dt" idx="82"/>
          </p:nvPr>
        </p:nvSpPr>
        <p:spPr/>
        <p:txBody>
          <a:body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Domyślny 17">
    <p:spTree>
      <p:nvGrpSpPr>
        <p:cNvPr id="1" name=""/>
        <p:cNvGrpSpPr/>
        <p:nvPr/>
      </p:nvGrpSpPr>
      <p:grpSpPr>
        <a:xfrm>
          <a:off x="0" y="0"/>
          <a:ext cx="0" cy="0"/>
          <a:chOff x="0" y="0"/>
          <a:chExt cx="0" cy="0"/>
        </a:xfrm>
      </p:grpSpPr>
      <p:sp>
        <p:nvSpPr>
          <p:cNvPr id="2" name="PlaceHolder 1"/>
          <p:cNvSpPr>
            <a:spLocks noGrp="1"/>
          </p:cNvSpPr>
          <p:nvPr>
            <p:ph type="ftr" idx="86"/>
          </p:nvPr>
        </p:nvSpPr>
        <p:spPr/>
        <p:txBody>
          <a:bodyPr/>
          <a:lstStyle/>
          <a:p>
            <a:r>
              <a:t>Footer</a:t>
            </a:r>
          </a:p>
        </p:txBody>
      </p:sp>
      <p:sp>
        <p:nvSpPr>
          <p:cNvPr id="3" name="PlaceHolder 2"/>
          <p:cNvSpPr>
            <a:spLocks noGrp="1"/>
          </p:cNvSpPr>
          <p:nvPr>
            <p:ph type="sldNum" idx="87"/>
          </p:nvPr>
        </p:nvSpPr>
        <p:spPr/>
        <p:txBody>
          <a:bodyPr/>
          <a:lstStyle/>
          <a:p>
            <a:fld id="{4733B9F2-C594-4072-87A3-7F0C6054BB7F}" type="slidenum">
              <a:t>‹#›</a:t>
            </a:fld>
            <a:endParaRPr/>
          </a:p>
        </p:txBody>
      </p:sp>
      <p:sp>
        <p:nvSpPr>
          <p:cNvPr id="4" name="PlaceHolder 3"/>
          <p:cNvSpPr>
            <a:spLocks noGrp="1"/>
          </p:cNvSpPr>
          <p:nvPr>
            <p:ph type="dt" idx="85"/>
          </p:nvPr>
        </p:nvSpPr>
        <p:spPr/>
        <p:txBody>
          <a:body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PlaceHolder 1"/>
          <p:cNvSpPr>
            <a:spLocks noGrp="1"/>
          </p:cNvSpPr>
          <p:nvPr>
            <p:ph type="ftr" idx="8"/>
          </p:nvPr>
        </p:nvSpPr>
        <p:spPr/>
        <p:txBody>
          <a:bodyPr/>
          <a:lstStyle/>
          <a:p>
            <a:r>
              <a:t>Footer</a:t>
            </a:r>
          </a:p>
        </p:txBody>
      </p:sp>
      <p:sp>
        <p:nvSpPr>
          <p:cNvPr id="3" name="PlaceHolder 2"/>
          <p:cNvSpPr>
            <a:spLocks noGrp="1"/>
          </p:cNvSpPr>
          <p:nvPr>
            <p:ph type="sldNum" idx="9"/>
          </p:nvPr>
        </p:nvSpPr>
        <p:spPr/>
        <p:txBody>
          <a:bodyPr/>
          <a:lstStyle/>
          <a:p>
            <a:fld id="{0E225C43-6013-4589-BE3D-114BE9FB94F7}" type="slidenum">
              <a:t>‹#›</a:t>
            </a:fld>
            <a:endParaRPr/>
          </a:p>
        </p:txBody>
      </p:sp>
      <p:sp>
        <p:nvSpPr>
          <p:cNvPr id="4" name="PlaceHolder 3"/>
          <p:cNvSpPr>
            <a:spLocks noGrp="1"/>
          </p:cNvSpPr>
          <p:nvPr>
            <p:ph type="dt" idx="7"/>
          </p:nvPr>
        </p:nvSpPr>
        <p:spPr/>
        <p:txBody>
          <a:body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Domyślny 18">
    <p:spTree>
      <p:nvGrpSpPr>
        <p:cNvPr id="1" name=""/>
        <p:cNvGrpSpPr/>
        <p:nvPr/>
      </p:nvGrpSpPr>
      <p:grpSpPr>
        <a:xfrm>
          <a:off x="0" y="0"/>
          <a:ext cx="0" cy="0"/>
          <a:chOff x="0" y="0"/>
          <a:chExt cx="0" cy="0"/>
        </a:xfrm>
      </p:grpSpPr>
      <p:sp>
        <p:nvSpPr>
          <p:cNvPr id="183" name="PlaceHolder 1"/>
          <p:cNvSpPr>
            <a:spLocks noGrp="1"/>
          </p:cNvSpPr>
          <p:nvPr>
            <p:ph type="title"/>
          </p:nvPr>
        </p:nvSpPr>
        <p:spPr>
          <a:xfrm>
            <a:off x="685800" y="609480"/>
            <a:ext cx="7772040" cy="1142640"/>
          </a:xfrm>
          <a:prstGeom prst="rect">
            <a:avLst/>
          </a:prstGeom>
          <a:noFill/>
          <a:ln w="0">
            <a:noFill/>
          </a:ln>
        </p:spPr>
        <p:txBody>
          <a:bodyPr lIns="0" tIns="0" rIns="0" bIns="0" anchor="ctr">
            <a:noAutofit/>
          </a:bodyPr>
          <a:lstStyle/>
          <a:p>
            <a:pPr indent="0" algn="ctr">
              <a:buNone/>
            </a:pPr>
            <a:endParaRPr lang="pl-PL" sz="2000" b="0" u="none" strike="noStrike">
              <a:solidFill>
                <a:schemeClr val="dk1"/>
              </a:solidFill>
              <a:uFillTx/>
              <a:latin typeface="Times New Roman"/>
            </a:endParaRPr>
          </a:p>
        </p:txBody>
      </p:sp>
      <p:sp>
        <p:nvSpPr>
          <p:cNvPr id="3" name="PlaceHolder 2"/>
          <p:cNvSpPr>
            <a:spLocks noGrp="1"/>
          </p:cNvSpPr>
          <p:nvPr>
            <p:ph type="ftr" idx="89"/>
          </p:nvPr>
        </p:nvSpPr>
        <p:spPr/>
        <p:txBody>
          <a:bodyPr/>
          <a:lstStyle/>
          <a:p>
            <a:r>
              <a:t>Footer</a:t>
            </a:r>
          </a:p>
        </p:txBody>
      </p:sp>
      <p:sp>
        <p:nvSpPr>
          <p:cNvPr id="4" name="PlaceHolder 3"/>
          <p:cNvSpPr>
            <a:spLocks noGrp="1"/>
          </p:cNvSpPr>
          <p:nvPr>
            <p:ph type="sldNum" idx="90"/>
          </p:nvPr>
        </p:nvSpPr>
        <p:spPr/>
        <p:txBody>
          <a:bodyPr/>
          <a:lstStyle/>
          <a:p>
            <a:fld id="{D25473E4-FCB6-4F58-9CFD-693351ECBFA4}" type="slidenum">
              <a:t>‹#›</a:t>
            </a:fld>
            <a:endParaRPr/>
          </a:p>
        </p:txBody>
      </p:sp>
      <p:sp>
        <p:nvSpPr>
          <p:cNvPr id="5" name="PlaceHolder 4"/>
          <p:cNvSpPr>
            <a:spLocks noGrp="1"/>
          </p:cNvSpPr>
          <p:nvPr>
            <p:ph type="dt" idx="88"/>
          </p:nvPr>
        </p:nvSpPr>
        <p:spPr/>
        <p:txBody>
          <a:body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Domyślny 19">
    <p:spTree>
      <p:nvGrpSpPr>
        <p:cNvPr id="1" name=""/>
        <p:cNvGrpSpPr/>
        <p:nvPr/>
      </p:nvGrpSpPr>
      <p:grpSpPr>
        <a:xfrm>
          <a:off x="0" y="0"/>
          <a:ext cx="0" cy="0"/>
          <a:chOff x="0" y="0"/>
          <a:chExt cx="0" cy="0"/>
        </a:xfrm>
      </p:grpSpPr>
      <p:sp>
        <p:nvSpPr>
          <p:cNvPr id="2" name="PlaceHolder 1"/>
          <p:cNvSpPr>
            <a:spLocks noGrp="1"/>
          </p:cNvSpPr>
          <p:nvPr>
            <p:ph type="ftr" idx="92"/>
          </p:nvPr>
        </p:nvSpPr>
        <p:spPr/>
        <p:txBody>
          <a:bodyPr/>
          <a:lstStyle/>
          <a:p>
            <a:r>
              <a:t>Footer</a:t>
            </a:r>
          </a:p>
        </p:txBody>
      </p:sp>
      <p:sp>
        <p:nvSpPr>
          <p:cNvPr id="3" name="PlaceHolder 2"/>
          <p:cNvSpPr>
            <a:spLocks noGrp="1"/>
          </p:cNvSpPr>
          <p:nvPr>
            <p:ph type="sldNum" idx="93"/>
          </p:nvPr>
        </p:nvSpPr>
        <p:spPr/>
        <p:txBody>
          <a:bodyPr/>
          <a:lstStyle/>
          <a:p>
            <a:fld id="{0AE1DF05-E91F-4B7C-B8E7-8B193CEBDFA4}" type="slidenum">
              <a:t>‹#›</a:t>
            </a:fld>
            <a:endParaRPr/>
          </a:p>
        </p:txBody>
      </p:sp>
      <p:sp>
        <p:nvSpPr>
          <p:cNvPr id="4" name="PlaceHolder 3"/>
          <p:cNvSpPr>
            <a:spLocks noGrp="1"/>
          </p:cNvSpPr>
          <p:nvPr>
            <p:ph type="dt" idx="91"/>
          </p:nvPr>
        </p:nvSpPr>
        <p:spPr/>
        <p:txBody>
          <a:body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Domyślny 20">
    <p:spTree>
      <p:nvGrpSpPr>
        <p:cNvPr id="1" name=""/>
        <p:cNvGrpSpPr/>
        <p:nvPr/>
      </p:nvGrpSpPr>
      <p:grpSpPr>
        <a:xfrm>
          <a:off x="0" y="0"/>
          <a:ext cx="0" cy="0"/>
          <a:chOff x="0" y="0"/>
          <a:chExt cx="0" cy="0"/>
        </a:xfrm>
      </p:grpSpPr>
      <p:sp>
        <p:nvSpPr>
          <p:cNvPr id="2" name="PlaceHolder 1"/>
          <p:cNvSpPr>
            <a:spLocks noGrp="1"/>
          </p:cNvSpPr>
          <p:nvPr>
            <p:ph type="ftr" idx="95"/>
          </p:nvPr>
        </p:nvSpPr>
        <p:spPr/>
        <p:txBody>
          <a:bodyPr/>
          <a:lstStyle/>
          <a:p>
            <a:r>
              <a:t>Footer</a:t>
            </a:r>
          </a:p>
        </p:txBody>
      </p:sp>
      <p:sp>
        <p:nvSpPr>
          <p:cNvPr id="3" name="PlaceHolder 2"/>
          <p:cNvSpPr>
            <a:spLocks noGrp="1"/>
          </p:cNvSpPr>
          <p:nvPr>
            <p:ph type="sldNum" idx="96"/>
          </p:nvPr>
        </p:nvSpPr>
        <p:spPr/>
        <p:txBody>
          <a:bodyPr/>
          <a:lstStyle/>
          <a:p>
            <a:fld id="{77333713-8496-435F-938C-2F895D0AC332}" type="slidenum">
              <a:t>‹#›</a:t>
            </a:fld>
            <a:endParaRPr/>
          </a:p>
        </p:txBody>
      </p:sp>
      <p:sp>
        <p:nvSpPr>
          <p:cNvPr id="4" name="PlaceHolder 3"/>
          <p:cNvSpPr>
            <a:spLocks noGrp="1"/>
          </p:cNvSpPr>
          <p:nvPr>
            <p:ph type="dt" idx="94"/>
          </p:nvPr>
        </p:nvSpPr>
        <p:spPr/>
        <p:txBody>
          <a:body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Domyślny 21">
    <p:spTree>
      <p:nvGrpSpPr>
        <p:cNvPr id="1" name=""/>
        <p:cNvGrpSpPr/>
        <p:nvPr/>
      </p:nvGrpSpPr>
      <p:grpSpPr>
        <a:xfrm>
          <a:off x="0" y="0"/>
          <a:ext cx="0" cy="0"/>
          <a:chOff x="0" y="0"/>
          <a:chExt cx="0" cy="0"/>
        </a:xfrm>
      </p:grpSpPr>
      <p:sp>
        <p:nvSpPr>
          <p:cNvPr id="2" name="PlaceHolder 1"/>
          <p:cNvSpPr>
            <a:spLocks noGrp="1"/>
          </p:cNvSpPr>
          <p:nvPr>
            <p:ph type="ftr" idx="98"/>
          </p:nvPr>
        </p:nvSpPr>
        <p:spPr/>
        <p:txBody>
          <a:bodyPr/>
          <a:lstStyle/>
          <a:p>
            <a:r>
              <a:t>Footer</a:t>
            </a:r>
          </a:p>
        </p:txBody>
      </p:sp>
      <p:sp>
        <p:nvSpPr>
          <p:cNvPr id="3" name="PlaceHolder 2"/>
          <p:cNvSpPr>
            <a:spLocks noGrp="1"/>
          </p:cNvSpPr>
          <p:nvPr>
            <p:ph type="sldNum" idx="99"/>
          </p:nvPr>
        </p:nvSpPr>
        <p:spPr/>
        <p:txBody>
          <a:bodyPr/>
          <a:lstStyle/>
          <a:p>
            <a:fld id="{AC013134-2DD6-4B73-9FEE-EB7E2DB73E21}" type="slidenum">
              <a:t>‹#›</a:t>
            </a:fld>
            <a:endParaRPr/>
          </a:p>
        </p:txBody>
      </p:sp>
      <p:sp>
        <p:nvSpPr>
          <p:cNvPr id="4" name="PlaceHolder 3"/>
          <p:cNvSpPr>
            <a:spLocks noGrp="1"/>
          </p:cNvSpPr>
          <p:nvPr>
            <p:ph type="dt" idx="97"/>
          </p:nvPr>
        </p:nvSpPr>
        <p:spPr/>
        <p:txBody>
          <a:body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Domyślny 22">
    <p:spTree>
      <p:nvGrpSpPr>
        <p:cNvPr id="1" name=""/>
        <p:cNvGrpSpPr/>
        <p:nvPr/>
      </p:nvGrpSpPr>
      <p:grpSpPr>
        <a:xfrm>
          <a:off x="0" y="0"/>
          <a:ext cx="0" cy="0"/>
          <a:chOff x="0" y="0"/>
          <a:chExt cx="0" cy="0"/>
        </a:xfrm>
      </p:grpSpPr>
      <p:sp>
        <p:nvSpPr>
          <p:cNvPr id="203" name="PlaceHolder 1"/>
          <p:cNvSpPr>
            <a:spLocks noGrp="1"/>
          </p:cNvSpPr>
          <p:nvPr>
            <p:ph type="title"/>
          </p:nvPr>
        </p:nvSpPr>
        <p:spPr>
          <a:xfrm>
            <a:off x="685800" y="609480"/>
            <a:ext cx="7772040" cy="1142640"/>
          </a:xfrm>
          <a:prstGeom prst="rect">
            <a:avLst/>
          </a:prstGeom>
          <a:noFill/>
          <a:ln w="0">
            <a:noFill/>
          </a:ln>
        </p:spPr>
        <p:txBody>
          <a:bodyPr lIns="0" tIns="0" rIns="0" bIns="0" anchor="ctr">
            <a:noAutofit/>
          </a:bodyPr>
          <a:lstStyle/>
          <a:p>
            <a:pPr indent="0" algn="ctr">
              <a:buNone/>
            </a:pPr>
            <a:endParaRPr lang="pl-PL" sz="2000" b="0" u="none" strike="noStrike">
              <a:solidFill>
                <a:schemeClr val="dk1"/>
              </a:solidFill>
              <a:uFillTx/>
              <a:latin typeface="Times New Roman"/>
            </a:endParaRPr>
          </a:p>
        </p:txBody>
      </p:sp>
      <p:sp>
        <p:nvSpPr>
          <p:cNvPr id="204" name="PlaceHolder 2"/>
          <p:cNvSpPr>
            <a:spLocks noGrp="1"/>
          </p:cNvSpPr>
          <p:nvPr>
            <p:ph type="subTitle"/>
          </p:nvPr>
        </p:nvSpPr>
        <p:spPr>
          <a:xfrm>
            <a:off x="685800" y="1981080"/>
            <a:ext cx="7772040" cy="4114440"/>
          </a:xfrm>
          <a:prstGeom prst="rect">
            <a:avLst/>
          </a:prstGeom>
          <a:noFill/>
          <a:ln w="0">
            <a:noFill/>
          </a:ln>
        </p:spPr>
        <p:txBody>
          <a:bodyPr lIns="0" tIns="0" rIns="0" bIns="0" anchor="ctr">
            <a:noAutofit/>
          </a:bodyPr>
          <a:lstStyle/>
          <a:p>
            <a:pPr indent="0" algn="ctr">
              <a:buNone/>
            </a:pPr>
            <a:endParaRPr lang="pl-PL" sz="3200" b="0" u="none" strike="noStrike">
              <a:solidFill>
                <a:srgbClr val="000000"/>
              </a:solidFill>
              <a:uFillTx/>
              <a:latin typeface="Arial"/>
            </a:endParaRPr>
          </a:p>
        </p:txBody>
      </p:sp>
      <p:sp>
        <p:nvSpPr>
          <p:cNvPr id="4" name="PlaceHolder 3"/>
          <p:cNvSpPr>
            <a:spLocks noGrp="1"/>
          </p:cNvSpPr>
          <p:nvPr>
            <p:ph type="ftr" idx="101"/>
          </p:nvPr>
        </p:nvSpPr>
        <p:spPr/>
        <p:txBody>
          <a:bodyPr/>
          <a:lstStyle/>
          <a:p>
            <a:r>
              <a:t>Footer</a:t>
            </a:r>
          </a:p>
        </p:txBody>
      </p:sp>
      <p:sp>
        <p:nvSpPr>
          <p:cNvPr id="5" name="PlaceHolder 4"/>
          <p:cNvSpPr>
            <a:spLocks noGrp="1"/>
          </p:cNvSpPr>
          <p:nvPr>
            <p:ph type="sldNum" idx="102"/>
          </p:nvPr>
        </p:nvSpPr>
        <p:spPr/>
        <p:txBody>
          <a:bodyPr/>
          <a:lstStyle/>
          <a:p>
            <a:fld id="{C2548F89-DBEC-4935-B072-7E7FC743E868}" type="slidenum">
              <a:t>‹#›</a:t>
            </a:fld>
            <a:endParaRPr/>
          </a:p>
        </p:txBody>
      </p:sp>
      <p:sp>
        <p:nvSpPr>
          <p:cNvPr id="6" name="PlaceHolder 5"/>
          <p:cNvSpPr>
            <a:spLocks noGrp="1"/>
          </p:cNvSpPr>
          <p:nvPr>
            <p:ph type="dt" idx="100"/>
          </p:nvPr>
        </p:nvSpPr>
        <p:spPr/>
        <p:txBody>
          <a:body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Domyślny 23">
    <p:spTree>
      <p:nvGrpSpPr>
        <p:cNvPr id="1" name=""/>
        <p:cNvGrpSpPr/>
        <p:nvPr/>
      </p:nvGrpSpPr>
      <p:grpSpPr>
        <a:xfrm>
          <a:off x="0" y="0"/>
          <a:ext cx="0" cy="0"/>
          <a:chOff x="0" y="0"/>
          <a:chExt cx="0" cy="0"/>
        </a:xfrm>
      </p:grpSpPr>
      <p:sp>
        <p:nvSpPr>
          <p:cNvPr id="2" name="PlaceHolder 1"/>
          <p:cNvSpPr>
            <a:spLocks noGrp="1"/>
          </p:cNvSpPr>
          <p:nvPr>
            <p:ph type="ftr" idx="104"/>
          </p:nvPr>
        </p:nvSpPr>
        <p:spPr/>
        <p:txBody>
          <a:bodyPr/>
          <a:lstStyle/>
          <a:p>
            <a:r>
              <a:t>Footer</a:t>
            </a:r>
          </a:p>
        </p:txBody>
      </p:sp>
      <p:sp>
        <p:nvSpPr>
          <p:cNvPr id="3" name="PlaceHolder 2"/>
          <p:cNvSpPr>
            <a:spLocks noGrp="1"/>
          </p:cNvSpPr>
          <p:nvPr>
            <p:ph type="sldNum" idx="105"/>
          </p:nvPr>
        </p:nvSpPr>
        <p:spPr/>
        <p:txBody>
          <a:bodyPr/>
          <a:lstStyle/>
          <a:p>
            <a:fld id="{E0FEE779-DA7A-433C-B2C3-AF2F80080A71}" type="slidenum">
              <a:t>‹#›</a:t>
            </a:fld>
            <a:endParaRPr/>
          </a:p>
        </p:txBody>
      </p:sp>
      <p:sp>
        <p:nvSpPr>
          <p:cNvPr id="4" name="PlaceHolder 3"/>
          <p:cNvSpPr>
            <a:spLocks noGrp="1"/>
          </p:cNvSpPr>
          <p:nvPr>
            <p:ph type="dt" idx="103"/>
          </p:nvPr>
        </p:nvSpPr>
        <p:spPr/>
        <p:txBody>
          <a:body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Domyślny 24">
    <p:spTree>
      <p:nvGrpSpPr>
        <p:cNvPr id="1" name=""/>
        <p:cNvGrpSpPr/>
        <p:nvPr/>
      </p:nvGrpSpPr>
      <p:grpSpPr>
        <a:xfrm>
          <a:off x="0" y="0"/>
          <a:ext cx="0" cy="0"/>
          <a:chOff x="0" y="0"/>
          <a:chExt cx="0" cy="0"/>
        </a:xfrm>
      </p:grpSpPr>
      <p:sp>
        <p:nvSpPr>
          <p:cNvPr id="2" name="PlaceHolder 1"/>
          <p:cNvSpPr>
            <a:spLocks noGrp="1"/>
          </p:cNvSpPr>
          <p:nvPr>
            <p:ph type="ftr" idx="107"/>
          </p:nvPr>
        </p:nvSpPr>
        <p:spPr/>
        <p:txBody>
          <a:bodyPr/>
          <a:lstStyle/>
          <a:p>
            <a:r>
              <a:t>Footer</a:t>
            </a:r>
          </a:p>
        </p:txBody>
      </p:sp>
      <p:sp>
        <p:nvSpPr>
          <p:cNvPr id="3" name="PlaceHolder 2"/>
          <p:cNvSpPr>
            <a:spLocks noGrp="1"/>
          </p:cNvSpPr>
          <p:nvPr>
            <p:ph type="sldNum" idx="108"/>
          </p:nvPr>
        </p:nvSpPr>
        <p:spPr/>
        <p:txBody>
          <a:bodyPr/>
          <a:lstStyle/>
          <a:p>
            <a:fld id="{DE98355D-3F32-463F-8DEE-F29B37E2C205}" type="slidenum">
              <a:t>‹#›</a:t>
            </a:fld>
            <a:endParaRPr/>
          </a:p>
        </p:txBody>
      </p:sp>
      <p:sp>
        <p:nvSpPr>
          <p:cNvPr id="4" name="PlaceHolder 3"/>
          <p:cNvSpPr>
            <a:spLocks noGrp="1"/>
          </p:cNvSpPr>
          <p:nvPr>
            <p:ph type="dt" idx="106"/>
          </p:nvPr>
        </p:nvSpPr>
        <p:spPr/>
        <p:txBody>
          <a:body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Domyślny 25">
    <p:spTree>
      <p:nvGrpSpPr>
        <p:cNvPr id="1" name=""/>
        <p:cNvGrpSpPr/>
        <p:nvPr/>
      </p:nvGrpSpPr>
      <p:grpSpPr>
        <a:xfrm>
          <a:off x="0" y="0"/>
          <a:ext cx="0" cy="0"/>
          <a:chOff x="0" y="0"/>
          <a:chExt cx="0" cy="0"/>
        </a:xfrm>
      </p:grpSpPr>
      <p:sp>
        <p:nvSpPr>
          <p:cNvPr id="220" name="PlaceHolder 1"/>
          <p:cNvSpPr>
            <a:spLocks noGrp="1"/>
          </p:cNvSpPr>
          <p:nvPr>
            <p:ph type="title"/>
          </p:nvPr>
        </p:nvSpPr>
        <p:spPr>
          <a:xfrm>
            <a:off x="685800" y="609480"/>
            <a:ext cx="7772040" cy="1142640"/>
          </a:xfrm>
          <a:prstGeom prst="rect">
            <a:avLst/>
          </a:prstGeom>
          <a:noFill/>
          <a:ln w="0">
            <a:noFill/>
          </a:ln>
        </p:spPr>
        <p:txBody>
          <a:bodyPr lIns="0" tIns="0" rIns="0" bIns="0" anchor="ctr">
            <a:noAutofit/>
          </a:bodyPr>
          <a:lstStyle/>
          <a:p>
            <a:pPr indent="0" algn="ctr">
              <a:buNone/>
            </a:pPr>
            <a:endParaRPr lang="pl-PL" sz="2000" b="0" u="none" strike="noStrike">
              <a:solidFill>
                <a:schemeClr val="dk1"/>
              </a:solidFill>
              <a:uFillTx/>
              <a:latin typeface="Times New Roman"/>
            </a:endParaRPr>
          </a:p>
        </p:txBody>
      </p:sp>
      <p:sp>
        <p:nvSpPr>
          <p:cNvPr id="221" name="PlaceHolder 2"/>
          <p:cNvSpPr>
            <a:spLocks noGrp="1"/>
          </p:cNvSpPr>
          <p:nvPr>
            <p:ph/>
          </p:nvPr>
        </p:nvSpPr>
        <p:spPr>
          <a:xfrm>
            <a:off x="685800" y="1981080"/>
            <a:ext cx="7772040" cy="4114440"/>
          </a:xfrm>
          <a:prstGeom prst="rect">
            <a:avLst/>
          </a:prstGeom>
          <a:noFill/>
          <a:ln w="0">
            <a:noFill/>
          </a:ln>
        </p:spPr>
        <p:txBody>
          <a:bodyPr lIns="0" tIns="0" rIns="0" bIns="0" anchor="t">
            <a:normAutofit/>
          </a:bodyPr>
          <a:lstStyle/>
          <a:p>
            <a:pPr indent="0">
              <a:spcBef>
                <a:spcPts val="1417"/>
              </a:spcBef>
              <a:buNone/>
            </a:pPr>
            <a:endParaRPr lang="pl-PL" sz="3200" b="0" u="none" strike="noStrike">
              <a:solidFill>
                <a:schemeClr val="dk1"/>
              </a:solidFill>
              <a:uFillTx/>
              <a:latin typeface="Times New Roman"/>
            </a:endParaRPr>
          </a:p>
        </p:txBody>
      </p:sp>
      <p:sp>
        <p:nvSpPr>
          <p:cNvPr id="4" name="PlaceHolder 3"/>
          <p:cNvSpPr>
            <a:spLocks noGrp="1"/>
          </p:cNvSpPr>
          <p:nvPr>
            <p:ph type="ftr" idx="110"/>
          </p:nvPr>
        </p:nvSpPr>
        <p:spPr/>
        <p:txBody>
          <a:bodyPr/>
          <a:lstStyle/>
          <a:p>
            <a:r>
              <a:t>Footer</a:t>
            </a:r>
          </a:p>
        </p:txBody>
      </p:sp>
      <p:sp>
        <p:nvSpPr>
          <p:cNvPr id="5" name="PlaceHolder 4"/>
          <p:cNvSpPr>
            <a:spLocks noGrp="1"/>
          </p:cNvSpPr>
          <p:nvPr>
            <p:ph type="sldNum" idx="111"/>
          </p:nvPr>
        </p:nvSpPr>
        <p:spPr/>
        <p:txBody>
          <a:bodyPr/>
          <a:lstStyle/>
          <a:p>
            <a:fld id="{24CE808F-E66C-49F1-95B5-D5F7EA87399E}" type="slidenum">
              <a:t>‹#›</a:t>
            </a:fld>
            <a:endParaRPr/>
          </a:p>
        </p:txBody>
      </p:sp>
      <p:sp>
        <p:nvSpPr>
          <p:cNvPr id="6" name="PlaceHolder 5"/>
          <p:cNvSpPr>
            <a:spLocks noGrp="1"/>
          </p:cNvSpPr>
          <p:nvPr>
            <p:ph type="dt" idx="109"/>
          </p:nvPr>
        </p:nvSpPr>
        <p:spPr/>
        <p:txBody>
          <a:bodyPr/>
          <a:lstStyle/>
          <a:p>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Domyślny 26">
    <p:spTree>
      <p:nvGrpSpPr>
        <p:cNvPr id="1" name=""/>
        <p:cNvGrpSpPr/>
        <p:nvPr/>
      </p:nvGrpSpPr>
      <p:grpSpPr>
        <a:xfrm>
          <a:off x="0" y="0"/>
          <a:ext cx="0" cy="0"/>
          <a:chOff x="0" y="0"/>
          <a:chExt cx="0" cy="0"/>
        </a:xfrm>
      </p:grpSpPr>
      <p:sp>
        <p:nvSpPr>
          <p:cNvPr id="2" name="PlaceHolder 1"/>
          <p:cNvSpPr>
            <a:spLocks noGrp="1"/>
          </p:cNvSpPr>
          <p:nvPr>
            <p:ph type="ftr" idx="113"/>
          </p:nvPr>
        </p:nvSpPr>
        <p:spPr/>
        <p:txBody>
          <a:bodyPr/>
          <a:lstStyle/>
          <a:p>
            <a:r>
              <a:t>Footer</a:t>
            </a:r>
          </a:p>
        </p:txBody>
      </p:sp>
      <p:sp>
        <p:nvSpPr>
          <p:cNvPr id="3" name="PlaceHolder 2"/>
          <p:cNvSpPr>
            <a:spLocks noGrp="1"/>
          </p:cNvSpPr>
          <p:nvPr>
            <p:ph type="sldNum" idx="114"/>
          </p:nvPr>
        </p:nvSpPr>
        <p:spPr/>
        <p:txBody>
          <a:bodyPr/>
          <a:lstStyle/>
          <a:p>
            <a:fld id="{B0DE0ABC-42EA-4C82-98D8-CA34366BA43E}" type="slidenum">
              <a:t>‹#›</a:t>
            </a:fld>
            <a:endParaRPr/>
          </a:p>
        </p:txBody>
      </p:sp>
      <p:sp>
        <p:nvSpPr>
          <p:cNvPr id="4" name="PlaceHolder 3"/>
          <p:cNvSpPr>
            <a:spLocks noGrp="1"/>
          </p:cNvSpPr>
          <p:nvPr>
            <p:ph type="dt" idx="112"/>
          </p:nvPr>
        </p:nvSpPr>
        <p:spPr/>
        <p:txBody>
          <a:bodyPr/>
          <a:lstStyle/>
          <a:p>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Domyślny 27">
    <p:spTree>
      <p:nvGrpSpPr>
        <p:cNvPr id="1" name=""/>
        <p:cNvGrpSpPr/>
        <p:nvPr/>
      </p:nvGrpSpPr>
      <p:grpSpPr>
        <a:xfrm>
          <a:off x="0" y="0"/>
          <a:ext cx="0" cy="0"/>
          <a:chOff x="0" y="0"/>
          <a:chExt cx="0" cy="0"/>
        </a:xfrm>
      </p:grpSpPr>
      <p:sp>
        <p:nvSpPr>
          <p:cNvPr id="233" name="PlaceHolder 1"/>
          <p:cNvSpPr>
            <a:spLocks noGrp="1"/>
          </p:cNvSpPr>
          <p:nvPr>
            <p:ph type="title"/>
          </p:nvPr>
        </p:nvSpPr>
        <p:spPr>
          <a:xfrm>
            <a:off x="685800" y="609480"/>
            <a:ext cx="7772040" cy="1142640"/>
          </a:xfrm>
          <a:prstGeom prst="rect">
            <a:avLst/>
          </a:prstGeom>
          <a:noFill/>
          <a:ln w="0">
            <a:noFill/>
          </a:ln>
        </p:spPr>
        <p:txBody>
          <a:bodyPr lIns="0" tIns="0" rIns="0" bIns="0" anchor="ctr">
            <a:noAutofit/>
          </a:bodyPr>
          <a:lstStyle/>
          <a:p>
            <a:pPr indent="0" algn="ctr">
              <a:buNone/>
            </a:pPr>
            <a:endParaRPr lang="pl-PL" sz="2000" b="0" u="none" strike="noStrike">
              <a:solidFill>
                <a:schemeClr val="dk1"/>
              </a:solidFill>
              <a:uFillTx/>
              <a:latin typeface="Times New Roman"/>
            </a:endParaRPr>
          </a:p>
        </p:txBody>
      </p:sp>
      <p:sp>
        <p:nvSpPr>
          <p:cNvPr id="234" name="PlaceHolder 2"/>
          <p:cNvSpPr>
            <a:spLocks noGrp="1"/>
          </p:cNvSpPr>
          <p:nvPr>
            <p:ph/>
          </p:nvPr>
        </p:nvSpPr>
        <p:spPr>
          <a:xfrm>
            <a:off x="685800" y="1981080"/>
            <a:ext cx="3792600" cy="4114440"/>
          </a:xfrm>
          <a:prstGeom prst="rect">
            <a:avLst/>
          </a:prstGeom>
          <a:noFill/>
          <a:ln w="0">
            <a:noFill/>
          </a:ln>
        </p:spPr>
        <p:txBody>
          <a:bodyPr lIns="0" tIns="0" rIns="0" bIns="0" anchor="t">
            <a:normAutofit/>
          </a:bodyPr>
          <a:lstStyle/>
          <a:p>
            <a:pPr indent="0">
              <a:spcBef>
                <a:spcPts val="1417"/>
              </a:spcBef>
              <a:buNone/>
            </a:pPr>
            <a:endParaRPr lang="pl-PL" sz="3200" b="0" u="none" strike="noStrike">
              <a:solidFill>
                <a:schemeClr val="dk1"/>
              </a:solidFill>
              <a:uFillTx/>
              <a:latin typeface="Times New Roman"/>
            </a:endParaRPr>
          </a:p>
        </p:txBody>
      </p:sp>
      <p:sp>
        <p:nvSpPr>
          <p:cNvPr id="235" name="PlaceHolder 3"/>
          <p:cNvSpPr>
            <a:spLocks noGrp="1"/>
          </p:cNvSpPr>
          <p:nvPr>
            <p:ph/>
          </p:nvPr>
        </p:nvSpPr>
        <p:spPr>
          <a:xfrm>
            <a:off x="4668480" y="1981080"/>
            <a:ext cx="3792600" cy="4114440"/>
          </a:xfrm>
          <a:prstGeom prst="rect">
            <a:avLst/>
          </a:prstGeom>
          <a:noFill/>
          <a:ln w="0">
            <a:noFill/>
          </a:ln>
        </p:spPr>
        <p:txBody>
          <a:bodyPr lIns="0" tIns="0" rIns="0" bIns="0" anchor="t">
            <a:normAutofit/>
          </a:bodyPr>
          <a:lstStyle/>
          <a:p>
            <a:pPr indent="0">
              <a:spcBef>
                <a:spcPts val="1417"/>
              </a:spcBef>
              <a:buNone/>
            </a:pPr>
            <a:endParaRPr lang="pl-PL" sz="3200" b="0" u="none" strike="noStrike">
              <a:solidFill>
                <a:schemeClr val="dk1"/>
              </a:solidFill>
              <a:uFillTx/>
              <a:latin typeface="Times New Roman"/>
            </a:endParaRPr>
          </a:p>
        </p:txBody>
      </p:sp>
      <p:sp>
        <p:nvSpPr>
          <p:cNvPr id="5" name="PlaceHolder 4"/>
          <p:cNvSpPr>
            <a:spLocks noGrp="1"/>
          </p:cNvSpPr>
          <p:nvPr>
            <p:ph type="ftr" idx="116"/>
          </p:nvPr>
        </p:nvSpPr>
        <p:spPr/>
        <p:txBody>
          <a:bodyPr/>
          <a:lstStyle/>
          <a:p>
            <a:r>
              <a:t>Footer</a:t>
            </a:r>
          </a:p>
        </p:txBody>
      </p:sp>
      <p:sp>
        <p:nvSpPr>
          <p:cNvPr id="6" name="PlaceHolder 5"/>
          <p:cNvSpPr>
            <a:spLocks noGrp="1"/>
          </p:cNvSpPr>
          <p:nvPr>
            <p:ph type="sldNum" idx="117"/>
          </p:nvPr>
        </p:nvSpPr>
        <p:spPr/>
        <p:txBody>
          <a:bodyPr/>
          <a:lstStyle/>
          <a:p>
            <a:fld id="{3F2B1D54-F338-410F-B535-9E674FF5B9D0}" type="slidenum">
              <a:t>‹#›</a:t>
            </a:fld>
            <a:endParaRPr/>
          </a:p>
        </p:txBody>
      </p:sp>
      <p:sp>
        <p:nvSpPr>
          <p:cNvPr id="7" name="PlaceHolder 6"/>
          <p:cNvSpPr>
            <a:spLocks noGrp="1"/>
          </p:cNvSpPr>
          <p:nvPr>
            <p:ph type="dt" idx="115"/>
          </p:nvPr>
        </p:nvSpPr>
        <p:spPr/>
        <p:txBody>
          <a:body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2" name="PlaceHolder 1"/>
          <p:cNvSpPr>
            <a:spLocks noGrp="1"/>
          </p:cNvSpPr>
          <p:nvPr>
            <p:ph type="title"/>
          </p:nvPr>
        </p:nvSpPr>
        <p:spPr>
          <a:xfrm>
            <a:off x="685800" y="609480"/>
            <a:ext cx="7772040" cy="1142640"/>
          </a:xfrm>
          <a:prstGeom prst="rect">
            <a:avLst/>
          </a:prstGeom>
          <a:noFill/>
          <a:ln w="0">
            <a:noFill/>
          </a:ln>
        </p:spPr>
        <p:txBody>
          <a:bodyPr lIns="0" tIns="0" rIns="0" bIns="0" anchor="ctr">
            <a:noAutofit/>
          </a:bodyPr>
          <a:lstStyle/>
          <a:p>
            <a:pPr indent="0" algn="ctr">
              <a:buNone/>
            </a:pPr>
            <a:endParaRPr lang="pl-PL" sz="2000" b="0" u="none" strike="noStrike">
              <a:solidFill>
                <a:schemeClr val="dk1"/>
              </a:solidFill>
              <a:uFillTx/>
              <a:latin typeface="Times New Roman"/>
            </a:endParaRPr>
          </a:p>
        </p:txBody>
      </p:sp>
      <p:sp>
        <p:nvSpPr>
          <p:cNvPr id="23" name="PlaceHolder 2"/>
          <p:cNvSpPr>
            <a:spLocks noGrp="1"/>
          </p:cNvSpPr>
          <p:nvPr>
            <p:ph/>
          </p:nvPr>
        </p:nvSpPr>
        <p:spPr>
          <a:xfrm>
            <a:off x="685800" y="1981080"/>
            <a:ext cx="7772040" cy="4114440"/>
          </a:xfrm>
          <a:prstGeom prst="rect">
            <a:avLst/>
          </a:prstGeom>
          <a:noFill/>
          <a:ln w="0">
            <a:noFill/>
          </a:ln>
        </p:spPr>
        <p:txBody>
          <a:bodyPr lIns="0" tIns="0" rIns="0" bIns="0" anchor="t">
            <a:normAutofit/>
          </a:bodyPr>
          <a:lstStyle/>
          <a:p>
            <a:pPr indent="0">
              <a:spcBef>
                <a:spcPts val="1417"/>
              </a:spcBef>
              <a:buNone/>
            </a:pPr>
            <a:endParaRPr lang="pl-PL" sz="3200" b="0" u="none" strike="noStrike">
              <a:solidFill>
                <a:schemeClr val="dk1"/>
              </a:solidFill>
              <a:uFillTx/>
              <a:latin typeface="Times New Roman"/>
            </a:endParaRPr>
          </a:p>
        </p:txBody>
      </p:sp>
      <p:sp>
        <p:nvSpPr>
          <p:cNvPr id="4" name="PlaceHolder 3"/>
          <p:cNvSpPr>
            <a:spLocks noGrp="1"/>
          </p:cNvSpPr>
          <p:nvPr>
            <p:ph type="ftr" idx="11"/>
          </p:nvPr>
        </p:nvSpPr>
        <p:spPr/>
        <p:txBody>
          <a:bodyPr/>
          <a:lstStyle/>
          <a:p>
            <a:r>
              <a:t>Footer</a:t>
            </a:r>
          </a:p>
        </p:txBody>
      </p:sp>
      <p:sp>
        <p:nvSpPr>
          <p:cNvPr id="5" name="PlaceHolder 4"/>
          <p:cNvSpPr>
            <a:spLocks noGrp="1"/>
          </p:cNvSpPr>
          <p:nvPr>
            <p:ph type="sldNum" idx="12"/>
          </p:nvPr>
        </p:nvSpPr>
        <p:spPr/>
        <p:txBody>
          <a:bodyPr/>
          <a:lstStyle/>
          <a:p>
            <a:fld id="{BFBDE434-876E-4DF5-8952-FF06F47A9E71}" type="slidenum">
              <a:t>‹#›</a:t>
            </a:fld>
            <a:endParaRPr/>
          </a:p>
        </p:txBody>
      </p:sp>
      <p:sp>
        <p:nvSpPr>
          <p:cNvPr id="6" name="PlaceHolder 5"/>
          <p:cNvSpPr>
            <a:spLocks noGrp="1"/>
          </p:cNvSpPr>
          <p:nvPr>
            <p:ph type="dt" idx="10"/>
          </p:nvPr>
        </p:nvSpPr>
        <p:spPr/>
        <p:txBody>
          <a:body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Domyślny 28">
    <p:spTree>
      <p:nvGrpSpPr>
        <p:cNvPr id="1" name=""/>
        <p:cNvGrpSpPr/>
        <p:nvPr/>
      </p:nvGrpSpPr>
      <p:grpSpPr>
        <a:xfrm>
          <a:off x="0" y="0"/>
          <a:ext cx="0" cy="0"/>
          <a:chOff x="0" y="0"/>
          <a:chExt cx="0" cy="0"/>
        </a:xfrm>
      </p:grpSpPr>
      <p:sp>
        <p:nvSpPr>
          <p:cNvPr id="2" name="PlaceHolder 1"/>
          <p:cNvSpPr>
            <a:spLocks noGrp="1"/>
          </p:cNvSpPr>
          <p:nvPr>
            <p:ph type="ftr" idx="119"/>
          </p:nvPr>
        </p:nvSpPr>
        <p:spPr/>
        <p:txBody>
          <a:bodyPr/>
          <a:lstStyle/>
          <a:p>
            <a:r>
              <a:t>Footer</a:t>
            </a:r>
          </a:p>
        </p:txBody>
      </p:sp>
      <p:sp>
        <p:nvSpPr>
          <p:cNvPr id="3" name="PlaceHolder 2"/>
          <p:cNvSpPr>
            <a:spLocks noGrp="1"/>
          </p:cNvSpPr>
          <p:nvPr>
            <p:ph type="sldNum" idx="120"/>
          </p:nvPr>
        </p:nvSpPr>
        <p:spPr/>
        <p:txBody>
          <a:bodyPr/>
          <a:lstStyle/>
          <a:p>
            <a:fld id="{1F20E28E-C1A8-4CE1-8E41-4F826CD175E2}" type="slidenum">
              <a:t>‹#›</a:t>
            </a:fld>
            <a:endParaRPr/>
          </a:p>
        </p:txBody>
      </p:sp>
      <p:sp>
        <p:nvSpPr>
          <p:cNvPr id="4" name="PlaceHolder 3"/>
          <p:cNvSpPr>
            <a:spLocks noGrp="1"/>
          </p:cNvSpPr>
          <p:nvPr>
            <p:ph type="dt" idx="118"/>
          </p:nvPr>
        </p:nvSpPr>
        <p:spPr/>
        <p:txBody>
          <a:bodyPr/>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Domyślny 29">
    <p:spTree>
      <p:nvGrpSpPr>
        <p:cNvPr id="1" name=""/>
        <p:cNvGrpSpPr/>
        <p:nvPr/>
      </p:nvGrpSpPr>
      <p:grpSpPr>
        <a:xfrm>
          <a:off x="0" y="0"/>
          <a:ext cx="0" cy="0"/>
          <a:chOff x="0" y="0"/>
          <a:chExt cx="0" cy="0"/>
        </a:xfrm>
      </p:grpSpPr>
      <p:sp>
        <p:nvSpPr>
          <p:cNvPr id="248" name="PlaceHolder 1"/>
          <p:cNvSpPr>
            <a:spLocks noGrp="1"/>
          </p:cNvSpPr>
          <p:nvPr>
            <p:ph type="title"/>
          </p:nvPr>
        </p:nvSpPr>
        <p:spPr>
          <a:xfrm>
            <a:off x="685800" y="609480"/>
            <a:ext cx="7772040" cy="1142640"/>
          </a:xfrm>
          <a:prstGeom prst="rect">
            <a:avLst/>
          </a:prstGeom>
          <a:noFill/>
          <a:ln w="0">
            <a:noFill/>
          </a:ln>
        </p:spPr>
        <p:txBody>
          <a:bodyPr lIns="0" tIns="0" rIns="0" bIns="0" anchor="ctr">
            <a:noAutofit/>
          </a:bodyPr>
          <a:lstStyle/>
          <a:p>
            <a:pPr indent="0" algn="ctr">
              <a:buNone/>
            </a:pPr>
            <a:endParaRPr lang="pl-PL" sz="2000" b="0" u="none" strike="noStrike">
              <a:solidFill>
                <a:schemeClr val="dk1"/>
              </a:solidFill>
              <a:uFillTx/>
              <a:latin typeface="Times New Roman"/>
            </a:endParaRPr>
          </a:p>
        </p:txBody>
      </p:sp>
      <p:sp>
        <p:nvSpPr>
          <p:cNvPr id="3" name="PlaceHolder 2"/>
          <p:cNvSpPr>
            <a:spLocks noGrp="1"/>
          </p:cNvSpPr>
          <p:nvPr>
            <p:ph type="ftr" idx="122"/>
          </p:nvPr>
        </p:nvSpPr>
        <p:spPr/>
        <p:txBody>
          <a:bodyPr/>
          <a:lstStyle/>
          <a:p>
            <a:r>
              <a:t>Footer</a:t>
            </a:r>
          </a:p>
        </p:txBody>
      </p:sp>
      <p:sp>
        <p:nvSpPr>
          <p:cNvPr id="4" name="PlaceHolder 3"/>
          <p:cNvSpPr>
            <a:spLocks noGrp="1"/>
          </p:cNvSpPr>
          <p:nvPr>
            <p:ph type="sldNum" idx="123"/>
          </p:nvPr>
        </p:nvSpPr>
        <p:spPr/>
        <p:txBody>
          <a:bodyPr/>
          <a:lstStyle/>
          <a:p>
            <a:fld id="{9C0C895F-3D06-448C-96E0-A3D936F85D23}" type="slidenum">
              <a:t>‹#›</a:t>
            </a:fld>
            <a:endParaRPr/>
          </a:p>
        </p:txBody>
      </p:sp>
      <p:sp>
        <p:nvSpPr>
          <p:cNvPr id="5" name="PlaceHolder 4"/>
          <p:cNvSpPr>
            <a:spLocks noGrp="1"/>
          </p:cNvSpPr>
          <p:nvPr>
            <p:ph type="dt" idx="121"/>
          </p:nvPr>
        </p:nvSpPr>
        <p:spPr/>
        <p:txBody>
          <a:bodyPr/>
          <a:lstStyle/>
          <a:p>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Domyślny 30">
    <p:spTree>
      <p:nvGrpSpPr>
        <p:cNvPr id="1" name=""/>
        <p:cNvGrpSpPr/>
        <p:nvPr/>
      </p:nvGrpSpPr>
      <p:grpSpPr>
        <a:xfrm>
          <a:off x="0" y="0"/>
          <a:ext cx="0" cy="0"/>
          <a:chOff x="0" y="0"/>
          <a:chExt cx="0" cy="0"/>
        </a:xfrm>
      </p:grpSpPr>
      <p:sp>
        <p:nvSpPr>
          <p:cNvPr id="2" name="PlaceHolder 1"/>
          <p:cNvSpPr>
            <a:spLocks noGrp="1"/>
          </p:cNvSpPr>
          <p:nvPr>
            <p:ph type="ftr" idx="125"/>
          </p:nvPr>
        </p:nvSpPr>
        <p:spPr/>
        <p:txBody>
          <a:bodyPr/>
          <a:lstStyle/>
          <a:p>
            <a:r>
              <a:t>Footer</a:t>
            </a:r>
          </a:p>
        </p:txBody>
      </p:sp>
      <p:sp>
        <p:nvSpPr>
          <p:cNvPr id="3" name="PlaceHolder 2"/>
          <p:cNvSpPr>
            <a:spLocks noGrp="1"/>
          </p:cNvSpPr>
          <p:nvPr>
            <p:ph type="sldNum" idx="126"/>
          </p:nvPr>
        </p:nvSpPr>
        <p:spPr/>
        <p:txBody>
          <a:bodyPr/>
          <a:lstStyle/>
          <a:p>
            <a:fld id="{557B9BEC-49B0-4B0D-ACAF-B1D9A20288A3}" type="slidenum">
              <a:t>‹#›</a:t>
            </a:fld>
            <a:endParaRPr/>
          </a:p>
        </p:txBody>
      </p:sp>
      <p:sp>
        <p:nvSpPr>
          <p:cNvPr id="4" name="PlaceHolder 3"/>
          <p:cNvSpPr>
            <a:spLocks noGrp="1"/>
          </p:cNvSpPr>
          <p:nvPr>
            <p:ph type="dt" idx="124"/>
          </p:nvPr>
        </p:nvSpPr>
        <p:spPr/>
        <p:txBody>
          <a:bodyPr/>
          <a:lstStyle/>
          <a:p>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Domyślny 31">
    <p:spTree>
      <p:nvGrpSpPr>
        <p:cNvPr id="1" name=""/>
        <p:cNvGrpSpPr/>
        <p:nvPr/>
      </p:nvGrpSpPr>
      <p:grpSpPr>
        <a:xfrm>
          <a:off x="0" y="0"/>
          <a:ext cx="0" cy="0"/>
          <a:chOff x="0" y="0"/>
          <a:chExt cx="0" cy="0"/>
        </a:xfrm>
      </p:grpSpPr>
      <p:sp>
        <p:nvSpPr>
          <p:cNvPr id="2" name="PlaceHolder 1"/>
          <p:cNvSpPr>
            <a:spLocks noGrp="1"/>
          </p:cNvSpPr>
          <p:nvPr>
            <p:ph type="ftr" idx="128"/>
          </p:nvPr>
        </p:nvSpPr>
        <p:spPr/>
        <p:txBody>
          <a:bodyPr/>
          <a:lstStyle/>
          <a:p>
            <a:r>
              <a:t>Footer</a:t>
            </a:r>
          </a:p>
        </p:txBody>
      </p:sp>
      <p:sp>
        <p:nvSpPr>
          <p:cNvPr id="3" name="PlaceHolder 2"/>
          <p:cNvSpPr>
            <a:spLocks noGrp="1"/>
          </p:cNvSpPr>
          <p:nvPr>
            <p:ph type="sldNum" idx="129"/>
          </p:nvPr>
        </p:nvSpPr>
        <p:spPr/>
        <p:txBody>
          <a:bodyPr/>
          <a:lstStyle/>
          <a:p>
            <a:fld id="{273B2DCD-5418-41A3-AF3D-E1E8D3BE032A}" type="slidenum">
              <a:t>‹#›</a:t>
            </a:fld>
            <a:endParaRPr/>
          </a:p>
        </p:txBody>
      </p:sp>
      <p:sp>
        <p:nvSpPr>
          <p:cNvPr id="4" name="PlaceHolder 3"/>
          <p:cNvSpPr>
            <a:spLocks noGrp="1"/>
          </p:cNvSpPr>
          <p:nvPr>
            <p:ph type="dt" idx="127"/>
          </p:nvPr>
        </p:nvSpPr>
        <p:spPr/>
        <p:txBody>
          <a:bodyPr/>
          <a:lstStyle/>
          <a:p>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Domyślny 32">
    <p:spTree>
      <p:nvGrpSpPr>
        <p:cNvPr id="1" name=""/>
        <p:cNvGrpSpPr/>
        <p:nvPr/>
      </p:nvGrpSpPr>
      <p:grpSpPr>
        <a:xfrm>
          <a:off x="0" y="0"/>
          <a:ext cx="0" cy="0"/>
          <a:chOff x="0" y="0"/>
          <a:chExt cx="0" cy="0"/>
        </a:xfrm>
      </p:grpSpPr>
      <p:sp>
        <p:nvSpPr>
          <p:cNvPr id="2" name="PlaceHolder 1"/>
          <p:cNvSpPr>
            <a:spLocks noGrp="1"/>
          </p:cNvSpPr>
          <p:nvPr>
            <p:ph type="ftr" idx="131"/>
          </p:nvPr>
        </p:nvSpPr>
        <p:spPr/>
        <p:txBody>
          <a:bodyPr/>
          <a:lstStyle/>
          <a:p>
            <a:r>
              <a:t>Footer</a:t>
            </a:r>
          </a:p>
        </p:txBody>
      </p:sp>
      <p:sp>
        <p:nvSpPr>
          <p:cNvPr id="3" name="PlaceHolder 2"/>
          <p:cNvSpPr>
            <a:spLocks noGrp="1"/>
          </p:cNvSpPr>
          <p:nvPr>
            <p:ph type="sldNum" idx="132"/>
          </p:nvPr>
        </p:nvSpPr>
        <p:spPr/>
        <p:txBody>
          <a:bodyPr/>
          <a:lstStyle/>
          <a:p>
            <a:fld id="{759659EA-9008-4AD2-8D47-52933BF9D90E}" type="slidenum">
              <a:t>‹#›</a:t>
            </a:fld>
            <a:endParaRPr/>
          </a:p>
        </p:txBody>
      </p:sp>
      <p:sp>
        <p:nvSpPr>
          <p:cNvPr id="4" name="PlaceHolder 3"/>
          <p:cNvSpPr>
            <a:spLocks noGrp="1"/>
          </p:cNvSpPr>
          <p:nvPr>
            <p:ph type="dt" idx="130"/>
          </p:nvPr>
        </p:nvSpPr>
        <p:spPr/>
        <p:txBody>
          <a:bodyPr/>
          <a:lstStyle/>
          <a:p>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Domyślny 33">
    <p:spTree>
      <p:nvGrpSpPr>
        <p:cNvPr id="1" name=""/>
        <p:cNvGrpSpPr/>
        <p:nvPr/>
      </p:nvGrpSpPr>
      <p:grpSpPr>
        <a:xfrm>
          <a:off x="0" y="0"/>
          <a:ext cx="0" cy="0"/>
          <a:chOff x="0" y="0"/>
          <a:chExt cx="0" cy="0"/>
        </a:xfrm>
      </p:grpSpPr>
      <p:sp>
        <p:nvSpPr>
          <p:cNvPr id="268" name="PlaceHolder 1"/>
          <p:cNvSpPr>
            <a:spLocks noGrp="1"/>
          </p:cNvSpPr>
          <p:nvPr>
            <p:ph type="title"/>
          </p:nvPr>
        </p:nvSpPr>
        <p:spPr>
          <a:xfrm>
            <a:off x="685800" y="609480"/>
            <a:ext cx="7772040" cy="1142640"/>
          </a:xfrm>
          <a:prstGeom prst="rect">
            <a:avLst/>
          </a:prstGeom>
          <a:noFill/>
          <a:ln w="0">
            <a:noFill/>
          </a:ln>
        </p:spPr>
        <p:txBody>
          <a:bodyPr lIns="0" tIns="0" rIns="0" bIns="0" anchor="ctr">
            <a:noAutofit/>
          </a:bodyPr>
          <a:lstStyle/>
          <a:p>
            <a:pPr indent="0" algn="ctr">
              <a:buNone/>
            </a:pPr>
            <a:endParaRPr lang="pl-PL" sz="2000" b="0" u="none" strike="noStrike">
              <a:solidFill>
                <a:schemeClr val="dk1"/>
              </a:solidFill>
              <a:uFillTx/>
              <a:latin typeface="Times New Roman"/>
            </a:endParaRPr>
          </a:p>
        </p:txBody>
      </p:sp>
      <p:sp>
        <p:nvSpPr>
          <p:cNvPr id="269" name="PlaceHolder 2"/>
          <p:cNvSpPr>
            <a:spLocks noGrp="1"/>
          </p:cNvSpPr>
          <p:nvPr>
            <p:ph type="subTitle"/>
          </p:nvPr>
        </p:nvSpPr>
        <p:spPr>
          <a:xfrm>
            <a:off x="685800" y="1981080"/>
            <a:ext cx="7772040" cy="4114440"/>
          </a:xfrm>
          <a:prstGeom prst="rect">
            <a:avLst/>
          </a:prstGeom>
          <a:noFill/>
          <a:ln w="0">
            <a:noFill/>
          </a:ln>
        </p:spPr>
        <p:txBody>
          <a:bodyPr lIns="0" tIns="0" rIns="0" bIns="0" anchor="ctr">
            <a:noAutofit/>
          </a:bodyPr>
          <a:lstStyle/>
          <a:p>
            <a:pPr indent="0" algn="ctr">
              <a:buNone/>
            </a:pPr>
            <a:endParaRPr lang="pl-PL" sz="3200" b="0" u="none" strike="noStrike">
              <a:solidFill>
                <a:srgbClr val="000000"/>
              </a:solidFill>
              <a:uFillTx/>
              <a:latin typeface="Arial"/>
            </a:endParaRPr>
          </a:p>
        </p:txBody>
      </p:sp>
      <p:sp>
        <p:nvSpPr>
          <p:cNvPr id="4" name="PlaceHolder 3"/>
          <p:cNvSpPr>
            <a:spLocks noGrp="1"/>
          </p:cNvSpPr>
          <p:nvPr>
            <p:ph type="ftr" idx="134"/>
          </p:nvPr>
        </p:nvSpPr>
        <p:spPr/>
        <p:txBody>
          <a:bodyPr/>
          <a:lstStyle/>
          <a:p>
            <a:r>
              <a:t>Footer</a:t>
            </a:r>
          </a:p>
        </p:txBody>
      </p:sp>
      <p:sp>
        <p:nvSpPr>
          <p:cNvPr id="5" name="PlaceHolder 4"/>
          <p:cNvSpPr>
            <a:spLocks noGrp="1"/>
          </p:cNvSpPr>
          <p:nvPr>
            <p:ph type="sldNum" idx="135"/>
          </p:nvPr>
        </p:nvSpPr>
        <p:spPr/>
        <p:txBody>
          <a:bodyPr/>
          <a:lstStyle/>
          <a:p>
            <a:fld id="{92952E0B-2FB6-4BF6-8F1A-9349C876E3DE}" type="slidenum">
              <a:t>‹#›</a:t>
            </a:fld>
            <a:endParaRPr/>
          </a:p>
        </p:txBody>
      </p:sp>
      <p:sp>
        <p:nvSpPr>
          <p:cNvPr id="6" name="PlaceHolder 5"/>
          <p:cNvSpPr>
            <a:spLocks noGrp="1"/>
          </p:cNvSpPr>
          <p:nvPr>
            <p:ph type="dt" idx="133"/>
          </p:nvPr>
        </p:nvSpPr>
        <p:spPr/>
        <p:txBody>
          <a:bodyPr/>
          <a:lstStyle/>
          <a:p>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Domyślny 34">
    <p:spTree>
      <p:nvGrpSpPr>
        <p:cNvPr id="1" name=""/>
        <p:cNvGrpSpPr/>
        <p:nvPr/>
      </p:nvGrpSpPr>
      <p:grpSpPr>
        <a:xfrm>
          <a:off x="0" y="0"/>
          <a:ext cx="0" cy="0"/>
          <a:chOff x="0" y="0"/>
          <a:chExt cx="0" cy="0"/>
        </a:xfrm>
      </p:grpSpPr>
      <p:sp>
        <p:nvSpPr>
          <p:cNvPr id="2" name="PlaceHolder 1"/>
          <p:cNvSpPr>
            <a:spLocks noGrp="1"/>
          </p:cNvSpPr>
          <p:nvPr>
            <p:ph type="ftr" idx="137"/>
          </p:nvPr>
        </p:nvSpPr>
        <p:spPr/>
        <p:txBody>
          <a:bodyPr/>
          <a:lstStyle/>
          <a:p>
            <a:r>
              <a:t>Footer</a:t>
            </a:r>
          </a:p>
        </p:txBody>
      </p:sp>
      <p:sp>
        <p:nvSpPr>
          <p:cNvPr id="3" name="PlaceHolder 2"/>
          <p:cNvSpPr>
            <a:spLocks noGrp="1"/>
          </p:cNvSpPr>
          <p:nvPr>
            <p:ph type="sldNum" idx="138"/>
          </p:nvPr>
        </p:nvSpPr>
        <p:spPr/>
        <p:txBody>
          <a:bodyPr/>
          <a:lstStyle/>
          <a:p>
            <a:fld id="{42D9E9B5-35FC-4E18-8A48-7659F7AC9265}" type="slidenum">
              <a:t>‹#›</a:t>
            </a:fld>
            <a:endParaRPr/>
          </a:p>
        </p:txBody>
      </p:sp>
      <p:sp>
        <p:nvSpPr>
          <p:cNvPr id="4" name="PlaceHolder 3"/>
          <p:cNvSpPr>
            <a:spLocks noGrp="1"/>
          </p:cNvSpPr>
          <p:nvPr>
            <p:ph type="dt" idx="136"/>
          </p:nvPr>
        </p:nvSpPr>
        <p:spPr/>
        <p:txBody>
          <a:bodyPr/>
          <a:lstStyle/>
          <a:p>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Domyślny 35">
    <p:spTree>
      <p:nvGrpSpPr>
        <p:cNvPr id="1" name=""/>
        <p:cNvGrpSpPr/>
        <p:nvPr/>
      </p:nvGrpSpPr>
      <p:grpSpPr>
        <a:xfrm>
          <a:off x="0" y="0"/>
          <a:ext cx="0" cy="0"/>
          <a:chOff x="0" y="0"/>
          <a:chExt cx="0" cy="0"/>
        </a:xfrm>
      </p:grpSpPr>
      <p:sp>
        <p:nvSpPr>
          <p:cNvPr id="2" name="PlaceHolder 1"/>
          <p:cNvSpPr>
            <a:spLocks noGrp="1"/>
          </p:cNvSpPr>
          <p:nvPr>
            <p:ph type="ftr" idx="140"/>
          </p:nvPr>
        </p:nvSpPr>
        <p:spPr/>
        <p:txBody>
          <a:bodyPr/>
          <a:lstStyle/>
          <a:p>
            <a:r>
              <a:t>Footer</a:t>
            </a:r>
          </a:p>
        </p:txBody>
      </p:sp>
      <p:sp>
        <p:nvSpPr>
          <p:cNvPr id="3" name="PlaceHolder 2"/>
          <p:cNvSpPr>
            <a:spLocks noGrp="1"/>
          </p:cNvSpPr>
          <p:nvPr>
            <p:ph type="sldNum" idx="141"/>
          </p:nvPr>
        </p:nvSpPr>
        <p:spPr/>
        <p:txBody>
          <a:bodyPr/>
          <a:lstStyle/>
          <a:p>
            <a:fld id="{ABC2C8F9-AE58-490D-91B7-4DA5B9912267}" type="slidenum">
              <a:t>‹#›</a:t>
            </a:fld>
            <a:endParaRPr/>
          </a:p>
        </p:txBody>
      </p:sp>
      <p:sp>
        <p:nvSpPr>
          <p:cNvPr id="4" name="PlaceHolder 3"/>
          <p:cNvSpPr>
            <a:spLocks noGrp="1"/>
          </p:cNvSpPr>
          <p:nvPr>
            <p:ph type="dt" idx="139"/>
          </p:nvPr>
        </p:nvSpPr>
        <p:spPr/>
        <p:txBody>
          <a:bodyPr/>
          <a:lstStyle/>
          <a:p>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Domyślny 37">
    <p:spTree>
      <p:nvGrpSpPr>
        <p:cNvPr id="1" name=""/>
        <p:cNvGrpSpPr/>
        <p:nvPr/>
      </p:nvGrpSpPr>
      <p:grpSpPr>
        <a:xfrm>
          <a:off x="0" y="0"/>
          <a:ext cx="0" cy="0"/>
          <a:chOff x="0" y="0"/>
          <a:chExt cx="0" cy="0"/>
        </a:xfrm>
      </p:grpSpPr>
      <p:sp>
        <p:nvSpPr>
          <p:cNvPr id="2" name="PlaceHolder 1"/>
          <p:cNvSpPr>
            <a:spLocks noGrp="1"/>
          </p:cNvSpPr>
          <p:nvPr>
            <p:ph type="ftr" idx="146"/>
          </p:nvPr>
        </p:nvSpPr>
        <p:spPr/>
        <p:txBody>
          <a:bodyPr/>
          <a:lstStyle/>
          <a:p>
            <a:r>
              <a:t>Footer</a:t>
            </a:r>
          </a:p>
        </p:txBody>
      </p:sp>
      <p:sp>
        <p:nvSpPr>
          <p:cNvPr id="3" name="PlaceHolder 2"/>
          <p:cNvSpPr>
            <a:spLocks noGrp="1"/>
          </p:cNvSpPr>
          <p:nvPr>
            <p:ph type="sldNum" idx="147"/>
          </p:nvPr>
        </p:nvSpPr>
        <p:spPr/>
        <p:txBody>
          <a:bodyPr/>
          <a:lstStyle/>
          <a:p>
            <a:fld id="{D02E2BCC-440E-416F-A32D-7E2B295A778E}" type="slidenum">
              <a:t>‹#›</a:t>
            </a:fld>
            <a:endParaRPr/>
          </a:p>
        </p:txBody>
      </p:sp>
      <p:sp>
        <p:nvSpPr>
          <p:cNvPr id="4" name="PlaceHolder 3"/>
          <p:cNvSpPr>
            <a:spLocks noGrp="1"/>
          </p:cNvSpPr>
          <p:nvPr>
            <p:ph type="dt" idx="145"/>
          </p:nvPr>
        </p:nvSpPr>
        <p:spPr/>
        <p:txBody>
          <a:bodyPr/>
          <a:lstStyle/>
          <a:p>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Domyślny 38">
    <p:spTree>
      <p:nvGrpSpPr>
        <p:cNvPr id="1" name=""/>
        <p:cNvGrpSpPr/>
        <p:nvPr/>
      </p:nvGrpSpPr>
      <p:grpSpPr>
        <a:xfrm>
          <a:off x="0" y="0"/>
          <a:ext cx="0" cy="0"/>
          <a:chOff x="0" y="0"/>
          <a:chExt cx="0" cy="0"/>
        </a:xfrm>
      </p:grpSpPr>
      <p:sp>
        <p:nvSpPr>
          <p:cNvPr id="298" name="PlaceHolder 1"/>
          <p:cNvSpPr>
            <a:spLocks noGrp="1"/>
          </p:cNvSpPr>
          <p:nvPr>
            <p:ph type="title"/>
          </p:nvPr>
        </p:nvSpPr>
        <p:spPr>
          <a:xfrm>
            <a:off x="685800" y="609480"/>
            <a:ext cx="7772040" cy="1142640"/>
          </a:xfrm>
          <a:prstGeom prst="rect">
            <a:avLst/>
          </a:prstGeom>
          <a:noFill/>
          <a:ln w="0">
            <a:noFill/>
          </a:ln>
        </p:spPr>
        <p:txBody>
          <a:bodyPr lIns="0" tIns="0" rIns="0" bIns="0" anchor="ctr">
            <a:noAutofit/>
          </a:bodyPr>
          <a:lstStyle/>
          <a:p>
            <a:pPr indent="0" algn="ctr">
              <a:buNone/>
            </a:pPr>
            <a:endParaRPr lang="pl-PL" sz="2000" b="0" u="none" strike="noStrike">
              <a:solidFill>
                <a:schemeClr val="dk1"/>
              </a:solidFill>
              <a:uFillTx/>
              <a:latin typeface="Times New Roman"/>
            </a:endParaRPr>
          </a:p>
        </p:txBody>
      </p:sp>
      <p:sp>
        <p:nvSpPr>
          <p:cNvPr id="299" name="PlaceHolder 2"/>
          <p:cNvSpPr>
            <a:spLocks noGrp="1"/>
          </p:cNvSpPr>
          <p:nvPr>
            <p:ph/>
          </p:nvPr>
        </p:nvSpPr>
        <p:spPr>
          <a:xfrm>
            <a:off x="685800" y="1981080"/>
            <a:ext cx="3792600" cy="4114440"/>
          </a:xfrm>
          <a:prstGeom prst="rect">
            <a:avLst/>
          </a:prstGeom>
          <a:noFill/>
          <a:ln w="0">
            <a:noFill/>
          </a:ln>
        </p:spPr>
        <p:txBody>
          <a:bodyPr lIns="0" tIns="0" rIns="0" bIns="0" anchor="t">
            <a:normAutofit/>
          </a:bodyPr>
          <a:lstStyle/>
          <a:p>
            <a:pPr indent="0">
              <a:spcBef>
                <a:spcPts val="1417"/>
              </a:spcBef>
              <a:buNone/>
            </a:pPr>
            <a:endParaRPr lang="pl-PL" sz="3200" b="0" u="none" strike="noStrike">
              <a:solidFill>
                <a:schemeClr val="dk1"/>
              </a:solidFill>
              <a:uFillTx/>
              <a:latin typeface="Times New Roman"/>
            </a:endParaRPr>
          </a:p>
        </p:txBody>
      </p:sp>
      <p:sp>
        <p:nvSpPr>
          <p:cNvPr id="300" name="PlaceHolder 3"/>
          <p:cNvSpPr>
            <a:spLocks noGrp="1"/>
          </p:cNvSpPr>
          <p:nvPr>
            <p:ph/>
          </p:nvPr>
        </p:nvSpPr>
        <p:spPr>
          <a:xfrm>
            <a:off x="4668480" y="1981080"/>
            <a:ext cx="3792600" cy="4114440"/>
          </a:xfrm>
          <a:prstGeom prst="rect">
            <a:avLst/>
          </a:prstGeom>
          <a:noFill/>
          <a:ln w="0">
            <a:noFill/>
          </a:ln>
        </p:spPr>
        <p:txBody>
          <a:bodyPr lIns="0" tIns="0" rIns="0" bIns="0" anchor="t">
            <a:normAutofit/>
          </a:bodyPr>
          <a:lstStyle/>
          <a:p>
            <a:pPr indent="0">
              <a:spcBef>
                <a:spcPts val="1417"/>
              </a:spcBef>
              <a:buNone/>
            </a:pPr>
            <a:endParaRPr lang="pl-PL" sz="3200" b="0" u="none" strike="noStrike">
              <a:solidFill>
                <a:schemeClr val="dk1"/>
              </a:solidFill>
              <a:uFillTx/>
              <a:latin typeface="Times New Roman"/>
            </a:endParaRPr>
          </a:p>
        </p:txBody>
      </p:sp>
      <p:sp>
        <p:nvSpPr>
          <p:cNvPr id="5" name="PlaceHolder 4"/>
          <p:cNvSpPr>
            <a:spLocks noGrp="1"/>
          </p:cNvSpPr>
          <p:nvPr>
            <p:ph type="ftr" idx="149"/>
          </p:nvPr>
        </p:nvSpPr>
        <p:spPr/>
        <p:txBody>
          <a:bodyPr/>
          <a:lstStyle/>
          <a:p>
            <a:r>
              <a:t>Footer</a:t>
            </a:r>
          </a:p>
        </p:txBody>
      </p:sp>
      <p:sp>
        <p:nvSpPr>
          <p:cNvPr id="6" name="PlaceHolder 5"/>
          <p:cNvSpPr>
            <a:spLocks noGrp="1"/>
          </p:cNvSpPr>
          <p:nvPr>
            <p:ph type="sldNum" idx="150"/>
          </p:nvPr>
        </p:nvSpPr>
        <p:spPr/>
        <p:txBody>
          <a:bodyPr/>
          <a:lstStyle/>
          <a:p>
            <a:fld id="{3A06EDD6-3E16-4504-8869-22319B609291}" type="slidenum">
              <a:t>‹#›</a:t>
            </a:fld>
            <a:endParaRPr/>
          </a:p>
        </p:txBody>
      </p:sp>
      <p:sp>
        <p:nvSpPr>
          <p:cNvPr id="7" name="PlaceHolder 6"/>
          <p:cNvSpPr>
            <a:spLocks noGrp="1"/>
          </p:cNvSpPr>
          <p:nvPr>
            <p:ph type="dt" idx="148"/>
          </p:nvPr>
        </p:nvSpPr>
        <p:spPr/>
        <p:txBody>
          <a:body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Nagłówek sekcji">
    <p:spTree>
      <p:nvGrpSpPr>
        <p:cNvPr id="1" name=""/>
        <p:cNvGrpSpPr/>
        <p:nvPr/>
      </p:nvGrpSpPr>
      <p:grpSpPr>
        <a:xfrm>
          <a:off x="0" y="0"/>
          <a:ext cx="0" cy="0"/>
          <a:chOff x="0" y="0"/>
          <a:chExt cx="0" cy="0"/>
        </a:xfrm>
      </p:grpSpPr>
      <p:sp>
        <p:nvSpPr>
          <p:cNvPr id="2" name="PlaceHolder 1"/>
          <p:cNvSpPr>
            <a:spLocks noGrp="1"/>
          </p:cNvSpPr>
          <p:nvPr>
            <p:ph type="ftr" idx="14"/>
          </p:nvPr>
        </p:nvSpPr>
        <p:spPr/>
        <p:txBody>
          <a:bodyPr/>
          <a:lstStyle/>
          <a:p>
            <a:r>
              <a:t>Footer</a:t>
            </a:r>
          </a:p>
        </p:txBody>
      </p:sp>
      <p:sp>
        <p:nvSpPr>
          <p:cNvPr id="3" name="PlaceHolder 2"/>
          <p:cNvSpPr>
            <a:spLocks noGrp="1"/>
          </p:cNvSpPr>
          <p:nvPr>
            <p:ph type="sldNum" idx="15"/>
          </p:nvPr>
        </p:nvSpPr>
        <p:spPr/>
        <p:txBody>
          <a:bodyPr/>
          <a:lstStyle/>
          <a:p>
            <a:fld id="{5BA971FE-005F-48DB-955D-827B1A66B5EC}" type="slidenum">
              <a:t>‹#›</a:t>
            </a:fld>
            <a:endParaRPr/>
          </a:p>
        </p:txBody>
      </p:sp>
      <p:sp>
        <p:nvSpPr>
          <p:cNvPr id="4" name="PlaceHolder 3"/>
          <p:cNvSpPr>
            <a:spLocks noGrp="1"/>
          </p:cNvSpPr>
          <p:nvPr>
            <p:ph type="dt" idx="13"/>
          </p:nvPr>
        </p:nvSpPr>
        <p:spPr/>
        <p:txBody>
          <a:bodyPr/>
          <a:lstStyle/>
          <a:p>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Domyślny 39">
    <p:spTree>
      <p:nvGrpSpPr>
        <p:cNvPr id="1" name=""/>
        <p:cNvGrpSpPr/>
        <p:nvPr/>
      </p:nvGrpSpPr>
      <p:grpSpPr>
        <a:xfrm>
          <a:off x="0" y="0"/>
          <a:ext cx="0" cy="0"/>
          <a:chOff x="0" y="0"/>
          <a:chExt cx="0" cy="0"/>
        </a:xfrm>
      </p:grpSpPr>
      <p:sp>
        <p:nvSpPr>
          <p:cNvPr id="2" name="PlaceHolder 1"/>
          <p:cNvSpPr>
            <a:spLocks noGrp="1"/>
          </p:cNvSpPr>
          <p:nvPr>
            <p:ph type="ftr" idx="152"/>
          </p:nvPr>
        </p:nvSpPr>
        <p:spPr/>
        <p:txBody>
          <a:bodyPr/>
          <a:lstStyle/>
          <a:p>
            <a:r>
              <a:t>Footer</a:t>
            </a:r>
          </a:p>
        </p:txBody>
      </p:sp>
      <p:sp>
        <p:nvSpPr>
          <p:cNvPr id="3" name="PlaceHolder 2"/>
          <p:cNvSpPr>
            <a:spLocks noGrp="1"/>
          </p:cNvSpPr>
          <p:nvPr>
            <p:ph type="sldNum" idx="153"/>
          </p:nvPr>
        </p:nvSpPr>
        <p:spPr/>
        <p:txBody>
          <a:bodyPr/>
          <a:lstStyle/>
          <a:p>
            <a:fld id="{756336E7-17EF-4CCD-8F4C-39CDE43544BF}" type="slidenum">
              <a:t>‹#›</a:t>
            </a:fld>
            <a:endParaRPr/>
          </a:p>
        </p:txBody>
      </p:sp>
      <p:sp>
        <p:nvSpPr>
          <p:cNvPr id="4" name="PlaceHolder 3"/>
          <p:cNvSpPr>
            <a:spLocks noGrp="1"/>
          </p:cNvSpPr>
          <p:nvPr>
            <p:ph type="dt" idx="151"/>
          </p:nvPr>
        </p:nvSpPr>
        <p:spPr/>
        <p:txBody>
          <a:bodyPr/>
          <a:lstStyle/>
          <a:p>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Domyślny 40">
    <p:spTree>
      <p:nvGrpSpPr>
        <p:cNvPr id="1" name=""/>
        <p:cNvGrpSpPr/>
        <p:nvPr/>
      </p:nvGrpSpPr>
      <p:grpSpPr>
        <a:xfrm>
          <a:off x="0" y="0"/>
          <a:ext cx="0" cy="0"/>
          <a:chOff x="0" y="0"/>
          <a:chExt cx="0" cy="0"/>
        </a:xfrm>
      </p:grpSpPr>
      <p:sp>
        <p:nvSpPr>
          <p:cNvPr id="313" name="PlaceHolder 1"/>
          <p:cNvSpPr>
            <a:spLocks noGrp="1"/>
          </p:cNvSpPr>
          <p:nvPr>
            <p:ph type="title"/>
          </p:nvPr>
        </p:nvSpPr>
        <p:spPr>
          <a:xfrm>
            <a:off x="685800" y="609480"/>
            <a:ext cx="7772040" cy="1142640"/>
          </a:xfrm>
          <a:prstGeom prst="rect">
            <a:avLst/>
          </a:prstGeom>
          <a:noFill/>
          <a:ln w="0">
            <a:noFill/>
          </a:ln>
        </p:spPr>
        <p:txBody>
          <a:bodyPr lIns="0" tIns="0" rIns="0" bIns="0" anchor="ctr">
            <a:noAutofit/>
          </a:bodyPr>
          <a:lstStyle/>
          <a:p>
            <a:pPr indent="0" algn="ctr">
              <a:buNone/>
            </a:pPr>
            <a:endParaRPr lang="pl-PL" sz="2000" b="0" u="none" strike="noStrike">
              <a:solidFill>
                <a:schemeClr val="dk1"/>
              </a:solidFill>
              <a:uFillTx/>
              <a:latin typeface="Times New Roman"/>
            </a:endParaRPr>
          </a:p>
        </p:txBody>
      </p:sp>
      <p:sp>
        <p:nvSpPr>
          <p:cNvPr id="3" name="PlaceHolder 2"/>
          <p:cNvSpPr>
            <a:spLocks noGrp="1"/>
          </p:cNvSpPr>
          <p:nvPr>
            <p:ph type="ftr" idx="155"/>
          </p:nvPr>
        </p:nvSpPr>
        <p:spPr/>
        <p:txBody>
          <a:bodyPr/>
          <a:lstStyle/>
          <a:p>
            <a:r>
              <a:t>Footer</a:t>
            </a:r>
          </a:p>
        </p:txBody>
      </p:sp>
      <p:sp>
        <p:nvSpPr>
          <p:cNvPr id="4" name="PlaceHolder 3"/>
          <p:cNvSpPr>
            <a:spLocks noGrp="1"/>
          </p:cNvSpPr>
          <p:nvPr>
            <p:ph type="sldNum" idx="156"/>
          </p:nvPr>
        </p:nvSpPr>
        <p:spPr/>
        <p:txBody>
          <a:bodyPr/>
          <a:lstStyle/>
          <a:p>
            <a:fld id="{8AF25777-CAA3-4960-A58D-A8466B56B8C4}" type="slidenum">
              <a:t>‹#›</a:t>
            </a:fld>
            <a:endParaRPr/>
          </a:p>
        </p:txBody>
      </p:sp>
      <p:sp>
        <p:nvSpPr>
          <p:cNvPr id="5" name="PlaceHolder 4"/>
          <p:cNvSpPr>
            <a:spLocks noGrp="1"/>
          </p:cNvSpPr>
          <p:nvPr>
            <p:ph type="dt" idx="154"/>
          </p:nvPr>
        </p:nvSpPr>
        <p:spPr/>
        <p:txBody>
          <a:bodyPr/>
          <a:lstStyle/>
          <a:p>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Domyślny 41">
    <p:spTree>
      <p:nvGrpSpPr>
        <p:cNvPr id="1" name=""/>
        <p:cNvGrpSpPr/>
        <p:nvPr/>
      </p:nvGrpSpPr>
      <p:grpSpPr>
        <a:xfrm>
          <a:off x="0" y="0"/>
          <a:ext cx="0" cy="0"/>
          <a:chOff x="0" y="0"/>
          <a:chExt cx="0" cy="0"/>
        </a:xfrm>
      </p:grpSpPr>
      <p:sp>
        <p:nvSpPr>
          <p:cNvPr id="2" name="PlaceHolder 1"/>
          <p:cNvSpPr>
            <a:spLocks noGrp="1"/>
          </p:cNvSpPr>
          <p:nvPr>
            <p:ph type="ftr" idx="158"/>
          </p:nvPr>
        </p:nvSpPr>
        <p:spPr/>
        <p:txBody>
          <a:bodyPr/>
          <a:lstStyle/>
          <a:p>
            <a:r>
              <a:t>Footer</a:t>
            </a:r>
          </a:p>
        </p:txBody>
      </p:sp>
      <p:sp>
        <p:nvSpPr>
          <p:cNvPr id="3" name="PlaceHolder 2"/>
          <p:cNvSpPr>
            <a:spLocks noGrp="1"/>
          </p:cNvSpPr>
          <p:nvPr>
            <p:ph type="sldNum" idx="159"/>
          </p:nvPr>
        </p:nvSpPr>
        <p:spPr/>
        <p:txBody>
          <a:bodyPr/>
          <a:lstStyle/>
          <a:p>
            <a:fld id="{6D095003-D6D6-4453-89E9-1D567841D652}" type="slidenum">
              <a:t>‹#›</a:t>
            </a:fld>
            <a:endParaRPr/>
          </a:p>
        </p:txBody>
      </p:sp>
      <p:sp>
        <p:nvSpPr>
          <p:cNvPr id="4" name="PlaceHolder 3"/>
          <p:cNvSpPr>
            <a:spLocks noGrp="1"/>
          </p:cNvSpPr>
          <p:nvPr>
            <p:ph type="dt" idx="157"/>
          </p:nvPr>
        </p:nvSpPr>
        <p:spPr/>
        <p:txBody>
          <a:bodyPr/>
          <a:lstStyle/>
          <a:p>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Domyślny 42">
    <p:spTree>
      <p:nvGrpSpPr>
        <p:cNvPr id="1" name=""/>
        <p:cNvGrpSpPr/>
        <p:nvPr/>
      </p:nvGrpSpPr>
      <p:grpSpPr>
        <a:xfrm>
          <a:off x="0" y="0"/>
          <a:ext cx="0" cy="0"/>
          <a:chOff x="0" y="0"/>
          <a:chExt cx="0" cy="0"/>
        </a:xfrm>
      </p:grpSpPr>
      <p:sp>
        <p:nvSpPr>
          <p:cNvPr id="2" name="PlaceHolder 1"/>
          <p:cNvSpPr>
            <a:spLocks noGrp="1"/>
          </p:cNvSpPr>
          <p:nvPr>
            <p:ph type="ftr" idx="161"/>
          </p:nvPr>
        </p:nvSpPr>
        <p:spPr/>
        <p:txBody>
          <a:bodyPr/>
          <a:lstStyle/>
          <a:p>
            <a:r>
              <a:t>Footer</a:t>
            </a:r>
          </a:p>
        </p:txBody>
      </p:sp>
      <p:sp>
        <p:nvSpPr>
          <p:cNvPr id="3" name="PlaceHolder 2"/>
          <p:cNvSpPr>
            <a:spLocks noGrp="1"/>
          </p:cNvSpPr>
          <p:nvPr>
            <p:ph type="sldNum" idx="162"/>
          </p:nvPr>
        </p:nvSpPr>
        <p:spPr/>
        <p:txBody>
          <a:bodyPr/>
          <a:lstStyle/>
          <a:p>
            <a:fld id="{C38D03DD-A9FD-42BB-938A-D6D33405A3C4}" type="slidenum">
              <a:t>‹#›</a:t>
            </a:fld>
            <a:endParaRPr/>
          </a:p>
        </p:txBody>
      </p:sp>
      <p:sp>
        <p:nvSpPr>
          <p:cNvPr id="4" name="PlaceHolder 3"/>
          <p:cNvSpPr>
            <a:spLocks noGrp="1"/>
          </p:cNvSpPr>
          <p:nvPr>
            <p:ph type="dt" idx="160"/>
          </p:nvPr>
        </p:nvSpPr>
        <p:spPr/>
        <p:txBody>
          <a:bodyPr/>
          <a:lstStyle/>
          <a:p>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Domyślny 43">
    <p:spTree>
      <p:nvGrpSpPr>
        <p:cNvPr id="1" name=""/>
        <p:cNvGrpSpPr/>
        <p:nvPr/>
      </p:nvGrpSpPr>
      <p:grpSpPr>
        <a:xfrm>
          <a:off x="0" y="0"/>
          <a:ext cx="0" cy="0"/>
          <a:chOff x="0" y="0"/>
          <a:chExt cx="0" cy="0"/>
        </a:xfrm>
      </p:grpSpPr>
      <p:sp>
        <p:nvSpPr>
          <p:cNvPr id="2" name="PlaceHolder 1"/>
          <p:cNvSpPr>
            <a:spLocks noGrp="1"/>
          </p:cNvSpPr>
          <p:nvPr>
            <p:ph type="ftr" idx="164"/>
          </p:nvPr>
        </p:nvSpPr>
        <p:spPr/>
        <p:txBody>
          <a:bodyPr/>
          <a:lstStyle/>
          <a:p>
            <a:r>
              <a:t>Footer</a:t>
            </a:r>
          </a:p>
        </p:txBody>
      </p:sp>
      <p:sp>
        <p:nvSpPr>
          <p:cNvPr id="3" name="PlaceHolder 2"/>
          <p:cNvSpPr>
            <a:spLocks noGrp="1"/>
          </p:cNvSpPr>
          <p:nvPr>
            <p:ph type="sldNum" idx="165"/>
          </p:nvPr>
        </p:nvSpPr>
        <p:spPr/>
        <p:txBody>
          <a:bodyPr/>
          <a:lstStyle/>
          <a:p>
            <a:fld id="{CB993175-61E5-421F-BD75-EC08443E3175}" type="slidenum">
              <a:t>‹#›</a:t>
            </a:fld>
            <a:endParaRPr/>
          </a:p>
        </p:txBody>
      </p:sp>
      <p:sp>
        <p:nvSpPr>
          <p:cNvPr id="4" name="PlaceHolder 3"/>
          <p:cNvSpPr>
            <a:spLocks noGrp="1"/>
          </p:cNvSpPr>
          <p:nvPr>
            <p:ph type="dt" idx="163"/>
          </p:nvPr>
        </p:nvSpPr>
        <p:spPr/>
        <p:txBody>
          <a:bodyPr/>
          <a:lstStyle/>
          <a:p>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Domyślny 44">
    <p:spTree>
      <p:nvGrpSpPr>
        <p:cNvPr id="1" name=""/>
        <p:cNvGrpSpPr/>
        <p:nvPr/>
      </p:nvGrpSpPr>
      <p:grpSpPr>
        <a:xfrm>
          <a:off x="0" y="0"/>
          <a:ext cx="0" cy="0"/>
          <a:chOff x="0" y="0"/>
          <a:chExt cx="0" cy="0"/>
        </a:xfrm>
      </p:grpSpPr>
      <p:sp>
        <p:nvSpPr>
          <p:cNvPr id="333" name="PlaceHolder 1"/>
          <p:cNvSpPr>
            <a:spLocks noGrp="1"/>
          </p:cNvSpPr>
          <p:nvPr>
            <p:ph type="title"/>
          </p:nvPr>
        </p:nvSpPr>
        <p:spPr>
          <a:xfrm>
            <a:off x="685800" y="609480"/>
            <a:ext cx="7772040" cy="1142640"/>
          </a:xfrm>
          <a:prstGeom prst="rect">
            <a:avLst/>
          </a:prstGeom>
          <a:noFill/>
          <a:ln w="0">
            <a:noFill/>
          </a:ln>
        </p:spPr>
        <p:txBody>
          <a:bodyPr lIns="0" tIns="0" rIns="0" bIns="0" anchor="ctr">
            <a:noAutofit/>
          </a:bodyPr>
          <a:lstStyle/>
          <a:p>
            <a:pPr indent="0" algn="ctr">
              <a:buNone/>
            </a:pPr>
            <a:endParaRPr lang="pl-PL" sz="2000" b="0" u="none" strike="noStrike">
              <a:solidFill>
                <a:schemeClr val="dk1"/>
              </a:solidFill>
              <a:uFillTx/>
              <a:latin typeface="Times New Roman"/>
            </a:endParaRPr>
          </a:p>
        </p:txBody>
      </p:sp>
      <p:sp>
        <p:nvSpPr>
          <p:cNvPr id="334" name="PlaceHolder 2"/>
          <p:cNvSpPr>
            <a:spLocks noGrp="1"/>
          </p:cNvSpPr>
          <p:nvPr>
            <p:ph type="subTitle"/>
          </p:nvPr>
        </p:nvSpPr>
        <p:spPr>
          <a:xfrm>
            <a:off x="685800" y="1981080"/>
            <a:ext cx="7772040" cy="4114440"/>
          </a:xfrm>
          <a:prstGeom prst="rect">
            <a:avLst/>
          </a:prstGeom>
          <a:noFill/>
          <a:ln w="0">
            <a:noFill/>
          </a:ln>
        </p:spPr>
        <p:txBody>
          <a:bodyPr lIns="0" tIns="0" rIns="0" bIns="0" anchor="ctr">
            <a:noAutofit/>
          </a:bodyPr>
          <a:lstStyle/>
          <a:p>
            <a:pPr indent="0" algn="ctr">
              <a:buNone/>
            </a:pPr>
            <a:endParaRPr lang="pl-PL" sz="3200" b="0" u="none" strike="noStrike">
              <a:solidFill>
                <a:srgbClr val="000000"/>
              </a:solidFill>
              <a:uFillTx/>
              <a:latin typeface="Arial"/>
            </a:endParaRPr>
          </a:p>
        </p:txBody>
      </p:sp>
      <p:sp>
        <p:nvSpPr>
          <p:cNvPr id="4" name="PlaceHolder 3"/>
          <p:cNvSpPr>
            <a:spLocks noGrp="1"/>
          </p:cNvSpPr>
          <p:nvPr>
            <p:ph type="ftr" idx="167"/>
          </p:nvPr>
        </p:nvSpPr>
        <p:spPr/>
        <p:txBody>
          <a:bodyPr/>
          <a:lstStyle/>
          <a:p>
            <a:r>
              <a:t>Footer</a:t>
            </a:r>
          </a:p>
        </p:txBody>
      </p:sp>
      <p:sp>
        <p:nvSpPr>
          <p:cNvPr id="5" name="PlaceHolder 4"/>
          <p:cNvSpPr>
            <a:spLocks noGrp="1"/>
          </p:cNvSpPr>
          <p:nvPr>
            <p:ph type="sldNum" idx="168"/>
          </p:nvPr>
        </p:nvSpPr>
        <p:spPr/>
        <p:txBody>
          <a:bodyPr/>
          <a:lstStyle/>
          <a:p>
            <a:fld id="{6279E88A-E3A3-49A5-9020-57AB891B3DBD}" type="slidenum">
              <a:t>‹#›</a:t>
            </a:fld>
            <a:endParaRPr/>
          </a:p>
        </p:txBody>
      </p:sp>
      <p:sp>
        <p:nvSpPr>
          <p:cNvPr id="6" name="PlaceHolder 5"/>
          <p:cNvSpPr>
            <a:spLocks noGrp="1"/>
          </p:cNvSpPr>
          <p:nvPr>
            <p:ph type="dt" idx="166"/>
          </p:nvPr>
        </p:nvSpPr>
        <p:spPr/>
        <p:txBody>
          <a:bodyPr/>
          <a:lstStyle/>
          <a:p>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Domyślny 45">
    <p:spTree>
      <p:nvGrpSpPr>
        <p:cNvPr id="1" name=""/>
        <p:cNvGrpSpPr/>
        <p:nvPr/>
      </p:nvGrpSpPr>
      <p:grpSpPr>
        <a:xfrm>
          <a:off x="0" y="0"/>
          <a:ext cx="0" cy="0"/>
          <a:chOff x="0" y="0"/>
          <a:chExt cx="0" cy="0"/>
        </a:xfrm>
      </p:grpSpPr>
      <p:sp>
        <p:nvSpPr>
          <p:cNvPr id="2" name="PlaceHolder 1"/>
          <p:cNvSpPr>
            <a:spLocks noGrp="1"/>
          </p:cNvSpPr>
          <p:nvPr>
            <p:ph type="ftr" idx="170"/>
          </p:nvPr>
        </p:nvSpPr>
        <p:spPr/>
        <p:txBody>
          <a:bodyPr/>
          <a:lstStyle/>
          <a:p>
            <a:r>
              <a:t>Footer</a:t>
            </a:r>
          </a:p>
        </p:txBody>
      </p:sp>
      <p:sp>
        <p:nvSpPr>
          <p:cNvPr id="3" name="PlaceHolder 2"/>
          <p:cNvSpPr>
            <a:spLocks noGrp="1"/>
          </p:cNvSpPr>
          <p:nvPr>
            <p:ph type="sldNum" idx="171"/>
          </p:nvPr>
        </p:nvSpPr>
        <p:spPr/>
        <p:txBody>
          <a:bodyPr/>
          <a:lstStyle/>
          <a:p>
            <a:fld id="{D9E885BD-7911-4014-A929-5D05AE26D13E}" type="slidenum">
              <a:t>‹#›</a:t>
            </a:fld>
            <a:endParaRPr/>
          </a:p>
        </p:txBody>
      </p:sp>
      <p:sp>
        <p:nvSpPr>
          <p:cNvPr id="4" name="PlaceHolder 3"/>
          <p:cNvSpPr>
            <a:spLocks noGrp="1"/>
          </p:cNvSpPr>
          <p:nvPr>
            <p:ph type="dt" idx="169"/>
          </p:nvPr>
        </p:nvSpPr>
        <p:spPr/>
        <p:txBody>
          <a:bodyPr/>
          <a:lstStyle/>
          <a:p>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Domyślny 46">
    <p:spTree>
      <p:nvGrpSpPr>
        <p:cNvPr id="1" name=""/>
        <p:cNvGrpSpPr/>
        <p:nvPr/>
      </p:nvGrpSpPr>
      <p:grpSpPr>
        <a:xfrm>
          <a:off x="0" y="0"/>
          <a:ext cx="0" cy="0"/>
          <a:chOff x="0" y="0"/>
          <a:chExt cx="0" cy="0"/>
        </a:xfrm>
      </p:grpSpPr>
      <p:sp>
        <p:nvSpPr>
          <p:cNvPr id="2" name="PlaceHolder 1"/>
          <p:cNvSpPr>
            <a:spLocks noGrp="1"/>
          </p:cNvSpPr>
          <p:nvPr>
            <p:ph type="ftr" idx="173"/>
          </p:nvPr>
        </p:nvSpPr>
        <p:spPr/>
        <p:txBody>
          <a:bodyPr/>
          <a:lstStyle/>
          <a:p>
            <a:r>
              <a:t>Footer</a:t>
            </a:r>
          </a:p>
        </p:txBody>
      </p:sp>
      <p:sp>
        <p:nvSpPr>
          <p:cNvPr id="3" name="PlaceHolder 2"/>
          <p:cNvSpPr>
            <a:spLocks noGrp="1"/>
          </p:cNvSpPr>
          <p:nvPr>
            <p:ph type="sldNum" idx="174"/>
          </p:nvPr>
        </p:nvSpPr>
        <p:spPr/>
        <p:txBody>
          <a:bodyPr/>
          <a:lstStyle/>
          <a:p>
            <a:fld id="{1DA3FF9C-F59A-4712-B01A-15DD9C9D6654}" type="slidenum">
              <a:t>‹#›</a:t>
            </a:fld>
            <a:endParaRPr/>
          </a:p>
        </p:txBody>
      </p:sp>
      <p:sp>
        <p:nvSpPr>
          <p:cNvPr id="4" name="PlaceHolder 3"/>
          <p:cNvSpPr>
            <a:spLocks noGrp="1"/>
          </p:cNvSpPr>
          <p:nvPr>
            <p:ph type="dt" idx="172"/>
          </p:nvPr>
        </p:nvSpPr>
        <p:spPr/>
        <p:txBody>
          <a:bodyPr/>
          <a:lstStyle/>
          <a:p>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mediaAndTx" preserve="1">
  <p:cSld name="Zawartość">
    <p:spTree>
      <p:nvGrpSpPr>
        <p:cNvPr id="1" name=""/>
        <p:cNvGrpSpPr/>
        <p:nvPr/>
      </p:nvGrpSpPr>
      <p:grpSpPr>
        <a:xfrm>
          <a:off x="0" y="0"/>
          <a:ext cx="0" cy="0"/>
          <a:chOff x="0" y="0"/>
          <a:chExt cx="0" cy="0"/>
        </a:xfrm>
      </p:grpSpPr>
      <p:sp>
        <p:nvSpPr>
          <p:cNvPr id="2" name="PlaceHolder 1"/>
          <p:cNvSpPr>
            <a:spLocks noGrp="1"/>
          </p:cNvSpPr>
          <p:nvPr>
            <p:ph type="ftr" idx="176"/>
          </p:nvPr>
        </p:nvSpPr>
        <p:spPr/>
        <p:txBody>
          <a:bodyPr/>
          <a:lstStyle/>
          <a:p>
            <a:r>
              <a:t>Footer</a:t>
            </a:r>
          </a:p>
        </p:txBody>
      </p:sp>
      <p:sp>
        <p:nvSpPr>
          <p:cNvPr id="3" name="PlaceHolder 2"/>
          <p:cNvSpPr>
            <a:spLocks noGrp="1"/>
          </p:cNvSpPr>
          <p:nvPr>
            <p:ph type="sldNum" idx="177"/>
          </p:nvPr>
        </p:nvSpPr>
        <p:spPr/>
        <p:txBody>
          <a:bodyPr/>
          <a:lstStyle/>
          <a:p>
            <a:fld id="{84E2873A-1E55-4F77-A5B3-9FF7599ADFD3}" type="slidenum">
              <a:t>‹#›</a:t>
            </a:fld>
            <a:endParaRPr/>
          </a:p>
        </p:txBody>
      </p:sp>
      <p:sp>
        <p:nvSpPr>
          <p:cNvPr id="4" name="PlaceHolder 3"/>
          <p:cNvSpPr>
            <a:spLocks noGrp="1"/>
          </p:cNvSpPr>
          <p:nvPr>
            <p:ph type="dt" idx="175"/>
          </p:nvPr>
        </p:nvSpPr>
        <p:spPr/>
        <p:txBody>
          <a:bodyPr/>
          <a:lstStyle/>
          <a:p>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bl" preserve="1">
  <p:cSld name="Tytuł i tabela">
    <p:spTree>
      <p:nvGrpSpPr>
        <p:cNvPr id="1" name=""/>
        <p:cNvGrpSpPr/>
        <p:nvPr/>
      </p:nvGrpSpPr>
      <p:grpSpPr>
        <a:xfrm>
          <a:off x="0" y="0"/>
          <a:ext cx="0" cy="0"/>
          <a:chOff x="0" y="0"/>
          <a:chExt cx="0" cy="0"/>
        </a:xfrm>
      </p:grpSpPr>
      <p:sp>
        <p:nvSpPr>
          <p:cNvPr id="354" name="PlaceHolder 1"/>
          <p:cNvSpPr>
            <a:spLocks noGrp="1"/>
          </p:cNvSpPr>
          <p:nvPr>
            <p:ph type="title"/>
          </p:nvPr>
        </p:nvSpPr>
        <p:spPr>
          <a:xfrm>
            <a:off x="685800" y="609480"/>
            <a:ext cx="7772040" cy="1142640"/>
          </a:xfrm>
          <a:prstGeom prst="rect">
            <a:avLst/>
          </a:prstGeom>
          <a:noFill/>
          <a:ln w="0">
            <a:noFill/>
          </a:ln>
        </p:spPr>
        <p:txBody>
          <a:bodyPr lIns="0" tIns="0" rIns="0" bIns="0" anchor="ctr">
            <a:noAutofit/>
          </a:bodyPr>
          <a:lstStyle/>
          <a:p>
            <a:pPr indent="0" algn="ctr">
              <a:buNone/>
            </a:pPr>
            <a:endParaRPr lang="pl-PL" sz="2000" b="0" u="none" strike="noStrike">
              <a:solidFill>
                <a:schemeClr val="dk1"/>
              </a:solidFill>
              <a:uFillTx/>
              <a:latin typeface="Times New Roman"/>
            </a:endParaRPr>
          </a:p>
        </p:txBody>
      </p:sp>
      <p:sp>
        <p:nvSpPr>
          <p:cNvPr id="355" name="PlaceHolder 2"/>
          <p:cNvSpPr>
            <a:spLocks noGrp="1"/>
          </p:cNvSpPr>
          <p:nvPr>
            <p:ph/>
          </p:nvPr>
        </p:nvSpPr>
        <p:spPr>
          <a:xfrm>
            <a:off x="685800" y="1981080"/>
            <a:ext cx="7772040" cy="4114440"/>
          </a:xfrm>
          <a:prstGeom prst="rect">
            <a:avLst/>
          </a:prstGeom>
          <a:noFill/>
          <a:ln w="0">
            <a:noFill/>
          </a:ln>
        </p:spPr>
        <p:txBody>
          <a:bodyPr lIns="0" tIns="0" rIns="0" bIns="0" anchor="t">
            <a:normAutofit/>
          </a:bodyPr>
          <a:lstStyle/>
          <a:p>
            <a:pPr indent="0">
              <a:spcBef>
                <a:spcPts val="1417"/>
              </a:spcBef>
              <a:buNone/>
            </a:pPr>
            <a:endParaRPr lang="pl-PL" sz="3200" b="0" u="none" strike="noStrike">
              <a:solidFill>
                <a:schemeClr val="dk1"/>
              </a:solidFill>
              <a:uFillTx/>
              <a:latin typeface="Times New Roman"/>
            </a:endParaRPr>
          </a:p>
        </p:txBody>
      </p:sp>
      <p:sp>
        <p:nvSpPr>
          <p:cNvPr id="4" name="PlaceHolder 3"/>
          <p:cNvSpPr>
            <a:spLocks noGrp="1"/>
          </p:cNvSpPr>
          <p:nvPr>
            <p:ph type="ftr" idx="179"/>
          </p:nvPr>
        </p:nvSpPr>
        <p:spPr/>
        <p:txBody>
          <a:bodyPr/>
          <a:lstStyle/>
          <a:p>
            <a:r>
              <a:t>Footer</a:t>
            </a:r>
          </a:p>
        </p:txBody>
      </p:sp>
      <p:sp>
        <p:nvSpPr>
          <p:cNvPr id="5" name="PlaceHolder 4"/>
          <p:cNvSpPr>
            <a:spLocks noGrp="1"/>
          </p:cNvSpPr>
          <p:nvPr>
            <p:ph type="sldNum" idx="180"/>
          </p:nvPr>
        </p:nvSpPr>
        <p:spPr/>
        <p:txBody>
          <a:bodyPr/>
          <a:lstStyle/>
          <a:p>
            <a:fld id="{2033A998-A850-4A8A-8772-35ED8A506069}" type="slidenum">
              <a:t>‹#›</a:t>
            </a:fld>
            <a:endParaRPr/>
          </a:p>
        </p:txBody>
      </p:sp>
      <p:sp>
        <p:nvSpPr>
          <p:cNvPr id="6" name="PlaceHolder 5"/>
          <p:cNvSpPr>
            <a:spLocks noGrp="1"/>
          </p:cNvSpPr>
          <p:nvPr>
            <p:ph type="dt" idx="178"/>
          </p:nvPr>
        </p:nvSpPr>
        <p:spPr/>
        <p:txBody>
          <a:body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35" name="PlaceHolder 1"/>
          <p:cNvSpPr>
            <a:spLocks noGrp="1"/>
          </p:cNvSpPr>
          <p:nvPr>
            <p:ph type="title"/>
          </p:nvPr>
        </p:nvSpPr>
        <p:spPr>
          <a:xfrm>
            <a:off x="685800" y="609480"/>
            <a:ext cx="7772040" cy="1142640"/>
          </a:xfrm>
          <a:prstGeom prst="rect">
            <a:avLst/>
          </a:prstGeom>
          <a:noFill/>
          <a:ln w="0">
            <a:noFill/>
          </a:ln>
        </p:spPr>
        <p:txBody>
          <a:bodyPr lIns="0" tIns="0" rIns="0" bIns="0" anchor="ctr">
            <a:noAutofit/>
          </a:bodyPr>
          <a:lstStyle/>
          <a:p>
            <a:pPr indent="0" algn="ctr">
              <a:buNone/>
            </a:pPr>
            <a:endParaRPr lang="pl-PL" sz="2000" b="0" u="none" strike="noStrike">
              <a:solidFill>
                <a:schemeClr val="dk1"/>
              </a:solidFill>
              <a:uFillTx/>
              <a:latin typeface="Times New Roman"/>
            </a:endParaRPr>
          </a:p>
        </p:txBody>
      </p:sp>
      <p:sp>
        <p:nvSpPr>
          <p:cNvPr id="36" name="PlaceHolder 2"/>
          <p:cNvSpPr>
            <a:spLocks noGrp="1"/>
          </p:cNvSpPr>
          <p:nvPr>
            <p:ph/>
          </p:nvPr>
        </p:nvSpPr>
        <p:spPr>
          <a:xfrm>
            <a:off x="685800" y="1981080"/>
            <a:ext cx="3792600" cy="4114440"/>
          </a:xfrm>
          <a:prstGeom prst="rect">
            <a:avLst/>
          </a:prstGeom>
          <a:noFill/>
          <a:ln w="0">
            <a:noFill/>
          </a:ln>
        </p:spPr>
        <p:txBody>
          <a:bodyPr lIns="0" tIns="0" rIns="0" bIns="0" anchor="t">
            <a:normAutofit/>
          </a:bodyPr>
          <a:lstStyle/>
          <a:p>
            <a:pPr indent="0">
              <a:spcBef>
                <a:spcPts val="1417"/>
              </a:spcBef>
              <a:buNone/>
            </a:pPr>
            <a:endParaRPr lang="pl-PL" sz="3200" b="0" u="none" strike="noStrike">
              <a:solidFill>
                <a:schemeClr val="dk1"/>
              </a:solidFill>
              <a:uFillTx/>
              <a:latin typeface="Times New Roman"/>
            </a:endParaRPr>
          </a:p>
        </p:txBody>
      </p:sp>
      <p:sp>
        <p:nvSpPr>
          <p:cNvPr id="37" name="PlaceHolder 3"/>
          <p:cNvSpPr>
            <a:spLocks noGrp="1"/>
          </p:cNvSpPr>
          <p:nvPr>
            <p:ph/>
          </p:nvPr>
        </p:nvSpPr>
        <p:spPr>
          <a:xfrm>
            <a:off x="4668480" y="1981080"/>
            <a:ext cx="3792600" cy="4114440"/>
          </a:xfrm>
          <a:prstGeom prst="rect">
            <a:avLst/>
          </a:prstGeom>
          <a:noFill/>
          <a:ln w="0">
            <a:noFill/>
          </a:ln>
        </p:spPr>
        <p:txBody>
          <a:bodyPr lIns="0" tIns="0" rIns="0" bIns="0" anchor="t">
            <a:normAutofit/>
          </a:bodyPr>
          <a:lstStyle/>
          <a:p>
            <a:pPr indent="0">
              <a:spcBef>
                <a:spcPts val="1417"/>
              </a:spcBef>
              <a:buNone/>
            </a:pPr>
            <a:endParaRPr lang="pl-PL" sz="3200" b="0" u="none" strike="noStrike">
              <a:solidFill>
                <a:schemeClr val="dk1"/>
              </a:solidFill>
              <a:uFillTx/>
              <a:latin typeface="Times New Roman"/>
            </a:endParaRPr>
          </a:p>
        </p:txBody>
      </p:sp>
      <p:sp>
        <p:nvSpPr>
          <p:cNvPr id="5" name="PlaceHolder 4"/>
          <p:cNvSpPr>
            <a:spLocks noGrp="1"/>
          </p:cNvSpPr>
          <p:nvPr>
            <p:ph type="ftr" idx="17"/>
          </p:nvPr>
        </p:nvSpPr>
        <p:spPr/>
        <p:txBody>
          <a:bodyPr/>
          <a:lstStyle/>
          <a:p>
            <a:r>
              <a:t>Footer</a:t>
            </a:r>
          </a:p>
        </p:txBody>
      </p:sp>
      <p:sp>
        <p:nvSpPr>
          <p:cNvPr id="6" name="PlaceHolder 5"/>
          <p:cNvSpPr>
            <a:spLocks noGrp="1"/>
          </p:cNvSpPr>
          <p:nvPr>
            <p:ph type="sldNum" idx="18"/>
          </p:nvPr>
        </p:nvSpPr>
        <p:spPr/>
        <p:txBody>
          <a:bodyPr/>
          <a:lstStyle/>
          <a:p>
            <a:fld id="{93D94025-A4D0-424B-8E85-609BEEF56244}" type="slidenum">
              <a:t>‹#›</a:t>
            </a:fld>
            <a:endParaRPr/>
          </a:p>
        </p:txBody>
      </p:sp>
      <p:sp>
        <p:nvSpPr>
          <p:cNvPr id="7" name="PlaceHolder 6"/>
          <p:cNvSpPr>
            <a:spLocks noGrp="1"/>
          </p:cNvSpPr>
          <p:nvPr>
            <p:ph type="dt" idx="16"/>
          </p:nvPr>
        </p:nvSpPr>
        <p:spPr/>
        <p:txBody>
          <a:bodyPr/>
          <a:lstStyle/>
          <a:p>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Domyślny 48">
    <p:spTree>
      <p:nvGrpSpPr>
        <p:cNvPr id="1" name=""/>
        <p:cNvGrpSpPr/>
        <p:nvPr/>
      </p:nvGrpSpPr>
      <p:grpSpPr>
        <a:xfrm>
          <a:off x="0" y="0"/>
          <a:ext cx="0" cy="0"/>
          <a:chOff x="0" y="0"/>
          <a:chExt cx="0" cy="0"/>
        </a:xfrm>
      </p:grpSpPr>
      <p:sp>
        <p:nvSpPr>
          <p:cNvPr id="2" name="PlaceHolder 1"/>
          <p:cNvSpPr>
            <a:spLocks noGrp="1"/>
          </p:cNvSpPr>
          <p:nvPr>
            <p:ph type="ftr" idx="185"/>
          </p:nvPr>
        </p:nvSpPr>
        <p:spPr/>
        <p:txBody>
          <a:bodyPr/>
          <a:lstStyle/>
          <a:p>
            <a:r>
              <a:t>Footer</a:t>
            </a:r>
          </a:p>
        </p:txBody>
      </p:sp>
      <p:sp>
        <p:nvSpPr>
          <p:cNvPr id="3" name="PlaceHolder 2"/>
          <p:cNvSpPr>
            <a:spLocks noGrp="1"/>
          </p:cNvSpPr>
          <p:nvPr>
            <p:ph type="sldNum" idx="186"/>
          </p:nvPr>
        </p:nvSpPr>
        <p:spPr/>
        <p:txBody>
          <a:bodyPr/>
          <a:lstStyle/>
          <a:p>
            <a:fld id="{C351D2E0-2B5B-4766-B376-BD8DE6942D4F}" type="slidenum">
              <a:t>‹#›</a:t>
            </a:fld>
            <a:endParaRPr/>
          </a:p>
        </p:txBody>
      </p:sp>
      <p:sp>
        <p:nvSpPr>
          <p:cNvPr id="4" name="PlaceHolder 3"/>
          <p:cNvSpPr>
            <a:spLocks noGrp="1"/>
          </p:cNvSpPr>
          <p:nvPr>
            <p:ph type="dt" idx="184"/>
          </p:nvPr>
        </p:nvSpPr>
        <p:spPr/>
        <p:txBody>
          <a:bodyPr/>
          <a:lstStyle/>
          <a:p>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Domyślny 49">
    <p:spTree>
      <p:nvGrpSpPr>
        <p:cNvPr id="1" name=""/>
        <p:cNvGrpSpPr/>
        <p:nvPr/>
      </p:nvGrpSpPr>
      <p:grpSpPr>
        <a:xfrm>
          <a:off x="0" y="0"/>
          <a:ext cx="0" cy="0"/>
          <a:chOff x="0" y="0"/>
          <a:chExt cx="0" cy="0"/>
        </a:xfrm>
      </p:grpSpPr>
      <p:sp>
        <p:nvSpPr>
          <p:cNvPr id="374" name="PlaceHolder 1"/>
          <p:cNvSpPr>
            <a:spLocks noGrp="1"/>
          </p:cNvSpPr>
          <p:nvPr>
            <p:ph type="title"/>
          </p:nvPr>
        </p:nvSpPr>
        <p:spPr>
          <a:xfrm>
            <a:off x="685800" y="609480"/>
            <a:ext cx="7772040" cy="1142640"/>
          </a:xfrm>
          <a:prstGeom prst="rect">
            <a:avLst/>
          </a:prstGeom>
          <a:noFill/>
          <a:ln w="0">
            <a:noFill/>
          </a:ln>
        </p:spPr>
        <p:txBody>
          <a:bodyPr lIns="0" tIns="0" rIns="0" bIns="0" anchor="ctr">
            <a:noAutofit/>
          </a:bodyPr>
          <a:lstStyle/>
          <a:p>
            <a:pPr indent="0" algn="ctr">
              <a:buNone/>
            </a:pPr>
            <a:endParaRPr lang="pl-PL" sz="2000" b="0" u="none" strike="noStrike">
              <a:solidFill>
                <a:schemeClr val="dk1"/>
              </a:solidFill>
              <a:uFillTx/>
              <a:latin typeface="Times New Roman"/>
            </a:endParaRPr>
          </a:p>
        </p:txBody>
      </p:sp>
      <p:sp>
        <p:nvSpPr>
          <p:cNvPr id="375" name="PlaceHolder 2"/>
          <p:cNvSpPr>
            <a:spLocks noGrp="1"/>
          </p:cNvSpPr>
          <p:nvPr>
            <p:ph/>
          </p:nvPr>
        </p:nvSpPr>
        <p:spPr>
          <a:xfrm>
            <a:off x="685800" y="1981080"/>
            <a:ext cx="3792600" cy="4114440"/>
          </a:xfrm>
          <a:prstGeom prst="rect">
            <a:avLst/>
          </a:prstGeom>
          <a:noFill/>
          <a:ln w="0">
            <a:noFill/>
          </a:ln>
        </p:spPr>
        <p:txBody>
          <a:bodyPr lIns="0" tIns="0" rIns="0" bIns="0" anchor="t">
            <a:normAutofit/>
          </a:bodyPr>
          <a:lstStyle/>
          <a:p>
            <a:pPr indent="0">
              <a:spcBef>
                <a:spcPts val="1417"/>
              </a:spcBef>
              <a:buNone/>
            </a:pPr>
            <a:endParaRPr lang="pl-PL" sz="3200" b="0" u="none" strike="noStrike">
              <a:solidFill>
                <a:schemeClr val="dk1"/>
              </a:solidFill>
              <a:uFillTx/>
              <a:latin typeface="Times New Roman"/>
            </a:endParaRPr>
          </a:p>
        </p:txBody>
      </p:sp>
      <p:sp>
        <p:nvSpPr>
          <p:cNvPr id="376" name="PlaceHolder 3"/>
          <p:cNvSpPr>
            <a:spLocks noGrp="1"/>
          </p:cNvSpPr>
          <p:nvPr>
            <p:ph/>
          </p:nvPr>
        </p:nvSpPr>
        <p:spPr>
          <a:xfrm>
            <a:off x="4668480" y="1981080"/>
            <a:ext cx="3792600" cy="4114440"/>
          </a:xfrm>
          <a:prstGeom prst="rect">
            <a:avLst/>
          </a:prstGeom>
          <a:noFill/>
          <a:ln w="0">
            <a:noFill/>
          </a:ln>
        </p:spPr>
        <p:txBody>
          <a:bodyPr lIns="0" tIns="0" rIns="0" bIns="0" anchor="t">
            <a:normAutofit/>
          </a:bodyPr>
          <a:lstStyle/>
          <a:p>
            <a:pPr indent="0">
              <a:spcBef>
                <a:spcPts val="1417"/>
              </a:spcBef>
              <a:buNone/>
            </a:pPr>
            <a:endParaRPr lang="pl-PL" sz="3200" b="0" u="none" strike="noStrike">
              <a:solidFill>
                <a:schemeClr val="dk1"/>
              </a:solidFill>
              <a:uFillTx/>
              <a:latin typeface="Times New Roman"/>
            </a:endParaRPr>
          </a:p>
        </p:txBody>
      </p:sp>
      <p:sp>
        <p:nvSpPr>
          <p:cNvPr id="5" name="PlaceHolder 4"/>
          <p:cNvSpPr>
            <a:spLocks noGrp="1"/>
          </p:cNvSpPr>
          <p:nvPr>
            <p:ph type="ftr" idx="188"/>
          </p:nvPr>
        </p:nvSpPr>
        <p:spPr/>
        <p:txBody>
          <a:bodyPr/>
          <a:lstStyle/>
          <a:p>
            <a:r>
              <a:t>Footer</a:t>
            </a:r>
          </a:p>
        </p:txBody>
      </p:sp>
      <p:sp>
        <p:nvSpPr>
          <p:cNvPr id="6" name="PlaceHolder 5"/>
          <p:cNvSpPr>
            <a:spLocks noGrp="1"/>
          </p:cNvSpPr>
          <p:nvPr>
            <p:ph type="sldNum" idx="189"/>
          </p:nvPr>
        </p:nvSpPr>
        <p:spPr/>
        <p:txBody>
          <a:bodyPr/>
          <a:lstStyle/>
          <a:p>
            <a:fld id="{B9275B75-98EE-4379-B5D2-698CBB5DC32B}" type="slidenum">
              <a:t>‹#›</a:t>
            </a:fld>
            <a:endParaRPr/>
          </a:p>
        </p:txBody>
      </p:sp>
      <p:sp>
        <p:nvSpPr>
          <p:cNvPr id="7" name="PlaceHolder 6"/>
          <p:cNvSpPr>
            <a:spLocks noGrp="1"/>
          </p:cNvSpPr>
          <p:nvPr>
            <p:ph type="dt" idx="187"/>
          </p:nvPr>
        </p:nvSpPr>
        <p:spPr/>
        <p:txBody>
          <a:bodyPr/>
          <a:lstStyle/>
          <a:p>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Domyślny 50">
    <p:spTree>
      <p:nvGrpSpPr>
        <p:cNvPr id="1" name=""/>
        <p:cNvGrpSpPr/>
        <p:nvPr/>
      </p:nvGrpSpPr>
      <p:grpSpPr>
        <a:xfrm>
          <a:off x="0" y="0"/>
          <a:ext cx="0" cy="0"/>
          <a:chOff x="0" y="0"/>
          <a:chExt cx="0" cy="0"/>
        </a:xfrm>
      </p:grpSpPr>
      <p:sp>
        <p:nvSpPr>
          <p:cNvPr id="2" name="PlaceHolder 1"/>
          <p:cNvSpPr>
            <a:spLocks noGrp="1"/>
          </p:cNvSpPr>
          <p:nvPr>
            <p:ph type="ftr" idx="191"/>
          </p:nvPr>
        </p:nvSpPr>
        <p:spPr/>
        <p:txBody>
          <a:bodyPr/>
          <a:lstStyle/>
          <a:p>
            <a:r>
              <a:t>Footer</a:t>
            </a:r>
          </a:p>
        </p:txBody>
      </p:sp>
      <p:sp>
        <p:nvSpPr>
          <p:cNvPr id="3" name="PlaceHolder 2"/>
          <p:cNvSpPr>
            <a:spLocks noGrp="1"/>
          </p:cNvSpPr>
          <p:nvPr>
            <p:ph type="sldNum" idx="192"/>
          </p:nvPr>
        </p:nvSpPr>
        <p:spPr/>
        <p:txBody>
          <a:bodyPr/>
          <a:lstStyle/>
          <a:p>
            <a:fld id="{052E828B-7A75-40F0-9EFF-FF61EF6FA318}" type="slidenum">
              <a:t>‹#›</a:t>
            </a:fld>
            <a:endParaRPr/>
          </a:p>
        </p:txBody>
      </p:sp>
      <p:sp>
        <p:nvSpPr>
          <p:cNvPr id="4" name="PlaceHolder 3"/>
          <p:cNvSpPr>
            <a:spLocks noGrp="1"/>
          </p:cNvSpPr>
          <p:nvPr>
            <p:ph type="dt" idx="190"/>
          </p:nvPr>
        </p:nvSpPr>
        <p:spPr/>
        <p:txBody>
          <a:bodyPr/>
          <a:lstStyle/>
          <a:p>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Domyślny 51">
    <p:spTree>
      <p:nvGrpSpPr>
        <p:cNvPr id="1" name=""/>
        <p:cNvGrpSpPr/>
        <p:nvPr/>
      </p:nvGrpSpPr>
      <p:grpSpPr>
        <a:xfrm>
          <a:off x="0" y="0"/>
          <a:ext cx="0" cy="0"/>
          <a:chOff x="0" y="0"/>
          <a:chExt cx="0" cy="0"/>
        </a:xfrm>
      </p:grpSpPr>
      <p:sp>
        <p:nvSpPr>
          <p:cNvPr id="389" name="PlaceHolder 1"/>
          <p:cNvSpPr>
            <a:spLocks noGrp="1"/>
          </p:cNvSpPr>
          <p:nvPr>
            <p:ph type="title"/>
          </p:nvPr>
        </p:nvSpPr>
        <p:spPr>
          <a:xfrm>
            <a:off x="685800" y="609480"/>
            <a:ext cx="7772040" cy="1142640"/>
          </a:xfrm>
          <a:prstGeom prst="rect">
            <a:avLst/>
          </a:prstGeom>
          <a:noFill/>
          <a:ln w="0">
            <a:noFill/>
          </a:ln>
        </p:spPr>
        <p:txBody>
          <a:bodyPr lIns="0" tIns="0" rIns="0" bIns="0" anchor="ctr">
            <a:noAutofit/>
          </a:bodyPr>
          <a:lstStyle/>
          <a:p>
            <a:pPr indent="0" algn="ctr">
              <a:buNone/>
            </a:pPr>
            <a:endParaRPr lang="pl-PL" sz="2000" b="0" u="none" strike="noStrike">
              <a:solidFill>
                <a:schemeClr val="dk1"/>
              </a:solidFill>
              <a:uFillTx/>
              <a:latin typeface="Times New Roman"/>
            </a:endParaRPr>
          </a:p>
        </p:txBody>
      </p:sp>
      <p:sp>
        <p:nvSpPr>
          <p:cNvPr id="3" name="PlaceHolder 2"/>
          <p:cNvSpPr>
            <a:spLocks noGrp="1"/>
          </p:cNvSpPr>
          <p:nvPr>
            <p:ph type="ftr" idx="194"/>
          </p:nvPr>
        </p:nvSpPr>
        <p:spPr/>
        <p:txBody>
          <a:bodyPr/>
          <a:lstStyle/>
          <a:p>
            <a:r>
              <a:t>Footer</a:t>
            </a:r>
          </a:p>
        </p:txBody>
      </p:sp>
      <p:sp>
        <p:nvSpPr>
          <p:cNvPr id="4" name="PlaceHolder 3"/>
          <p:cNvSpPr>
            <a:spLocks noGrp="1"/>
          </p:cNvSpPr>
          <p:nvPr>
            <p:ph type="sldNum" idx="195"/>
          </p:nvPr>
        </p:nvSpPr>
        <p:spPr/>
        <p:txBody>
          <a:bodyPr/>
          <a:lstStyle/>
          <a:p>
            <a:fld id="{04BAC8A6-9FE6-40F3-94DB-47E3F1FF7870}" type="slidenum">
              <a:t>‹#›</a:t>
            </a:fld>
            <a:endParaRPr/>
          </a:p>
        </p:txBody>
      </p:sp>
      <p:sp>
        <p:nvSpPr>
          <p:cNvPr id="5" name="PlaceHolder 4"/>
          <p:cNvSpPr>
            <a:spLocks noGrp="1"/>
          </p:cNvSpPr>
          <p:nvPr>
            <p:ph type="dt" idx="193"/>
          </p:nvPr>
        </p:nvSpPr>
        <p:spPr/>
        <p:txBody>
          <a:bodyPr/>
          <a:lstStyle/>
          <a:p>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Domyślny 52">
    <p:spTree>
      <p:nvGrpSpPr>
        <p:cNvPr id="1" name=""/>
        <p:cNvGrpSpPr/>
        <p:nvPr/>
      </p:nvGrpSpPr>
      <p:grpSpPr>
        <a:xfrm>
          <a:off x="0" y="0"/>
          <a:ext cx="0" cy="0"/>
          <a:chOff x="0" y="0"/>
          <a:chExt cx="0" cy="0"/>
        </a:xfrm>
      </p:grpSpPr>
      <p:sp>
        <p:nvSpPr>
          <p:cNvPr id="2" name="PlaceHolder 1"/>
          <p:cNvSpPr>
            <a:spLocks noGrp="1"/>
          </p:cNvSpPr>
          <p:nvPr>
            <p:ph type="ftr" idx="197"/>
          </p:nvPr>
        </p:nvSpPr>
        <p:spPr/>
        <p:txBody>
          <a:bodyPr/>
          <a:lstStyle/>
          <a:p>
            <a:r>
              <a:t>Footer</a:t>
            </a:r>
          </a:p>
        </p:txBody>
      </p:sp>
      <p:sp>
        <p:nvSpPr>
          <p:cNvPr id="3" name="PlaceHolder 2"/>
          <p:cNvSpPr>
            <a:spLocks noGrp="1"/>
          </p:cNvSpPr>
          <p:nvPr>
            <p:ph type="sldNum" idx="198"/>
          </p:nvPr>
        </p:nvSpPr>
        <p:spPr/>
        <p:txBody>
          <a:bodyPr/>
          <a:lstStyle/>
          <a:p>
            <a:fld id="{5FA0B2F3-6186-4B4F-87A7-739B86A5FEF4}" type="slidenum">
              <a:t>‹#›</a:t>
            </a:fld>
            <a:endParaRPr/>
          </a:p>
        </p:txBody>
      </p:sp>
      <p:sp>
        <p:nvSpPr>
          <p:cNvPr id="4" name="PlaceHolder 3"/>
          <p:cNvSpPr>
            <a:spLocks noGrp="1"/>
          </p:cNvSpPr>
          <p:nvPr>
            <p:ph type="dt" idx="196"/>
          </p:nvPr>
        </p:nvSpPr>
        <p:spPr/>
        <p:txBody>
          <a:bodyPr/>
          <a:lstStyle/>
          <a:p>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Domyślny 53">
    <p:spTree>
      <p:nvGrpSpPr>
        <p:cNvPr id="1" name=""/>
        <p:cNvGrpSpPr/>
        <p:nvPr/>
      </p:nvGrpSpPr>
      <p:grpSpPr>
        <a:xfrm>
          <a:off x="0" y="0"/>
          <a:ext cx="0" cy="0"/>
          <a:chOff x="0" y="0"/>
          <a:chExt cx="0" cy="0"/>
        </a:xfrm>
      </p:grpSpPr>
      <p:sp>
        <p:nvSpPr>
          <p:cNvPr id="2" name="PlaceHolder 1"/>
          <p:cNvSpPr>
            <a:spLocks noGrp="1"/>
          </p:cNvSpPr>
          <p:nvPr>
            <p:ph type="ftr" idx="200"/>
          </p:nvPr>
        </p:nvSpPr>
        <p:spPr/>
        <p:txBody>
          <a:bodyPr/>
          <a:lstStyle/>
          <a:p>
            <a:r>
              <a:t>Footer</a:t>
            </a:r>
          </a:p>
        </p:txBody>
      </p:sp>
      <p:sp>
        <p:nvSpPr>
          <p:cNvPr id="3" name="PlaceHolder 2"/>
          <p:cNvSpPr>
            <a:spLocks noGrp="1"/>
          </p:cNvSpPr>
          <p:nvPr>
            <p:ph type="sldNum" idx="201"/>
          </p:nvPr>
        </p:nvSpPr>
        <p:spPr/>
        <p:txBody>
          <a:bodyPr/>
          <a:lstStyle/>
          <a:p>
            <a:fld id="{893A69E5-2D0E-414A-81EA-EE3237B00852}" type="slidenum">
              <a:t>‹#›</a:t>
            </a:fld>
            <a:endParaRPr/>
          </a:p>
        </p:txBody>
      </p:sp>
      <p:sp>
        <p:nvSpPr>
          <p:cNvPr id="4" name="PlaceHolder 3"/>
          <p:cNvSpPr>
            <a:spLocks noGrp="1"/>
          </p:cNvSpPr>
          <p:nvPr>
            <p:ph type="dt" idx="199"/>
          </p:nvPr>
        </p:nvSpPr>
        <p:spPr/>
        <p:txBody>
          <a:bodyPr/>
          <a:lstStyle/>
          <a:p>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Domyślny 54">
    <p:spTree>
      <p:nvGrpSpPr>
        <p:cNvPr id="1" name=""/>
        <p:cNvGrpSpPr/>
        <p:nvPr/>
      </p:nvGrpSpPr>
      <p:grpSpPr>
        <a:xfrm>
          <a:off x="0" y="0"/>
          <a:ext cx="0" cy="0"/>
          <a:chOff x="0" y="0"/>
          <a:chExt cx="0" cy="0"/>
        </a:xfrm>
      </p:grpSpPr>
      <p:sp>
        <p:nvSpPr>
          <p:cNvPr id="2" name="PlaceHolder 1"/>
          <p:cNvSpPr>
            <a:spLocks noGrp="1"/>
          </p:cNvSpPr>
          <p:nvPr>
            <p:ph type="ftr" idx="203"/>
          </p:nvPr>
        </p:nvSpPr>
        <p:spPr/>
        <p:txBody>
          <a:bodyPr/>
          <a:lstStyle/>
          <a:p>
            <a:r>
              <a:t>Footer</a:t>
            </a:r>
          </a:p>
        </p:txBody>
      </p:sp>
      <p:sp>
        <p:nvSpPr>
          <p:cNvPr id="3" name="PlaceHolder 2"/>
          <p:cNvSpPr>
            <a:spLocks noGrp="1"/>
          </p:cNvSpPr>
          <p:nvPr>
            <p:ph type="sldNum" idx="204"/>
          </p:nvPr>
        </p:nvSpPr>
        <p:spPr/>
        <p:txBody>
          <a:bodyPr/>
          <a:lstStyle/>
          <a:p>
            <a:fld id="{E7D057CB-23C2-46E7-95EB-2586C5551028}" type="slidenum">
              <a:t>‹#›</a:t>
            </a:fld>
            <a:endParaRPr/>
          </a:p>
        </p:txBody>
      </p:sp>
      <p:sp>
        <p:nvSpPr>
          <p:cNvPr id="4" name="PlaceHolder 3"/>
          <p:cNvSpPr>
            <a:spLocks noGrp="1"/>
          </p:cNvSpPr>
          <p:nvPr>
            <p:ph type="dt" idx="202"/>
          </p:nvPr>
        </p:nvSpPr>
        <p:spPr/>
        <p:txBody>
          <a:bodyPr/>
          <a:lstStyle/>
          <a:p>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Domyślny 55">
    <p:spTree>
      <p:nvGrpSpPr>
        <p:cNvPr id="1" name=""/>
        <p:cNvGrpSpPr/>
        <p:nvPr/>
      </p:nvGrpSpPr>
      <p:grpSpPr>
        <a:xfrm>
          <a:off x="0" y="0"/>
          <a:ext cx="0" cy="0"/>
          <a:chOff x="0" y="0"/>
          <a:chExt cx="0" cy="0"/>
        </a:xfrm>
      </p:grpSpPr>
      <p:sp>
        <p:nvSpPr>
          <p:cNvPr id="409" name="PlaceHolder 1"/>
          <p:cNvSpPr>
            <a:spLocks noGrp="1"/>
          </p:cNvSpPr>
          <p:nvPr>
            <p:ph type="title"/>
          </p:nvPr>
        </p:nvSpPr>
        <p:spPr>
          <a:xfrm>
            <a:off x="685800" y="609480"/>
            <a:ext cx="7772040" cy="1142640"/>
          </a:xfrm>
          <a:prstGeom prst="rect">
            <a:avLst/>
          </a:prstGeom>
          <a:noFill/>
          <a:ln w="0">
            <a:noFill/>
          </a:ln>
        </p:spPr>
        <p:txBody>
          <a:bodyPr lIns="0" tIns="0" rIns="0" bIns="0" anchor="ctr">
            <a:noAutofit/>
          </a:bodyPr>
          <a:lstStyle/>
          <a:p>
            <a:pPr indent="0" algn="ctr">
              <a:buNone/>
            </a:pPr>
            <a:endParaRPr lang="pl-PL" sz="2000" b="0" u="none" strike="noStrike">
              <a:solidFill>
                <a:schemeClr val="dk1"/>
              </a:solidFill>
              <a:uFillTx/>
              <a:latin typeface="Times New Roman"/>
            </a:endParaRPr>
          </a:p>
        </p:txBody>
      </p:sp>
      <p:sp>
        <p:nvSpPr>
          <p:cNvPr id="410" name="PlaceHolder 2"/>
          <p:cNvSpPr>
            <a:spLocks noGrp="1"/>
          </p:cNvSpPr>
          <p:nvPr>
            <p:ph type="subTitle"/>
          </p:nvPr>
        </p:nvSpPr>
        <p:spPr>
          <a:xfrm>
            <a:off x="685800" y="1981080"/>
            <a:ext cx="7772040" cy="4114440"/>
          </a:xfrm>
          <a:prstGeom prst="rect">
            <a:avLst/>
          </a:prstGeom>
          <a:noFill/>
          <a:ln w="0">
            <a:noFill/>
          </a:ln>
        </p:spPr>
        <p:txBody>
          <a:bodyPr lIns="0" tIns="0" rIns="0" bIns="0" anchor="ctr">
            <a:noAutofit/>
          </a:bodyPr>
          <a:lstStyle/>
          <a:p>
            <a:pPr indent="0" algn="ctr">
              <a:buNone/>
            </a:pPr>
            <a:endParaRPr lang="pl-PL" sz="3200" b="0" u="none" strike="noStrike">
              <a:solidFill>
                <a:srgbClr val="000000"/>
              </a:solidFill>
              <a:uFillTx/>
              <a:latin typeface="Arial"/>
            </a:endParaRPr>
          </a:p>
        </p:txBody>
      </p:sp>
      <p:sp>
        <p:nvSpPr>
          <p:cNvPr id="4" name="PlaceHolder 3"/>
          <p:cNvSpPr>
            <a:spLocks noGrp="1"/>
          </p:cNvSpPr>
          <p:nvPr>
            <p:ph type="ftr" idx="206"/>
          </p:nvPr>
        </p:nvSpPr>
        <p:spPr/>
        <p:txBody>
          <a:bodyPr/>
          <a:lstStyle/>
          <a:p>
            <a:r>
              <a:t>Footer</a:t>
            </a:r>
          </a:p>
        </p:txBody>
      </p:sp>
      <p:sp>
        <p:nvSpPr>
          <p:cNvPr id="5" name="PlaceHolder 4"/>
          <p:cNvSpPr>
            <a:spLocks noGrp="1"/>
          </p:cNvSpPr>
          <p:nvPr>
            <p:ph type="sldNum" idx="207"/>
          </p:nvPr>
        </p:nvSpPr>
        <p:spPr/>
        <p:txBody>
          <a:bodyPr/>
          <a:lstStyle/>
          <a:p>
            <a:fld id="{0B9C5FD3-C4E8-4B6A-946E-6BEAFA3D95C7}" type="slidenum">
              <a:t>‹#›</a:t>
            </a:fld>
            <a:endParaRPr/>
          </a:p>
        </p:txBody>
      </p:sp>
      <p:sp>
        <p:nvSpPr>
          <p:cNvPr id="6" name="PlaceHolder 5"/>
          <p:cNvSpPr>
            <a:spLocks noGrp="1"/>
          </p:cNvSpPr>
          <p:nvPr>
            <p:ph type="dt" idx="205"/>
          </p:nvPr>
        </p:nvSpPr>
        <p:spPr/>
        <p:txBody>
          <a:bodyPr/>
          <a:lstStyle/>
          <a:p>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Domyślny 56">
    <p:spTree>
      <p:nvGrpSpPr>
        <p:cNvPr id="1" name=""/>
        <p:cNvGrpSpPr/>
        <p:nvPr/>
      </p:nvGrpSpPr>
      <p:grpSpPr>
        <a:xfrm>
          <a:off x="0" y="0"/>
          <a:ext cx="0" cy="0"/>
          <a:chOff x="0" y="0"/>
          <a:chExt cx="0" cy="0"/>
        </a:xfrm>
      </p:grpSpPr>
      <p:sp>
        <p:nvSpPr>
          <p:cNvPr id="2" name="PlaceHolder 1"/>
          <p:cNvSpPr>
            <a:spLocks noGrp="1"/>
          </p:cNvSpPr>
          <p:nvPr>
            <p:ph type="ftr" idx="209"/>
          </p:nvPr>
        </p:nvSpPr>
        <p:spPr/>
        <p:txBody>
          <a:bodyPr/>
          <a:lstStyle/>
          <a:p>
            <a:r>
              <a:t>Footer</a:t>
            </a:r>
          </a:p>
        </p:txBody>
      </p:sp>
      <p:sp>
        <p:nvSpPr>
          <p:cNvPr id="3" name="PlaceHolder 2"/>
          <p:cNvSpPr>
            <a:spLocks noGrp="1"/>
          </p:cNvSpPr>
          <p:nvPr>
            <p:ph type="sldNum" idx="210"/>
          </p:nvPr>
        </p:nvSpPr>
        <p:spPr/>
        <p:txBody>
          <a:bodyPr/>
          <a:lstStyle/>
          <a:p>
            <a:fld id="{73F336E9-5B0B-4163-BAB9-0F3359862A0A}" type="slidenum">
              <a:t>‹#›</a:t>
            </a:fld>
            <a:endParaRPr/>
          </a:p>
        </p:txBody>
      </p:sp>
      <p:sp>
        <p:nvSpPr>
          <p:cNvPr id="4" name="PlaceHolder 3"/>
          <p:cNvSpPr>
            <a:spLocks noGrp="1"/>
          </p:cNvSpPr>
          <p:nvPr>
            <p:ph type="dt" idx="208"/>
          </p:nvPr>
        </p:nvSpPr>
        <p:spPr/>
        <p:txBody>
          <a:bodyPr/>
          <a:lstStyle/>
          <a:p>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Domyślny 57">
    <p:spTree>
      <p:nvGrpSpPr>
        <p:cNvPr id="1" name=""/>
        <p:cNvGrpSpPr/>
        <p:nvPr/>
      </p:nvGrpSpPr>
      <p:grpSpPr>
        <a:xfrm>
          <a:off x="0" y="0"/>
          <a:ext cx="0" cy="0"/>
          <a:chOff x="0" y="0"/>
          <a:chExt cx="0" cy="0"/>
        </a:xfrm>
      </p:grpSpPr>
      <p:sp>
        <p:nvSpPr>
          <p:cNvPr id="2" name="PlaceHolder 1"/>
          <p:cNvSpPr>
            <a:spLocks noGrp="1"/>
          </p:cNvSpPr>
          <p:nvPr>
            <p:ph type="ftr" idx="212"/>
          </p:nvPr>
        </p:nvSpPr>
        <p:spPr/>
        <p:txBody>
          <a:bodyPr/>
          <a:lstStyle/>
          <a:p>
            <a:r>
              <a:t>Footer</a:t>
            </a:r>
          </a:p>
        </p:txBody>
      </p:sp>
      <p:sp>
        <p:nvSpPr>
          <p:cNvPr id="3" name="PlaceHolder 2"/>
          <p:cNvSpPr>
            <a:spLocks noGrp="1"/>
          </p:cNvSpPr>
          <p:nvPr>
            <p:ph type="sldNum" idx="213"/>
          </p:nvPr>
        </p:nvSpPr>
        <p:spPr/>
        <p:txBody>
          <a:bodyPr/>
          <a:lstStyle/>
          <a:p>
            <a:fld id="{7EB394C7-608B-4B83-9672-40DEE1049E7E}" type="slidenum">
              <a:t>‹#›</a:t>
            </a:fld>
            <a:endParaRPr/>
          </a:p>
        </p:txBody>
      </p:sp>
      <p:sp>
        <p:nvSpPr>
          <p:cNvPr id="4" name="PlaceHolder 3"/>
          <p:cNvSpPr>
            <a:spLocks noGrp="1"/>
          </p:cNvSpPr>
          <p:nvPr>
            <p:ph type="dt" idx="211"/>
          </p:nvPr>
        </p:nvSpPr>
        <p:spPr/>
        <p:txBody>
          <a:body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orównanie">
    <p:spTree>
      <p:nvGrpSpPr>
        <p:cNvPr id="1" name=""/>
        <p:cNvGrpSpPr/>
        <p:nvPr/>
      </p:nvGrpSpPr>
      <p:grpSpPr>
        <a:xfrm>
          <a:off x="0" y="0"/>
          <a:ext cx="0" cy="0"/>
          <a:chOff x="0" y="0"/>
          <a:chExt cx="0" cy="0"/>
        </a:xfrm>
      </p:grpSpPr>
      <p:sp>
        <p:nvSpPr>
          <p:cNvPr id="2" name="PlaceHolder 1"/>
          <p:cNvSpPr>
            <a:spLocks noGrp="1"/>
          </p:cNvSpPr>
          <p:nvPr>
            <p:ph type="ftr" idx="20"/>
          </p:nvPr>
        </p:nvSpPr>
        <p:spPr/>
        <p:txBody>
          <a:bodyPr/>
          <a:lstStyle/>
          <a:p>
            <a:r>
              <a:t>Footer</a:t>
            </a:r>
          </a:p>
        </p:txBody>
      </p:sp>
      <p:sp>
        <p:nvSpPr>
          <p:cNvPr id="3" name="PlaceHolder 2"/>
          <p:cNvSpPr>
            <a:spLocks noGrp="1"/>
          </p:cNvSpPr>
          <p:nvPr>
            <p:ph type="sldNum" idx="21"/>
          </p:nvPr>
        </p:nvSpPr>
        <p:spPr/>
        <p:txBody>
          <a:bodyPr/>
          <a:lstStyle/>
          <a:p>
            <a:fld id="{A4465BB3-7F16-4724-88FE-1192A25E750E}" type="slidenum">
              <a:t>‹#›</a:t>
            </a:fld>
            <a:endParaRPr/>
          </a:p>
        </p:txBody>
      </p:sp>
      <p:sp>
        <p:nvSpPr>
          <p:cNvPr id="4" name="PlaceHolder 3"/>
          <p:cNvSpPr>
            <a:spLocks noGrp="1"/>
          </p:cNvSpPr>
          <p:nvPr>
            <p:ph type="dt" idx="19"/>
          </p:nvPr>
        </p:nvSpPr>
        <p:spPr/>
        <p:txBody>
          <a:bodyPr/>
          <a:lstStyle/>
          <a:p>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Domyślny 59">
    <p:spTree>
      <p:nvGrpSpPr>
        <p:cNvPr id="1" name=""/>
        <p:cNvGrpSpPr/>
        <p:nvPr/>
      </p:nvGrpSpPr>
      <p:grpSpPr>
        <a:xfrm>
          <a:off x="0" y="0"/>
          <a:ext cx="0" cy="0"/>
          <a:chOff x="0" y="0"/>
          <a:chExt cx="0" cy="0"/>
        </a:xfrm>
      </p:grpSpPr>
      <p:sp>
        <p:nvSpPr>
          <p:cNvPr id="2" name="PlaceHolder 1"/>
          <p:cNvSpPr>
            <a:spLocks noGrp="1"/>
          </p:cNvSpPr>
          <p:nvPr>
            <p:ph type="ftr" idx="218"/>
          </p:nvPr>
        </p:nvSpPr>
        <p:spPr/>
        <p:txBody>
          <a:bodyPr/>
          <a:lstStyle/>
          <a:p>
            <a:r>
              <a:t>Footer</a:t>
            </a:r>
          </a:p>
        </p:txBody>
      </p:sp>
      <p:sp>
        <p:nvSpPr>
          <p:cNvPr id="3" name="PlaceHolder 2"/>
          <p:cNvSpPr>
            <a:spLocks noGrp="1"/>
          </p:cNvSpPr>
          <p:nvPr>
            <p:ph type="sldNum" idx="219"/>
          </p:nvPr>
        </p:nvSpPr>
        <p:spPr/>
        <p:txBody>
          <a:bodyPr/>
          <a:lstStyle/>
          <a:p>
            <a:fld id="{4DAD25C0-403A-4D14-B9DE-9937C6A7CF01}" type="slidenum">
              <a:t>‹#›</a:t>
            </a:fld>
            <a:endParaRPr/>
          </a:p>
        </p:txBody>
      </p:sp>
      <p:sp>
        <p:nvSpPr>
          <p:cNvPr id="4" name="PlaceHolder 3"/>
          <p:cNvSpPr>
            <a:spLocks noGrp="1"/>
          </p:cNvSpPr>
          <p:nvPr>
            <p:ph type="dt" idx="217"/>
          </p:nvPr>
        </p:nvSpPr>
        <p:spPr/>
        <p:txBody>
          <a:bodyPr/>
          <a:lstStyle/>
          <a:p>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Domyślny 60">
    <p:spTree>
      <p:nvGrpSpPr>
        <p:cNvPr id="1" name=""/>
        <p:cNvGrpSpPr/>
        <p:nvPr/>
      </p:nvGrpSpPr>
      <p:grpSpPr>
        <a:xfrm>
          <a:off x="0" y="0"/>
          <a:ext cx="0" cy="0"/>
          <a:chOff x="0" y="0"/>
          <a:chExt cx="0" cy="0"/>
        </a:xfrm>
      </p:grpSpPr>
      <p:sp>
        <p:nvSpPr>
          <p:cNvPr id="439" name="PlaceHolder 1"/>
          <p:cNvSpPr>
            <a:spLocks noGrp="1"/>
          </p:cNvSpPr>
          <p:nvPr>
            <p:ph type="title"/>
          </p:nvPr>
        </p:nvSpPr>
        <p:spPr>
          <a:xfrm>
            <a:off x="685800" y="609480"/>
            <a:ext cx="7772040" cy="1142640"/>
          </a:xfrm>
          <a:prstGeom prst="rect">
            <a:avLst/>
          </a:prstGeom>
          <a:noFill/>
          <a:ln w="0">
            <a:noFill/>
          </a:ln>
        </p:spPr>
        <p:txBody>
          <a:bodyPr lIns="0" tIns="0" rIns="0" bIns="0" anchor="ctr">
            <a:noAutofit/>
          </a:bodyPr>
          <a:lstStyle/>
          <a:p>
            <a:pPr indent="0" algn="ctr">
              <a:buNone/>
            </a:pPr>
            <a:endParaRPr lang="pl-PL" sz="2000" b="0" u="none" strike="noStrike">
              <a:solidFill>
                <a:schemeClr val="dk1"/>
              </a:solidFill>
              <a:uFillTx/>
              <a:latin typeface="Times New Roman"/>
            </a:endParaRPr>
          </a:p>
        </p:txBody>
      </p:sp>
      <p:sp>
        <p:nvSpPr>
          <p:cNvPr id="440" name="PlaceHolder 2"/>
          <p:cNvSpPr>
            <a:spLocks noGrp="1"/>
          </p:cNvSpPr>
          <p:nvPr>
            <p:ph/>
          </p:nvPr>
        </p:nvSpPr>
        <p:spPr>
          <a:xfrm>
            <a:off x="685800" y="1981080"/>
            <a:ext cx="3792600" cy="4114440"/>
          </a:xfrm>
          <a:prstGeom prst="rect">
            <a:avLst/>
          </a:prstGeom>
          <a:noFill/>
          <a:ln w="0">
            <a:noFill/>
          </a:ln>
        </p:spPr>
        <p:txBody>
          <a:bodyPr lIns="0" tIns="0" rIns="0" bIns="0" anchor="t">
            <a:normAutofit/>
          </a:bodyPr>
          <a:lstStyle/>
          <a:p>
            <a:pPr indent="0">
              <a:spcBef>
                <a:spcPts val="1417"/>
              </a:spcBef>
              <a:buNone/>
            </a:pPr>
            <a:endParaRPr lang="pl-PL" sz="3200" b="0" u="none" strike="noStrike">
              <a:solidFill>
                <a:schemeClr val="dk1"/>
              </a:solidFill>
              <a:uFillTx/>
              <a:latin typeface="Times New Roman"/>
            </a:endParaRPr>
          </a:p>
        </p:txBody>
      </p:sp>
      <p:sp>
        <p:nvSpPr>
          <p:cNvPr id="441" name="PlaceHolder 3"/>
          <p:cNvSpPr>
            <a:spLocks noGrp="1"/>
          </p:cNvSpPr>
          <p:nvPr>
            <p:ph/>
          </p:nvPr>
        </p:nvSpPr>
        <p:spPr>
          <a:xfrm>
            <a:off x="4668480" y="1981080"/>
            <a:ext cx="3792600" cy="4114440"/>
          </a:xfrm>
          <a:prstGeom prst="rect">
            <a:avLst/>
          </a:prstGeom>
          <a:noFill/>
          <a:ln w="0">
            <a:noFill/>
          </a:ln>
        </p:spPr>
        <p:txBody>
          <a:bodyPr lIns="0" tIns="0" rIns="0" bIns="0" anchor="t">
            <a:normAutofit/>
          </a:bodyPr>
          <a:lstStyle/>
          <a:p>
            <a:pPr indent="0">
              <a:spcBef>
                <a:spcPts val="1417"/>
              </a:spcBef>
              <a:buNone/>
            </a:pPr>
            <a:endParaRPr lang="pl-PL" sz="3200" b="0" u="none" strike="noStrike">
              <a:solidFill>
                <a:schemeClr val="dk1"/>
              </a:solidFill>
              <a:uFillTx/>
              <a:latin typeface="Times New Roman"/>
            </a:endParaRPr>
          </a:p>
        </p:txBody>
      </p:sp>
      <p:sp>
        <p:nvSpPr>
          <p:cNvPr id="5" name="PlaceHolder 4"/>
          <p:cNvSpPr>
            <a:spLocks noGrp="1"/>
          </p:cNvSpPr>
          <p:nvPr>
            <p:ph type="ftr" idx="221"/>
          </p:nvPr>
        </p:nvSpPr>
        <p:spPr/>
        <p:txBody>
          <a:bodyPr/>
          <a:lstStyle/>
          <a:p>
            <a:r>
              <a:t>Footer</a:t>
            </a:r>
          </a:p>
        </p:txBody>
      </p:sp>
      <p:sp>
        <p:nvSpPr>
          <p:cNvPr id="6" name="PlaceHolder 5"/>
          <p:cNvSpPr>
            <a:spLocks noGrp="1"/>
          </p:cNvSpPr>
          <p:nvPr>
            <p:ph type="sldNum" idx="222"/>
          </p:nvPr>
        </p:nvSpPr>
        <p:spPr/>
        <p:txBody>
          <a:bodyPr/>
          <a:lstStyle/>
          <a:p>
            <a:fld id="{A7DDE0F6-7787-4298-8E3A-F5C4BAE08726}" type="slidenum">
              <a:t>‹#›</a:t>
            </a:fld>
            <a:endParaRPr/>
          </a:p>
        </p:txBody>
      </p:sp>
      <p:sp>
        <p:nvSpPr>
          <p:cNvPr id="7" name="PlaceHolder 6"/>
          <p:cNvSpPr>
            <a:spLocks noGrp="1"/>
          </p:cNvSpPr>
          <p:nvPr>
            <p:ph type="dt" idx="220"/>
          </p:nvPr>
        </p:nvSpPr>
        <p:spPr/>
        <p:txBody>
          <a:bodyPr/>
          <a:lstStyle/>
          <a:p>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Domyślny 61">
    <p:spTree>
      <p:nvGrpSpPr>
        <p:cNvPr id="1" name=""/>
        <p:cNvGrpSpPr/>
        <p:nvPr/>
      </p:nvGrpSpPr>
      <p:grpSpPr>
        <a:xfrm>
          <a:off x="0" y="0"/>
          <a:ext cx="0" cy="0"/>
          <a:chOff x="0" y="0"/>
          <a:chExt cx="0" cy="0"/>
        </a:xfrm>
      </p:grpSpPr>
      <p:sp>
        <p:nvSpPr>
          <p:cNvPr id="2" name="PlaceHolder 1"/>
          <p:cNvSpPr>
            <a:spLocks noGrp="1"/>
          </p:cNvSpPr>
          <p:nvPr>
            <p:ph type="ftr" idx="224"/>
          </p:nvPr>
        </p:nvSpPr>
        <p:spPr/>
        <p:txBody>
          <a:bodyPr/>
          <a:lstStyle/>
          <a:p>
            <a:r>
              <a:t>Footer</a:t>
            </a:r>
          </a:p>
        </p:txBody>
      </p:sp>
      <p:sp>
        <p:nvSpPr>
          <p:cNvPr id="3" name="PlaceHolder 2"/>
          <p:cNvSpPr>
            <a:spLocks noGrp="1"/>
          </p:cNvSpPr>
          <p:nvPr>
            <p:ph type="sldNum" idx="225"/>
          </p:nvPr>
        </p:nvSpPr>
        <p:spPr/>
        <p:txBody>
          <a:bodyPr/>
          <a:lstStyle/>
          <a:p>
            <a:fld id="{D9740C5E-567A-454D-8E39-BE36D499DBB6}" type="slidenum">
              <a:t>‹#›</a:t>
            </a:fld>
            <a:endParaRPr/>
          </a:p>
        </p:txBody>
      </p:sp>
      <p:sp>
        <p:nvSpPr>
          <p:cNvPr id="4" name="PlaceHolder 3"/>
          <p:cNvSpPr>
            <a:spLocks noGrp="1"/>
          </p:cNvSpPr>
          <p:nvPr>
            <p:ph type="dt" idx="223"/>
          </p:nvPr>
        </p:nvSpPr>
        <p:spPr/>
        <p:txBody>
          <a:bodyPr/>
          <a:lstStyle/>
          <a:p>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Domyślny 62">
    <p:spTree>
      <p:nvGrpSpPr>
        <p:cNvPr id="1" name=""/>
        <p:cNvGrpSpPr/>
        <p:nvPr/>
      </p:nvGrpSpPr>
      <p:grpSpPr>
        <a:xfrm>
          <a:off x="0" y="0"/>
          <a:ext cx="0" cy="0"/>
          <a:chOff x="0" y="0"/>
          <a:chExt cx="0" cy="0"/>
        </a:xfrm>
      </p:grpSpPr>
      <p:sp>
        <p:nvSpPr>
          <p:cNvPr id="454" name="PlaceHolder 1"/>
          <p:cNvSpPr>
            <a:spLocks noGrp="1"/>
          </p:cNvSpPr>
          <p:nvPr>
            <p:ph type="title"/>
          </p:nvPr>
        </p:nvSpPr>
        <p:spPr>
          <a:xfrm>
            <a:off x="685800" y="609480"/>
            <a:ext cx="7772040" cy="1142640"/>
          </a:xfrm>
          <a:prstGeom prst="rect">
            <a:avLst/>
          </a:prstGeom>
          <a:noFill/>
          <a:ln w="0">
            <a:noFill/>
          </a:ln>
        </p:spPr>
        <p:txBody>
          <a:bodyPr lIns="0" tIns="0" rIns="0" bIns="0" anchor="ctr">
            <a:noAutofit/>
          </a:bodyPr>
          <a:lstStyle/>
          <a:p>
            <a:pPr indent="0" algn="ctr">
              <a:buNone/>
            </a:pPr>
            <a:endParaRPr lang="pl-PL" sz="2000" b="0" u="none" strike="noStrike">
              <a:solidFill>
                <a:schemeClr val="dk1"/>
              </a:solidFill>
              <a:uFillTx/>
              <a:latin typeface="Times New Roman"/>
            </a:endParaRPr>
          </a:p>
        </p:txBody>
      </p:sp>
      <p:sp>
        <p:nvSpPr>
          <p:cNvPr id="3" name="PlaceHolder 2"/>
          <p:cNvSpPr>
            <a:spLocks noGrp="1"/>
          </p:cNvSpPr>
          <p:nvPr>
            <p:ph type="ftr" idx="227"/>
          </p:nvPr>
        </p:nvSpPr>
        <p:spPr/>
        <p:txBody>
          <a:bodyPr/>
          <a:lstStyle/>
          <a:p>
            <a:r>
              <a:t>Footer</a:t>
            </a:r>
          </a:p>
        </p:txBody>
      </p:sp>
      <p:sp>
        <p:nvSpPr>
          <p:cNvPr id="4" name="PlaceHolder 3"/>
          <p:cNvSpPr>
            <a:spLocks noGrp="1"/>
          </p:cNvSpPr>
          <p:nvPr>
            <p:ph type="sldNum" idx="228"/>
          </p:nvPr>
        </p:nvSpPr>
        <p:spPr/>
        <p:txBody>
          <a:bodyPr/>
          <a:lstStyle/>
          <a:p>
            <a:fld id="{A123C9F5-CDDC-4510-8F7F-CF9EDB086C7E}" type="slidenum">
              <a:t>‹#›</a:t>
            </a:fld>
            <a:endParaRPr/>
          </a:p>
        </p:txBody>
      </p:sp>
      <p:sp>
        <p:nvSpPr>
          <p:cNvPr id="5" name="PlaceHolder 4"/>
          <p:cNvSpPr>
            <a:spLocks noGrp="1"/>
          </p:cNvSpPr>
          <p:nvPr>
            <p:ph type="dt" idx="226"/>
          </p:nvPr>
        </p:nvSpPr>
        <p:spPr/>
        <p:txBody>
          <a:bodyPr/>
          <a:lstStyle/>
          <a:p>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Domyślny 63">
    <p:spTree>
      <p:nvGrpSpPr>
        <p:cNvPr id="1" name=""/>
        <p:cNvGrpSpPr/>
        <p:nvPr/>
      </p:nvGrpSpPr>
      <p:grpSpPr>
        <a:xfrm>
          <a:off x="0" y="0"/>
          <a:ext cx="0" cy="0"/>
          <a:chOff x="0" y="0"/>
          <a:chExt cx="0" cy="0"/>
        </a:xfrm>
      </p:grpSpPr>
      <p:sp>
        <p:nvSpPr>
          <p:cNvPr id="2" name="PlaceHolder 1"/>
          <p:cNvSpPr>
            <a:spLocks noGrp="1"/>
          </p:cNvSpPr>
          <p:nvPr>
            <p:ph type="ftr" idx="230"/>
          </p:nvPr>
        </p:nvSpPr>
        <p:spPr/>
        <p:txBody>
          <a:bodyPr/>
          <a:lstStyle/>
          <a:p>
            <a:r>
              <a:t>Footer</a:t>
            </a:r>
          </a:p>
        </p:txBody>
      </p:sp>
      <p:sp>
        <p:nvSpPr>
          <p:cNvPr id="3" name="PlaceHolder 2"/>
          <p:cNvSpPr>
            <a:spLocks noGrp="1"/>
          </p:cNvSpPr>
          <p:nvPr>
            <p:ph type="sldNum" idx="231"/>
          </p:nvPr>
        </p:nvSpPr>
        <p:spPr/>
        <p:txBody>
          <a:bodyPr/>
          <a:lstStyle/>
          <a:p>
            <a:fld id="{8D0CE7C0-9645-4ECD-BE97-D8277C8F6E67}" type="slidenum">
              <a:t>‹#›</a:t>
            </a:fld>
            <a:endParaRPr/>
          </a:p>
        </p:txBody>
      </p:sp>
      <p:sp>
        <p:nvSpPr>
          <p:cNvPr id="4" name="PlaceHolder 3"/>
          <p:cNvSpPr>
            <a:spLocks noGrp="1"/>
          </p:cNvSpPr>
          <p:nvPr>
            <p:ph type="dt" idx="229"/>
          </p:nvPr>
        </p:nvSpPr>
        <p:spPr/>
        <p:txBody>
          <a:bodyPr/>
          <a:lstStyle/>
          <a:p>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Domyślny 64">
    <p:spTree>
      <p:nvGrpSpPr>
        <p:cNvPr id="1" name=""/>
        <p:cNvGrpSpPr/>
        <p:nvPr/>
      </p:nvGrpSpPr>
      <p:grpSpPr>
        <a:xfrm>
          <a:off x="0" y="0"/>
          <a:ext cx="0" cy="0"/>
          <a:chOff x="0" y="0"/>
          <a:chExt cx="0" cy="0"/>
        </a:xfrm>
      </p:grpSpPr>
      <p:sp>
        <p:nvSpPr>
          <p:cNvPr id="2" name="PlaceHolder 1"/>
          <p:cNvSpPr>
            <a:spLocks noGrp="1"/>
          </p:cNvSpPr>
          <p:nvPr>
            <p:ph type="ftr" idx="233"/>
          </p:nvPr>
        </p:nvSpPr>
        <p:spPr/>
        <p:txBody>
          <a:bodyPr/>
          <a:lstStyle/>
          <a:p>
            <a:r>
              <a:t>Footer</a:t>
            </a:r>
          </a:p>
        </p:txBody>
      </p:sp>
      <p:sp>
        <p:nvSpPr>
          <p:cNvPr id="3" name="PlaceHolder 2"/>
          <p:cNvSpPr>
            <a:spLocks noGrp="1"/>
          </p:cNvSpPr>
          <p:nvPr>
            <p:ph type="sldNum" idx="234"/>
          </p:nvPr>
        </p:nvSpPr>
        <p:spPr/>
        <p:txBody>
          <a:bodyPr/>
          <a:lstStyle/>
          <a:p>
            <a:fld id="{EBFE84B0-2666-4620-A2EC-F4A67A5B2B03}" type="slidenum">
              <a:t>‹#›</a:t>
            </a:fld>
            <a:endParaRPr/>
          </a:p>
        </p:txBody>
      </p:sp>
      <p:sp>
        <p:nvSpPr>
          <p:cNvPr id="4" name="PlaceHolder 3"/>
          <p:cNvSpPr>
            <a:spLocks noGrp="1"/>
          </p:cNvSpPr>
          <p:nvPr>
            <p:ph type="dt" idx="232"/>
          </p:nvPr>
        </p:nvSpPr>
        <p:spPr/>
        <p:txBody>
          <a:bodyPr/>
          <a:lstStyle/>
          <a:p>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Domyślny 65">
    <p:spTree>
      <p:nvGrpSpPr>
        <p:cNvPr id="1" name=""/>
        <p:cNvGrpSpPr/>
        <p:nvPr/>
      </p:nvGrpSpPr>
      <p:grpSpPr>
        <a:xfrm>
          <a:off x="0" y="0"/>
          <a:ext cx="0" cy="0"/>
          <a:chOff x="0" y="0"/>
          <a:chExt cx="0" cy="0"/>
        </a:xfrm>
      </p:grpSpPr>
      <p:sp>
        <p:nvSpPr>
          <p:cNvPr id="2" name="PlaceHolder 1"/>
          <p:cNvSpPr>
            <a:spLocks noGrp="1"/>
          </p:cNvSpPr>
          <p:nvPr>
            <p:ph type="ftr" idx="236"/>
          </p:nvPr>
        </p:nvSpPr>
        <p:spPr/>
        <p:txBody>
          <a:bodyPr/>
          <a:lstStyle/>
          <a:p>
            <a:r>
              <a:t>Footer</a:t>
            </a:r>
          </a:p>
        </p:txBody>
      </p:sp>
      <p:sp>
        <p:nvSpPr>
          <p:cNvPr id="3" name="PlaceHolder 2"/>
          <p:cNvSpPr>
            <a:spLocks noGrp="1"/>
          </p:cNvSpPr>
          <p:nvPr>
            <p:ph type="sldNum" idx="237"/>
          </p:nvPr>
        </p:nvSpPr>
        <p:spPr/>
        <p:txBody>
          <a:bodyPr/>
          <a:lstStyle/>
          <a:p>
            <a:fld id="{3BEB7B7E-156B-40D9-A8AC-C0382BFA6DAA}" type="slidenum">
              <a:t>‹#›</a:t>
            </a:fld>
            <a:endParaRPr/>
          </a:p>
        </p:txBody>
      </p:sp>
      <p:sp>
        <p:nvSpPr>
          <p:cNvPr id="4" name="PlaceHolder 3"/>
          <p:cNvSpPr>
            <a:spLocks noGrp="1"/>
          </p:cNvSpPr>
          <p:nvPr>
            <p:ph type="dt" idx="235"/>
          </p:nvPr>
        </p:nvSpPr>
        <p:spPr/>
        <p:txBody>
          <a:bodyPr/>
          <a:lstStyle/>
          <a:p>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 preserve="1">
  <p:cSld name="Domyślny 66">
    <p:spTree>
      <p:nvGrpSpPr>
        <p:cNvPr id="1" name=""/>
        <p:cNvGrpSpPr/>
        <p:nvPr/>
      </p:nvGrpSpPr>
      <p:grpSpPr>
        <a:xfrm>
          <a:off x="0" y="0"/>
          <a:ext cx="0" cy="0"/>
          <a:chOff x="0" y="0"/>
          <a:chExt cx="0" cy="0"/>
        </a:xfrm>
      </p:grpSpPr>
      <p:sp>
        <p:nvSpPr>
          <p:cNvPr id="474" name="PlaceHolder 1"/>
          <p:cNvSpPr>
            <a:spLocks noGrp="1"/>
          </p:cNvSpPr>
          <p:nvPr>
            <p:ph type="title"/>
          </p:nvPr>
        </p:nvSpPr>
        <p:spPr>
          <a:xfrm>
            <a:off x="685800" y="609480"/>
            <a:ext cx="7772040" cy="1142640"/>
          </a:xfrm>
          <a:prstGeom prst="rect">
            <a:avLst/>
          </a:prstGeom>
          <a:noFill/>
          <a:ln w="0">
            <a:noFill/>
          </a:ln>
        </p:spPr>
        <p:txBody>
          <a:bodyPr lIns="0" tIns="0" rIns="0" bIns="0" anchor="ctr">
            <a:noAutofit/>
          </a:bodyPr>
          <a:lstStyle/>
          <a:p>
            <a:pPr indent="0" algn="ctr">
              <a:buNone/>
            </a:pPr>
            <a:endParaRPr lang="pl-PL" sz="2000" b="0" u="none" strike="noStrike">
              <a:solidFill>
                <a:schemeClr val="dk1"/>
              </a:solidFill>
              <a:uFillTx/>
              <a:latin typeface="Times New Roman"/>
            </a:endParaRPr>
          </a:p>
        </p:txBody>
      </p:sp>
      <p:sp>
        <p:nvSpPr>
          <p:cNvPr id="475" name="PlaceHolder 2"/>
          <p:cNvSpPr>
            <a:spLocks noGrp="1"/>
          </p:cNvSpPr>
          <p:nvPr>
            <p:ph type="subTitle"/>
          </p:nvPr>
        </p:nvSpPr>
        <p:spPr>
          <a:xfrm>
            <a:off x="685800" y="1981080"/>
            <a:ext cx="7772040" cy="4114440"/>
          </a:xfrm>
          <a:prstGeom prst="rect">
            <a:avLst/>
          </a:prstGeom>
          <a:noFill/>
          <a:ln w="0">
            <a:noFill/>
          </a:ln>
        </p:spPr>
        <p:txBody>
          <a:bodyPr lIns="0" tIns="0" rIns="0" bIns="0" anchor="ctr">
            <a:noAutofit/>
          </a:bodyPr>
          <a:lstStyle/>
          <a:p>
            <a:pPr indent="0" algn="ctr">
              <a:buNone/>
            </a:pPr>
            <a:endParaRPr lang="pl-PL" sz="3200" b="0" u="none" strike="noStrike">
              <a:solidFill>
                <a:srgbClr val="000000"/>
              </a:solidFill>
              <a:uFillTx/>
              <a:latin typeface="Arial"/>
            </a:endParaRPr>
          </a:p>
        </p:txBody>
      </p:sp>
      <p:sp>
        <p:nvSpPr>
          <p:cNvPr id="4" name="PlaceHolder 3"/>
          <p:cNvSpPr>
            <a:spLocks noGrp="1"/>
          </p:cNvSpPr>
          <p:nvPr>
            <p:ph type="ftr" idx="239"/>
          </p:nvPr>
        </p:nvSpPr>
        <p:spPr/>
        <p:txBody>
          <a:bodyPr/>
          <a:lstStyle/>
          <a:p>
            <a:r>
              <a:t>Footer</a:t>
            </a:r>
          </a:p>
        </p:txBody>
      </p:sp>
      <p:sp>
        <p:nvSpPr>
          <p:cNvPr id="5" name="PlaceHolder 4"/>
          <p:cNvSpPr>
            <a:spLocks noGrp="1"/>
          </p:cNvSpPr>
          <p:nvPr>
            <p:ph type="sldNum" idx="240"/>
          </p:nvPr>
        </p:nvSpPr>
        <p:spPr/>
        <p:txBody>
          <a:bodyPr/>
          <a:lstStyle/>
          <a:p>
            <a:fld id="{F4814146-A269-4F5C-8927-0E3DC5B4B5E1}" type="slidenum">
              <a:t>‹#›</a:t>
            </a:fld>
            <a:endParaRPr/>
          </a:p>
        </p:txBody>
      </p:sp>
      <p:sp>
        <p:nvSpPr>
          <p:cNvPr id="6" name="PlaceHolder 5"/>
          <p:cNvSpPr>
            <a:spLocks noGrp="1"/>
          </p:cNvSpPr>
          <p:nvPr>
            <p:ph type="dt" idx="238"/>
          </p:nvPr>
        </p:nvSpPr>
        <p:spPr/>
        <p:txBody>
          <a:bodyPr/>
          <a:lstStyle/>
          <a:p>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Domyślny 67">
    <p:spTree>
      <p:nvGrpSpPr>
        <p:cNvPr id="1" name=""/>
        <p:cNvGrpSpPr/>
        <p:nvPr/>
      </p:nvGrpSpPr>
      <p:grpSpPr>
        <a:xfrm>
          <a:off x="0" y="0"/>
          <a:ext cx="0" cy="0"/>
          <a:chOff x="0" y="0"/>
          <a:chExt cx="0" cy="0"/>
        </a:xfrm>
      </p:grpSpPr>
      <p:sp>
        <p:nvSpPr>
          <p:cNvPr id="2" name="PlaceHolder 1"/>
          <p:cNvSpPr>
            <a:spLocks noGrp="1"/>
          </p:cNvSpPr>
          <p:nvPr>
            <p:ph type="ftr" idx="242"/>
          </p:nvPr>
        </p:nvSpPr>
        <p:spPr/>
        <p:txBody>
          <a:bodyPr/>
          <a:lstStyle/>
          <a:p>
            <a:r>
              <a:t>Footer</a:t>
            </a:r>
          </a:p>
        </p:txBody>
      </p:sp>
      <p:sp>
        <p:nvSpPr>
          <p:cNvPr id="3" name="PlaceHolder 2"/>
          <p:cNvSpPr>
            <a:spLocks noGrp="1"/>
          </p:cNvSpPr>
          <p:nvPr>
            <p:ph type="sldNum" idx="243"/>
          </p:nvPr>
        </p:nvSpPr>
        <p:spPr/>
        <p:txBody>
          <a:bodyPr/>
          <a:lstStyle/>
          <a:p>
            <a:fld id="{9A61BEB2-1F39-48F2-A907-332A80781E23}" type="slidenum">
              <a:t>‹#›</a:t>
            </a:fld>
            <a:endParaRPr/>
          </a:p>
        </p:txBody>
      </p:sp>
      <p:sp>
        <p:nvSpPr>
          <p:cNvPr id="4" name="PlaceHolder 3"/>
          <p:cNvSpPr>
            <a:spLocks noGrp="1"/>
          </p:cNvSpPr>
          <p:nvPr>
            <p:ph type="dt" idx="241"/>
          </p:nvPr>
        </p:nvSpPr>
        <p:spPr/>
        <p:txBody>
          <a:bodyPr/>
          <a:lstStyle/>
          <a:p>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Domyślny 68">
    <p:spTree>
      <p:nvGrpSpPr>
        <p:cNvPr id="1" name=""/>
        <p:cNvGrpSpPr/>
        <p:nvPr/>
      </p:nvGrpSpPr>
      <p:grpSpPr>
        <a:xfrm>
          <a:off x="0" y="0"/>
          <a:ext cx="0" cy="0"/>
          <a:chOff x="0" y="0"/>
          <a:chExt cx="0" cy="0"/>
        </a:xfrm>
      </p:grpSpPr>
      <p:sp>
        <p:nvSpPr>
          <p:cNvPr id="2" name="PlaceHolder 1"/>
          <p:cNvSpPr>
            <a:spLocks noGrp="1"/>
          </p:cNvSpPr>
          <p:nvPr>
            <p:ph type="ftr" idx="245"/>
          </p:nvPr>
        </p:nvSpPr>
        <p:spPr/>
        <p:txBody>
          <a:bodyPr/>
          <a:lstStyle/>
          <a:p>
            <a:r>
              <a:t>Footer</a:t>
            </a:r>
          </a:p>
        </p:txBody>
      </p:sp>
      <p:sp>
        <p:nvSpPr>
          <p:cNvPr id="3" name="PlaceHolder 2"/>
          <p:cNvSpPr>
            <a:spLocks noGrp="1"/>
          </p:cNvSpPr>
          <p:nvPr>
            <p:ph type="sldNum" idx="246"/>
          </p:nvPr>
        </p:nvSpPr>
        <p:spPr/>
        <p:txBody>
          <a:bodyPr/>
          <a:lstStyle/>
          <a:p>
            <a:fld id="{8AAB1E7A-F031-422C-86EE-A4A36394D4FC}" type="slidenum">
              <a:t>‹#›</a:t>
            </a:fld>
            <a:endParaRPr/>
          </a:p>
        </p:txBody>
      </p:sp>
      <p:sp>
        <p:nvSpPr>
          <p:cNvPr id="4" name="PlaceHolder 3"/>
          <p:cNvSpPr>
            <a:spLocks noGrp="1"/>
          </p:cNvSpPr>
          <p:nvPr>
            <p:ph type="dt" idx="244"/>
          </p:nvPr>
        </p:nvSpPr>
        <p:spPr/>
        <p:txBody>
          <a:body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50" name="PlaceHolder 1"/>
          <p:cNvSpPr>
            <a:spLocks noGrp="1"/>
          </p:cNvSpPr>
          <p:nvPr>
            <p:ph type="title"/>
          </p:nvPr>
        </p:nvSpPr>
        <p:spPr>
          <a:xfrm>
            <a:off x="685800" y="609480"/>
            <a:ext cx="7772040" cy="1142640"/>
          </a:xfrm>
          <a:prstGeom prst="rect">
            <a:avLst/>
          </a:prstGeom>
          <a:noFill/>
          <a:ln w="0">
            <a:noFill/>
          </a:ln>
        </p:spPr>
        <p:txBody>
          <a:bodyPr lIns="0" tIns="0" rIns="0" bIns="0" anchor="ctr">
            <a:noAutofit/>
          </a:bodyPr>
          <a:lstStyle/>
          <a:p>
            <a:pPr indent="0" algn="ctr">
              <a:buNone/>
            </a:pPr>
            <a:endParaRPr lang="pl-PL" sz="2000" b="0" u="none" strike="noStrike">
              <a:solidFill>
                <a:schemeClr val="dk1"/>
              </a:solidFill>
              <a:uFillTx/>
              <a:latin typeface="Times New Roman"/>
            </a:endParaRPr>
          </a:p>
        </p:txBody>
      </p:sp>
      <p:sp>
        <p:nvSpPr>
          <p:cNvPr id="3" name="PlaceHolder 2"/>
          <p:cNvSpPr>
            <a:spLocks noGrp="1"/>
          </p:cNvSpPr>
          <p:nvPr>
            <p:ph type="ftr" idx="23"/>
          </p:nvPr>
        </p:nvSpPr>
        <p:spPr/>
        <p:txBody>
          <a:bodyPr/>
          <a:lstStyle/>
          <a:p>
            <a:r>
              <a:t>Footer</a:t>
            </a:r>
          </a:p>
        </p:txBody>
      </p:sp>
      <p:sp>
        <p:nvSpPr>
          <p:cNvPr id="4" name="PlaceHolder 3"/>
          <p:cNvSpPr>
            <a:spLocks noGrp="1"/>
          </p:cNvSpPr>
          <p:nvPr>
            <p:ph type="sldNum" idx="24"/>
          </p:nvPr>
        </p:nvSpPr>
        <p:spPr/>
        <p:txBody>
          <a:bodyPr/>
          <a:lstStyle/>
          <a:p>
            <a:fld id="{65428694-36DA-4886-B444-38571084FE0D}" type="slidenum">
              <a:t>‹#›</a:t>
            </a:fld>
            <a:endParaRPr/>
          </a:p>
        </p:txBody>
      </p:sp>
      <p:sp>
        <p:nvSpPr>
          <p:cNvPr id="5" name="PlaceHolder 4"/>
          <p:cNvSpPr>
            <a:spLocks noGrp="1"/>
          </p:cNvSpPr>
          <p:nvPr>
            <p:ph type="dt" idx="22"/>
          </p:nvPr>
        </p:nvSpPr>
        <p:spPr/>
        <p:txBody>
          <a:bodyPr/>
          <a:lstStyle/>
          <a:p>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Domyślny 70">
    <p:spTree>
      <p:nvGrpSpPr>
        <p:cNvPr id="1" name=""/>
        <p:cNvGrpSpPr/>
        <p:nvPr/>
      </p:nvGrpSpPr>
      <p:grpSpPr>
        <a:xfrm>
          <a:off x="0" y="0"/>
          <a:ext cx="0" cy="0"/>
          <a:chOff x="0" y="0"/>
          <a:chExt cx="0" cy="0"/>
        </a:xfrm>
      </p:grpSpPr>
      <p:sp>
        <p:nvSpPr>
          <p:cNvPr id="2" name="PlaceHolder 1"/>
          <p:cNvSpPr>
            <a:spLocks noGrp="1"/>
          </p:cNvSpPr>
          <p:nvPr>
            <p:ph type="ftr" idx="251"/>
          </p:nvPr>
        </p:nvSpPr>
        <p:spPr/>
        <p:txBody>
          <a:bodyPr/>
          <a:lstStyle/>
          <a:p>
            <a:r>
              <a:t>Footer</a:t>
            </a:r>
          </a:p>
        </p:txBody>
      </p:sp>
      <p:sp>
        <p:nvSpPr>
          <p:cNvPr id="3" name="PlaceHolder 2"/>
          <p:cNvSpPr>
            <a:spLocks noGrp="1"/>
          </p:cNvSpPr>
          <p:nvPr>
            <p:ph type="sldNum" idx="252"/>
          </p:nvPr>
        </p:nvSpPr>
        <p:spPr/>
        <p:txBody>
          <a:bodyPr/>
          <a:lstStyle/>
          <a:p>
            <a:fld id="{F43434E7-385E-4BD6-BFFC-8CE2F16E8E67}" type="slidenum">
              <a:t>‹#›</a:t>
            </a:fld>
            <a:endParaRPr/>
          </a:p>
        </p:txBody>
      </p:sp>
      <p:sp>
        <p:nvSpPr>
          <p:cNvPr id="4" name="PlaceHolder 3"/>
          <p:cNvSpPr>
            <a:spLocks noGrp="1"/>
          </p:cNvSpPr>
          <p:nvPr>
            <p:ph type="dt" idx="250"/>
          </p:nvPr>
        </p:nvSpPr>
        <p:spPr/>
        <p:txBody>
          <a:bodyPr/>
          <a:lstStyle/>
          <a:p>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Domyślny 71">
    <p:spTree>
      <p:nvGrpSpPr>
        <p:cNvPr id="1" name=""/>
        <p:cNvGrpSpPr/>
        <p:nvPr/>
      </p:nvGrpSpPr>
      <p:grpSpPr>
        <a:xfrm>
          <a:off x="0" y="0"/>
          <a:ext cx="0" cy="0"/>
          <a:chOff x="0" y="0"/>
          <a:chExt cx="0" cy="0"/>
        </a:xfrm>
      </p:grpSpPr>
      <p:sp>
        <p:nvSpPr>
          <p:cNvPr id="504" name="PlaceHolder 1"/>
          <p:cNvSpPr>
            <a:spLocks noGrp="1"/>
          </p:cNvSpPr>
          <p:nvPr>
            <p:ph type="title"/>
          </p:nvPr>
        </p:nvSpPr>
        <p:spPr>
          <a:xfrm>
            <a:off x="685800" y="609480"/>
            <a:ext cx="7772040" cy="1142640"/>
          </a:xfrm>
          <a:prstGeom prst="rect">
            <a:avLst/>
          </a:prstGeom>
          <a:noFill/>
          <a:ln w="0">
            <a:noFill/>
          </a:ln>
        </p:spPr>
        <p:txBody>
          <a:bodyPr lIns="0" tIns="0" rIns="0" bIns="0" anchor="ctr">
            <a:noAutofit/>
          </a:bodyPr>
          <a:lstStyle/>
          <a:p>
            <a:pPr indent="0" algn="ctr">
              <a:buNone/>
            </a:pPr>
            <a:endParaRPr lang="pl-PL" sz="2000" b="0" u="none" strike="noStrike">
              <a:solidFill>
                <a:schemeClr val="dk1"/>
              </a:solidFill>
              <a:uFillTx/>
              <a:latin typeface="Times New Roman"/>
            </a:endParaRPr>
          </a:p>
        </p:txBody>
      </p:sp>
      <p:sp>
        <p:nvSpPr>
          <p:cNvPr id="505" name="PlaceHolder 2"/>
          <p:cNvSpPr>
            <a:spLocks noGrp="1"/>
          </p:cNvSpPr>
          <p:nvPr>
            <p:ph/>
          </p:nvPr>
        </p:nvSpPr>
        <p:spPr>
          <a:xfrm>
            <a:off x="685800" y="1981080"/>
            <a:ext cx="3792600" cy="4114440"/>
          </a:xfrm>
          <a:prstGeom prst="rect">
            <a:avLst/>
          </a:prstGeom>
          <a:noFill/>
          <a:ln w="0">
            <a:noFill/>
          </a:ln>
        </p:spPr>
        <p:txBody>
          <a:bodyPr lIns="0" tIns="0" rIns="0" bIns="0" anchor="t">
            <a:normAutofit/>
          </a:bodyPr>
          <a:lstStyle/>
          <a:p>
            <a:pPr indent="0">
              <a:spcBef>
                <a:spcPts val="1417"/>
              </a:spcBef>
              <a:buNone/>
            </a:pPr>
            <a:endParaRPr lang="pl-PL" sz="3200" b="0" u="none" strike="noStrike">
              <a:solidFill>
                <a:schemeClr val="dk1"/>
              </a:solidFill>
              <a:uFillTx/>
              <a:latin typeface="Times New Roman"/>
            </a:endParaRPr>
          </a:p>
        </p:txBody>
      </p:sp>
      <p:sp>
        <p:nvSpPr>
          <p:cNvPr id="506" name="PlaceHolder 3"/>
          <p:cNvSpPr>
            <a:spLocks noGrp="1"/>
          </p:cNvSpPr>
          <p:nvPr>
            <p:ph/>
          </p:nvPr>
        </p:nvSpPr>
        <p:spPr>
          <a:xfrm>
            <a:off x="4668480" y="1981080"/>
            <a:ext cx="3792600" cy="4114440"/>
          </a:xfrm>
          <a:prstGeom prst="rect">
            <a:avLst/>
          </a:prstGeom>
          <a:noFill/>
          <a:ln w="0">
            <a:noFill/>
          </a:ln>
        </p:spPr>
        <p:txBody>
          <a:bodyPr lIns="0" tIns="0" rIns="0" bIns="0" anchor="t">
            <a:normAutofit/>
          </a:bodyPr>
          <a:lstStyle/>
          <a:p>
            <a:pPr indent="0">
              <a:spcBef>
                <a:spcPts val="1417"/>
              </a:spcBef>
              <a:buNone/>
            </a:pPr>
            <a:endParaRPr lang="pl-PL" sz="3200" b="0" u="none" strike="noStrike">
              <a:solidFill>
                <a:schemeClr val="dk1"/>
              </a:solidFill>
              <a:uFillTx/>
              <a:latin typeface="Times New Roman"/>
            </a:endParaRPr>
          </a:p>
        </p:txBody>
      </p:sp>
      <p:sp>
        <p:nvSpPr>
          <p:cNvPr id="5" name="PlaceHolder 4"/>
          <p:cNvSpPr>
            <a:spLocks noGrp="1"/>
          </p:cNvSpPr>
          <p:nvPr>
            <p:ph type="ftr" idx="254"/>
          </p:nvPr>
        </p:nvSpPr>
        <p:spPr/>
        <p:txBody>
          <a:bodyPr/>
          <a:lstStyle/>
          <a:p>
            <a:r>
              <a:t>Footer</a:t>
            </a:r>
          </a:p>
        </p:txBody>
      </p:sp>
      <p:sp>
        <p:nvSpPr>
          <p:cNvPr id="6" name="PlaceHolder 5"/>
          <p:cNvSpPr>
            <a:spLocks noGrp="1"/>
          </p:cNvSpPr>
          <p:nvPr>
            <p:ph type="sldNum" idx="255"/>
          </p:nvPr>
        </p:nvSpPr>
        <p:spPr/>
        <p:txBody>
          <a:bodyPr/>
          <a:lstStyle/>
          <a:p>
            <a:fld id="{9F844011-6C58-4506-B59A-0F742EC3B7E8}" type="slidenum">
              <a:t>‹#›</a:t>
            </a:fld>
            <a:endParaRPr/>
          </a:p>
        </p:txBody>
      </p:sp>
      <p:sp>
        <p:nvSpPr>
          <p:cNvPr id="7" name="PlaceHolder 6"/>
          <p:cNvSpPr>
            <a:spLocks noGrp="1"/>
          </p:cNvSpPr>
          <p:nvPr>
            <p:ph type="dt" idx="253"/>
          </p:nvPr>
        </p:nvSpPr>
        <p:spPr/>
        <p:txBody>
          <a:bodyPr/>
          <a:lstStyle/>
          <a:p>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blank" preserve="1">
  <p:cSld name="Domyślny 72">
    <p:spTree>
      <p:nvGrpSpPr>
        <p:cNvPr id="1" name=""/>
        <p:cNvGrpSpPr/>
        <p:nvPr/>
      </p:nvGrpSpPr>
      <p:grpSpPr>
        <a:xfrm>
          <a:off x="0" y="0"/>
          <a:ext cx="0" cy="0"/>
          <a:chOff x="0" y="0"/>
          <a:chExt cx="0" cy="0"/>
        </a:xfrm>
      </p:grpSpPr>
      <p:sp>
        <p:nvSpPr>
          <p:cNvPr id="2" name="PlaceHolder 1"/>
          <p:cNvSpPr>
            <a:spLocks noGrp="1"/>
          </p:cNvSpPr>
          <p:nvPr>
            <p:ph type="ftr" idx="257"/>
          </p:nvPr>
        </p:nvSpPr>
        <p:spPr/>
        <p:txBody>
          <a:bodyPr/>
          <a:lstStyle/>
          <a:p>
            <a:r>
              <a:t>Footer</a:t>
            </a:r>
          </a:p>
        </p:txBody>
      </p:sp>
      <p:sp>
        <p:nvSpPr>
          <p:cNvPr id="3" name="PlaceHolder 2"/>
          <p:cNvSpPr>
            <a:spLocks noGrp="1"/>
          </p:cNvSpPr>
          <p:nvPr>
            <p:ph type="sldNum" idx="258"/>
          </p:nvPr>
        </p:nvSpPr>
        <p:spPr/>
        <p:txBody>
          <a:bodyPr/>
          <a:lstStyle/>
          <a:p>
            <a:fld id="{97F90D08-3FA9-47A9-AD70-1C431229424E}" type="slidenum">
              <a:t>‹#›</a:t>
            </a:fld>
            <a:endParaRPr/>
          </a:p>
        </p:txBody>
      </p:sp>
      <p:sp>
        <p:nvSpPr>
          <p:cNvPr id="4" name="PlaceHolder 3"/>
          <p:cNvSpPr>
            <a:spLocks noGrp="1"/>
          </p:cNvSpPr>
          <p:nvPr>
            <p:ph type="dt" idx="256"/>
          </p:nvPr>
        </p:nvSpPr>
        <p:spPr/>
        <p:txBody>
          <a:bodyPr/>
          <a:lstStyle/>
          <a:p>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Domyślny 73">
    <p:spTree>
      <p:nvGrpSpPr>
        <p:cNvPr id="1" name=""/>
        <p:cNvGrpSpPr/>
        <p:nvPr/>
      </p:nvGrpSpPr>
      <p:grpSpPr>
        <a:xfrm>
          <a:off x="0" y="0"/>
          <a:ext cx="0" cy="0"/>
          <a:chOff x="0" y="0"/>
          <a:chExt cx="0" cy="0"/>
        </a:xfrm>
      </p:grpSpPr>
      <p:sp>
        <p:nvSpPr>
          <p:cNvPr id="519" name="PlaceHolder 1"/>
          <p:cNvSpPr>
            <a:spLocks noGrp="1"/>
          </p:cNvSpPr>
          <p:nvPr>
            <p:ph type="title"/>
          </p:nvPr>
        </p:nvSpPr>
        <p:spPr>
          <a:xfrm>
            <a:off x="685800" y="609480"/>
            <a:ext cx="7772040" cy="1142640"/>
          </a:xfrm>
          <a:prstGeom prst="rect">
            <a:avLst/>
          </a:prstGeom>
          <a:noFill/>
          <a:ln w="0">
            <a:noFill/>
          </a:ln>
        </p:spPr>
        <p:txBody>
          <a:bodyPr lIns="0" tIns="0" rIns="0" bIns="0" anchor="ctr">
            <a:noAutofit/>
          </a:bodyPr>
          <a:lstStyle/>
          <a:p>
            <a:pPr indent="0" algn="ctr">
              <a:buNone/>
            </a:pPr>
            <a:endParaRPr lang="pl-PL" sz="2000" b="0" u="none" strike="noStrike">
              <a:solidFill>
                <a:schemeClr val="dk1"/>
              </a:solidFill>
              <a:uFillTx/>
              <a:latin typeface="Times New Roman"/>
            </a:endParaRPr>
          </a:p>
        </p:txBody>
      </p:sp>
      <p:sp>
        <p:nvSpPr>
          <p:cNvPr id="3" name="PlaceHolder 2"/>
          <p:cNvSpPr>
            <a:spLocks noGrp="1"/>
          </p:cNvSpPr>
          <p:nvPr>
            <p:ph type="ftr" idx="260"/>
          </p:nvPr>
        </p:nvSpPr>
        <p:spPr/>
        <p:txBody>
          <a:bodyPr/>
          <a:lstStyle/>
          <a:p>
            <a:r>
              <a:t>Footer</a:t>
            </a:r>
          </a:p>
        </p:txBody>
      </p:sp>
      <p:sp>
        <p:nvSpPr>
          <p:cNvPr id="4" name="PlaceHolder 3"/>
          <p:cNvSpPr>
            <a:spLocks noGrp="1"/>
          </p:cNvSpPr>
          <p:nvPr>
            <p:ph type="sldNum" idx="261"/>
          </p:nvPr>
        </p:nvSpPr>
        <p:spPr/>
        <p:txBody>
          <a:bodyPr/>
          <a:lstStyle/>
          <a:p>
            <a:fld id="{0D80C9D2-7E78-4069-8344-E97970E02A98}" type="slidenum">
              <a:t>‹#›</a:t>
            </a:fld>
            <a:endParaRPr/>
          </a:p>
        </p:txBody>
      </p:sp>
      <p:sp>
        <p:nvSpPr>
          <p:cNvPr id="5" name="PlaceHolder 4"/>
          <p:cNvSpPr>
            <a:spLocks noGrp="1"/>
          </p:cNvSpPr>
          <p:nvPr>
            <p:ph type="dt" idx="259"/>
          </p:nvPr>
        </p:nvSpPr>
        <p:spPr/>
        <p:txBody>
          <a:bodyPr/>
          <a:lstStyle/>
          <a:p>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Domyślny 74">
    <p:spTree>
      <p:nvGrpSpPr>
        <p:cNvPr id="1" name=""/>
        <p:cNvGrpSpPr/>
        <p:nvPr/>
      </p:nvGrpSpPr>
      <p:grpSpPr>
        <a:xfrm>
          <a:off x="0" y="0"/>
          <a:ext cx="0" cy="0"/>
          <a:chOff x="0" y="0"/>
          <a:chExt cx="0" cy="0"/>
        </a:xfrm>
      </p:grpSpPr>
      <p:sp>
        <p:nvSpPr>
          <p:cNvPr id="2" name="PlaceHolder 1"/>
          <p:cNvSpPr>
            <a:spLocks noGrp="1"/>
          </p:cNvSpPr>
          <p:nvPr>
            <p:ph type="ftr" idx="263"/>
          </p:nvPr>
        </p:nvSpPr>
        <p:spPr/>
        <p:txBody>
          <a:bodyPr/>
          <a:lstStyle/>
          <a:p>
            <a:r>
              <a:t>Footer</a:t>
            </a:r>
          </a:p>
        </p:txBody>
      </p:sp>
      <p:sp>
        <p:nvSpPr>
          <p:cNvPr id="3" name="PlaceHolder 2"/>
          <p:cNvSpPr>
            <a:spLocks noGrp="1"/>
          </p:cNvSpPr>
          <p:nvPr>
            <p:ph type="sldNum" idx="264"/>
          </p:nvPr>
        </p:nvSpPr>
        <p:spPr/>
        <p:txBody>
          <a:bodyPr/>
          <a:lstStyle/>
          <a:p>
            <a:fld id="{DA77844C-B075-4D09-97F1-C523CD386809}" type="slidenum">
              <a:t>‹#›</a:t>
            </a:fld>
            <a:endParaRPr/>
          </a:p>
        </p:txBody>
      </p:sp>
      <p:sp>
        <p:nvSpPr>
          <p:cNvPr id="4" name="PlaceHolder 3"/>
          <p:cNvSpPr>
            <a:spLocks noGrp="1"/>
          </p:cNvSpPr>
          <p:nvPr>
            <p:ph type="dt" idx="262"/>
          </p:nvPr>
        </p:nvSpPr>
        <p:spPr/>
        <p:txBody>
          <a:bodyPr/>
          <a:lstStyle/>
          <a:p>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Domyślny 75">
    <p:spTree>
      <p:nvGrpSpPr>
        <p:cNvPr id="1" name=""/>
        <p:cNvGrpSpPr/>
        <p:nvPr/>
      </p:nvGrpSpPr>
      <p:grpSpPr>
        <a:xfrm>
          <a:off x="0" y="0"/>
          <a:ext cx="0" cy="0"/>
          <a:chOff x="0" y="0"/>
          <a:chExt cx="0" cy="0"/>
        </a:xfrm>
      </p:grpSpPr>
      <p:sp>
        <p:nvSpPr>
          <p:cNvPr id="2" name="PlaceHolder 1"/>
          <p:cNvSpPr>
            <a:spLocks noGrp="1"/>
          </p:cNvSpPr>
          <p:nvPr>
            <p:ph type="ftr" idx="266"/>
          </p:nvPr>
        </p:nvSpPr>
        <p:spPr/>
        <p:txBody>
          <a:bodyPr/>
          <a:lstStyle/>
          <a:p>
            <a:r>
              <a:t>Footer</a:t>
            </a:r>
          </a:p>
        </p:txBody>
      </p:sp>
      <p:sp>
        <p:nvSpPr>
          <p:cNvPr id="3" name="PlaceHolder 2"/>
          <p:cNvSpPr>
            <a:spLocks noGrp="1"/>
          </p:cNvSpPr>
          <p:nvPr>
            <p:ph type="sldNum" idx="267"/>
          </p:nvPr>
        </p:nvSpPr>
        <p:spPr/>
        <p:txBody>
          <a:bodyPr/>
          <a:lstStyle/>
          <a:p>
            <a:fld id="{9CC056B6-5011-47F5-8A7A-42058B5A1CC0}" type="slidenum">
              <a:t>‹#›</a:t>
            </a:fld>
            <a:endParaRPr/>
          </a:p>
        </p:txBody>
      </p:sp>
      <p:sp>
        <p:nvSpPr>
          <p:cNvPr id="4" name="PlaceHolder 3"/>
          <p:cNvSpPr>
            <a:spLocks noGrp="1"/>
          </p:cNvSpPr>
          <p:nvPr>
            <p:ph type="dt" idx="265"/>
          </p:nvPr>
        </p:nvSpPr>
        <p:spPr/>
        <p:txBody>
          <a:bodyPr/>
          <a:lstStyle/>
          <a:p>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Domyślny 76">
    <p:spTree>
      <p:nvGrpSpPr>
        <p:cNvPr id="1" name=""/>
        <p:cNvGrpSpPr/>
        <p:nvPr/>
      </p:nvGrpSpPr>
      <p:grpSpPr>
        <a:xfrm>
          <a:off x="0" y="0"/>
          <a:ext cx="0" cy="0"/>
          <a:chOff x="0" y="0"/>
          <a:chExt cx="0" cy="0"/>
        </a:xfrm>
      </p:grpSpPr>
      <p:sp>
        <p:nvSpPr>
          <p:cNvPr id="2" name="PlaceHolder 1"/>
          <p:cNvSpPr>
            <a:spLocks noGrp="1"/>
          </p:cNvSpPr>
          <p:nvPr>
            <p:ph type="ftr" idx="269"/>
          </p:nvPr>
        </p:nvSpPr>
        <p:spPr/>
        <p:txBody>
          <a:bodyPr/>
          <a:lstStyle/>
          <a:p>
            <a:r>
              <a:t>Footer</a:t>
            </a:r>
          </a:p>
        </p:txBody>
      </p:sp>
      <p:sp>
        <p:nvSpPr>
          <p:cNvPr id="3" name="PlaceHolder 2"/>
          <p:cNvSpPr>
            <a:spLocks noGrp="1"/>
          </p:cNvSpPr>
          <p:nvPr>
            <p:ph type="sldNum" idx="270"/>
          </p:nvPr>
        </p:nvSpPr>
        <p:spPr/>
        <p:txBody>
          <a:bodyPr/>
          <a:lstStyle/>
          <a:p>
            <a:fld id="{F7B70DEF-984B-499B-8849-5480F9D1E777}" type="slidenum">
              <a:t>‹#›</a:t>
            </a:fld>
            <a:endParaRPr/>
          </a:p>
        </p:txBody>
      </p:sp>
      <p:sp>
        <p:nvSpPr>
          <p:cNvPr id="4" name="PlaceHolder 3"/>
          <p:cNvSpPr>
            <a:spLocks noGrp="1"/>
          </p:cNvSpPr>
          <p:nvPr>
            <p:ph type="dt" idx="268"/>
          </p:nvPr>
        </p:nvSpPr>
        <p:spPr/>
        <p:txBody>
          <a:bodyPr/>
          <a:lstStyle/>
          <a:p>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 preserve="1">
  <p:cSld name="Domyślny 77">
    <p:spTree>
      <p:nvGrpSpPr>
        <p:cNvPr id="1" name=""/>
        <p:cNvGrpSpPr/>
        <p:nvPr/>
      </p:nvGrpSpPr>
      <p:grpSpPr>
        <a:xfrm>
          <a:off x="0" y="0"/>
          <a:ext cx="0" cy="0"/>
          <a:chOff x="0" y="0"/>
          <a:chExt cx="0" cy="0"/>
        </a:xfrm>
      </p:grpSpPr>
      <p:sp>
        <p:nvSpPr>
          <p:cNvPr id="539" name="PlaceHolder 1"/>
          <p:cNvSpPr>
            <a:spLocks noGrp="1"/>
          </p:cNvSpPr>
          <p:nvPr>
            <p:ph type="title"/>
          </p:nvPr>
        </p:nvSpPr>
        <p:spPr>
          <a:xfrm>
            <a:off x="685800" y="609480"/>
            <a:ext cx="7772040" cy="1142640"/>
          </a:xfrm>
          <a:prstGeom prst="rect">
            <a:avLst/>
          </a:prstGeom>
          <a:noFill/>
          <a:ln w="0">
            <a:noFill/>
          </a:ln>
        </p:spPr>
        <p:txBody>
          <a:bodyPr lIns="0" tIns="0" rIns="0" bIns="0" anchor="ctr">
            <a:noAutofit/>
          </a:bodyPr>
          <a:lstStyle/>
          <a:p>
            <a:pPr indent="0" algn="ctr">
              <a:buNone/>
            </a:pPr>
            <a:endParaRPr lang="pl-PL" sz="2000" b="0" u="none" strike="noStrike">
              <a:solidFill>
                <a:schemeClr val="dk1"/>
              </a:solidFill>
              <a:uFillTx/>
              <a:latin typeface="Times New Roman"/>
            </a:endParaRPr>
          </a:p>
        </p:txBody>
      </p:sp>
      <p:sp>
        <p:nvSpPr>
          <p:cNvPr id="540" name="PlaceHolder 2"/>
          <p:cNvSpPr>
            <a:spLocks noGrp="1"/>
          </p:cNvSpPr>
          <p:nvPr>
            <p:ph type="subTitle"/>
          </p:nvPr>
        </p:nvSpPr>
        <p:spPr>
          <a:xfrm>
            <a:off x="685800" y="1981080"/>
            <a:ext cx="7772040" cy="4114440"/>
          </a:xfrm>
          <a:prstGeom prst="rect">
            <a:avLst/>
          </a:prstGeom>
          <a:noFill/>
          <a:ln w="0">
            <a:noFill/>
          </a:ln>
        </p:spPr>
        <p:txBody>
          <a:bodyPr lIns="0" tIns="0" rIns="0" bIns="0" anchor="ctr">
            <a:noAutofit/>
          </a:bodyPr>
          <a:lstStyle/>
          <a:p>
            <a:pPr indent="0" algn="ctr">
              <a:buNone/>
            </a:pPr>
            <a:endParaRPr lang="pl-PL" sz="3200" b="0" u="none" strike="noStrike">
              <a:solidFill>
                <a:srgbClr val="000000"/>
              </a:solidFill>
              <a:uFillTx/>
              <a:latin typeface="Arial"/>
            </a:endParaRPr>
          </a:p>
        </p:txBody>
      </p:sp>
      <p:sp>
        <p:nvSpPr>
          <p:cNvPr id="4" name="PlaceHolder 3"/>
          <p:cNvSpPr>
            <a:spLocks noGrp="1"/>
          </p:cNvSpPr>
          <p:nvPr>
            <p:ph type="ftr" idx="272"/>
          </p:nvPr>
        </p:nvSpPr>
        <p:spPr/>
        <p:txBody>
          <a:bodyPr/>
          <a:lstStyle/>
          <a:p>
            <a:r>
              <a:t>Footer</a:t>
            </a:r>
          </a:p>
        </p:txBody>
      </p:sp>
      <p:sp>
        <p:nvSpPr>
          <p:cNvPr id="5" name="PlaceHolder 4"/>
          <p:cNvSpPr>
            <a:spLocks noGrp="1"/>
          </p:cNvSpPr>
          <p:nvPr>
            <p:ph type="sldNum" idx="273"/>
          </p:nvPr>
        </p:nvSpPr>
        <p:spPr/>
        <p:txBody>
          <a:bodyPr/>
          <a:lstStyle/>
          <a:p>
            <a:fld id="{CC89BCF6-62B2-4B2D-ADF7-9FDC9285A811}" type="slidenum">
              <a:t>‹#›</a:t>
            </a:fld>
            <a:endParaRPr/>
          </a:p>
        </p:txBody>
      </p:sp>
      <p:sp>
        <p:nvSpPr>
          <p:cNvPr id="6" name="PlaceHolder 5"/>
          <p:cNvSpPr>
            <a:spLocks noGrp="1"/>
          </p:cNvSpPr>
          <p:nvPr>
            <p:ph type="dt" idx="271"/>
          </p:nvPr>
        </p:nvSpPr>
        <p:spPr/>
        <p:txBody>
          <a:bodyPr/>
          <a:lstStyle/>
          <a:p>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Domyślny 78">
    <p:spTree>
      <p:nvGrpSpPr>
        <p:cNvPr id="1" name=""/>
        <p:cNvGrpSpPr/>
        <p:nvPr/>
      </p:nvGrpSpPr>
      <p:grpSpPr>
        <a:xfrm>
          <a:off x="0" y="0"/>
          <a:ext cx="0" cy="0"/>
          <a:chOff x="0" y="0"/>
          <a:chExt cx="0" cy="0"/>
        </a:xfrm>
      </p:grpSpPr>
      <p:sp>
        <p:nvSpPr>
          <p:cNvPr id="2" name="PlaceHolder 1"/>
          <p:cNvSpPr>
            <a:spLocks noGrp="1"/>
          </p:cNvSpPr>
          <p:nvPr>
            <p:ph type="ftr" idx="275"/>
          </p:nvPr>
        </p:nvSpPr>
        <p:spPr/>
        <p:txBody>
          <a:bodyPr/>
          <a:lstStyle/>
          <a:p>
            <a:r>
              <a:t>Footer</a:t>
            </a:r>
          </a:p>
        </p:txBody>
      </p:sp>
      <p:sp>
        <p:nvSpPr>
          <p:cNvPr id="3" name="PlaceHolder 2"/>
          <p:cNvSpPr>
            <a:spLocks noGrp="1"/>
          </p:cNvSpPr>
          <p:nvPr>
            <p:ph type="sldNum" idx="276"/>
          </p:nvPr>
        </p:nvSpPr>
        <p:spPr/>
        <p:txBody>
          <a:bodyPr/>
          <a:lstStyle/>
          <a:p>
            <a:fld id="{AC3C29B2-9685-490C-B2A6-4EFF275BF221}" type="slidenum">
              <a:t>‹#›</a:t>
            </a:fld>
            <a:endParaRPr/>
          </a:p>
        </p:txBody>
      </p:sp>
      <p:sp>
        <p:nvSpPr>
          <p:cNvPr id="4" name="PlaceHolder 3"/>
          <p:cNvSpPr>
            <a:spLocks noGrp="1"/>
          </p:cNvSpPr>
          <p:nvPr>
            <p:ph type="dt" idx="274"/>
          </p:nvPr>
        </p:nvSpPr>
        <p:spPr/>
        <p:txBody>
          <a:bodyPr/>
          <a:lstStyle/>
          <a:p>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Domyślny 79">
    <p:spTree>
      <p:nvGrpSpPr>
        <p:cNvPr id="1" name=""/>
        <p:cNvGrpSpPr/>
        <p:nvPr/>
      </p:nvGrpSpPr>
      <p:grpSpPr>
        <a:xfrm>
          <a:off x="0" y="0"/>
          <a:ext cx="0" cy="0"/>
          <a:chOff x="0" y="0"/>
          <a:chExt cx="0" cy="0"/>
        </a:xfrm>
      </p:grpSpPr>
      <p:sp>
        <p:nvSpPr>
          <p:cNvPr id="2" name="PlaceHolder 1"/>
          <p:cNvSpPr>
            <a:spLocks noGrp="1"/>
          </p:cNvSpPr>
          <p:nvPr>
            <p:ph type="ftr" idx="278"/>
          </p:nvPr>
        </p:nvSpPr>
        <p:spPr/>
        <p:txBody>
          <a:bodyPr/>
          <a:lstStyle/>
          <a:p>
            <a:r>
              <a:t>Footer</a:t>
            </a:r>
          </a:p>
        </p:txBody>
      </p:sp>
      <p:sp>
        <p:nvSpPr>
          <p:cNvPr id="3" name="PlaceHolder 2"/>
          <p:cNvSpPr>
            <a:spLocks noGrp="1"/>
          </p:cNvSpPr>
          <p:nvPr>
            <p:ph type="sldNum" idx="279"/>
          </p:nvPr>
        </p:nvSpPr>
        <p:spPr/>
        <p:txBody>
          <a:bodyPr/>
          <a:lstStyle/>
          <a:p>
            <a:fld id="{48898118-6EA7-487E-804B-02C1AAECF080}" type="slidenum">
              <a:t>‹#›</a:t>
            </a:fld>
            <a:endParaRPr/>
          </a:p>
        </p:txBody>
      </p:sp>
      <p:sp>
        <p:nvSpPr>
          <p:cNvPr id="4" name="PlaceHolder 3"/>
          <p:cNvSpPr>
            <a:spLocks noGrp="1"/>
          </p:cNvSpPr>
          <p:nvPr>
            <p:ph type="dt" idx="277"/>
          </p:nvPr>
        </p:nvSpPr>
        <p:spPr/>
        <p:txBody>
          <a:body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PlaceHolder 1"/>
          <p:cNvSpPr>
            <a:spLocks noGrp="1"/>
          </p:cNvSpPr>
          <p:nvPr>
            <p:ph type="ftr" idx="26"/>
          </p:nvPr>
        </p:nvSpPr>
        <p:spPr/>
        <p:txBody>
          <a:bodyPr/>
          <a:lstStyle/>
          <a:p>
            <a:r>
              <a:t>Footer</a:t>
            </a:r>
          </a:p>
        </p:txBody>
      </p:sp>
      <p:sp>
        <p:nvSpPr>
          <p:cNvPr id="3" name="PlaceHolder 2"/>
          <p:cNvSpPr>
            <a:spLocks noGrp="1"/>
          </p:cNvSpPr>
          <p:nvPr>
            <p:ph type="sldNum" idx="27"/>
          </p:nvPr>
        </p:nvSpPr>
        <p:spPr/>
        <p:txBody>
          <a:bodyPr/>
          <a:lstStyle/>
          <a:p>
            <a:fld id="{209CC0FA-C0D5-45DF-BDDA-B3A1E70DDA15}" type="slidenum">
              <a:t>‹#›</a:t>
            </a:fld>
            <a:endParaRPr/>
          </a:p>
        </p:txBody>
      </p:sp>
      <p:sp>
        <p:nvSpPr>
          <p:cNvPr id="4" name="PlaceHolder 3"/>
          <p:cNvSpPr>
            <a:spLocks noGrp="1"/>
          </p:cNvSpPr>
          <p:nvPr>
            <p:ph type="dt" idx="25"/>
          </p:nvPr>
        </p:nvSpPr>
        <p:spPr/>
        <p:txBody>
          <a:bodyPr/>
          <a:lstStyle/>
          <a:p>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Domyślny 81">
    <p:spTree>
      <p:nvGrpSpPr>
        <p:cNvPr id="1" name=""/>
        <p:cNvGrpSpPr/>
        <p:nvPr/>
      </p:nvGrpSpPr>
      <p:grpSpPr>
        <a:xfrm>
          <a:off x="0" y="0"/>
          <a:ext cx="0" cy="0"/>
          <a:chOff x="0" y="0"/>
          <a:chExt cx="0" cy="0"/>
        </a:xfrm>
      </p:grpSpPr>
      <p:sp>
        <p:nvSpPr>
          <p:cNvPr id="2" name="PlaceHolder 1"/>
          <p:cNvSpPr>
            <a:spLocks noGrp="1"/>
          </p:cNvSpPr>
          <p:nvPr>
            <p:ph type="ftr" idx="284"/>
          </p:nvPr>
        </p:nvSpPr>
        <p:spPr/>
        <p:txBody>
          <a:bodyPr/>
          <a:lstStyle/>
          <a:p>
            <a:r>
              <a:t>Footer</a:t>
            </a:r>
          </a:p>
        </p:txBody>
      </p:sp>
      <p:sp>
        <p:nvSpPr>
          <p:cNvPr id="3" name="PlaceHolder 2"/>
          <p:cNvSpPr>
            <a:spLocks noGrp="1"/>
          </p:cNvSpPr>
          <p:nvPr>
            <p:ph type="sldNum" idx="285"/>
          </p:nvPr>
        </p:nvSpPr>
        <p:spPr/>
        <p:txBody>
          <a:bodyPr/>
          <a:lstStyle/>
          <a:p>
            <a:fld id="{2343A390-3BF5-4DFE-AF7B-4ED52BB22015}" type="slidenum">
              <a:t>‹#›</a:t>
            </a:fld>
            <a:endParaRPr/>
          </a:p>
        </p:txBody>
      </p:sp>
      <p:sp>
        <p:nvSpPr>
          <p:cNvPr id="4" name="PlaceHolder 3"/>
          <p:cNvSpPr>
            <a:spLocks noGrp="1"/>
          </p:cNvSpPr>
          <p:nvPr>
            <p:ph type="dt" idx="283"/>
          </p:nvPr>
        </p:nvSpPr>
        <p:spPr/>
        <p:txBody>
          <a:bodyPr/>
          <a:lstStyle/>
          <a:p>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woObj" preserve="1">
  <p:cSld name="Domyślny 82">
    <p:spTree>
      <p:nvGrpSpPr>
        <p:cNvPr id="1" name=""/>
        <p:cNvGrpSpPr/>
        <p:nvPr/>
      </p:nvGrpSpPr>
      <p:grpSpPr>
        <a:xfrm>
          <a:off x="0" y="0"/>
          <a:ext cx="0" cy="0"/>
          <a:chOff x="0" y="0"/>
          <a:chExt cx="0" cy="0"/>
        </a:xfrm>
      </p:grpSpPr>
      <p:sp>
        <p:nvSpPr>
          <p:cNvPr id="569" name="PlaceHolder 1"/>
          <p:cNvSpPr>
            <a:spLocks noGrp="1"/>
          </p:cNvSpPr>
          <p:nvPr>
            <p:ph type="title"/>
          </p:nvPr>
        </p:nvSpPr>
        <p:spPr>
          <a:xfrm>
            <a:off x="685800" y="609480"/>
            <a:ext cx="7772040" cy="1142640"/>
          </a:xfrm>
          <a:prstGeom prst="rect">
            <a:avLst/>
          </a:prstGeom>
          <a:noFill/>
          <a:ln w="0">
            <a:noFill/>
          </a:ln>
        </p:spPr>
        <p:txBody>
          <a:bodyPr lIns="0" tIns="0" rIns="0" bIns="0" anchor="ctr">
            <a:noAutofit/>
          </a:bodyPr>
          <a:lstStyle/>
          <a:p>
            <a:pPr indent="0" algn="ctr">
              <a:buNone/>
            </a:pPr>
            <a:endParaRPr lang="pl-PL" sz="2000" b="0" u="none" strike="noStrike">
              <a:solidFill>
                <a:schemeClr val="dk1"/>
              </a:solidFill>
              <a:uFillTx/>
              <a:latin typeface="Times New Roman"/>
            </a:endParaRPr>
          </a:p>
        </p:txBody>
      </p:sp>
      <p:sp>
        <p:nvSpPr>
          <p:cNvPr id="570" name="PlaceHolder 2"/>
          <p:cNvSpPr>
            <a:spLocks noGrp="1"/>
          </p:cNvSpPr>
          <p:nvPr>
            <p:ph/>
          </p:nvPr>
        </p:nvSpPr>
        <p:spPr>
          <a:xfrm>
            <a:off x="685800" y="1981080"/>
            <a:ext cx="3792600" cy="4114440"/>
          </a:xfrm>
          <a:prstGeom prst="rect">
            <a:avLst/>
          </a:prstGeom>
          <a:noFill/>
          <a:ln w="0">
            <a:noFill/>
          </a:ln>
        </p:spPr>
        <p:txBody>
          <a:bodyPr lIns="0" tIns="0" rIns="0" bIns="0" anchor="t">
            <a:normAutofit/>
          </a:bodyPr>
          <a:lstStyle/>
          <a:p>
            <a:pPr indent="0">
              <a:spcBef>
                <a:spcPts val="1417"/>
              </a:spcBef>
              <a:buNone/>
            </a:pPr>
            <a:endParaRPr lang="pl-PL" sz="3200" b="0" u="none" strike="noStrike">
              <a:solidFill>
                <a:schemeClr val="dk1"/>
              </a:solidFill>
              <a:uFillTx/>
              <a:latin typeface="Times New Roman"/>
            </a:endParaRPr>
          </a:p>
        </p:txBody>
      </p:sp>
      <p:sp>
        <p:nvSpPr>
          <p:cNvPr id="571" name="PlaceHolder 3"/>
          <p:cNvSpPr>
            <a:spLocks noGrp="1"/>
          </p:cNvSpPr>
          <p:nvPr>
            <p:ph/>
          </p:nvPr>
        </p:nvSpPr>
        <p:spPr>
          <a:xfrm>
            <a:off x="4668480" y="1981080"/>
            <a:ext cx="3792600" cy="4114440"/>
          </a:xfrm>
          <a:prstGeom prst="rect">
            <a:avLst/>
          </a:prstGeom>
          <a:noFill/>
          <a:ln w="0">
            <a:noFill/>
          </a:ln>
        </p:spPr>
        <p:txBody>
          <a:bodyPr lIns="0" tIns="0" rIns="0" bIns="0" anchor="t">
            <a:normAutofit/>
          </a:bodyPr>
          <a:lstStyle/>
          <a:p>
            <a:pPr indent="0">
              <a:spcBef>
                <a:spcPts val="1417"/>
              </a:spcBef>
              <a:buNone/>
            </a:pPr>
            <a:endParaRPr lang="pl-PL" sz="3200" b="0" u="none" strike="noStrike">
              <a:solidFill>
                <a:schemeClr val="dk1"/>
              </a:solidFill>
              <a:uFillTx/>
              <a:latin typeface="Times New Roman"/>
            </a:endParaRPr>
          </a:p>
        </p:txBody>
      </p:sp>
      <p:sp>
        <p:nvSpPr>
          <p:cNvPr id="5" name="PlaceHolder 4"/>
          <p:cNvSpPr>
            <a:spLocks noGrp="1"/>
          </p:cNvSpPr>
          <p:nvPr>
            <p:ph type="ftr" idx="287"/>
          </p:nvPr>
        </p:nvSpPr>
        <p:spPr/>
        <p:txBody>
          <a:bodyPr/>
          <a:lstStyle/>
          <a:p>
            <a:r>
              <a:t>Footer</a:t>
            </a:r>
          </a:p>
        </p:txBody>
      </p:sp>
      <p:sp>
        <p:nvSpPr>
          <p:cNvPr id="6" name="PlaceHolder 5"/>
          <p:cNvSpPr>
            <a:spLocks noGrp="1"/>
          </p:cNvSpPr>
          <p:nvPr>
            <p:ph type="sldNum" idx="288"/>
          </p:nvPr>
        </p:nvSpPr>
        <p:spPr/>
        <p:txBody>
          <a:bodyPr/>
          <a:lstStyle/>
          <a:p>
            <a:fld id="{1280256F-5644-4E35-A718-C375D3FAD86A}" type="slidenum">
              <a:t>‹#›</a:t>
            </a:fld>
            <a:endParaRPr/>
          </a:p>
        </p:txBody>
      </p:sp>
      <p:sp>
        <p:nvSpPr>
          <p:cNvPr id="7" name="PlaceHolder 6"/>
          <p:cNvSpPr>
            <a:spLocks noGrp="1"/>
          </p:cNvSpPr>
          <p:nvPr>
            <p:ph type="dt" idx="286"/>
          </p:nvPr>
        </p:nvSpPr>
        <p:spPr/>
        <p:txBody>
          <a:bodyPr/>
          <a:lstStyle/>
          <a:p>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Domyślny 83">
    <p:spTree>
      <p:nvGrpSpPr>
        <p:cNvPr id="1" name=""/>
        <p:cNvGrpSpPr/>
        <p:nvPr/>
      </p:nvGrpSpPr>
      <p:grpSpPr>
        <a:xfrm>
          <a:off x="0" y="0"/>
          <a:ext cx="0" cy="0"/>
          <a:chOff x="0" y="0"/>
          <a:chExt cx="0" cy="0"/>
        </a:xfrm>
      </p:grpSpPr>
      <p:sp>
        <p:nvSpPr>
          <p:cNvPr id="2" name="PlaceHolder 1"/>
          <p:cNvSpPr>
            <a:spLocks noGrp="1"/>
          </p:cNvSpPr>
          <p:nvPr>
            <p:ph type="ftr" idx="290"/>
          </p:nvPr>
        </p:nvSpPr>
        <p:spPr/>
        <p:txBody>
          <a:bodyPr/>
          <a:lstStyle/>
          <a:p>
            <a:r>
              <a:t>Footer</a:t>
            </a:r>
          </a:p>
        </p:txBody>
      </p:sp>
      <p:sp>
        <p:nvSpPr>
          <p:cNvPr id="3" name="PlaceHolder 2"/>
          <p:cNvSpPr>
            <a:spLocks noGrp="1"/>
          </p:cNvSpPr>
          <p:nvPr>
            <p:ph type="sldNum" idx="291"/>
          </p:nvPr>
        </p:nvSpPr>
        <p:spPr/>
        <p:txBody>
          <a:bodyPr/>
          <a:lstStyle/>
          <a:p>
            <a:fld id="{1EDE7187-871F-4F2D-9453-D885CD958E76}" type="slidenum">
              <a:t>‹#›</a:t>
            </a:fld>
            <a:endParaRPr/>
          </a:p>
        </p:txBody>
      </p:sp>
      <p:sp>
        <p:nvSpPr>
          <p:cNvPr id="4" name="PlaceHolder 3"/>
          <p:cNvSpPr>
            <a:spLocks noGrp="1"/>
          </p:cNvSpPr>
          <p:nvPr>
            <p:ph type="dt" idx="289"/>
          </p:nvPr>
        </p:nvSpPr>
        <p:spPr/>
        <p:txBody>
          <a:bodyPr/>
          <a:lstStyle/>
          <a:p>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itleOnly" preserve="1">
  <p:cSld name="Domyślny 84">
    <p:spTree>
      <p:nvGrpSpPr>
        <p:cNvPr id="1" name=""/>
        <p:cNvGrpSpPr/>
        <p:nvPr/>
      </p:nvGrpSpPr>
      <p:grpSpPr>
        <a:xfrm>
          <a:off x="0" y="0"/>
          <a:ext cx="0" cy="0"/>
          <a:chOff x="0" y="0"/>
          <a:chExt cx="0" cy="0"/>
        </a:xfrm>
      </p:grpSpPr>
      <p:sp>
        <p:nvSpPr>
          <p:cNvPr id="584" name="PlaceHolder 1"/>
          <p:cNvSpPr>
            <a:spLocks noGrp="1"/>
          </p:cNvSpPr>
          <p:nvPr>
            <p:ph type="title"/>
          </p:nvPr>
        </p:nvSpPr>
        <p:spPr>
          <a:xfrm>
            <a:off x="685800" y="609480"/>
            <a:ext cx="7772040" cy="1142640"/>
          </a:xfrm>
          <a:prstGeom prst="rect">
            <a:avLst/>
          </a:prstGeom>
          <a:noFill/>
          <a:ln w="0">
            <a:noFill/>
          </a:ln>
        </p:spPr>
        <p:txBody>
          <a:bodyPr lIns="0" tIns="0" rIns="0" bIns="0" anchor="ctr">
            <a:noAutofit/>
          </a:bodyPr>
          <a:lstStyle/>
          <a:p>
            <a:pPr indent="0" algn="ctr">
              <a:buNone/>
            </a:pPr>
            <a:endParaRPr lang="pl-PL" sz="2000" b="0" u="none" strike="noStrike">
              <a:solidFill>
                <a:schemeClr val="dk1"/>
              </a:solidFill>
              <a:uFillTx/>
              <a:latin typeface="Times New Roman"/>
            </a:endParaRPr>
          </a:p>
        </p:txBody>
      </p:sp>
      <p:sp>
        <p:nvSpPr>
          <p:cNvPr id="3" name="PlaceHolder 2"/>
          <p:cNvSpPr>
            <a:spLocks noGrp="1"/>
          </p:cNvSpPr>
          <p:nvPr>
            <p:ph type="ftr" idx="293"/>
          </p:nvPr>
        </p:nvSpPr>
        <p:spPr/>
        <p:txBody>
          <a:bodyPr/>
          <a:lstStyle/>
          <a:p>
            <a:r>
              <a:t>Footer</a:t>
            </a:r>
          </a:p>
        </p:txBody>
      </p:sp>
      <p:sp>
        <p:nvSpPr>
          <p:cNvPr id="4" name="PlaceHolder 3"/>
          <p:cNvSpPr>
            <a:spLocks noGrp="1"/>
          </p:cNvSpPr>
          <p:nvPr>
            <p:ph type="sldNum" idx="294"/>
          </p:nvPr>
        </p:nvSpPr>
        <p:spPr/>
        <p:txBody>
          <a:bodyPr/>
          <a:lstStyle/>
          <a:p>
            <a:fld id="{3AE29D4E-CB1C-4601-9E6D-4923271620D9}" type="slidenum">
              <a:t>‹#›</a:t>
            </a:fld>
            <a:endParaRPr/>
          </a:p>
        </p:txBody>
      </p:sp>
      <p:sp>
        <p:nvSpPr>
          <p:cNvPr id="5" name="PlaceHolder 4"/>
          <p:cNvSpPr>
            <a:spLocks noGrp="1"/>
          </p:cNvSpPr>
          <p:nvPr>
            <p:ph type="dt" idx="292"/>
          </p:nvPr>
        </p:nvSpPr>
        <p:spPr/>
        <p:txBody>
          <a:bodyPr/>
          <a:lstStyle/>
          <a:p>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blank" preserve="1">
  <p:cSld name="Domyślny 85">
    <p:spTree>
      <p:nvGrpSpPr>
        <p:cNvPr id="1" name=""/>
        <p:cNvGrpSpPr/>
        <p:nvPr/>
      </p:nvGrpSpPr>
      <p:grpSpPr>
        <a:xfrm>
          <a:off x="0" y="0"/>
          <a:ext cx="0" cy="0"/>
          <a:chOff x="0" y="0"/>
          <a:chExt cx="0" cy="0"/>
        </a:xfrm>
      </p:grpSpPr>
      <p:sp>
        <p:nvSpPr>
          <p:cNvPr id="2" name="PlaceHolder 1"/>
          <p:cNvSpPr>
            <a:spLocks noGrp="1"/>
          </p:cNvSpPr>
          <p:nvPr>
            <p:ph type="ftr" idx="296"/>
          </p:nvPr>
        </p:nvSpPr>
        <p:spPr/>
        <p:txBody>
          <a:bodyPr/>
          <a:lstStyle/>
          <a:p>
            <a:r>
              <a:t>Footer</a:t>
            </a:r>
          </a:p>
        </p:txBody>
      </p:sp>
      <p:sp>
        <p:nvSpPr>
          <p:cNvPr id="3" name="PlaceHolder 2"/>
          <p:cNvSpPr>
            <a:spLocks noGrp="1"/>
          </p:cNvSpPr>
          <p:nvPr>
            <p:ph type="sldNum" idx="297"/>
          </p:nvPr>
        </p:nvSpPr>
        <p:spPr/>
        <p:txBody>
          <a:bodyPr/>
          <a:lstStyle/>
          <a:p>
            <a:fld id="{66F5A158-1137-46E6-9EED-16E2A5E3713E}" type="slidenum">
              <a:t>‹#›</a:t>
            </a:fld>
            <a:endParaRPr/>
          </a:p>
        </p:txBody>
      </p:sp>
      <p:sp>
        <p:nvSpPr>
          <p:cNvPr id="4" name="PlaceHolder 3"/>
          <p:cNvSpPr>
            <a:spLocks noGrp="1"/>
          </p:cNvSpPr>
          <p:nvPr>
            <p:ph type="dt" idx="295"/>
          </p:nvPr>
        </p:nvSpPr>
        <p:spPr/>
        <p:txBody>
          <a:bodyPr/>
          <a:lstStyle/>
          <a:p>
            <a:endParaRP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Domyślny 86">
    <p:spTree>
      <p:nvGrpSpPr>
        <p:cNvPr id="1" name=""/>
        <p:cNvGrpSpPr/>
        <p:nvPr/>
      </p:nvGrpSpPr>
      <p:grpSpPr>
        <a:xfrm>
          <a:off x="0" y="0"/>
          <a:ext cx="0" cy="0"/>
          <a:chOff x="0" y="0"/>
          <a:chExt cx="0" cy="0"/>
        </a:xfrm>
      </p:grpSpPr>
      <p:sp>
        <p:nvSpPr>
          <p:cNvPr id="2" name="PlaceHolder 1"/>
          <p:cNvSpPr>
            <a:spLocks noGrp="1"/>
          </p:cNvSpPr>
          <p:nvPr>
            <p:ph type="ftr" idx="299"/>
          </p:nvPr>
        </p:nvSpPr>
        <p:spPr/>
        <p:txBody>
          <a:bodyPr/>
          <a:lstStyle/>
          <a:p>
            <a:r>
              <a:t>Footer</a:t>
            </a:r>
          </a:p>
        </p:txBody>
      </p:sp>
      <p:sp>
        <p:nvSpPr>
          <p:cNvPr id="3" name="PlaceHolder 2"/>
          <p:cNvSpPr>
            <a:spLocks noGrp="1"/>
          </p:cNvSpPr>
          <p:nvPr>
            <p:ph type="sldNum" idx="300"/>
          </p:nvPr>
        </p:nvSpPr>
        <p:spPr/>
        <p:txBody>
          <a:bodyPr/>
          <a:lstStyle/>
          <a:p>
            <a:fld id="{521338F7-7FA9-4357-A6CB-072FB33DDC4A}" type="slidenum">
              <a:t>‹#›</a:t>
            </a:fld>
            <a:endParaRPr/>
          </a:p>
        </p:txBody>
      </p:sp>
      <p:sp>
        <p:nvSpPr>
          <p:cNvPr id="4" name="PlaceHolder 3"/>
          <p:cNvSpPr>
            <a:spLocks noGrp="1"/>
          </p:cNvSpPr>
          <p:nvPr>
            <p:ph type="dt" idx="298"/>
          </p:nvPr>
        </p:nvSpPr>
        <p:spPr/>
        <p:txBody>
          <a:bodyPr/>
          <a:lstStyle/>
          <a:p>
            <a:endParaRP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Domyślny 87">
    <p:spTree>
      <p:nvGrpSpPr>
        <p:cNvPr id="1" name=""/>
        <p:cNvGrpSpPr/>
        <p:nvPr/>
      </p:nvGrpSpPr>
      <p:grpSpPr>
        <a:xfrm>
          <a:off x="0" y="0"/>
          <a:ext cx="0" cy="0"/>
          <a:chOff x="0" y="0"/>
          <a:chExt cx="0" cy="0"/>
        </a:xfrm>
      </p:grpSpPr>
      <p:sp>
        <p:nvSpPr>
          <p:cNvPr id="2" name="PlaceHolder 1"/>
          <p:cNvSpPr>
            <a:spLocks noGrp="1"/>
          </p:cNvSpPr>
          <p:nvPr>
            <p:ph type="ftr" idx="302"/>
          </p:nvPr>
        </p:nvSpPr>
        <p:spPr/>
        <p:txBody>
          <a:bodyPr/>
          <a:lstStyle/>
          <a:p>
            <a:r>
              <a:t>Footer</a:t>
            </a:r>
          </a:p>
        </p:txBody>
      </p:sp>
      <p:sp>
        <p:nvSpPr>
          <p:cNvPr id="3" name="PlaceHolder 2"/>
          <p:cNvSpPr>
            <a:spLocks noGrp="1"/>
          </p:cNvSpPr>
          <p:nvPr>
            <p:ph type="sldNum" idx="303"/>
          </p:nvPr>
        </p:nvSpPr>
        <p:spPr/>
        <p:txBody>
          <a:bodyPr/>
          <a:lstStyle/>
          <a:p>
            <a:fld id="{5B20DD62-7CBB-4348-8989-2F4FB268A2D2}" type="slidenum">
              <a:t>‹#›</a:t>
            </a:fld>
            <a:endParaRPr/>
          </a:p>
        </p:txBody>
      </p:sp>
      <p:sp>
        <p:nvSpPr>
          <p:cNvPr id="4" name="PlaceHolder 3"/>
          <p:cNvSpPr>
            <a:spLocks noGrp="1"/>
          </p:cNvSpPr>
          <p:nvPr>
            <p:ph type="dt" idx="301"/>
          </p:nvPr>
        </p:nvSpPr>
        <p:spPr/>
        <p:txBody>
          <a:bodyPr/>
          <a:lstStyle/>
          <a:p>
            <a:endParaRP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 preserve="1">
  <p:cSld name="Domyślny 88">
    <p:spTree>
      <p:nvGrpSpPr>
        <p:cNvPr id="1" name=""/>
        <p:cNvGrpSpPr/>
        <p:nvPr/>
      </p:nvGrpSpPr>
      <p:grpSpPr>
        <a:xfrm>
          <a:off x="0" y="0"/>
          <a:ext cx="0" cy="0"/>
          <a:chOff x="0" y="0"/>
          <a:chExt cx="0" cy="0"/>
        </a:xfrm>
      </p:grpSpPr>
      <p:sp>
        <p:nvSpPr>
          <p:cNvPr id="604" name="PlaceHolder 1"/>
          <p:cNvSpPr>
            <a:spLocks noGrp="1"/>
          </p:cNvSpPr>
          <p:nvPr>
            <p:ph type="title"/>
          </p:nvPr>
        </p:nvSpPr>
        <p:spPr>
          <a:xfrm>
            <a:off x="685800" y="609480"/>
            <a:ext cx="7772040" cy="1142640"/>
          </a:xfrm>
          <a:prstGeom prst="rect">
            <a:avLst/>
          </a:prstGeom>
          <a:noFill/>
          <a:ln w="0">
            <a:noFill/>
          </a:ln>
        </p:spPr>
        <p:txBody>
          <a:bodyPr lIns="0" tIns="0" rIns="0" bIns="0" anchor="ctr">
            <a:noAutofit/>
          </a:bodyPr>
          <a:lstStyle/>
          <a:p>
            <a:pPr indent="0" algn="ctr">
              <a:buNone/>
            </a:pPr>
            <a:endParaRPr lang="pl-PL" sz="2000" b="0" u="none" strike="noStrike">
              <a:solidFill>
                <a:schemeClr val="dk1"/>
              </a:solidFill>
              <a:uFillTx/>
              <a:latin typeface="Times New Roman"/>
            </a:endParaRPr>
          </a:p>
        </p:txBody>
      </p:sp>
      <p:sp>
        <p:nvSpPr>
          <p:cNvPr id="605" name="PlaceHolder 2"/>
          <p:cNvSpPr>
            <a:spLocks noGrp="1"/>
          </p:cNvSpPr>
          <p:nvPr>
            <p:ph type="subTitle"/>
          </p:nvPr>
        </p:nvSpPr>
        <p:spPr>
          <a:xfrm>
            <a:off x="685800" y="1981080"/>
            <a:ext cx="7772040" cy="4114440"/>
          </a:xfrm>
          <a:prstGeom prst="rect">
            <a:avLst/>
          </a:prstGeom>
          <a:noFill/>
          <a:ln w="0">
            <a:noFill/>
          </a:ln>
        </p:spPr>
        <p:txBody>
          <a:bodyPr lIns="0" tIns="0" rIns="0" bIns="0" anchor="ctr">
            <a:noAutofit/>
          </a:bodyPr>
          <a:lstStyle/>
          <a:p>
            <a:pPr indent="0" algn="ctr">
              <a:buNone/>
            </a:pPr>
            <a:endParaRPr lang="pl-PL" sz="3200" b="0" u="none" strike="noStrike">
              <a:solidFill>
                <a:srgbClr val="000000"/>
              </a:solidFill>
              <a:uFillTx/>
              <a:latin typeface="Arial"/>
            </a:endParaRPr>
          </a:p>
        </p:txBody>
      </p:sp>
      <p:sp>
        <p:nvSpPr>
          <p:cNvPr id="4" name="PlaceHolder 3"/>
          <p:cNvSpPr>
            <a:spLocks noGrp="1"/>
          </p:cNvSpPr>
          <p:nvPr>
            <p:ph type="ftr" idx="305"/>
          </p:nvPr>
        </p:nvSpPr>
        <p:spPr/>
        <p:txBody>
          <a:bodyPr/>
          <a:lstStyle/>
          <a:p>
            <a:r>
              <a:t>Footer</a:t>
            </a:r>
          </a:p>
        </p:txBody>
      </p:sp>
      <p:sp>
        <p:nvSpPr>
          <p:cNvPr id="5" name="PlaceHolder 4"/>
          <p:cNvSpPr>
            <a:spLocks noGrp="1"/>
          </p:cNvSpPr>
          <p:nvPr>
            <p:ph type="sldNum" idx="306"/>
          </p:nvPr>
        </p:nvSpPr>
        <p:spPr/>
        <p:txBody>
          <a:bodyPr/>
          <a:lstStyle/>
          <a:p>
            <a:fld id="{6A5C4D8C-FEFC-4501-80AC-92AB6AEB3F32}" type="slidenum">
              <a:t>‹#›</a:t>
            </a:fld>
            <a:endParaRPr/>
          </a:p>
        </p:txBody>
      </p:sp>
      <p:sp>
        <p:nvSpPr>
          <p:cNvPr id="6" name="PlaceHolder 5"/>
          <p:cNvSpPr>
            <a:spLocks noGrp="1"/>
          </p:cNvSpPr>
          <p:nvPr>
            <p:ph type="dt" idx="304"/>
          </p:nvPr>
        </p:nvSpPr>
        <p:spPr/>
        <p:txBody>
          <a:bodyPr/>
          <a:lstStyle/>
          <a:p>
            <a:endParaRPr/>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Domyślny 89">
    <p:spTree>
      <p:nvGrpSpPr>
        <p:cNvPr id="1" name=""/>
        <p:cNvGrpSpPr/>
        <p:nvPr/>
      </p:nvGrpSpPr>
      <p:grpSpPr>
        <a:xfrm>
          <a:off x="0" y="0"/>
          <a:ext cx="0" cy="0"/>
          <a:chOff x="0" y="0"/>
          <a:chExt cx="0" cy="0"/>
        </a:xfrm>
      </p:grpSpPr>
      <p:sp>
        <p:nvSpPr>
          <p:cNvPr id="2" name="PlaceHolder 1"/>
          <p:cNvSpPr>
            <a:spLocks noGrp="1"/>
          </p:cNvSpPr>
          <p:nvPr>
            <p:ph type="ftr" idx="308"/>
          </p:nvPr>
        </p:nvSpPr>
        <p:spPr/>
        <p:txBody>
          <a:bodyPr/>
          <a:lstStyle/>
          <a:p>
            <a:r>
              <a:t>Footer</a:t>
            </a:r>
          </a:p>
        </p:txBody>
      </p:sp>
      <p:sp>
        <p:nvSpPr>
          <p:cNvPr id="3" name="PlaceHolder 2"/>
          <p:cNvSpPr>
            <a:spLocks noGrp="1"/>
          </p:cNvSpPr>
          <p:nvPr>
            <p:ph type="sldNum" idx="309"/>
          </p:nvPr>
        </p:nvSpPr>
        <p:spPr/>
        <p:txBody>
          <a:bodyPr/>
          <a:lstStyle/>
          <a:p>
            <a:fld id="{32DDFA7C-9DC3-4703-BD44-6C20E83A1C93}" type="slidenum">
              <a:t>‹#›</a:t>
            </a:fld>
            <a:endParaRPr/>
          </a:p>
        </p:txBody>
      </p:sp>
      <p:sp>
        <p:nvSpPr>
          <p:cNvPr id="4" name="PlaceHolder 3"/>
          <p:cNvSpPr>
            <a:spLocks noGrp="1"/>
          </p:cNvSpPr>
          <p:nvPr>
            <p:ph type="dt" idx="307"/>
          </p:nvPr>
        </p:nvSpPr>
        <p:spPr/>
        <p:txBody>
          <a:bodyPr/>
          <a:lstStyle/>
          <a:p>
            <a:endParaRP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Domyślny 90">
    <p:spTree>
      <p:nvGrpSpPr>
        <p:cNvPr id="1" name=""/>
        <p:cNvGrpSpPr/>
        <p:nvPr/>
      </p:nvGrpSpPr>
      <p:grpSpPr>
        <a:xfrm>
          <a:off x="0" y="0"/>
          <a:ext cx="0" cy="0"/>
          <a:chOff x="0" y="0"/>
          <a:chExt cx="0" cy="0"/>
        </a:xfrm>
      </p:grpSpPr>
      <p:sp>
        <p:nvSpPr>
          <p:cNvPr id="2" name="PlaceHolder 1"/>
          <p:cNvSpPr>
            <a:spLocks noGrp="1"/>
          </p:cNvSpPr>
          <p:nvPr>
            <p:ph type="ftr" idx="311"/>
          </p:nvPr>
        </p:nvSpPr>
        <p:spPr/>
        <p:txBody>
          <a:bodyPr/>
          <a:lstStyle/>
          <a:p>
            <a:r>
              <a:t>Footer</a:t>
            </a:r>
          </a:p>
        </p:txBody>
      </p:sp>
      <p:sp>
        <p:nvSpPr>
          <p:cNvPr id="3" name="PlaceHolder 2"/>
          <p:cNvSpPr>
            <a:spLocks noGrp="1"/>
          </p:cNvSpPr>
          <p:nvPr>
            <p:ph type="sldNum" idx="312"/>
          </p:nvPr>
        </p:nvSpPr>
        <p:spPr/>
        <p:txBody>
          <a:bodyPr/>
          <a:lstStyle/>
          <a:p>
            <a:fld id="{DB441F52-C02A-4EB8-98AE-6729EB361A89}" type="slidenum">
              <a:t>‹#›</a:t>
            </a:fld>
            <a:endParaRPr/>
          </a:p>
        </p:txBody>
      </p:sp>
      <p:sp>
        <p:nvSpPr>
          <p:cNvPr id="4" name="PlaceHolder 3"/>
          <p:cNvSpPr>
            <a:spLocks noGrp="1"/>
          </p:cNvSpPr>
          <p:nvPr>
            <p:ph type="dt" idx="310"/>
          </p:nvPr>
        </p:nvSpPr>
        <p:spPr/>
        <p:txBody>
          <a:body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0.xml"/><Relationship Id="rId1" Type="http://schemas.openxmlformats.org/officeDocument/2006/relationships/slideLayout" Target="../slideLayouts/slideLayout10.xml"/></Relationships>
</file>

<file path=ppt/slideMasters/_rels/slideMaster10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00.xml"/><Relationship Id="rId1" Type="http://schemas.openxmlformats.org/officeDocument/2006/relationships/slideLayout" Target="../slideLayouts/slideLayout100.xml"/></Relationships>
</file>

<file path=ppt/slideMasters/_rels/slideMaster10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01.xml"/><Relationship Id="rId1" Type="http://schemas.openxmlformats.org/officeDocument/2006/relationships/slideLayout" Target="../slideLayouts/slideLayout101.xml"/></Relationships>
</file>

<file path=ppt/slideMasters/_rels/slideMaster10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02.xml"/><Relationship Id="rId1" Type="http://schemas.openxmlformats.org/officeDocument/2006/relationships/slideLayout" Target="../slideLayouts/slideLayout102.xml"/></Relationships>
</file>

<file path=ppt/slideMasters/_rels/slideMaster10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03.xml"/><Relationship Id="rId1" Type="http://schemas.openxmlformats.org/officeDocument/2006/relationships/slideLayout" Target="../slideLayouts/slideLayout103.xml"/></Relationships>
</file>

<file path=ppt/slideMasters/_rels/slideMaster10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04.xml"/><Relationship Id="rId1" Type="http://schemas.openxmlformats.org/officeDocument/2006/relationships/slideLayout" Target="../slideLayouts/slideLayout104.xml"/></Relationships>
</file>

<file path=ppt/slideMasters/_rels/slideMaster10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05.xml"/><Relationship Id="rId1" Type="http://schemas.openxmlformats.org/officeDocument/2006/relationships/slideLayout" Target="../slideLayouts/slideLayout105.xml"/></Relationships>
</file>

<file path=ppt/slideMasters/_rels/slideMaster10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06.xml"/><Relationship Id="rId1" Type="http://schemas.openxmlformats.org/officeDocument/2006/relationships/slideLayout" Target="../slideLayouts/slideLayout106.xml"/></Relationships>
</file>

<file path=ppt/slideMasters/_rels/slideMaster10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07.xml"/><Relationship Id="rId1" Type="http://schemas.openxmlformats.org/officeDocument/2006/relationships/slideLayout" Target="../slideLayouts/slideLayout107.xml"/></Relationships>
</file>

<file path=ppt/slideMasters/_rels/slideMaster10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08.xml"/><Relationship Id="rId1" Type="http://schemas.openxmlformats.org/officeDocument/2006/relationships/slideLayout" Target="../slideLayouts/slideLayout108.xml"/></Relationships>
</file>

<file path=ppt/slideMasters/_rels/slideMaster10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09.xml"/><Relationship Id="rId1" Type="http://schemas.openxmlformats.org/officeDocument/2006/relationships/slideLayout" Target="../slideLayouts/slideLayout109.xml"/></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1.xml"/><Relationship Id="rId1" Type="http://schemas.openxmlformats.org/officeDocument/2006/relationships/slideLayout" Target="../slideLayouts/slideLayout11.xml"/></Relationships>
</file>

<file path=ppt/slideMasters/_rels/slideMaster1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10.xml"/><Relationship Id="rId1" Type="http://schemas.openxmlformats.org/officeDocument/2006/relationships/slideLayout" Target="../slideLayouts/slideLayout110.xml"/></Relationships>
</file>

<file path=ppt/slideMasters/_rels/slideMaster1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11.xml"/><Relationship Id="rId1" Type="http://schemas.openxmlformats.org/officeDocument/2006/relationships/slideLayout" Target="../slideLayouts/slideLayout111.xml"/></Relationships>
</file>

<file path=ppt/slideMasters/_rels/slideMaster1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12.xml"/><Relationship Id="rId1" Type="http://schemas.openxmlformats.org/officeDocument/2006/relationships/slideLayout" Target="../slideLayouts/slideLayout112.xml"/></Relationships>
</file>

<file path=ppt/slideMasters/_rels/slideMaster1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13.xml"/><Relationship Id="rId1" Type="http://schemas.openxmlformats.org/officeDocument/2006/relationships/slideLayout" Target="../slideLayouts/slideLayout113.xml"/></Relationships>
</file>

<file path=ppt/slideMasters/_rels/slideMaster1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14.xml"/><Relationship Id="rId1" Type="http://schemas.openxmlformats.org/officeDocument/2006/relationships/slideLayout" Target="../slideLayouts/slideLayout114.xml"/></Relationships>
</file>

<file path=ppt/slideMasters/_rels/slideMaster1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15.xml"/><Relationship Id="rId1" Type="http://schemas.openxmlformats.org/officeDocument/2006/relationships/slideLayout" Target="../slideLayouts/slideLayout115.xml"/></Relationships>
</file>

<file path=ppt/slideMasters/_rels/slideMaster1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16.xml"/><Relationship Id="rId1" Type="http://schemas.openxmlformats.org/officeDocument/2006/relationships/slideLayout" Target="../slideLayouts/slideLayout116.xml"/></Relationships>
</file>

<file path=ppt/slideMasters/_rels/slideMaster1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17.xml"/><Relationship Id="rId1" Type="http://schemas.openxmlformats.org/officeDocument/2006/relationships/slideLayout" Target="../slideLayouts/slideLayout117.xml"/></Relationships>
</file>

<file path=ppt/slideMasters/_rels/slideMaster1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18.xml"/><Relationship Id="rId1" Type="http://schemas.openxmlformats.org/officeDocument/2006/relationships/slideLayout" Target="../slideLayouts/slideLayout118.xml"/></Relationships>
</file>

<file path=ppt/slideMasters/_rels/slideMaster1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19.xml"/><Relationship Id="rId1"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2.xml"/><Relationship Id="rId1" Type="http://schemas.openxmlformats.org/officeDocument/2006/relationships/slideLayout" Target="../slideLayouts/slideLayout12.xml"/></Relationships>
</file>

<file path=ppt/slideMasters/_rels/slideMaster1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20.xml"/><Relationship Id="rId1" Type="http://schemas.openxmlformats.org/officeDocument/2006/relationships/slideLayout" Target="../slideLayouts/slideLayout120.xml"/></Relationships>
</file>

<file path=ppt/slideMasters/_rels/slideMaster1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21.xml"/><Relationship Id="rId1" Type="http://schemas.openxmlformats.org/officeDocument/2006/relationships/slideLayout" Target="../slideLayouts/slideLayout121.xml"/></Relationships>
</file>

<file path=ppt/slideMasters/_rels/slideMaster1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22.xml"/><Relationship Id="rId1" Type="http://schemas.openxmlformats.org/officeDocument/2006/relationships/slideLayout" Target="../slideLayouts/slideLayout122.xml"/></Relationships>
</file>

<file path=ppt/slideMasters/_rels/slideMaster1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23.xml"/><Relationship Id="rId1" Type="http://schemas.openxmlformats.org/officeDocument/2006/relationships/slideLayout" Target="../slideLayouts/slideLayout123.xml"/></Relationships>
</file>

<file path=ppt/slideMasters/_rels/slideMaster1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24.xml"/><Relationship Id="rId1" Type="http://schemas.openxmlformats.org/officeDocument/2006/relationships/slideLayout" Target="../slideLayouts/slideLayout124.xml"/></Relationships>
</file>

<file path=ppt/slideMasters/_rels/slideMaster1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25.xml"/><Relationship Id="rId1" Type="http://schemas.openxmlformats.org/officeDocument/2006/relationships/slideLayout" Target="../slideLayouts/slideLayout125.xml"/></Relationships>
</file>

<file path=ppt/slideMasters/_rels/slideMaster1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26.xml"/><Relationship Id="rId1" Type="http://schemas.openxmlformats.org/officeDocument/2006/relationships/slideLayout" Target="../slideLayouts/slideLayout126.xml"/></Relationships>
</file>

<file path=ppt/slideMasters/_rels/slideMaster1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27.xml"/><Relationship Id="rId1" Type="http://schemas.openxmlformats.org/officeDocument/2006/relationships/slideLayout" Target="../slideLayouts/slideLayout127.xml"/></Relationships>
</file>

<file path=ppt/slideMasters/_rels/slideMaster1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28.xml"/><Relationship Id="rId1" Type="http://schemas.openxmlformats.org/officeDocument/2006/relationships/slideLayout" Target="../slideLayouts/slideLayout128.xml"/></Relationships>
</file>

<file path=ppt/slideMasters/_rels/slideMaster1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29.xml"/><Relationship Id="rId1" Type="http://schemas.openxmlformats.org/officeDocument/2006/relationships/slideLayout" Target="../slideLayouts/slideLayout129.xml"/></Relationships>
</file>

<file path=ppt/slideMasters/_rels/slideMaster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3.xml"/><Relationship Id="rId1" Type="http://schemas.openxmlformats.org/officeDocument/2006/relationships/slideLayout" Target="../slideLayouts/slideLayout13.xml"/></Relationships>
</file>

<file path=ppt/slideMasters/_rels/slideMaster1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30.xml"/><Relationship Id="rId1" Type="http://schemas.openxmlformats.org/officeDocument/2006/relationships/slideLayout" Target="../slideLayouts/slideLayout130.xml"/></Relationships>
</file>

<file path=ppt/slideMasters/_rels/slideMaster1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31.xml"/><Relationship Id="rId1" Type="http://schemas.openxmlformats.org/officeDocument/2006/relationships/slideLayout" Target="../slideLayouts/slideLayout131.xml"/></Relationships>
</file>

<file path=ppt/slideMasters/_rels/slideMaster13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32.xml"/><Relationship Id="rId1" Type="http://schemas.openxmlformats.org/officeDocument/2006/relationships/slideLayout" Target="../slideLayouts/slideLayout132.xml"/></Relationships>
</file>

<file path=ppt/slideMasters/_rels/slideMaster13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33.xml"/><Relationship Id="rId1" Type="http://schemas.openxmlformats.org/officeDocument/2006/relationships/slideLayout" Target="../slideLayouts/slideLayout133.xml"/></Relationships>
</file>

<file path=ppt/slideMasters/_rels/slideMaster13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34.xml"/><Relationship Id="rId1" Type="http://schemas.openxmlformats.org/officeDocument/2006/relationships/slideLayout" Target="../slideLayouts/slideLayout134.xml"/></Relationships>
</file>

<file path=ppt/slideMasters/_rels/slideMaster13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35.xml"/><Relationship Id="rId1" Type="http://schemas.openxmlformats.org/officeDocument/2006/relationships/slideLayout" Target="../slideLayouts/slideLayout135.xml"/></Relationships>
</file>

<file path=ppt/slideMasters/_rels/slideMaster13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36.xml"/><Relationship Id="rId1" Type="http://schemas.openxmlformats.org/officeDocument/2006/relationships/slideLayout" Target="../slideLayouts/slideLayout136.xml"/></Relationships>
</file>

<file path=ppt/slideMasters/_rels/slideMaster13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37.xml"/><Relationship Id="rId1" Type="http://schemas.openxmlformats.org/officeDocument/2006/relationships/slideLayout" Target="../slideLayouts/slideLayout137.xml"/></Relationships>
</file>

<file path=ppt/slideMasters/_rels/slideMaster13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38.xml"/><Relationship Id="rId1" Type="http://schemas.openxmlformats.org/officeDocument/2006/relationships/slideLayout" Target="../slideLayouts/slideLayout138.xml"/></Relationships>
</file>

<file path=ppt/slideMasters/_rels/slideMaster13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39.xml"/><Relationship Id="rId1" Type="http://schemas.openxmlformats.org/officeDocument/2006/relationships/slideLayout" Target="../slideLayouts/slideLayout139.xml"/></Relationships>
</file>

<file path=ppt/slideMasters/_rels/slideMaster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4.xml"/><Relationship Id="rId1" Type="http://schemas.openxmlformats.org/officeDocument/2006/relationships/slideLayout" Target="../slideLayouts/slideLayout14.xml"/></Relationships>
</file>

<file path=ppt/slideMasters/_rels/slideMaster14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40.xml"/><Relationship Id="rId1" Type="http://schemas.openxmlformats.org/officeDocument/2006/relationships/slideLayout" Target="../slideLayouts/slideLayout140.xml"/></Relationships>
</file>

<file path=ppt/slideMasters/_rels/slideMaster14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41.xml"/><Relationship Id="rId1" Type="http://schemas.openxmlformats.org/officeDocument/2006/relationships/slideLayout" Target="../slideLayouts/slideLayout141.xml"/></Relationships>
</file>

<file path=ppt/slideMasters/_rels/slideMaster14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42.xml"/><Relationship Id="rId1" Type="http://schemas.openxmlformats.org/officeDocument/2006/relationships/slideLayout" Target="../slideLayouts/slideLayout142.xml"/></Relationships>
</file>

<file path=ppt/slideMasters/_rels/slideMaster14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43.xml"/><Relationship Id="rId1" Type="http://schemas.openxmlformats.org/officeDocument/2006/relationships/slideLayout" Target="../slideLayouts/slideLayout143.xml"/></Relationships>
</file>

<file path=ppt/slideMasters/_rels/slideMaster14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44.xml"/><Relationship Id="rId1" Type="http://schemas.openxmlformats.org/officeDocument/2006/relationships/slideLayout" Target="../slideLayouts/slideLayout144.xml"/></Relationships>
</file>

<file path=ppt/slideMasters/_rels/slideMaster14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45.xml"/><Relationship Id="rId1" Type="http://schemas.openxmlformats.org/officeDocument/2006/relationships/slideLayout" Target="../slideLayouts/slideLayout145.xml"/></Relationships>
</file>

<file path=ppt/slideMasters/_rels/slideMaster14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46.xml"/><Relationship Id="rId1" Type="http://schemas.openxmlformats.org/officeDocument/2006/relationships/slideLayout" Target="../slideLayouts/slideLayout146.xml"/></Relationships>
</file>

<file path=ppt/slideMasters/_rels/slideMaster14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47.xml"/><Relationship Id="rId1" Type="http://schemas.openxmlformats.org/officeDocument/2006/relationships/slideLayout" Target="../slideLayouts/slideLayout147.xml"/></Relationships>
</file>

<file path=ppt/slideMasters/_rels/slideMaster14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48.xml"/><Relationship Id="rId1" Type="http://schemas.openxmlformats.org/officeDocument/2006/relationships/slideLayout" Target="../slideLayouts/slideLayout148.xml"/></Relationships>
</file>

<file path=ppt/slideMasters/_rels/slideMaster14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49.xml"/><Relationship Id="rId1" Type="http://schemas.openxmlformats.org/officeDocument/2006/relationships/slideLayout" Target="../slideLayouts/slideLayout149.xml"/></Relationships>
</file>

<file path=ppt/slideMasters/_rels/slideMaster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5.xml"/><Relationship Id="rId1" Type="http://schemas.openxmlformats.org/officeDocument/2006/relationships/slideLayout" Target="../slideLayouts/slideLayout15.xml"/></Relationships>
</file>

<file path=ppt/slideMasters/_rels/slideMaster15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50.xml"/><Relationship Id="rId1" Type="http://schemas.openxmlformats.org/officeDocument/2006/relationships/slideLayout" Target="../slideLayouts/slideLayout150.xml"/></Relationships>
</file>

<file path=ppt/slideMasters/_rels/slideMaster15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51.xml"/><Relationship Id="rId1" Type="http://schemas.openxmlformats.org/officeDocument/2006/relationships/slideLayout" Target="../slideLayouts/slideLayout151.xml"/></Relationships>
</file>

<file path=ppt/slideMasters/_rels/slideMaster15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52.xml"/><Relationship Id="rId1" Type="http://schemas.openxmlformats.org/officeDocument/2006/relationships/slideLayout" Target="../slideLayouts/slideLayout152.xml"/></Relationships>
</file>

<file path=ppt/slideMasters/_rels/slideMaster15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53.xml"/><Relationship Id="rId1" Type="http://schemas.openxmlformats.org/officeDocument/2006/relationships/slideLayout" Target="../slideLayouts/slideLayout153.xml"/></Relationships>
</file>

<file path=ppt/slideMasters/_rels/slideMaster15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54.xml"/><Relationship Id="rId1" Type="http://schemas.openxmlformats.org/officeDocument/2006/relationships/slideLayout" Target="../slideLayouts/slideLayout154.xml"/></Relationships>
</file>

<file path=ppt/slideMasters/_rels/slideMaster15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55.xml"/><Relationship Id="rId1" Type="http://schemas.openxmlformats.org/officeDocument/2006/relationships/slideLayout" Target="../slideLayouts/slideLayout155.xml"/></Relationships>
</file>

<file path=ppt/slideMasters/_rels/slideMaster15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56.xml"/><Relationship Id="rId1" Type="http://schemas.openxmlformats.org/officeDocument/2006/relationships/slideLayout" Target="../slideLayouts/slideLayout156.xml"/></Relationships>
</file>

<file path=ppt/slideMasters/_rels/slideMaster15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57.xml"/><Relationship Id="rId1" Type="http://schemas.openxmlformats.org/officeDocument/2006/relationships/slideLayout" Target="../slideLayouts/slideLayout157.xml"/></Relationships>
</file>

<file path=ppt/slideMasters/_rels/slideMaster15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58.xml"/><Relationship Id="rId1" Type="http://schemas.openxmlformats.org/officeDocument/2006/relationships/slideLayout" Target="../slideLayouts/slideLayout158.xml"/></Relationships>
</file>

<file path=ppt/slideMasters/_rels/slideMaster15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59.xml"/><Relationship Id="rId1" Type="http://schemas.openxmlformats.org/officeDocument/2006/relationships/slideLayout" Target="../slideLayouts/slideLayout159.xml"/></Relationships>
</file>

<file path=ppt/slideMasters/_rels/slideMaster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6.xml"/><Relationship Id="rId1" Type="http://schemas.openxmlformats.org/officeDocument/2006/relationships/slideLayout" Target="../slideLayouts/slideLayout16.xml"/></Relationships>
</file>

<file path=ppt/slideMasters/_rels/slideMaster16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60.xml"/><Relationship Id="rId1" Type="http://schemas.openxmlformats.org/officeDocument/2006/relationships/slideLayout" Target="../slideLayouts/slideLayout160.xml"/></Relationships>
</file>

<file path=ppt/slideMasters/_rels/slideMaster16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61.xml"/><Relationship Id="rId1" Type="http://schemas.openxmlformats.org/officeDocument/2006/relationships/slideLayout" Target="../slideLayouts/slideLayout161.xml"/></Relationships>
</file>

<file path=ppt/slideMasters/_rels/slideMaster16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62.xml"/><Relationship Id="rId1" Type="http://schemas.openxmlformats.org/officeDocument/2006/relationships/slideLayout" Target="../slideLayouts/slideLayout162.xml"/></Relationships>
</file>

<file path=ppt/slideMasters/_rels/slideMaster16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63.xml"/><Relationship Id="rId1" Type="http://schemas.openxmlformats.org/officeDocument/2006/relationships/slideLayout" Target="../slideLayouts/slideLayout163.xml"/></Relationships>
</file>

<file path=ppt/slideMasters/_rels/slideMaster16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64.xml"/><Relationship Id="rId1" Type="http://schemas.openxmlformats.org/officeDocument/2006/relationships/slideLayout" Target="../slideLayouts/slideLayout164.xml"/></Relationships>
</file>

<file path=ppt/slideMasters/_rels/slideMaster16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65.xml"/><Relationship Id="rId1" Type="http://schemas.openxmlformats.org/officeDocument/2006/relationships/slideLayout" Target="../slideLayouts/slideLayout165.xml"/></Relationships>
</file>

<file path=ppt/slideMasters/_rels/slideMaster16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66.xml"/><Relationship Id="rId1" Type="http://schemas.openxmlformats.org/officeDocument/2006/relationships/slideLayout" Target="../slideLayouts/slideLayout166.xml"/></Relationships>
</file>

<file path=ppt/slideMasters/_rels/slideMaster16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67.xml"/><Relationship Id="rId1" Type="http://schemas.openxmlformats.org/officeDocument/2006/relationships/slideLayout" Target="../slideLayouts/slideLayout167.xml"/></Relationships>
</file>

<file path=ppt/slideMasters/_rels/slideMaster16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68.xml"/><Relationship Id="rId1" Type="http://schemas.openxmlformats.org/officeDocument/2006/relationships/slideLayout" Target="../slideLayouts/slideLayout168.xml"/></Relationships>
</file>

<file path=ppt/slideMasters/_rels/slideMaster16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69.xml"/><Relationship Id="rId1" Type="http://schemas.openxmlformats.org/officeDocument/2006/relationships/slideLayout" Target="../slideLayouts/slideLayout169.xml"/></Relationships>
</file>

<file path=ppt/slideMasters/_rels/slideMaster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7.xml"/><Relationship Id="rId1" Type="http://schemas.openxmlformats.org/officeDocument/2006/relationships/slideLayout" Target="../slideLayouts/slideLayout17.xml"/></Relationships>
</file>

<file path=ppt/slideMasters/_rels/slideMaster17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70.xml"/><Relationship Id="rId1" Type="http://schemas.openxmlformats.org/officeDocument/2006/relationships/slideLayout" Target="../slideLayouts/slideLayout170.xml"/></Relationships>
</file>

<file path=ppt/slideMasters/_rels/slideMaster17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71.xml"/><Relationship Id="rId1" Type="http://schemas.openxmlformats.org/officeDocument/2006/relationships/slideLayout" Target="../slideLayouts/slideLayout171.xml"/></Relationships>
</file>

<file path=ppt/slideMasters/_rels/slideMaster17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72.xml"/><Relationship Id="rId1" Type="http://schemas.openxmlformats.org/officeDocument/2006/relationships/slideLayout" Target="../slideLayouts/slideLayout172.xml"/></Relationships>
</file>

<file path=ppt/slideMasters/_rels/slideMaster17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73.xml"/><Relationship Id="rId1" Type="http://schemas.openxmlformats.org/officeDocument/2006/relationships/slideLayout" Target="../slideLayouts/slideLayout173.xml"/></Relationships>
</file>

<file path=ppt/slideMasters/_rels/slideMaster17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74.xml"/><Relationship Id="rId1" Type="http://schemas.openxmlformats.org/officeDocument/2006/relationships/slideLayout" Target="../slideLayouts/slideLayout174.xml"/></Relationships>
</file>

<file path=ppt/slideMasters/_rels/slideMaster17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75.xml"/><Relationship Id="rId1" Type="http://schemas.openxmlformats.org/officeDocument/2006/relationships/slideLayout" Target="../slideLayouts/slideLayout175.xml"/></Relationships>
</file>

<file path=ppt/slideMasters/_rels/slideMaster17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76.xml"/><Relationship Id="rId1" Type="http://schemas.openxmlformats.org/officeDocument/2006/relationships/slideLayout" Target="../slideLayouts/slideLayout176.xml"/></Relationships>
</file>

<file path=ppt/slideMasters/_rels/slideMaster17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77.xml"/><Relationship Id="rId1" Type="http://schemas.openxmlformats.org/officeDocument/2006/relationships/slideLayout" Target="../slideLayouts/slideLayout177.xml"/></Relationships>
</file>

<file path=ppt/slideMasters/_rels/slideMaster17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78.xml"/><Relationship Id="rId1" Type="http://schemas.openxmlformats.org/officeDocument/2006/relationships/slideLayout" Target="../slideLayouts/slideLayout178.xml"/></Relationships>
</file>

<file path=ppt/slideMasters/_rels/slideMaster17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79.xml"/><Relationship Id="rId1" Type="http://schemas.openxmlformats.org/officeDocument/2006/relationships/slideLayout" Target="../slideLayouts/slideLayout179.xml"/></Relationships>
</file>

<file path=ppt/slideMasters/_rels/slideMaster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8.xml"/><Relationship Id="rId1" Type="http://schemas.openxmlformats.org/officeDocument/2006/relationships/slideLayout" Target="../slideLayouts/slideLayout18.xml"/></Relationships>
</file>

<file path=ppt/slideMasters/_rels/slideMaster18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80.xml"/><Relationship Id="rId1" Type="http://schemas.openxmlformats.org/officeDocument/2006/relationships/slideLayout" Target="../slideLayouts/slideLayout180.xml"/></Relationships>
</file>

<file path=ppt/slideMasters/_rels/slideMaster18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81.xml"/><Relationship Id="rId1" Type="http://schemas.openxmlformats.org/officeDocument/2006/relationships/slideLayout" Target="../slideLayouts/slideLayout181.xml"/></Relationships>
</file>

<file path=ppt/slideMasters/_rels/slideMaster18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82.xml"/><Relationship Id="rId1" Type="http://schemas.openxmlformats.org/officeDocument/2006/relationships/slideLayout" Target="../slideLayouts/slideLayout182.xml"/></Relationships>
</file>

<file path=ppt/slideMasters/_rels/slideMaster18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83.xml"/><Relationship Id="rId1" Type="http://schemas.openxmlformats.org/officeDocument/2006/relationships/slideLayout" Target="../slideLayouts/slideLayout183.xml"/></Relationships>
</file>

<file path=ppt/slideMasters/_rels/slideMaster18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84.xml"/><Relationship Id="rId1" Type="http://schemas.openxmlformats.org/officeDocument/2006/relationships/slideLayout" Target="../slideLayouts/slideLayout184.xml"/></Relationships>
</file>

<file path=ppt/slideMasters/_rels/slideMaster18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85.xml"/><Relationship Id="rId1" Type="http://schemas.openxmlformats.org/officeDocument/2006/relationships/slideLayout" Target="../slideLayouts/slideLayout185.xml"/></Relationships>
</file>

<file path=ppt/slideMasters/_rels/slideMaster18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86.xml"/><Relationship Id="rId1" Type="http://schemas.openxmlformats.org/officeDocument/2006/relationships/slideLayout" Target="../slideLayouts/slideLayout186.xml"/></Relationships>
</file>

<file path=ppt/slideMasters/_rels/slideMaster18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87.xml"/><Relationship Id="rId1" Type="http://schemas.openxmlformats.org/officeDocument/2006/relationships/slideLayout" Target="../slideLayouts/slideLayout187.xml"/></Relationships>
</file>

<file path=ppt/slideMasters/_rels/slideMaster18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88.xml"/><Relationship Id="rId1" Type="http://schemas.openxmlformats.org/officeDocument/2006/relationships/slideLayout" Target="../slideLayouts/slideLayout188.xml"/></Relationships>
</file>

<file path=ppt/slideMasters/_rels/slideMaster18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89.xml"/><Relationship Id="rId1" Type="http://schemas.openxmlformats.org/officeDocument/2006/relationships/slideLayout" Target="../slideLayouts/slideLayout189.xml"/></Relationships>
</file>

<file path=ppt/slideMasters/_rels/slideMaster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9.xml"/><Relationship Id="rId1" Type="http://schemas.openxmlformats.org/officeDocument/2006/relationships/slideLayout" Target="../slideLayouts/slideLayout19.xml"/></Relationships>
</file>

<file path=ppt/slideMasters/_rels/slideMaster19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90.xml"/><Relationship Id="rId1" Type="http://schemas.openxmlformats.org/officeDocument/2006/relationships/slideLayout" Target="../slideLayouts/slideLayout190.xml"/></Relationships>
</file>

<file path=ppt/slideMasters/_rels/slideMaster19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91.xml"/><Relationship Id="rId1" Type="http://schemas.openxmlformats.org/officeDocument/2006/relationships/slideLayout" Target="../slideLayouts/slideLayout191.xml"/></Relationships>
</file>

<file path=ppt/slideMasters/_rels/slideMaster19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92.xml"/><Relationship Id="rId1" Type="http://schemas.openxmlformats.org/officeDocument/2006/relationships/slideLayout" Target="../slideLayouts/slideLayout192.xml"/></Relationships>
</file>

<file path=ppt/slideMasters/_rels/slideMaster19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93.xml"/><Relationship Id="rId1" Type="http://schemas.openxmlformats.org/officeDocument/2006/relationships/slideLayout" Target="../slideLayouts/slideLayout193.xml"/></Relationships>
</file>

<file path=ppt/slideMasters/_rels/slideMaster19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94.xml"/><Relationship Id="rId1" Type="http://schemas.openxmlformats.org/officeDocument/2006/relationships/slideLayout" Target="../slideLayouts/slideLayout194.xml"/></Relationships>
</file>

<file path=ppt/slideMasters/_rels/slideMaster19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95.xml"/><Relationship Id="rId1" Type="http://schemas.openxmlformats.org/officeDocument/2006/relationships/slideLayout" Target="../slideLayouts/slideLayout195.xml"/></Relationships>
</file>

<file path=ppt/slideMasters/_rels/slideMaster19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96.xml"/><Relationship Id="rId1" Type="http://schemas.openxmlformats.org/officeDocument/2006/relationships/slideLayout" Target="../slideLayouts/slideLayout196.xml"/></Relationships>
</file>

<file path=ppt/slideMasters/_rels/slideMaster19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97.xml"/><Relationship Id="rId1" Type="http://schemas.openxmlformats.org/officeDocument/2006/relationships/slideLayout" Target="../slideLayouts/slideLayout197.xml"/></Relationships>
</file>

<file path=ppt/slideMasters/_rels/slideMaster19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98.xml"/><Relationship Id="rId1" Type="http://schemas.openxmlformats.org/officeDocument/2006/relationships/slideLayout" Target="../slideLayouts/slideLayout198.xml"/></Relationships>
</file>

<file path=ppt/slideMasters/_rels/slideMaster19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99.xml"/><Relationship Id="rId1" Type="http://schemas.openxmlformats.org/officeDocument/2006/relationships/slideLayout" Target="../slideLayouts/slideLayout19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0.xml"/><Relationship Id="rId1" Type="http://schemas.openxmlformats.org/officeDocument/2006/relationships/slideLayout" Target="../slideLayouts/slideLayout20.xml"/></Relationships>
</file>

<file path=ppt/slideMasters/_rels/slideMaster20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00.xml"/><Relationship Id="rId1" Type="http://schemas.openxmlformats.org/officeDocument/2006/relationships/slideLayout" Target="../slideLayouts/slideLayout200.xml"/></Relationships>
</file>

<file path=ppt/slideMasters/_rels/slideMaster20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01.xml"/><Relationship Id="rId1" Type="http://schemas.openxmlformats.org/officeDocument/2006/relationships/slideLayout" Target="../slideLayouts/slideLayout201.xml"/></Relationships>
</file>

<file path=ppt/slideMasters/_rels/slideMaster20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02.xml"/><Relationship Id="rId1" Type="http://schemas.openxmlformats.org/officeDocument/2006/relationships/slideLayout" Target="../slideLayouts/slideLayout202.xml"/></Relationships>
</file>

<file path=ppt/slideMasters/_rels/slideMaster20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03.xml"/><Relationship Id="rId1" Type="http://schemas.openxmlformats.org/officeDocument/2006/relationships/slideLayout" Target="../slideLayouts/slideLayout203.xml"/></Relationships>
</file>

<file path=ppt/slideMasters/_rels/slideMaster20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04.xml"/><Relationship Id="rId1" Type="http://schemas.openxmlformats.org/officeDocument/2006/relationships/slideLayout" Target="../slideLayouts/slideLayout204.xml"/></Relationships>
</file>

<file path=ppt/slideMasters/_rels/slideMaster20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05.xml"/><Relationship Id="rId1" Type="http://schemas.openxmlformats.org/officeDocument/2006/relationships/slideLayout" Target="../slideLayouts/slideLayout205.xml"/></Relationships>
</file>

<file path=ppt/slideMasters/_rels/slideMaster20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06.xml"/><Relationship Id="rId1" Type="http://schemas.openxmlformats.org/officeDocument/2006/relationships/slideLayout" Target="../slideLayouts/slideLayout206.xml"/></Relationships>
</file>

<file path=ppt/slideMasters/_rels/slideMaster20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07.xml"/><Relationship Id="rId1" Type="http://schemas.openxmlformats.org/officeDocument/2006/relationships/slideLayout" Target="../slideLayouts/slideLayout207.xml"/></Relationships>
</file>

<file path=ppt/slideMasters/_rels/slideMaster20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08.xml"/><Relationship Id="rId1" Type="http://schemas.openxmlformats.org/officeDocument/2006/relationships/slideLayout" Target="../slideLayouts/slideLayout208.xml"/></Relationships>
</file>

<file path=ppt/slideMasters/_rels/slideMaster20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09.xml"/><Relationship Id="rId1" Type="http://schemas.openxmlformats.org/officeDocument/2006/relationships/slideLayout" Target="../slideLayouts/slideLayout209.xml"/></Relationships>
</file>

<file path=ppt/slideMasters/_rels/slideMaster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1.xml"/><Relationship Id="rId1" Type="http://schemas.openxmlformats.org/officeDocument/2006/relationships/slideLayout" Target="../slideLayouts/slideLayout21.xml"/></Relationships>
</file>

<file path=ppt/slideMasters/_rels/slideMaster2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10.xml"/><Relationship Id="rId1" Type="http://schemas.openxmlformats.org/officeDocument/2006/relationships/slideLayout" Target="../slideLayouts/slideLayout210.xml"/></Relationships>
</file>

<file path=ppt/slideMasters/_rels/slideMaster2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11.xml"/><Relationship Id="rId1" Type="http://schemas.openxmlformats.org/officeDocument/2006/relationships/slideLayout" Target="../slideLayouts/slideLayout211.xml"/></Relationships>
</file>

<file path=ppt/slideMasters/_rels/slideMaster2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12.xml"/><Relationship Id="rId1" Type="http://schemas.openxmlformats.org/officeDocument/2006/relationships/slideLayout" Target="../slideLayouts/slideLayout212.xml"/></Relationships>
</file>

<file path=ppt/slideMasters/_rels/slideMaster2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13.xml"/><Relationship Id="rId1" Type="http://schemas.openxmlformats.org/officeDocument/2006/relationships/slideLayout" Target="../slideLayouts/slideLayout213.xml"/></Relationships>
</file>

<file path=ppt/slideMasters/_rels/slideMaster2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14.xml"/><Relationship Id="rId1" Type="http://schemas.openxmlformats.org/officeDocument/2006/relationships/slideLayout" Target="../slideLayouts/slideLayout214.xml"/></Relationships>
</file>

<file path=ppt/slideMasters/_rels/slideMaster2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15.xml"/><Relationship Id="rId1" Type="http://schemas.openxmlformats.org/officeDocument/2006/relationships/slideLayout" Target="../slideLayouts/slideLayout215.xml"/></Relationships>
</file>

<file path=ppt/slideMasters/_rels/slideMaster2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16.xml"/><Relationship Id="rId1" Type="http://schemas.openxmlformats.org/officeDocument/2006/relationships/slideLayout" Target="../slideLayouts/slideLayout216.xml"/></Relationships>
</file>

<file path=ppt/slideMasters/_rels/slideMaster2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17.xml"/><Relationship Id="rId1" Type="http://schemas.openxmlformats.org/officeDocument/2006/relationships/slideLayout" Target="../slideLayouts/slideLayout217.xml"/></Relationships>
</file>

<file path=ppt/slideMasters/_rels/slideMaster2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18.xml"/><Relationship Id="rId1" Type="http://schemas.openxmlformats.org/officeDocument/2006/relationships/slideLayout" Target="../slideLayouts/slideLayout218.xml"/></Relationships>
</file>

<file path=ppt/slideMasters/_rels/slideMaster2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19.xml"/><Relationship Id="rId1" Type="http://schemas.openxmlformats.org/officeDocument/2006/relationships/slideLayout" Target="../slideLayouts/slideLayout219.xml"/></Relationships>
</file>

<file path=ppt/slideMasters/_rels/slideMaster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2.xml"/><Relationship Id="rId1" Type="http://schemas.openxmlformats.org/officeDocument/2006/relationships/slideLayout" Target="../slideLayouts/slideLayout22.xml"/></Relationships>
</file>

<file path=ppt/slideMasters/_rels/slideMaster2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20.xml"/><Relationship Id="rId1" Type="http://schemas.openxmlformats.org/officeDocument/2006/relationships/slideLayout" Target="../slideLayouts/slideLayout220.xml"/></Relationships>
</file>

<file path=ppt/slideMasters/_rels/slideMaster2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21.xml"/><Relationship Id="rId1" Type="http://schemas.openxmlformats.org/officeDocument/2006/relationships/slideLayout" Target="../slideLayouts/slideLayout221.xml"/></Relationships>
</file>

<file path=ppt/slideMasters/_rels/slideMaster2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22.xml"/><Relationship Id="rId1" Type="http://schemas.openxmlformats.org/officeDocument/2006/relationships/slideLayout" Target="../slideLayouts/slideLayout222.xml"/></Relationships>
</file>

<file path=ppt/slideMasters/_rels/slideMaster2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23.xml"/><Relationship Id="rId1" Type="http://schemas.openxmlformats.org/officeDocument/2006/relationships/slideLayout" Target="../slideLayouts/slideLayout223.xml"/></Relationships>
</file>

<file path=ppt/slideMasters/_rels/slideMaster2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24.xml"/><Relationship Id="rId1" Type="http://schemas.openxmlformats.org/officeDocument/2006/relationships/slideLayout" Target="../slideLayouts/slideLayout224.xml"/></Relationships>
</file>

<file path=ppt/slideMasters/_rels/slideMaster2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25.xml"/><Relationship Id="rId1" Type="http://schemas.openxmlformats.org/officeDocument/2006/relationships/slideLayout" Target="../slideLayouts/slideLayout225.xml"/></Relationships>
</file>

<file path=ppt/slideMasters/_rels/slideMaster2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26.xml"/><Relationship Id="rId1" Type="http://schemas.openxmlformats.org/officeDocument/2006/relationships/slideLayout" Target="../slideLayouts/slideLayout226.xml"/></Relationships>
</file>

<file path=ppt/slideMasters/_rels/slideMaster2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27.xml"/><Relationship Id="rId1" Type="http://schemas.openxmlformats.org/officeDocument/2006/relationships/slideLayout" Target="../slideLayouts/slideLayout227.xml"/></Relationships>
</file>

<file path=ppt/slideMasters/_rels/slideMaster2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28.xml"/><Relationship Id="rId1" Type="http://schemas.openxmlformats.org/officeDocument/2006/relationships/slideLayout" Target="../slideLayouts/slideLayout228.xml"/></Relationships>
</file>

<file path=ppt/slideMasters/_rels/slideMaster2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29.xml"/><Relationship Id="rId1" Type="http://schemas.openxmlformats.org/officeDocument/2006/relationships/slideLayout" Target="../slideLayouts/slideLayout229.xml"/></Relationships>
</file>

<file path=ppt/slideMasters/_rels/slideMaster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3.xml"/><Relationship Id="rId1" Type="http://schemas.openxmlformats.org/officeDocument/2006/relationships/slideLayout" Target="../slideLayouts/slideLayout23.xml"/></Relationships>
</file>

<file path=ppt/slideMasters/_rels/slideMaster2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30.xml"/><Relationship Id="rId1" Type="http://schemas.openxmlformats.org/officeDocument/2006/relationships/slideLayout" Target="../slideLayouts/slideLayout230.xml"/></Relationships>
</file>

<file path=ppt/slideMasters/_rels/slideMaster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4.xml"/><Relationship Id="rId1" Type="http://schemas.openxmlformats.org/officeDocument/2006/relationships/slideLayout" Target="../slideLayouts/slideLayout24.xml"/></Relationships>
</file>

<file path=ppt/slideMasters/_rels/slideMaster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5.xml"/><Relationship Id="rId1" Type="http://schemas.openxmlformats.org/officeDocument/2006/relationships/slideLayout" Target="../slideLayouts/slideLayout25.xml"/></Relationships>
</file>

<file path=ppt/slideMasters/_rels/slideMaster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6.xml"/><Relationship Id="rId1" Type="http://schemas.openxmlformats.org/officeDocument/2006/relationships/slideLayout" Target="../slideLayouts/slideLayout26.xml"/></Relationships>
</file>

<file path=ppt/slideMasters/_rels/slideMaster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7.xml"/><Relationship Id="rId1" Type="http://schemas.openxmlformats.org/officeDocument/2006/relationships/slideLayout" Target="../slideLayouts/slideLayout27.xml"/></Relationships>
</file>

<file path=ppt/slideMasters/_rels/slideMaster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8.xml"/><Relationship Id="rId1" Type="http://schemas.openxmlformats.org/officeDocument/2006/relationships/slideLayout" Target="../slideLayouts/slideLayout28.xml"/></Relationships>
</file>

<file path=ppt/slideMasters/_rels/slideMaster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9.xml"/><Relationship Id="rId1"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30.xml"/><Relationship Id="rId1" Type="http://schemas.openxmlformats.org/officeDocument/2006/relationships/slideLayout" Target="../slideLayouts/slideLayout30.xml"/></Relationships>
</file>

<file path=ppt/slideMasters/_rels/slideMaster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31.xml"/><Relationship Id="rId1" Type="http://schemas.openxmlformats.org/officeDocument/2006/relationships/slideLayout" Target="../slideLayouts/slideLayout31.xml"/></Relationships>
</file>

<file path=ppt/slideMasters/_rels/slideMaster3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32.xml"/><Relationship Id="rId1" Type="http://schemas.openxmlformats.org/officeDocument/2006/relationships/slideLayout" Target="../slideLayouts/slideLayout32.xml"/></Relationships>
</file>

<file path=ppt/slideMasters/_rels/slideMaster3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33.xml"/><Relationship Id="rId1" Type="http://schemas.openxmlformats.org/officeDocument/2006/relationships/slideLayout" Target="../slideLayouts/slideLayout33.xml"/></Relationships>
</file>

<file path=ppt/slideMasters/_rels/slideMaster3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34.xml"/><Relationship Id="rId1" Type="http://schemas.openxmlformats.org/officeDocument/2006/relationships/slideLayout" Target="../slideLayouts/slideLayout34.xml"/></Relationships>
</file>

<file path=ppt/slideMasters/_rels/slideMaster3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35.xml"/><Relationship Id="rId1" Type="http://schemas.openxmlformats.org/officeDocument/2006/relationships/slideLayout" Target="../slideLayouts/slideLayout35.xml"/></Relationships>
</file>

<file path=ppt/slideMasters/_rels/slideMaster3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36.xml"/><Relationship Id="rId1" Type="http://schemas.openxmlformats.org/officeDocument/2006/relationships/slideLayout" Target="../slideLayouts/slideLayout36.xml"/></Relationships>
</file>

<file path=ppt/slideMasters/_rels/slideMaster3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37.xml"/><Relationship Id="rId1" Type="http://schemas.openxmlformats.org/officeDocument/2006/relationships/slideLayout" Target="../slideLayouts/slideLayout37.xml"/></Relationships>
</file>

<file path=ppt/slideMasters/_rels/slideMaster3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38.xml"/><Relationship Id="rId1" Type="http://schemas.openxmlformats.org/officeDocument/2006/relationships/slideLayout" Target="../slideLayouts/slideLayout38.xml"/></Relationships>
</file>

<file path=ppt/slideMasters/_rels/slideMaster3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39.xml"/><Relationship Id="rId1" Type="http://schemas.openxmlformats.org/officeDocument/2006/relationships/slideLayout" Target="../slideLayouts/slideLayout39.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4.xml"/><Relationship Id="rId1" Type="http://schemas.openxmlformats.org/officeDocument/2006/relationships/slideLayout" Target="../slideLayouts/slideLayout4.xml"/></Relationships>
</file>

<file path=ppt/slideMasters/_rels/slideMaster4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40.xml"/><Relationship Id="rId1" Type="http://schemas.openxmlformats.org/officeDocument/2006/relationships/slideLayout" Target="../slideLayouts/slideLayout40.xml"/></Relationships>
</file>

<file path=ppt/slideMasters/_rels/slideMaster4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41.xml"/><Relationship Id="rId1" Type="http://schemas.openxmlformats.org/officeDocument/2006/relationships/slideLayout" Target="../slideLayouts/slideLayout41.xml"/></Relationships>
</file>

<file path=ppt/slideMasters/_rels/slideMaster4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42.xml"/><Relationship Id="rId1" Type="http://schemas.openxmlformats.org/officeDocument/2006/relationships/slideLayout" Target="../slideLayouts/slideLayout42.xml"/></Relationships>
</file>

<file path=ppt/slideMasters/_rels/slideMaster4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43.xml"/><Relationship Id="rId1" Type="http://schemas.openxmlformats.org/officeDocument/2006/relationships/slideLayout" Target="../slideLayouts/slideLayout43.xml"/></Relationships>
</file>

<file path=ppt/slideMasters/_rels/slideMaster4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44.xml"/><Relationship Id="rId1" Type="http://schemas.openxmlformats.org/officeDocument/2006/relationships/slideLayout" Target="../slideLayouts/slideLayout44.xml"/></Relationships>
</file>

<file path=ppt/slideMasters/_rels/slideMaster4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45.xml"/><Relationship Id="rId1" Type="http://schemas.openxmlformats.org/officeDocument/2006/relationships/slideLayout" Target="../slideLayouts/slideLayout45.xml"/></Relationships>
</file>

<file path=ppt/slideMasters/_rels/slideMaster4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46.xml"/><Relationship Id="rId1" Type="http://schemas.openxmlformats.org/officeDocument/2006/relationships/slideLayout" Target="../slideLayouts/slideLayout46.xml"/></Relationships>
</file>

<file path=ppt/slideMasters/_rels/slideMaster4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47.xml"/><Relationship Id="rId1" Type="http://schemas.openxmlformats.org/officeDocument/2006/relationships/slideLayout" Target="../slideLayouts/slideLayout47.xml"/></Relationships>
</file>

<file path=ppt/slideMasters/_rels/slideMaster4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48.xml"/><Relationship Id="rId1" Type="http://schemas.openxmlformats.org/officeDocument/2006/relationships/slideLayout" Target="../slideLayouts/slideLayout48.xml"/></Relationships>
</file>

<file path=ppt/slideMasters/_rels/slideMaster4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49.xml"/><Relationship Id="rId1" Type="http://schemas.openxmlformats.org/officeDocument/2006/relationships/slideLayout" Target="../slideLayouts/slideLayout49.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5.xml"/><Relationship Id="rId1" Type="http://schemas.openxmlformats.org/officeDocument/2006/relationships/slideLayout" Target="../slideLayouts/slideLayout5.xml"/></Relationships>
</file>

<file path=ppt/slideMasters/_rels/slideMaster5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50.xml"/><Relationship Id="rId1" Type="http://schemas.openxmlformats.org/officeDocument/2006/relationships/slideLayout" Target="../slideLayouts/slideLayout50.xml"/></Relationships>
</file>

<file path=ppt/slideMasters/_rels/slideMaster5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51.xml"/><Relationship Id="rId1" Type="http://schemas.openxmlformats.org/officeDocument/2006/relationships/slideLayout" Target="../slideLayouts/slideLayout51.xml"/></Relationships>
</file>

<file path=ppt/slideMasters/_rels/slideMaster5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52.xml"/><Relationship Id="rId1" Type="http://schemas.openxmlformats.org/officeDocument/2006/relationships/slideLayout" Target="../slideLayouts/slideLayout52.xml"/></Relationships>
</file>

<file path=ppt/slideMasters/_rels/slideMaster5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53.xml"/><Relationship Id="rId1" Type="http://schemas.openxmlformats.org/officeDocument/2006/relationships/slideLayout" Target="../slideLayouts/slideLayout53.xml"/></Relationships>
</file>

<file path=ppt/slideMasters/_rels/slideMaster5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54.xml"/><Relationship Id="rId1" Type="http://schemas.openxmlformats.org/officeDocument/2006/relationships/slideLayout" Target="../slideLayouts/slideLayout54.xml"/></Relationships>
</file>

<file path=ppt/slideMasters/_rels/slideMaster5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55.xml"/><Relationship Id="rId1" Type="http://schemas.openxmlformats.org/officeDocument/2006/relationships/slideLayout" Target="../slideLayouts/slideLayout55.xml"/></Relationships>
</file>

<file path=ppt/slideMasters/_rels/slideMaster5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56.xml"/><Relationship Id="rId1" Type="http://schemas.openxmlformats.org/officeDocument/2006/relationships/slideLayout" Target="../slideLayouts/slideLayout56.xml"/></Relationships>
</file>

<file path=ppt/slideMasters/_rels/slideMaster5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57.xml"/><Relationship Id="rId1" Type="http://schemas.openxmlformats.org/officeDocument/2006/relationships/slideLayout" Target="../slideLayouts/slideLayout57.xml"/></Relationships>
</file>

<file path=ppt/slideMasters/_rels/slideMaster5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58.xml"/><Relationship Id="rId1" Type="http://schemas.openxmlformats.org/officeDocument/2006/relationships/slideLayout" Target="../slideLayouts/slideLayout58.xml"/></Relationships>
</file>

<file path=ppt/slideMasters/_rels/slideMaster5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59.xml"/><Relationship Id="rId1" Type="http://schemas.openxmlformats.org/officeDocument/2006/relationships/slideLayout" Target="../slideLayouts/slideLayout59.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6.xml"/><Relationship Id="rId1" Type="http://schemas.openxmlformats.org/officeDocument/2006/relationships/slideLayout" Target="../slideLayouts/slideLayout6.xml"/></Relationships>
</file>

<file path=ppt/slideMasters/_rels/slideMaster6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60.xml"/><Relationship Id="rId1" Type="http://schemas.openxmlformats.org/officeDocument/2006/relationships/slideLayout" Target="../slideLayouts/slideLayout60.xml"/></Relationships>
</file>

<file path=ppt/slideMasters/_rels/slideMaster6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61.xml"/><Relationship Id="rId1" Type="http://schemas.openxmlformats.org/officeDocument/2006/relationships/slideLayout" Target="../slideLayouts/slideLayout61.xml"/></Relationships>
</file>

<file path=ppt/slideMasters/_rels/slideMaster6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62.xml"/><Relationship Id="rId1" Type="http://schemas.openxmlformats.org/officeDocument/2006/relationships/slideLayout" Target="../slideLayouts/slideLayout62.xml"/></Relationships>
</file>

<file path=ppt/slideMasters/_rels/slideMaster6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63.xml"/><Relationship Id="rId1" Type="http://schemas.openxmlformats.org/officeDocument/2006/relationships/slideLayout" Target="../slideLayouts/slideLayout63.xml"/></Relationships>
</file>

<file path=ppt/slideMasters/_rels/slideMaster6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64.xml"/><Relationship Id="rId1" Type="http://schemas.openxmlformats.org/officeDocument/2006/relationships/slideLayout" Target="../slideLayouts/slideLayout64.xml"/></Relationships>
</file>

<file path=ppt/slideMasters/_rels/slideMaster6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65.xml"/><Relationship Id="rId1" Type="http://schemas.openxmlformats.org/officeDocument/2006/relationships/slideLayout" Target="../slideLayouts/slideLayout65.xml"/></Relationships>
</file>

<file path=ppt/slideMasters/_rels/slideMaster6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66.xml"/><Relationship Id="rId1" Type="http://schemas.openxmlformats.org/officeDocument/2006/relationships/slideLayout" Target="../slideLayouts/slideLayout66.xml"/></Relationships>
</file>

<file path=ppt/slideMasters/_rels/slideMaster6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67.xml"/><Relationship Id="rId1" Type="http://schemas.openxmlformats.org/officeDocument/2006/relationships/slideLayout" Target="../slideLayouts/slideLayout67.xml"/></Relationships>
</file>

<file path=ppt/slideMasters/_rels/slideMaster6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68.xml"/><Relationship Id="rId1" Type="http://schemas.openxmlformats.org/officeDocument/2006/relationships/slideLayout" Target="../slideLayouts/slideLayout68.xml"/></Relationships>
</file>

<file path=ppt/slideMasters/_rels/slideMaster6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69.xml"/><Relationship Id="rId1" Type="http://schemas.openxmlformats.org/officeDocument/2006/relationships/slideLayout" Target="../slideLayouts/slideLayout69.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7.xml"/><Relationship Id="rId1" Type="http://schemas.openxmlformats.org/officeDocument/2006/relationships/slideLayout" Target="../slideLayouts/slideLayout7.xml"/></Relationships>
</file>

<file path=ppt/slideMasters/_rels/slideMaster7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70.xml"/><Relationship Id="rId1" Type="http://schemas.openxmlformats.org/officeDocument/2006/relationships/slideLayout" Target="../slideLayouts/slideLayout70.xml"/></Relationships>
</file>

<file path=ppt/slideMasters/_rels/slideMaster7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71.xml"/><Relationship Id="rId1" Type="http://schemas.openxmlformats.org/officeDocument/2006/relationships/slideLayout" Target="../slideLayouts/slideLayout71.xml"/></Relationships>
</file>

<file path=ppt/slideMasters/_rels/slideMaster7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72.xml"/><Relationship Id="rId1" Type="http://schemas.openxmlformats.org/officeDocument/2006/relationships/slideLayout" Target="../slideLayouts/slideLayout72.xml"/></Relationships>
</file>

<file path=ppt/slideMasters/_rels/slideMaster7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73.xml"/><Relationship Id="rId1" Type="http://schemas.openxmlformats.org/officeDocument/2006/relationships/slideLayout" Target="../slideLayouts/slideLayout73.xml"/></Relationships>
</file>

<file path=ppt/slideMasters/_rels/slideMaster7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74.xml"/><Relationship Id="rId1" Type="http://schemas.openxmlformats.org/officeDocument/2006/relationships/slideLayout" Target="../slideLayouts/slideLayout74.xml"/></Relationships>
</file>

<file path=ppt/slideMasters/_rels/slideMaster7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75.xml"/><Relationship Id="rId1" Type="http://schemas.openxmlformats.org/officeDocument/2006/relationships/slideLayout" Target="../slideLayouts/slideLayout75.xml"/></Relationships>
</file>

<file path=ppt/slideMasters/_rels/slideMaster7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76.xml"/><Relationship Id="rId1" Type="http://schemas.openxmlformats.org/officeDocument/2006/relationships/slideLayout" Target="../slideLayouts/slideLayout76.xml"/></Relationships>
</file>

<file path=ppt/slideMasters/_rels/slideMaster7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77.xml"/><Relationship Id="rId1" Type="http://schemas.openxmlformats.org/officeDocument/2006/relationships/slideLayout" Target="../slideLayouts/slideLayout77.xml"/></Relationships>
</file>

<file path=ppt/slideMasters/_rels/slideMaster7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78.xml"/><Relationship Id="rId1" Type="http://schemas.openxmlformats.org/officeDocument/2006/relationships/slideLayout" Target="../slideLayouts/slideLayout78.xml"/></Relationships>
</file>

<file path=ppt/slideMasters/_rels/slideMaster7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79.xml"/><Relationship Id="rId1" Type="http://schemas.openxmlformats.org/officeDocument/2006/relationships/slideLayout" Target="../slideLayouts/slideLayout79.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8.xml"/><Relationship Id="rId1" Type="http://schemas.openxmlformats.org/officeDocument/2006/relationships/slideLayout" Target="../slideLayouts/slideLayout8.xml"/></Relationships>
</file>

<file path=ppt/slideMasters/_rels/slideMaster8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80.xml"/><Relationship Id="rId1" Type="http://schemas.openxmlformats.org/officeDocument/2006/relationships/slideLayout" Target="../slideLayouts/slideLayout80.xml"/></Relationships>
</file>

<file path=ppt/slideMasters/_rels/slideMaster8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81.xml"/><Relationship Id="rId1" Type="http://schemas.openxmlformats.org/officeDocument/2006/relationships/slideLayout" Target="../slideLayouts/slideLayout81.xml"/></Relationships>
</file>

<file path=ppt/slideMasters/_rels/slideMaster8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82.xml"/><Relationship Id="rId1" Type="http://schemas.openxmlformats.org/officeDocument/2006/relationships/slideLayout" Target="../slideLayouts/slideLayout82.xml"/></Relationships>
</file>

<file path=ppt/slideMasters/_rels/slideMaster8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83.xml"/><Relationship Id="rId1" Type="http://schemas.openxmlformats.org/officeDocument/2006/relationships/slideLayout" Target="../slideLayouts/slideLayout83.xml"/></Relationships>
</file>

<file path=ppt/slideMasters/_rels/slideMaster8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84.xml"/><Relationship Id="rId1" Type="http://schemas.openxmlformats.org/officeDocument/2006/relationships/slideLayout" Target="../slideLayouts/slideLayout84.xml"/></Relationships>
</file>

<file path=ppt/slideMasters/_rels/slideMaster8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85.xml"/><Relationship Id="rId1" Type="http://schemas.openxmlformats.org/officeDocument/2006/relationships/slideLayout" Target="../slideLayouts/slideLayout85.xml"/></Relationships>
</file>

<file path=ppt/slideMasters/_rels/slideMaster8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86.xml"/><Relationship Id="rId1" Type="http://schemas.openxmlformats.org/officeDocument/2006/relationships/slideLayout" Target="../slideLayouts/slideLayout86.xml"/></Relationships>
</file>

<file path=ppt/slideMasters/_rels/slideMaster8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87.xml"/><Relationship Id="rId1" Type="http://schemas.openxmlformats.org/officeDocument/2006/relationships/slideLayout" Target="../slideLayouts/slideLayout87.xml"/></Relationships>
</file>

<file path=ppt/slideMasters/_rels/slideMaster8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88.xml"/><Relationship Id="rId1" Type="http://schemas.openxmlformats.org/officeDocument/2006/relationships/slideLayout" Target="../slideLayouts/slideLayout88.xml"/></Relationships>
</file>

<file path=ppt/slideMasters/_rels/slideMaster8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89.xml"/><Relationship Id="rId1" Type="http://schemas.openxmlformats.org/officeDocument/2006/relationships/slideLayout" Target="../slideLayouts/slideLayout89.xm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9.xml"/><Relationship Id="rId1" Type="http://schemas.openxmlformats.org/officeDocument/2006/relationships/slideLayout" Target="../slideLayouts/slideLayout9.xml"/></Relationships>
</file>

<file path=ppt/slideMasters/_rels/slideMaster9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90.xml"/><Relationship Id="rId1" Type="http://schemas.openxmlformats.org/officeDocument/2006/relationships/slideLayout" Target="../slideLayouts/slideLayout90.xml"/></Relationships>
</file>

<file path=ppt/slideMasters/_rels/slideMaster9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91.xml"/><Relationship Id="rId1" Type="http://schemas.openxmlformats.org/officeDocument/2006/relationships/slideLayout" Target="../slideLayouts/slideLayout91.xml"/></Relationships>
</file>

<file path=ppt/slideMasters/_rels/slideMaster9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92.xml"/><Relationship Id="rId1" Type="http://schemas.openxmlformats.org/officeDocument/2006/relationships/slideLayout" Target="../slideLayouts/slideLayout92.xml"/></Relationships>
</file>

<file path=ppt/slideMasters/_rels/slideMaster9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93.xml"/><Relationship Id="rId1" Type="http://schemas.openxmlformats.org/officeDocument/2006/relationships/slideLayout" Target="../slideLayouts/slideLayout93.xml"/></Relationships>
</file>

<file path=ppt/slideMasters/_rels/slideMaster9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94.xml"/><Relationship Id="rId1" Type="http://schemas.openxmlformats.org/officeDocument/2006/relationships/slideLayout" Target="../slideLayouts/slideLayout94.xml"/></Relationships>
</file>

<file path=ppt/slideMasters/_rels/slideMaster9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95.xml"/><Relationship Id="rId1" Type="http://schemas.openxmlformats.org/officeDocument/2006/relationships/slideLayout" Target="../slideLayouts/slideLayout95.xml"/></Relationships>
</file>

<file path=ppt/slideMasters/_rels/slideMaster9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96.xml"/><Relationship Id="rId1" Type="http://schemas.openxmlformats.org/officeDocument/2006/relationships/slideLayout" Target="../slideLayouts/slideLayout96.xml"/></Relationships>
</file>

<file path=ppt/slideMasters/_rels/slideMaster9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97.xml"/><Relationship Id="rId1" Type="http://schemas.openxmlformats.org/officeDocument/2006/relationships/slideLayout" Target="../slideLayouts/slideLayout97.xml"/></Relationships>
</file>

<file path=ppt/slideMasters/_rels/slideMaster9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98.xml"/><Relationship Id="rId1" Type="http://schemas.openxmlformats.org/officeDocument/2006/relationships/slideLayout" Target="../slideLayouts/slideLayout98.xml"/></Relationships>
</file>

<file path=ppt/slideMasters/_rels/slideMaster9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99.xml"/><Relationship Id="rId1" Type="http://schemas.openxmlformats.org/officeDocument/2006/relationships/slideLayout" Target="../slideLayouts/slideLayout9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5" name="PlaceHolder 1"/>
          <p:cNvSpPr>
            <a:spLocks noGrp="1"/>
          </p:cNvSpPr>
          <p:nvPr>
            <p:ph type="title"/>
          </p:nvPr>
        </p:nvSpPr>
        <p:spPr>
          <a:xfrm>
            <a:off x="685800" y="2130480"/>
            <a:ext cx="7772040" cy="1469520"/>
          </a:xfrm>
          <a:prstGeom prst="rect">
            <a:avLst/>
          </a:prstGeom>
          <a:noFill/>
          <a:ln w="0">
            <a:noFill/>
          </a:ln>
        </p:spPr>
        <p:txBody>
          <a:bodyPr lIns="91080" tIns="45360" rIns="91080" bIns="45360" numCol="1" spcCol="0" anchor="ctr">
            <a:noAutofit/>
          </a:bodyPr>
          <a:lstStyle/>
          <a:p>
            <a:pPr indent="0" algn="ctr">
              <a:lnSpc>
                <a:spcPct val="100000"/>
              </a:lnSpc>
              <a:buNone/>
            </a:pPr>
            <a:r>
              <a:rPr lang="pl-PL" sz="4400" b="0" u="none" strike="noStrike">
                <a:solidFill>
                  <a:schemeClr val="dk2"/>
                </a:solidFill>
                <a:uFillTx/>
                <a:latin typeface="Times New Roman"/>
              </a:rPr>
              <a:t>Kliknij, aby edytować styl</a:t>
            </a:r>
            <a:endParaRPr lang="pl-PL" sz="4400" b="0" u="none" strike="noStrike">
              <a:solidFill>
                <a:schemeClr val="dk1"/>
              </a:solidFill>
              <a:uFillTx/>
              <a:latin typeface="Times New Roman"/>
            </a:endParaRPr>
          </a:p>
        </p:txBody>
      </p:sp>
      <p:sp>
        <p:nvSpPr>
          <p:cNvPr id="6" name="PlaceHolder 2"/>
          <p:cNvSpPr>
            <a:spLocks noGrp="1"/>
          </p:cNvSpPr>
          <p:nvPr>
            <p:ph type="dt" idx="1"/>
          </p:nvPr>
        </p:nvSpPr>
        <p:spPr>
          <a:xfrm>
            <a:off x="685800" y="6248520"/>
            <a:ext cx="1904760" cy="456840"/>
          </a:xfrm>
          <a:prstGeom prst="rect">
            <a:avLst/>
          </a:prstGeom>
          <a:noFill/>
          <a:ln w="9360">
            <a:noFill/>
          </a:ln>
        </p:spPr>
        <p:txBody>
          <a:bodyPr lIns="91080" tIns="45360" rIns="91080" bIns="45360" numCol="1" spcCol="0" anchor="t">
            <a:noAutofit/>
          </a:bodyPr>
          <a:lstStyle>
            <a:lvl1pPr indent="0">
              <a:buNone/>
              <a:defRPr lang="pl-PL" sz="1400" b="0" u="none" strike="noStrike">
                <a:solidFill>
                  <a:srgbClr val="000000"/>
                </a:solidFill>
                <a:uFillTx/>
                <a:latin typeface="Times New Roman"/>
              </a:defRPr>
            </a:lvl1pPr>
          </a:lstStyle>
          <a:p>
            <a:pPr indent="0">
              <a:buNone/>
            </a:pPr>
            <a:r>
              <a:rPr lang="pl-PL" sz="1400" b="0" u="none" strike="noStrike">
                <a:solidFill>
                  <a:srgbClr val="000000"/>
                </a:solidFill>
                <a:uFillTx/>
                <a:latin typeface="Times New Roman"/>
              </a:rPr>
              <a:t>&lt;data/godzina&gt;</a:t>
            </a:r>
          </a:p>
        </p:txBody>
      </p:sp>
      <p:sp>
        <p:nvSpPr>
          <p:cNvPr id="2" name="PlaceHolder 3"/>
          <p:cNvSpPr>
            <a:spLocks noGrp="1"/>
          </p:cNvSpPr>
          <p:nvPr>
            <p:ph type="ftr" idx="2"/>
          </p:nvPr>
        </p:nvSpPr>
        <p:spPr>
          <a:xfrm>
            <a:off x="3124080" y="6248520"/>
            <a:ext cx="2895120" cy="456840"/>
          </a:xfrm>
          <a:prstGeom prst="rect">
            <a:avLst/>
          </a:prstGeom>
          <a:noFill/>
          <a:ln w="9360">
            <a:noFill/>
          </a:ln>
        </p:spPr>
        <p:txBody>
          <a:bodyPr lIns="91080" tIns="45360" rIns="91080" bIns="45360" numCol="1" spcCol="0" anchor="t">
            <a:noAutofit/>
          </a:bodyPr>
          <a:lstStyle>
            <a:lvl1pPr indent="0" algn="ctr">
              <a:buNone/>
              <a:defRPr lang="pl-PL" sz="1400" b="0" u="none" strike="noStrike">
                <a:solidFill>
                  <a:srgbClr val="000000"/>
                </a:solidFill>
                <a:uFillTx/>
                <a:latin typeface="Times New Roman"/>
              </a:defRPr>
            </a:lvl1pPr>
          </a:lstStyle>
          <a:p>
            <a:pPr indent="0" algn="ctr">
              <a:buNone/>
            </a:pPr>
            <a:r>
              <a:rPr lang="pl-PL" sz="1400" b="0" u="none" strike="noStrike">
                <a:solidFill>
                  <a:srgbClr val="000000"/>
                </a:solidFill>
                <a:uFillTx/>
                <a:latin typeface="Times New Roman"/>
              </a:rPr>
              <a:t>&lt;stopka&gt;</a:t>
            </a:r>
          </a:p>
        </p:txBody>
      </p:sp>
      <p:sp>
        <p:nvSpPr>
          <p:cNvPr id="3" name="PlaceHolder 4"/>
          <p:cNvSpPr>
            <a:spLocks noGrp="1"/>
          </p:cNvSpPr>
          <p:nvPr>
            <p:ph type="sldNum" idx="3"/>
          </p:nvPr>
        </p:nvSpPr>
        <p:spPr>
          <a:xfrm>
            <a:off x="6553080" y="6248520"/>
            <a:ext cx="1904760" cy="456840"/>
          </a:xfrm>
          <a:prstGeom prst="rect">
            <a:avLst/>
          </a:prstGeom>
          <a:noFill/>
          <a:ln w="9360">
            <a:noFill/>
          </a:ln>
        </p:spPr>
        <p:txBody>
          <a:bodyPr lIns="91080" tIns="45360" rIns="91080" bIns="45360" numCol="1" spcCol="0" anchor="t">
            <a:noAutofit/>
          </a:bodyPr>
          <a:lstStyle>
            <a:lvl1pPr indent="0" algn="r">
              <a:lnSpc>
                <a:spcPct val="100000"/>
              </a:lnSpc>
              <a:buNone/>
              <a:defRPr lang="pl-PL" sz="1400" b="0" u="none" strike="noStrike">
                <a:solidFill>
                  <a:schemeClr val="dk1"/>
                </a:solidFill>
                <a:uFillTx/>
                <a:latin typeface="Times New Roman"/>
              </a:defRPr>
            </a:lvl1pPr>
          </a:lstStyle>
          <a:p>
            <a:pPr indent="0" algn="r">
              <a:lnSpc>
                <a:spcPct val="100000"/>
              </a:lnSpc>
              <a:buNone/>
            </a:pPr>
            <a:fld id="{65AC4AB6-9DFC-43E5-8F1C-43EA4439C874}" type="slidenum">
              <a:rPr lang="pl-PL" sz="1400" b="0" u="none" strike="noStrike">
                <a:solidFill>
                  <a:schemeClr val="dk1"/>
                </a:solidFill>
                <a:uFillTx/>
                <a:latin typeface="Times New Roman"/>
              </a:rPr>
              <a:t>‹#›</a:t>
            </a:fld>
            <a:endParaRPr lang="pl-PL" sz="1400" b="0" u="none" strike="noStrike">
              <a:solidFill>
                <a:srgbClr val="000000"/>
              </a:solidFill>
              <a:uFillTx/>
              <a:latin typeface="Times New Roman"/>
            </a:endParaRPr>
          </a:p>
        </p:txBody>
      </p:sp>
      <p:sp>
        <p:nvSpPr>
          <p:cNvPr id="4" name="PlaceHolder 5"/>
          <p:cNvSpPr>
            <a:spLocks noGrp="1"/>
          </p:cNvSpPr>
          <p:nvPr>
            <p:ph type="body"/>
          </p:nvPr>
        </p:nvSpPr>
        <p:spPr>
          <a:xfrm>
            <a:off x="457200" y="1604520"/>
            <a:ext cx="8229240" cy="397728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pl-PL" sz="3200" b="0" u="none" strike="noStrike">
                <a:solidFill>
                  <a:schemeClr val="dk1"/>
                </a:solidFill>
                <a:uFillTx/>
                <a:latin typeface="Times New Roman"/>
              </a:rPr>
              <a:t>Kliknij, aby edytować format tekstu konspektu</a:t>
            </a:r>
          </a:p>
          <a:p>
            <a:pPr marL="864000" lvl="1" indent="-324000">
              <a:spcBef>
                <a:spcPts val="1134"/>
              </a:spcBef>
              <a:buClr>
                <a:srgbClr val="000000"/>
              </a:buClr>
              <a:buSzPct val="75000"/>
              <a:buFont typeface="Symbol" charset="2"/>
              <a:buChar char=""/>
            </a:pPr>
            <a:r>
              <a:rPr lang="pl-PL" sz="2400" b="0" u="none" strike="noStrike">
                <a:solidFill>
                  <a:schemeClr val="dk1"/>
                </a:solidFill>
                <a:uFillTx/>
                <a:latin typeface="Times New Roman"/>
              </a:rPr>
              <a:t>Drugi poziom konspektu</a:t>
            </a:r>
          </a:p>
          <a:p>
            <a:pPr marL="1296000" lvl="2" indent="-288000">
              <a:spcBef>
                <a:spcPts val="850"/>
              </a:spcBef>
              <a:buClr>
                <a:srgbClr val="000000"/>
              </a:buClr>
              <a:buSzPct val="45000"/>
              <a:buFont typeface="Wingdings" charset="2"/>
              <a:buChar char=""/>
            </a:pPr>
            <a:r>
              <a:rPr lang="pl-PL" sz="2000" b="0" u="none" strike="noStrike">
                <a:solidFill>
                  <a:schemeClr val="dk1"/>
                </a:solidFill>
                <a:uFillTx/>
                <a:latin typeface="Times New Roman"/>
              </a:rPr>
              <a:t>Trzeci poziom konspektu</a:t>
            </a:r>
          </a:p>
          <a:p>
            <a:pPr marL="1728000" lvl="3" indent="-216000">
              <a:spcBef>
                <a:spcPts val="567"/>
              </a:spcBef>
              <a:buClr>
                <a:srgbClr val="000000"/>
              </a:buClr>
              <a:buSzPct val="75000"/>
              <a:buFont typeface="Symbol" charset="2"/>
              <a:buChar char=""/>
            </a:pPr>
            <a:r>
              <a:rPr lang="pl-PL" sz="2000" b="0" u="none" strike="noStrike">
                <a:solidFill>
                  <a:schemeClr val="dk1"/>
                </a:solidFill>
                <a:uFillTx/>
                <a:latin typeface="Times New Roman"/>
              </a:rPr>
              <a:t>Czwarty poziom konspektu</a:t>
            </a:r>
          </a:p>
          <a:p>
            <a:pPr marL="2160000" lvl="4" indent="-216000">
              <a:spcBef>
                <a:spcPts val="283"/>
              </a:spcBef>
              <a:buClr>
                <a:srgbClr val="000000"/>
              </a:buClr>
              <a:buSzPct val="45000"/>
              <a:buFont typeface="Wingdings" charset="2"/>
              <a:buChar char=""/>
            </a:pPr>
            <a:r>
              <a:rPr lang="pl-PL" sz="2000" b="0" u="none" strike="noStrike">
                <a:solidFill>
                  <a:schemeClr val="dk1"/>
                </a:solidFill>
                <a:uFillTx/>
                <a:latin typeface="Times New Roman"/>
              </a:rPr>
              <a:t>Piąty poziom konspektu</a:t>
            </a:r>
          </a:p>
          <a:p>
            <a:pPr marL="2592000" lvl="5" indent="-216000">
              <a:spcBef>
                <a:spcPts val="283"/>
              </a:spcBef>
              <a:buClr>
                <a:srgbClr val="000000"/>
              </a:buClr>
              <a:buSzPct val="45000"/>
              <a:buFont typeface="Wingdings" charset="2"/>
              <a:buChar char=""/>
            </a:pPr>
            <a:r>
              <a:rPr lang="pl-PL" sz="2000" b="0" u="none" strike="noStrike">
                <a:solidFill>
                  <a:schemeClr val="dk1"/>
                </a:solidFill>
                <a:uFillTx/>
                <a:latin typeface="Times New Roman"/>
              </a:rPr>
              <a:t>Szósty poziom konspektu</a:t>
            </a:r>
          </a:p>
          <a:p>
            <a:pPr marL="3024000" lvl="6" indent="-216000">
              <a:spcBef>
                <a:spcPts val="283"/>
              </a:spcBef>
              <a:buClr>
                <a:srgbClr val="000000"/>
              </a:buClr>
              <a:buSzPct val="45000"/>
              <a:buFont typeface="Wingdings" charset="2"/>
              <a:buChar char=""/>
            </a:pPr>
            <a:r>
              <a:rPr lang="pl-PL" sz="2000" b="0" u="none" strike="noStrike">
                <a:solidFill>
                  <a:schemeClr val="dk1"/>
                </a:solidFill>
                <a:uFillTx/>
                <a:latin typeface="Times New Roman"/>
              </a:rPr>
              <a:t>Siódmy poziom konspektu</a:t>
            </a:r>
          </a:p>
        </p:txBody>
      </p:sp>
    </p:spTree>
  </p:cSld>
  <p:clrMap bg1="lt1" tx1="dk1" bg2="lt2" tx2="dk2" accent1="accent1" accent2="accent2" accent3="accent3" accent4="accent4" accent5="accent5" accent6="accent6" hlink="hlink" folHlink="folHlink"/>
  <p:sldLayoutIdLst>
    <p:sldLayoutId id="2147483649" r:id="rId1"/>
  </p:sldLayoutIdLst>
  <p:txStyles>
    <p:titleStyle/>
    <p:bodyStyle/>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56" name="PlaceHolder 1"/>
          <p:cNvSpPr>
            <a:spLocks noGrp="1"/>
          </p:cNvSpPr>
          <p:nvPr>
            <p:ph type="title"/>
          </p:nvPr>
        </p:nvSpPr>
        <p:spPr>
          <a:xfrm>
            <a:off x="457200" y="272880"/>
            <a:ext cx="3007800" cy="1161720"/>
          </a:xfrm>
          <a:prstGeom prst="rect">
            <a:avLst/>
          </a:prstGeom>
          <a:noFill/>
          <a:ln w="0">
            <a:noFill/>
          </a:ln>
        </p:spPr>
        <p:txBody>
          <a:bodyPr lIns="91080" tIns="45360" rIns="91080" bIns="45360" numCol="1" spcCol="0" anchor="b">
            <a:noAutofit/>
          </a:bodyPr>
          <a:lstStyle/>
          <a:p>
            <a:pPr indent="0">
              <a:lnSpc>
                <a:spcPct val="100000"/>
              </a:lnSpc>
              <a:buNone/>
            </a:pPr>
            <a:r>
              <a:rPr lang="pl-PL" sz="2000" b="1" u="none" strike="noStrike">
                <a:solidFill>
                  <a:schemeClr val="dk2"/>
                </a:solidFill>
                <a:uFillTx/>
                <a:latin typeface="Times New Roman"/>
              </a:rPr>
              <a:t>Kliknij, aby edytować styl</a:t>
            </a:r>
            <a:endParaRPr lang="pl-PL" sz="2000" b="0" u="none" strike="noStrike">
              <a:solidFill>
                <a:schemeClr val="dk1"/>
              </a:solidFill>
              <a:uFillTx/>
              <a:latin typeface="Times New Roman"/>
            </a:endParaRPr>
          </a:p>
        </p:txBody>
      </p:sp>
      <p:sp>
        <p:nvSpPr>
          <p:cNvPr id="57" name="PlaceHolder 2"/>
          <p:cNvSpPr>
            <a:spLocks noGrp="1"/>
          </p:cNvSpPr>
          <p:nvPr>
            <p:ph type="body"/>
          </p:nvPr>
        </p:nvSpPr>
        <p:spPr>
          <a:xfrm>
            <a:off x="3575160" y="272880"/>
            <a:ext cx="5111280" cy="5852880"/>
          </a:xfrm>
          <a:prstGeom prst="rect">
            <a:avLst/>
          </a:prstGeom>
          <a:noFill/>
          <a:ln w="0">
            <a:noFill/>
          </a:ln>
        </p:spPr>
        <p:txBody>
          <a:bodyPr lIns="91080" tIns="45360" rIns="91080" bIns="45360" numCol="1" spcCol="0" anchor="t">
            <a:noAutofit/>
          </a:bodyPr>
          <a:lstStyle/>
          <a:p>
            <a:pPr marL="341280" indent="-341280">
              <a:lnSpc>
                <a:spcPct val="100000"/>
              </a:lnSpc>
              <a:spcBef>
                <a:spcPts val="641"/>
              </a:spcBef>
              <a:buClr>
                <a:srgbClr val="000000"/>
              </a:buClr>
              <a:buFont typeface="Symbol" charset="2"/>
              <a:buChar char=""/>
            </a:pPr>
            <a:r>
              <a:rPr lang="pl-PL" sz="3200" b="0" u="none" strike="noStrike">
                <a:solidFill>
                  <a:schemeClr val="dk1"/>
                </a:solidFill>
                <a:uFillTx/>
                <a:latin typeface="Times New Roman"/>
              </a:rPr>
              <a:t>Kliknij, aby edytować style wzorca tekstu</a:t>
            </a:r>
          </a:p>
          <a:p>
            <a:pPr marL="739440" lvl="1" indent="-284400">
              <a:lnSpc>
                <a:spcPct val="100000"/>
              </a:lnSpc>
              <a:spcBef>
                <a:spcPts val="561"/>
              </a:spcBef>
              <a:buClr>
                <a:srgbClr val="000000"/>
              </a:buClr>
              <a:buFont typeface="Symbol" charset="2"/>
              <a:buChar char=""/>
            </a:pPr>
            <a:r>
              <a:rPr lang="pl-PL" sz="2800" b="0" u="none" strike="noStrike">
                <a:solidFill>
                  <a:schemeClr val="dk1"/>
                </a:solidFill>
                <a:uFillTx/>
                <a:latin typeface="Times New Roman"/>
              </a:rPr>
              <a:t>Drugi poziom</a:t>
            </a:r>
          </a:p>
          <a:p>
            <a:pPr marL="1137960" lvl="2" indent="-227520">
              <a:lnSpc>
                <a:spcPct val="100000"/>
              </a:lnSpc>
              <a:spcBef>
                <a:spcPts val="479"/>
              </a:spcBef>
              <a:buClr>
                <a:srgbClr val="000000"/>
              </a:buClr>
              <a:buFont typeface="Symbol" charset="2"/>
              <a:buChar char=""/>
            </a:pPr>
            <a:r>
              <a:rPr lang="pl-PL" sz="2400" b="0" u="none" strike="noStrike">
                <a:solidFill>
                  <a:schemeClr val="dk1"/>
                </a:solidFill>
                <a:uFillTx/>
                <a:latin typeface="Times New Roman"/>
              </a:rPr>
              <a:t>Trzeci poziom</a:t>
            </a:r>
          </a:p>
          <a:p>
            <a:pPr marL="1593000" lvl="3" indent="-227520">
              <a:lnSpc>
                <a:spcPct val="100000"/>
              </a:lnSpc>
              <a:spcBef>
                <a:spcPts val="400"/>
              </a:spcBef>
              <a:buClr>
                <a:srgbClr val="000000"/>
              </a:buClr>
              <a:buFont typeface="Symbol" charset="2"/>
              <a:buChar char=""/>
            </a:pPr>
            <a:r>
              <a:rPr lang="pl-PL" sz="2000" b="0" u="none" strike="noStrike">
                <a:solidFill>
                  <a:schemeClr val="dk1"/>
                </a:solidFill>
                <a:uFillTx/>
                <a:latin typeface="Times New Roman"/>
              </a:rPr>
              <a:t>Czwarty poziom</a:t>
            </a:r>
          </a:p>
          <a:p>
            <a:pPr marL="2048040" lvl="4" indent="-227520">
              <a:lnSpc>
                <a:spcPct val="100000"/>
              </a:lnSpc>
              <a:spcBef>
                <a:spcPts val="400"/>
              </a:spcBef>
              <a:buClr>
                <a:srgbClr val="000000"/>
              </a:buClr>
              <a:buFont typeface="OpenSymbol"/>
              <a:buChar char="»"/>
            </a:pPr>
            <a:r>
              <a:rPr lang="pl-PL" sz="2000" b="0" u="none" strike="noStrike">
                <a:solidFill>
                  <a:schemeClr val="dk1"/>
                </a:solidFill>
                <a:uFillTx/>
                <a:latin typeface="Times New Roman"/>
              </a:rPr>
              <a:t>Piąty poziom</a:t>
            </a:r>
          </a:p>
        </p:txBody>
      </p:sp>
      <p:sp>
        <p:nvSpPr>
          <p:cNvPr id="58" name="PlaceHolder 3"/>
          <p:cNvSpPr>
            <a:spLocks noGrp="1"/>
          </p:cNvSpPr>
          <p:nvPr>
            <p:ph type="body"/>
          </p:nvPr>
        </p:nvSpPr>
        <p:spPr>
          <a:xfrm>
            <a:off x="457200" y="1434960"/>
            <a:ext cx="3007800" cy="4690800"/>
          </a:xfrm>
          <a:prstGeom prst="rect">
            <a:avLst/>
          </a:prstGeom>
          <a:noFill/>
          <a:ln w="0">
            <a:noFill/>
          </a:ln>
        </p:spPr>
        <p:txBody>
          <a:bodyPr lIns="91080" tIns="45360" rIns="91080" bIns="45360" numCol="1" spcCol="0" anchor="t">
            <a:noAutofit/>
          </a:bodyPr>
          <a:lstStyle/>
          <a:p>
            <a:pPr indent="0">
              <a:lnSpc>
                <a:spcPct val="100000"/>
              </a:lnSpc>
              <a:spcBef>
                <a:spcPts val="281"/>
              </a:spcBef>
              <a:buNone/>
              <a:tabLst>
                <a:tab pos="0" algn="l"/>
              </a:tabLst>
            </a:pPr>
            <a:r>
              <a:rPr lang="pl-PL" sz="1400" b="0" u="none" strike="noStrike">
                <a:solidFill>
                  <a:schemeClr val="dk1"/>
                </a:solidFill>
                <a:uFillTx/>
                <a:latin typeface="Times New Roman"/>
              </a:rPr>
              <a:t>Kliknij, aby edytować style wzorca tekstu</a:t>
            </a:r>
          </a:p>
        </p:txBody>
      </p:sp>
      <p:sp>
        <p:nvSpPr>
          <p:cNvPr id="59" name="PlaceHolder 4"/>
          <p:cNvSpPr>
            <a:spLocks noGrp="1"/>
          </p:cNvSpPr>
          <p:nvPr>
            <p:ph type="dt" idx="28"/>
          </p:nvPr>
        </p:nvSpPr>
        <p:spPr>
          <a:xfrm>
            <a:off x="685800" y="6248520"/>
            <a:ext cx="1904760" cy="456840"/>
          </a:xfrm>
          <a:prstGeom prst="rect">
            <a:avLst/>
          </a:prstGeom>
          <a:noFill/>
          <a:ln w="9360">
            <a:noFill/>
          </a:ln>
        </p:spPr>
        <p:txBody>
          <a:bodyPr lIns="91080" tIns="45360" rIns="91080" bIns="45360" numCol="1" spcCol="0" anchor="t">
            <a:noAutofit/>
          </a:bodyPr>
          <a:lstStyle>
            <a:lvl1pPr indent="0">
              <a:buNone/>
              <a:defRPr lang="pl-PL" sz="1400" b="0" u="none" strike="noStrike">
                <a:solidFill>
                  <a:srgbClr val="000000"/>
                </a:solidFill>
                <a:uFillTx/>
                <a:latin typeface="Times New Roman"/>
              </a:defRPr>
            </a:lvl1pPr>
          </a:lstStyle>
          <a:p>
            <a:pPr indent="0">
              <a:buNone/>
            </a:pPr>
            <a:r>
              <a:rPr lang="pl-PL" sz="1400" b="0" u="none" strike="noStrike">
                <a:solidFill>
                  <a:srgbClr val="000000"/>
                </a:solidFill>
                <a:uFillTx/>
                <a:latin typeface="Times New Roman"/>
              </a:rPr>
              <a:t>&lt;data/godzina&gt;</a:t>
            </a:r>
          </a:p>
        </p:txBody>
      </p:sp>
      <p:sp>
        <p:nvSpPr>
          <p:cNvPr id="60" name="PlaceHolder 5"/>
          <p:cNvSpPr>
            <a:spLocks noGrp="1"/>
          </p:cNvSpPr>
          <p:nvPr>
            <p:ph type="ftr" idx="29"/>
          </p:nvPr>
        </p:nvSpPr>
        <p:spPr>
          <a:xfrm>
            <a:off x="3124080" y="6248520"/>
            <a:ext cx="2895120" cy="456840"/>
          </a:xfrm>
          <a:prstGeom prst="rect">
            <a:avLst/>
          </a:prstGeom>
          <a:noFill/>
          <a:ln w="9360">
            <a:noFill/>
          </a:ln>
        </p:spPr>
        <p:txBody>
          <a:bodyPr lIns="91080" tIns="45360" rIns="91080" bIns="45360" numCol="1" spcCol="0" anchor="t">
            <a:noAutofit/>
          </a:bodyPr>
          <a:lstStyle>
            <a:lvl1pPr indent="0" algn="ctr">
              <a:buNone/>
              <a:defRPr lang="pl-PL" sz="1400" b="0" u="none" strike="noStrike">
                <a:solidFill>
                  <a:srgbClr val="000000"/>
                </a:solidFill>
                <a:uFillTx/>
                <a:latin typeface="Times New Roman"/>
              </a:defRPr>
            </a:lvl1pPr>
          </a:lstStyle>
          <a:p>
            <a:pPr indent="0" algn="ctr">
              <a:buNone/>
            </a:pPr>
            <a:r>
              <a:rPr lang="pl-PL" sz="1400" b="0" u="none" strike="noStrike">
                <a:solidFill>
                  <a:srgbClr val="000000"/>
                </a:solidFill>
                <a:uFillTx/>
                <a:latin typeface="Times New Roman"/>
              </a:rPr>
              <a:t>&lt;stopka&gt;</a:t>
            </a:r>
          </a:p>
        </p:txBody>
      </p:sp>
      <p:sp>
        <p:nvSpPr>
          <p:cNvPr id="61" name="PlaceHolder 6"/>
          <p:cNvSpPr>
            <a:spLocks noGrp="1"/>
          </p:cNvSpPr>
          <p:nvPr>
            <p:ph type="sldNum" idx="30"/>
          </p:nvPr>
        </p:nvSpPr>
        <p:spPr>
          <a:xfrm>
            <a:off x="6553080" y="6248520"/>
            <a:ext cx="1904760" cy="456840"/>
          </a:xfrm>
          <a:prstGeom prst="rect">
            <a:avLst/>
          </a:prstGeom>
          <a:noFill/>
          <a:ln w="9360">
            <a:noFill/>
          </a:ln>
        </p:spPr>
        <p:txBody>
          <a:bodyPr lIns="91080" tIns="45360" rIns="91080" bIns="45360" numCol="1" spcCol="0" anchor="t">
            <a:noAutofit/>
          </a:bodyPr>
          <a:lstStyle>
            <a:lvl1pPr indent="0" algn="r">
              <a:lnSpc>
                <a:spcPct val="100000"/>
              </a:lnSpc>
              <a:buNone/>
              <a:defRPr lang="pl-PL" sz="1400" b="0" u="none" strike="noStrike">
                <a:solidFill>
                  <a:schemeClr val="dk1"/>
                </a:solidFill>
                <a:uFillTx/>
                <a:latin typeface="Times New Roman"/>
              </a:defRPr>
            </a:lvl1pPr>
          </a:lstStyle>
          <a:p>
            <a:pPr indent="0" algn="r">
              <a:lnSpc>
                <a:spcPct val="100000"/>
              </a:lnSpc>
              <a:buNone/>
            </a:pPr>
            <a:fld id="{5E5E2826-8BBE-464A-997D-E9CDF39AC16E}" type="slidenum">
              <a:rPr lang="pl-PL" sz="1400" b="0" u="none" strike="noStrike">
                <a:solidFill>
                  <a:schemeClr val="dk1"/>
                </a:solidFill>
                <a:uFillTx/>
                <a:latin typeface="Times New Roman"/>
              </a:rPr>
              <a:t>‹#›</a:t>
            </a:fld>
            <a:endParaRPr lang="pl-PL" sz="1400" b="0" u="none" strike="noStrik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667" r:id="rId1"/>
  </p:sldLayoutIdLst>
  <p:txStyles>
    <p:titleStyle/>
    <p:bodyStyle/>
    <p:otherStyle/>
  </p:txStyles>
</p:sldMaster>
</file>

<file path=ppt/slideMasters/slideMaster100.xml><?xml version="1.0" encoding="utf-8"?>
<p:sldMaster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623" name="PlaceHolder 1"/>
          <p:cNvSpPr>
            <a:spLocks noGrp="1"/>
          </p:cNvSpPr>
          <p:nvPr>
            <p:ph type="title"/>
          </p:nvPr>
        </p:nvSpPr>
        <p:spPr>
          <a:xfrm>
            <a:off x="722160" y="4406760"/>
            <a:ext cx="7772040" cy="1361880"/>
          </a:xfrm>
          <a:prstGeom prst="rect">
            <a:avLst/>
          </a:prstGeom>
          <a:noFill/>
          <a:ln w="0">
            <a:noFill/>
          </a:ln>
        </p:spPr>
        <p:txBody>
          <a:bodyPr lIns="91080" tIns="45720" rIns="91080" bIns="45720" numCol="1" spcCol="0" anchor="t">
            <a:noAutofit/>
          </a:bodyPr>
          <a:lstStyle/>
          <a:p>
            <a:pPr indent="0">
              <a:lnSpc>
                <a:spcPct val="100000"/>
              </a:lnSpc>
              <a:buNone/>
            </a:pPr>
            <a:r>
              <a:rPr lang="pl-PL" sz="4000" b="1" u="none" strike="noStrike" cap="all">
                <a:solidFill>
                  <a:schemeClr val="dk2"/>
                </a:solidFill>
                <a:uFillTx/>
                <a:latin typeface="Times New Roman"/>
              </a:rPr>
              <a:t>Kliknij, aby edytować styl</a:t>
            </a:r>
            <a:endParaRPr lang="pl-PL" sz="4000" b="0" u="none" strike="noStrike">
              <a:solidFill>
                <a:schemeClr val="dk1"/>
              </a:solidFill>
              <a:uFillTx/>
              <a:latin typeface="Times New Roman"/>
            </a:endParaRPr>
          </a:p>
        </p:txBody>
      </p:sp>
      <p:sp>
        <p:nvSpPr>
          <p:cNvPr id="624" name="PlaceHolder 2"/>
          <p:cNvSpPr>
            <a:spLocks noGrp="1"/>
          </p:cNvSpPr>
          <p:nvPr>
            <p:ph type="body"/>
          </p:nvPr>
        </p:nvSpPr>
        <p:spPr>
          <a:xfrm>
            <a:off x="722160" y="2906640"/>
            <a:ext cx="7772040" cy="1499760"/>
          </a:xfrm>
          <a:prstGeom prst="rect">
            <a:avLst/>
          </a:prstGeom>
          <a:noFill/>
          <a:ln w="0">
            <a:noFill/>
          </a:ln>
        </p:spPr>
        <p:txBody>
          <a:bodyPr lIns="91080" tIns="45720" rIns="91080" bIns="45720" numCol="1" spcCol="0" anchor="b">
            <a:noAutofit/>
          </a:bodyPr>
          <a:lstStyle/>
          <a:p>
            <a:pPr indent="0">
              <a:lnSpc>
                <a:spcPct val="100000"/>
              </a:lnSpc>
              <a:spcBef>
                <a:spcPts val="400"/>
              </a:spcBef>
              <a:buNone/>
              <a:tabLst>
                <a:tab pos="0" algn="l"/>
              </a:tabLst>
            </a:pPr>
            <a:r>
              <a:rPr lang="pl-PL" sz="2000" b="0" u="none" strike="noStrike">
                <a:solidFill>
                  <a:schemeClr val="dk1"/>
                </a:solidFill>
                <a:uFillTx/>
                <a:latin typeface="Times New Roman"/>
              </a:rPr>
              <a:t>Kliknij, aby edytować style wzorca tekstu</a:t>
            </a:r>
          </a:p>
        </p:txBody>
      </p:sp>
      <p:sp>
        <p:nvSpPr>
          <p:cNvPr id="625" name="PlaceHolder 3"/>
          <p:cNvSpPr>
            <a:spLocks noGrp="1"/>
          </p:cNvSpPr>
          <p:nvPr>
            <p:ph type="dt" idx="316"/>
          </p:nvPr>
        </p:nvSpPr>
        <p:spPr>
          <a:xfrm>
            <a:off x="685800" y="6248520"/>
            <a:ext cx="1904760" cy="456840"/>
          </a:xfrm>
          <a:prstGeom prst="rect">
            <a:avLst/>
          </a:prstGeom>
          <a:noFill/>
          <a:ln w="9360">
            <a:noFill/>
          </a:ln>
        </p:spPr>
        <p:txBody>
          <a:bodyPr lIns="91080" tIns="45720" rIns="91080" bIns="45720" numCol="1" spcCol="0" anchor="t">
            <a:noAutofit/>
          </a:bodyPr>
          <a:lstStyle>
            <a:lvl1pPr indent="0">
              <a:buNone/>
              <a:defRPr lang="pl-PL" sz="1400" b="0" u="none" strike="noStrike">
                <a:solidFill>
                  <a:srgbClr val="000000"/>
                </a:solidFill>
                <a:uFillTx/>
                <a:latin typeface="Times New Roman"/>
              </a:defRPr>
            </a:lvl1pPr>
          </a:lstStyle>
          <a:p>
            <a:pPr indent="0">
              <a:buNone/>
            </a:pPr>
            <a:r>
              <a:rPr lang="pl-PL" sz="1400" b="0" u="none" strike="noStrike">
                <a:solidFill>
                  <a:srgbClr val="000000"/>
                </a:solidFill>
                <a:uFillTx/>
                <a:latin typeface="Times New Roman"/>
              </a:rPr>
              <a:t>&lt;data/godzina&gt;</a:t>
            </a:r>
          </a:p>
        </p:txBody>
      </p:sp>
      <p:sp>
        <p:nvSpPr>
          <p:cNvPr id="626" name="PlaceHolder 4"/>
          <p:cNvSpPr>
            <a:spLocks noGrp="1"/>
          </p:cNvSpPr>
          <p:nvPr>
            <p:ph type="ftr" idx="317"/>
          </p:nvPr>
        </p:nvSpPr>
        <p:spPr>
          <a:xfrm>
            <a:off x="3124080" y="6248520"/>
            <a:ext cx="2895120" cy="456840"/>
          </a:xfrm>
          <a:prstGeom prst="rect">
            <a:avLst/>
          </a:prstGeom>
          <a:noFill/>
          <a:ln w="9360">
            <a:noFill/>
          </a:ln>
        </p:spPr>
        <p:txBody>
          <a:bodyPr lIns="91080" tIns="45720" rIns="91080" bIns="45720" numCol="1" spcCol="0" anchor="t">
            <a:noAutofit/>
          </a:bodyPr>
          <a:lstStyle>
            <a:lvl1pPr indent="0" algn="ctr">
              <a:buNone/>
              <a:defRPr lang="pl-PL" sz="1400" b="0" u="none" strike="noStrike">
                <a:solidFill>
                  <a:srgbClr val="000000"/>
                </a:solidFill>
                <a:uFillTx/>
                <a:latin typeface="Times New Roman"/>
              </a:defRPr>
            </a:lvl1pPr>
          </a:lstStyle>
          <a:p>
            <a:pPr indent="0" algn="ctr">
              <a:buNone/>
            </a:pPr>
            <a:r>
              <a:rPr lang="pl-PL" sz="1400" b="0" u="none" strike="noStrike">
                <a:solidFill>
                  <a:srgbClr val="000000"/>
                </a:solidFill>
                <a:uFillTx/>
                <a:latin typeface="Times New Roman"/>
              </a:rPr>
              <a:t>&lt;stopka&gt;</a:t>
            </a:r>
          </a:p>
        </p:txBody>
      </p:sp>
      <p:sp>
        <p:nvSpPr>
          <p:cNvPr id="627" name="PlaceHolder 5"/>
          <p:cNvSpPr>
            <a:spLocks noGrp="1"/>
          </p:cNvSpPr>
          <p:nvPr>
            <p:ph type="sldNum" idx="318"/>
          </p:nvPr>
        </p:nvSpPr>
        <p:spPr>
          <a:xfrm>
            <a:off x="6553080" y="6248520"/>
            <a:ext cx="1904760" cy="456840"/>
          </a:xfrm>
          <a:prstGeom prst="rect">
            <a:avLst/>
          </a:prstGeom>
          <a:noFill/>
          <a:ln w="9360">
            <a:noFill/>
          </a:ln>
        </p:spPr>
        <p:txBody>
          <a:bodyPr lIns="91080" tIns="45720" rIns="91080" bIns="45720" numCol="1" spcCol="0" anchor="t">
            <a:noAutofit/>
          </a:bodyPr>
          <a:lstStyle>
            <a:lvl1pPr marL="216000" indent="-216000" algn="r">
              <a:lnSpc>
                <a:spcPct val="100000"/>
              </a:lnSpc>
              <a:spcBef>
                <a:spcPts val="281"/>
              </a:spcBef>
              <a:buClr>
                <a:srgbClr val="000000"/>
              </a:buClr>
              <a:buFont typeface="Symbol" charset="2"/>
              <a:buChar char=""/>
              <a:defRPr lang="pl-PL" sz="1400" b="1" u="none" strike="noStrike">
                <a:solidFill>
                  <a:srgbClr val="000000"/>
                </a:solidFill>
                <a:uFillTx/>
                <a:latin typeface="Times New Roman"/>
              </a:defRPr>
            </a:lvl1pPr>
          </a:lstStyle>
          <a:p>
            <a:pPr marL="216000" indent="-216000" algn="r">
              <a:lnSpc>
                <a:spcPct val="100000"/>
              </a:lnSpc>
              <a:spcBef>
                <a:spcPts val="281"/>
              </a:spcBef>
              <a:buClr>
                <a:srgbClr val="000000"/>
              </a:buClr>
              <a:buFont typeface="Symbol" charset="2"/>
              <a:buChar char=""/>
            </a:pPr>
            <a:fld id="{D73926E3-E197-4F1E-91A1-D604836781CA}" type="slidenum">
              <a:rPr lang="pl-PL" sz="1400" b="1" u="none" strike="noStrike">
                <a:solidFill>
                  <a:srgbClr val="000000"/>
                </a:solidFill>
                <a:uFillTx/>
                <a:latin typeface="Times New Roman"/>
              </a:rPr>
              <a:t>‹#›</a:t>
            </a:fld>
            <a:endParaRPr lang="pl-PL" sz="1400" b="0" u="none" strike="noStrik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859" r:id="rId1"/>
  </p:sldLayoutIdLst>
  <p:txStyles>
    <p:titleStyle/>
    <p:bodyStyle/>
    <p:otherStyle/>
  </p:txStyles>
</p:sldMaster>
</file>

<file path=ppt/slideMasters/slideMaster101.xml><?xml version="1.0" encoding="utf-8"?>
<p:sldMaster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628" name="PlaceHolder 1"/>
          <p:cNvSpPr>
            <a:spLocks noGrp="1"/>
          </p:cNvSpPr>
          <p:nvPr>
            <p:ph type="title"/>
          </p:nvPr>
        </p:nvSpPr>
        <p:spPr>
          <a:xfrm>
            <a:off x="685800" y="609480"/>
            <a:ext cx="7772040" cy="1142640"/>
          </a:xfrm>
          <a:prstGeom prst="rect">
            <a:avLst/>
          </a:prstGeom>
          <a:noFill/>
          <a:ln w="0">
            <a:noFill/>
          </a:ln>
        </p:spPr>
        <p:txBody>
          <a:bodyPr lIns="91080" tIns="45720" rIns="91080" bIns="45720" numCol="1" spcCol="0" anchor="ctr">
            <a:noAutofit/>
          </a:bodyPr>
          <a:lstStyle/>
          <a:p>
            <a:pPr indent="0" algn="ctr">
              <a:lnSpc>
                <a:spcPct val="100000"/>
              </a:lnSpc>
              <a:buNone/>
            </a:pPr>
            <a:r>
              <a:rPr lang="pl-PL" sz="4400" b="0" u="none" strike="noStrike">
                <a:solidFill>
                  <a:schemeClr val="dk2"/>
                </a:solidFill>
                <a:uFillTx/>
                <a:latin typeface="Times New Roman"/>
              </a:rPr>
              <a:t>Kliknij, aby edytować styl</a:t>
            </a:r>
            <a:endParaRPr lang="pl-PL" sz="4400" b="0" u="none" strike="noStrike">
              <a:solidFill>
                <a:schemeClr val="dk1"/>
              </a:solidFill>
              <a:uFillTx/>
              <a:latin typeface="Times New Roman"/>
            </a:endParaRPr>
          </a:p>
        </p:txBody>
      </p:sp>
      <p:sp>
        <p:nvSpPr>
          <p:cNvPr id="629" name="PlaceHolder 2"/>
          <p:cNvSpPr>
            <a:spLocks noGrp="1"/>
          </p:cNvSpPr>
          <p:nvPr>
            <p:ph type="body"/>
          </p:nvPr>
        </p:nvSpPr>
        <p:spPr>
          <a:xfrm>
            <a:off x="685800" y="1981080"/>
            <a:ext cx="3809520" cy="4114440"/>
          </a:xfrm>
          <a:prstGeom prst="rect">
            <a:avLst/>
          </a:prstGeom>
          <a:noFill/>
          <a:ln w="0">
            <a:noFill/>
          </a:ln>
        </p:spPr>
        <p:txBody>
          <a:bodyPr lIns="91080" tIns="45720" rIns="91080" bIns="45720" numCol="1" spcCol="0" anchor="t">
            <a:noAutofit/>
          </a:bodyPr>
          <a:lstStyle/>
          <a:p>
            <a:pPr marL="341640" indent="-341640">
              <a:lnSpc>
                <a:spcPct val="100000"/>
              </a:lnSpc>
              <a:spcBef>
                <a:spcPts val="561"/>
              </a:spcBef>
              <a:buClr>
                <a:srgbClr val="000000"/>
              </a:buClr>
              <a:buFont typeface="Symbol" charset="2"/>
              <a:buChar char=""/>
            </a:pPr>
            <a:r>
              <a:rPr lang="pl-PL" sz="2800" b="0" u="none" strike="noStrike">
                <a:solidFill>
                  <a:schemeClr val="dk1"/>
                </a:solidFill>
                <a:uFillTx/>
                <a:latin typeface="Times New Roman"/>
              </a:rPr>
              <a:t>Kliknij, aby edytować style wzorca tekstu</a:t>
            </a:r>
          </a:p>
          <a:p>
            <a:pPr marL="740520" lvl="1" indent="-284760">
              <a:lnSpc>
                <a:spcPct val="100000"/>
              </a:lnSpc>
              <a:spcBef>
                <a:spcPts val="479"/>
              </a:spcBef>
              <a:buClr>
                <a:srgbClr val="000000"/>
              </a:buClr>
              <a:buFont typeface="Symbol" charset="2"/>
              <a:buChar char=""/>
            </a:pPr>
            <a:r>
              <a:rPr lang="pl-PL" sz="2400" b="0" u="none" strike="noStrike">
                <a:solidFill>
                  <a:schemeClr val="dk1"/>
                </a:solidFill>
                <a:uFillTx/>
                <a:latin typeface="Times New Roman"/>
              </a:rPr>
              <a:t>Drugi poziom</a:t>
            </a:r>
          </a:p>
          <a:p>
            <a:pPr marL="1139040" lvl="2" indent="-227880">
              <a:lnSpc>
                <a:spcPct val="100000"/>
              </a:lnSpc>
              <a:spcBef>
                <a:spcPts val="400"/>
              </a:spcBef>
              <a:buClr>
                <a:srgbClr val="000000"/>
              </a:buClr>
              <a:buFont typeface="Symbol" charset="2"/>
              <a:buChar char=""/>
            </a:pPr>
            <a:r>
              <a:rPr lang="pl-PL" sz="2000" b="0" u="none" strike="noStrike">
                <a:solidFill>
                  <a:schemeClr val="dk1"/>
                </a:solidFill>
                <a:uFillTx/>
                <a:latin typeface="Times New Roman"/>
              </a:rPr>
              <a:t>Trzeci poziom</a:t>
            </a:r>
          </a:p>
          <a:p>
            <a:pPr marL="1594800" lvl="3" indent="-227880">
              <a:lnSpc>
                <a:spcPct val="100000"/>
              </a:lnSpc>
              <a:spcBef>
                <a:spcPts val="360"/>
              </a:spcBef>
              <a:buClr>
                <a:srgbClr val="000000"/>
              </a:buClr>
              <a:buFont typeface="Symbol" charset="2"/>
              <a:buChar char=""/>
            </a:pPr>
            <a:r>
              <a:rPr lang="pl-PL" sz="1800" b="0" u="none" strike="noStrike">
                <a:solidFill>
                  <a:schemeClr val="dk1"/>
                </a:solidFill>
                <a:uFillTx/>
                <a:latin typeface="Times New Roman"/>
              </a:rPr>
              <a:t>Czwarty poziom</a:t>
            </a:r>
          </a:p>
          <a:p>
            <a:pPr marL="2050560" lvl="4" indent="-227880">
              <a:lnSpc>
                <a:spcPct val="100000"/>
              </a:lnSpc>
              <a:spcBef>
                <a:spcPts val="360"/>
              </a:spcBef>
              <a:buClr>
                <a:srgbClr val="000000"/>
              </a:buClr>
              <a:buFont typeface="OpenSymbol"/>
              <a:buChar char="»"/>
            </a:pPr>
            <a:r>
              <a:rPr lang="pl-PL" sz="1800" b="0" u="none" strike="noStrike">
                <a:solidFill>
                  <a:schemeClr val="dk1"/>
                </a:solidFill>
                <a:uFillTx/>
                <a:latin typeface="Times New Roman"/>
              </a:rPr>
              <a:t>Piąty poziom</a:t>
            </a:r>
          </a:p>
        </p:txBody>
      </p:sp>
      <p:sp>
        <p:nvSpPr>
          <p:cNvPr id="630" name="PlaceHolder 3"/>
          <p:cNvSpPr>
            <a:spLocks noGrp="1"/>
          </p:cNvSpPr>
          <p:nvPr>
            <p:ph type="body"/>
          </p:nvPr>
        </p:nvSpPr>
        <p:spPr>
          <a:xfrm>
            <a:off x="4648320" y="1981080"/>
            <a:ext cx="3809520" cy="4114440"/>
          </a:xfrm>
          <a:prstGeom prst="rect">
            <a:avLst/>
          </a:prstGeom>
          <a:noFill/>
          <a:ln w="0">
            <a:noFill/>
          </a:ln>
        </p:spPr>
        <p:txBody>
          <a:bodyPr lIns="91080" tIns="45720" rIns="91080" bIns="45720" numCol="1" spcCol="0" anchor="t">
            <a:noAutofit/>
          </a:bodyPr>
          <a:lstStyle/>
          <a:p>
            <a:pPr marL="341640" indent="-341640">
              <a:lnSpc>
                <a:spcPct val="100000"/>
              </a:lnSpc>
              <a:spcBef>
                <a:spcPts val="561"/>
              </a:spcBef>
              <a:buClr>
                <a:srgbClr val="000000"/>
              </a:buClr>
              <a:buFont typeface="Symbol" charset="2"/>
              <a:buChar char=""/>
            </a:pPr>
            <a:r>
              <a:rPr lang="pl-PL" sz="2800" b="0" u="none" strike="noStrike">
                <a:solidFill>
                  <a:schemeClr val="dk1"/>
                </a:solidFill>
                <a:uFillTx/>
                <a:latin typeface="Times New Roman"/>
              </a:rPr>
              <a:t>Kliknij, aby edytować style wzorca tekstu</a:t>
            </a:r>
          </a:p>
          <a:p>
            <a:pPr marL="740520" lvl="1" indent="-284760">
              <a:lnSpc>
                <a:spcPct val="100000"/>
              </a:lnSpc>
              <a:spcBef>
                <a:spcPts val="479"/>
              </a:spcBef>
              <a:buClr>
                <a:srgbClr val="000000"/>
              </a:buClr>
              <a:buFont typeface="Symbol" charset="2"/>
              <a:buChar char=""/>
            </a:pPr>
            <a:r>
              <a:rPr lang="pl-PL" sz="2400" b="0" u="none" strike="noStrike">
                <a:solidFill>
                  <a:schemeClr val="dk1"/>
                </a:solidFill>
                <a:uFillTx/>
                <a:latin typeface="Times New Roman"/>
              </a:rPr>
              <a:t>Drugi poziom</a:t>
            </a:r>
          </a:p>
          <a:p>
            <a:pPr marL="1139040" lvl="2" indent="-227880">
              <a:lnSpc>
                <a:spcPct val="100000"/>
              </a:lnSpc>
              <a:spcBef>
                <a:spcPts val="400"/>
              </a:spcBef>
              <a:buClr>
                <a:srgbClr val="000000"/>
              </a:buClr>
              <a:buFont typeface="Symbol" charset="2"/>
              <a:buChar char=""/>
            </a:pPr>
            <a:r>
              <a:rPr lang="pl-PL" sz="2000" b="0" u="none" strike="noStrike">
                <a:solidFill>
                  <a:schemeClr val="dk1"/>
                </a:solidFill>
                <a:uFillTx/>
                <a:latin typeface="Times New Roman"/>
              </a:rPr>
              <a:t>Trzeci poziom</a:t>
            </a:r>
          </a:p>
          <a:p>
            <a:pPr marL="1594800" lvl="3" indent="-227880">
              <a:lnSpc>
                <a:spcPct val="100000"/>
              </a:lnSpc>
              <a:spcBef>
                <a:spcPts val="360"/>
              </a:spcBef>
              <a:buClr>
                <a:srgbClr val="000000"/>
              </a:buClr>
              <a:buFont typeface="Symbol" charset="2"/>
              <a:buChar char=""/>
            </a:pPr>
            <a:r>
              <a:rPr lang="pl-PL" sz="1800" b="0" u="none" strike="noStrike">
                <a:solidFill>
                  <a:schemeClr val="dk1"/>
                </a:solidFill>
                <a:uFillTx/>
                <a:latin typeface="Times New Roman"/>
              </a:rPr>
              <a:t>Czwarty poziom</a:t>
            </a:r>
          </a:p>
          <a:p>
            <a:pPr marL="2050560" lvl="4" indent="-227880">
              <a:lnSpc>
                <a:spcPct val="100000"/>
              </a:lnSpc>
              <a:spcBef>
                <a:spcPts val="360"/>
              </a:spcBef>
              <a:buClr>
                <a:srgbClr val="000000"/>
              </a:buClr>
              <a:buFont typeface="OpenSymbol"/>
              <a:buChar char="»"/>
            </a:pPr>
            <a:r>
              <a:rPr lang="pl-PL" sz="1800" b="0" u="none" strike="noStrike">
                <a:solidFill>
                  <a:schemeClr val="dk1"/>
                </a:solidFill>
                <a:uFillTx/>
                <a:latin typeface="Times New Roman"/>
              </a:rPr>
              <a:t>Piąty poziom</a:t>
            </a:r>
          </a:p>
        </p:txBody>
      </p:sp>
      <p:sp>
        <p:nvSpPr>
          <p:cNvPr id="631" name="PlaceHolder 4"/>
          <p:cNvSpPr>
            <a:spLocks noGrp="1"/>
          </p:cNvSpPr>
          <p:nvPr>
            <p:ph type="dt" idx="319"/>
          </p:nvPr>
        </p:nvSpPr>
        <p:spPr>
          <a:xfrm>
            <a:off x="685800" y="6248520"/>
            <a:ext cx="1904760" cy="456840"/>
          </a:xfrm>
          <a:prstGeom prst="rect">
            <a:avLst/>
          </a:prstGeom>
          <a:noFill/>
          <a:ln w="9360">
            <a:noFill/>
          </a:ln>
        </p:spPr>
        <p:txBody>
          <a:bodyPr lIns="91080" tIns="45720" rIns="91080" bIns="45720" numCol="1" spcCol="0" anchor="t">
            <a:noAutofit/>
          </a:bodyPr>
          <a:lstStyle>
            <a:lvl1pPr indent="0">
              <a:buNone/>
              <a:defRPr lang="pl-PL" sz="1400" b="0" u="none" strike="noStrike">
                <a:solidFill>
                  <a:srgbClr val="000000"/>
                </a:solidFill>
                <a:uFillTx/>
                <a:latin typeface="Times New Roman"/>
              </a:defRPr>
            </a:lvl1pPr>
          </a:lstStyle>
          <a:p>
            <a:pPr indent="0">
              <a:buNone/>
            </a:pPr>
            <a:r>
              <a:rPr lang="pl-PL" sz="1400" b="0" u="none" strike="noStrike">
                <a:solidFill>
                  <a:srgbClr val="000000"/>
                </a:solidFill>
                <a:uFillTx/>
                <a:latin typeface="Times New Roman"/>
              </a:rPr>
              <a:t>&lt;data/godzina&gt;</a:t>
            </a:r>
          </a:p>
        </p:txBody>
      </p:sp>
      <p:sp>
        <p:nvSpPr>
          <p:cNvPr id="632" name="PlaceHolder 5"/>
          <p:cNvSpPr>
            <a:spLocks noGrp="1"/>
          </p:cNvSpPr>
          <p:nvPr>
            <p:ph type="ftr" idx="320"/>
          </p:nvPr>
        </p:nvSpPr>
        <p:spPr>
          <a:xfrm>
            <a:off x="3124080" y="6248520"/>
            <a:ext cx="2895120" cy="456840"/>
          </a:xfrm>
          <a:prstGeom prst="rect">
            <a:avLst/>
          </a:prstGeom>
          <a:noFill/>
          <a:ln w="9360">
            <a:noFill/>
          </a:ln>
        </p:spPr>
        <p:txBody>
          <a:bodyPr lIns="91080" tIns="45720" rIns="91080" bIns="45720" numCol="1" spcCol="0" anchor="t">
            <a:noAutofit/>
          </a:bodyPr>
          <a:lstStyle>
            <a:lvl1pPr indent="0" algn="ctr">
              <a:buNone/>
              <a:defRPr lang="pl-PL" sz="1400" b="0" u="none" strike="noStrike">
                <a:solidFill>
                  <a:srgbClr val="000000"/>
                </a:solidFill>
                <a:uFillTx/>
                <a:latin typeface="Times New Roman"/>
              </a:defRPr>
            </a:lvl1pPr>
          </a:lstStyle>
          <a:p>
            <a:pPr indent="0" algn="ctr">
              <a:buNone/>
            </a:pPr>
            <a:r>
              <a:rPr lang="pl-PL" sz="1400" b="0" u="none" strike="noStrike">
                <a:solidFill>
                  <a:srgbClr val="000000"/>
                </a:solidFill>
                <a:uFillTx/>
                <a:latin typeface="Times New Roman"/>
              </a:rPr>
              <a:t>&lt;stopka&gt;</a:t>
            </a:r>
          </a:p>
        </p:txBody>
      </p:sp>
      <p:sp>
        <p:nvSpPr>
          <p:cNvPr id="633" name="PlaceHolder 6"/>
          <p:cNvSpPr>
            <a:spLocks noGrp="1"/>
          </p:cNvSpPr>
          <p:nvPr>
            <p:ph type="sldNum" idx="321"/>
          </p:nvPr>
        </p:nvSpPr>
        <p:spPr>
          <a:xfrm>
            <a:off x="6553080" y="6248520"/>
            <a:ext cx="1904760" cy="456840"/>
          </a:xfrm>
          <a:prstGeom prst="rect">
            <a:avLst/>
          </a:prstGeom>
          <a:noFill/>
          <a:ln w="9360">
            <a:noFill/>
          </a:ln>
        </p:spPr>
        <p:txBody>
          <a:bodyPr lIns="91080" tIns="45720" rIns="91080" bIns="45720" numCol="1" spcCol="0" anchor="t">
            <a:noAutofit/>
          </a:bodyPr>
          <a:lstStyle>
            <a:lvl1pPr marL="216000" indent="-216000" algn="r">
              <a:lnSpc>
                <a:spcPct val="100000"/>
              </a:lnSpc>
              <a:spcBef>
                <a:spcPts val="281"/>
              </a:spcBef>
              <a:buClr>
                <a:srgbClr val="000000"/>
              </a:buClr>
              <a:buFont typeface="Symbol" charset="2"/>
              <a:buChar char=""/>
              <a:defRPr lang="pl-PL" sz="1400" b="1" u="none" strike="noStrike">
                <a:solidFill>
                  <a:srgbClr val="000000"/>
                </a:solidFill>
                <a:uFillTx/>
                <a:latin typeface="Times New Roman"/>
              </a:defRPr>
            </a:lvl1pPr>
          </a:lstStyle>
          <a:p>
            <a:pPr marL="216000" indent="-216000" algn="r">
              <a:lnSpc>
                <a:spcPct val="100000"/>
              </a:lnSpc>
              <a:spcBef>
                <a:spcPts val="281"/>
              </a:spcBef>
              <a:buClr>
                <a:srgbClr val="000000"/>
              </a:buClr>
              <a:buFont typeface="Symbol" charset="2"/>
              <a:buChar char=""/>
            </a:pPr>
            <a:fld id="{33C2169B-A615-4407-B0BB-1B86BCEE82E2}" type="slidenum">
              <a:rPr lang="pl-PL" sz="1400" b="1" u="none" strike="noStrike">
                <a:solidFill>
                  <a:srgbClr val="000000"/>
                </a:solidFill>
                <a:uFillTx/>
                <a:latin typeface="Times New Roman"/>
              </a:rPr>
              <a:t>‹#›</a:t>
            </a:fld>
            <a:endParaRPr lang="pl-PL" sz="1400" b="0" u="none" strike="noStrik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861" r:id="rId1"/>
  </p:sldLayoutIdLst>
  <p:txStyles>
    <p:titleStyle/>
    <p:bodyStyle/>
    <p:otherStyle/>
  </p:txStyles>
</p:sldMaster>
</file>

<file path=ppt/slideMasters/slideMaster102.xml><?xml version="1.0" encoding="utf-8"?>
<p:sldMaster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637" name="PlaceHolder 1"/>
          <p:cNvSpPr>
            <a:spLocks noGrp="1"/>
          </p:cNvSpPr>
          <p:nvPr>
            <p:ph type="title"/>
          </p:nvPr>
        </p:nvSpPr>
        <p:spPr>
          <a:xfrm>
            <a:off x="457200" y="274680"/>
            <a:ext cx="8229240" cy="1142640"/>
          </a:xfrm>
          <a:prstGeom prst="rect">
            <a:avLst/>
          </a:prstGeom>
          <a:noFill/>
          <a:ln w="0">
            <a:noFill/>
          </a:ln>
        </p:spPr>
        <p:txBody>
          <a:bodyPr lIns="91080" tIns="45720" rIns="91080" bIns="45720" numCol="1" spcCol="0" anchor="ctr">
            <a:noAutofit/>
          </a:bodyPr>
          <a:lstStyle/>
          <a:p>
            <a:pPr indent="0" algn="ctr">
              <a:lnSpc>
                <a:spcPct val="100000"/>
              </a:lnSpc>
              <a:buNone/>
            </a:pPr>
            <a:r>
              <a:rPr lang="pl-PL" sz="4400" b="0" u="none" strike="noStrike">
                <a:solidFill>
                  <a:schemeClr val="dk2"/>
                </a:solidFill>
                <a:uFillTx/>
                <a:latin typeface="Times New Roman"/>
              </a:rPr>
              <a:t>Kliknij, aby edytować styl</a:t>
            </a:r>
            <a:endParaRPr lang="pl-PL" sz="4400" b="0" u="none" strike="noStrike">
              <a:solidFill>
                <a:schemeClr val="dk1"/>
              </a:solidFill>
              <a:uFillTx/>
              <a:latin typeface="Times New Roman"/>
            </a:endParaRPr>
          </a:p>
        </p:txBody>
      </p:sp>
      <p:sp>
        <p:nvSpPr>
          <p:cNvPr id="638" name="PlaceHolder 2"/>
          <p:cNvSpPr>
            <a:spLocks noGrp="1"/>
          </p:cNvSpPr>
          <p:nvPr>
            <p:ph type="body"/>
          </p:nvPr>
        </p:nvSpPr>
        <p:spPr>
          <a:xfrm>
            <a:off x="457200" y="1535040"/>
            <a:ext cx="4039920" cy="639360"/>
          </a:xfrm>
          <a:prstGeom prst="rect">
            <a:avLst/>
          </a:prstGeom>
          <a:noFill/>
          <a:ln w="0">
            <a:noFill/>
          </a:ln>
        </p:spPr>
        <p:txBody>
          <a:bodyPr lIns="91080" tIns="45720" rIns="91080" bIns="45720" numCol="1" spcCol="0" anchor="b">
            <a:noAutofit/>
          </a:bodyPr>
          <a:lstStyle/>
          <a:p>
            <a:pPr indent="0">
              <a:lnSpc>
                <a:spcPct val="100000"/>
              </a:lnSpc>
              <a:spcBef>
                <a:spcPts val="479"/>
              </a:spcBef>
              <a:buNone/>
              <a:tabLst>
                <a:tab pos="0" algn="l"/>
              </a:tabLst>
            </a:pPr>
            <a:r>
              <a:rPr lang="pl-PL" sz="2400" b="1" u="none" strike="noStrike">
                <a:solidFill>
                  <a:schemeClr val="dk1"/>
                </a:solidFill>
                <a:uFillTx/>
                <a:latin typeface="Times New Roman"/>
              </a:rPr>
              <a:t>Kliknij, aby edytować style wzorca tekstu</a:t>
            </a:r>
            <a:endParaRPr lang="pl-PL" sz="2400" b="0" u="none" strike="noStrike">
              <a:solidFill>
                <a:schemeClr val="dk1"/>
              </a:solidFill>
              <a:uFillTx/>
              <a:latin typeface="Times New Roman"/>
            </a:endParaRPr>
          </a:p>
        </p:txBody>
      </p:sp>
      <p:sp>
        <p:nvSpPr>
          <p:cNvPr id="639" name="PlaceHolder 3"/>
          <p:cNvSpPr>
            <a:spLocks noGrp="1"/>
          </p:cNvSpPr>
          <p:nvPr>
            <p:ph type="body"/>
          </p:nvPr>
        </p:nvSpPr>
        <p:spPr>
          <a:xfrm>
            <a:off x="457200" y="2174760"/>
            <a:ext cx="4039920" cy="3951000"/>
          </a:xfrm>
          <a:prstGeom prst="rect">
            <a:avLst/>
          </a:prstGeom>
          <a:noFill/>
          <a:ln w="0">
            <a:noFill/>
          </a:ln>
        </p:spPr>
        <p:txBody>
          <a:bodyPr lIns="91080" tIns="45720" rIns="91080" bIns="45720" numCol="1" spcCol="0" anchor="t">
            <a:noAutofit/>
          </a:bodyPr>
          <a:lstStyle/>
          <a:p>
            <a:pPr marL="341640" indent="-341640">
              <a:lnSpc>
                <a:spcPct val="100000"/>
              </a:lnSpc>
              <a:spcBef>
                <a:spcPts val="479"/>
              </a:spcBef>
              <a:buClr>
                <a:srgbClr val="000000"/>
              </a:buClr>
              <a:buFont typeface="Symbol" charset="2"/>
              <a:buChar char=""/>
            </a:pPr>
            <a:r>
              <a:rPr lang="pl-PL" sz="2400" b="0" u="none" strike="noStrike">
                <a:solidFill>
                  <a:schemeClr val="dk1"/>
                </a:solidFill>
                <a:uFillTx/>
                <a:latin typeface="Times New Roman"/>
              </a:rPr>
              <a:t>Kliknij, aby edytować style wzorca tekstu</a:t>
            </a:r>
          </a:p>
          <a:p>
            <a:pPr marL="740520" lvl="1" indent="-284760">
              <a:lnSpc>
                <a:spcPct val="100000"/>
              </a:lnSpc>
              <a:spcBef>
                <a:spcPts val="400"/>
              </a:spcBef>
              <a:buClr>
                <a:srgbClr val="000000"/>
              </a:buClr>
              <a:buFont typeface="Symbol" charset="2"/>
              <a:buChar char=""/>
            </a:pPr>
            <a:r>
              <a:rPr lang="pl-PL" sz="2000" b="0" u="none" strike="noStrike">
                <a:solidFill>
                  <a:schemeClr val="dk1"/>
                </a:solidFill>
                <a:uFillTx/>
                <a:latin typeface="Times New Roman"/>
              </a:rPr>
              <a:t>Drugi poziom</a:t>
            </a:r>
          </a:p>
          <a:p>
            <a:pPr marL="1139040" lvl="2" indent="-227880">
              <a:lnSpc>
                <a:spcPct val="100000"/>
              </a:lnSpc>
              <a:spcBef>
                <a:spcPts val="360"/>
              </a:spcBef>
              <a:buClr>
                <a:srgbClr val="000000"/>
              </a:buClr>
              <a:buFont typeface="Symbol" charset="2"/>
              <a:buChar char=""/>
            </a:pPr>
            <a:r>
              <a:rPr lang="pl-PL" sz="1800" b="0" u="none" strike="noStrike">
                <a:solidFill>
                  <a:schemeClr val="dk1"/>
                </a:solidFill>
                <a:uFillTx/>
                <a:latin typeface="Times New Roman"/>
              </a:rPr>
              <a:t>Trzeci poziom</a:t>
            </a:r>
          </a:p>
          <a:p>
            <a:pPr marL="1594800" lvl="3" indent="-227880">
              <a:lnSpc>
                <a:spcPct val="100000"/>
              </a:lnSpc>
              <a:spcBef>
                <a:spcPts val="320"/>
              </a:spcBef>
              <a:buClr>
                <a:srgbClr val="000000"/>
              </a:buClr>
              <a:buFont typeface="Symbol" charset="2"/>
              <a:buChar char=""/>
            </a:pPr>
            <a:r>
              <a:rPr lang="pl-PL" sz="1600" b="0" u="none" strike="noStrike">
                <a:solidFill>
                  <a:schemeClr val="dk1"/>
                </a:solidFill>
                <a:uFillTx/>
                <a:latin typeface="Times New Roman"/>
              </a:rPr>
              <a:t>Czwarty poziom</a:t>
            </a:r>
          </a:p>
          <a:p>
            <a:pPr marL="2050560" lvl="4" indent="-227880">
              <a:lnSpc>
                <a:spcPct val="100000"/>
              </a:lnSpc>
              <a:spcBef>
                <a:spcPts val="320"/>
              </a:spcBef>
              <a:buClr>
                <a:srgbClr val="000000"/>
              </a:buClr>
              <a:buFont typeface="OpenSymbol"/>
              <a:buChar char="»"/>
            </a:pPr>
            <a:r>
              <a:rPr lang="pl-PL" sz="1600" b="0" u="none" strike="noStrike">
                <a:solidFill>
                  <a:schemeClr val="dk1"/>
                </a:solidFill>
                <a:uFillTx/>
                <a:latin typeface="Times New Roman"/>
              </a:rPr>
              <a:t>Piąty poziom</a:t>
            </a:r>
          </a:p>
        </p:txBody>
      </p:sp>
      <p:sp>
        <p:nvSpPr>
          <p:cNvPr id="640" name="PlaceHolder 4"/>
          <p:cNvSpPr>
            <a:spLocks noGrp="1"/>
          </p:cNvSpPr>
          <p:nvPr>
            <p:ph type="body"/>
          </p:nvPr>
        </p:nvSpPr>
        <p:spPr>
          <a:xfrm>
            <a:off x="4645080" y="1535040"/>
            <a:ext cx="4041360" cy="639360"/>
          </a:xfrm>
          <a:prstGeom prst="rect">
            <a:avLst/>
          </a:prstGeom>
          <a:noFill/>
          <a:ln w="0">
            <a:noFill/>
          </a:ln>
        </p:spPr>
        <p:txBody>
          <a:bodyPr lIns="91080" tIns="45720" rIns="91080" bIns="45720" numCol="1" spcCol="0" anchor="b">
            <a:noAutofit/>
          </a:bodyPr>
          <a:lstStyle/>
          <a:p>
            <a:pPr indent="0">
              <a:lnSpc>
                <a:spcPct val="100000"/>
              </a:lnSpc>
              <a:spcBef>
                <a:spcPts val="479"/>
              </a:spcBef>
              <a:buNone/>
              <a:tabLst>
                <a:tab pos="0" algn="l"/>
              </a:tabLst>
            </a:pPr>
            <a:r>
              <a:rPr lang="pl-PL" sz="2400" b="1" u="none" strike="noStrike">
                <a:solidFill>
                  <a:schemeClr val="dk1"/>
                </a:solidFill>
                <a:uFillTx/>
                <a:latin typeface="Times New Roman"/>
              </a:rPr>
              <a:t>Kliknij, aby edytować style wzorca tekstu</a:t>
            </a:r>
            <a:endParaRPr lang="pl-PL" sz="2400" b="0" u="none" strike="noStrike">
              <a:solidFill>
                <a:schemeClr val="dk1"/>
              </a:solidFill>
              <a:uFillTx/>
              <a:latin typeface="Times New Roman"/>
            </a:endParaRPr>
          </a:p>
        </p:txBody>
      </p:sp>
      <p:sp>
        <p:nvSpPr>
          <p:cNvPr id="641" name="PlaceHolder 5"/>
          <p:cNvSpPr>
            <a:spLocks noGrp="1"/>
          </p:cNvSpPr>
          <p:nvPr>
            <p:ph type="body"/>
          </p:nvPr>
        </p:nvSpPr>
        <p:spPr>
          <a:xfrm>
            <a:off x="4645080" y="2174760"/>
            <a:ext cx="4041360" cy="3951000"/>
          </a:xfrm>
          <a:prstGeom prst="rect">
            <a:avLst/>
          </a:prstGeom>
          <a:noFill/>
          <a:ln w="0">
            <a:noFill/>
          </a:ln>
        </p:spPr>
        <p:txBody>
          <a:bodyPr lIns="91080" tIns="45720" rIns="91080" bIns="45720" numCol="1" spcCol="0" anchor="t">
            <a:noAutofit/>
          </a:bodyPr>
          <a:lstStyle/>
          <a:p>
            <a:pPr marL="341640" indent="-341640">
              <a:lnSpc>
                <a:spcPct val="100000"/>
              </a:lnSpc>
              <a:spcBef>
                <a:spcPts val="479"/>
              </a:spcBef>
              <a:buClr>
                <a:srgbClr val="000000"/>
              </a:buClr>
              <a:buFont typeface="Symbol" charset="2"/>
              <a:buChar char=""/>
            </a:pPr>
            <a:r>
              <a:rPr lang="pl-PL" sz="2400" b="0" u="none" strike="noStrike">
                <a:solidFill>
                  <a:schemeClr val="dk1"/>
                </a:solidFill>
                <a:uFillTx/>
                <a:latin typeface="Times New Roman"/>
              </a:rPr>
              <a:t>Kliknij, aby edytować style wzorca tekstu</a:t>
            </a:r>
          </a:p>
          <a:p>
            <a:pPr marL="740520" lvl="1" indent="-284760">
              <a:lnSpc>
                <a:spcPct val="100000"/>
              </a:lnSpc>
              <a:spcBef>
                <a:spcPts val="400"/>
              </a:spcBef>
              <a:buClr>
                <a:srgbClr val="000000"/>
              </a:buClr>
              <a:buFont typeface="Symbol" charset="2"/>
              <a:buChar char=""/>
            </a:pPr>
            <a:r>
              <a:rPr lang="pl-PL" sz="2000" b="0" u="none" strike="noStrike">
                <a:solidFill>
                  <a:schemeClr val="dk1"/>
                </a:solidFill>
                <a:uFillTx/>
                <a:latin typeface="Times New Roman"/>
              </a:rPr>
              <a:t>Drugi poziom</a:t>
            </a:r>
          </a:p>
          <a:p>
            <a:pPr marL="1139040" lvl="2" indent="-227880">
              <a:lnSpc>
                <a:spcPct val="100000"/>
              </a:lnSpc>
              <a:spcBef>
                <a:spcPts val="360"/>
              </a:spcBef>
              <a:buClr>
                <a:srgbClr val="000000"/>
              </a:buClr>
              <a:buFont typeface="Symbol" charset="2"/>
              <a:buChar char=""/>
            </a:pPr>
            <a:r>
              <a:rPr lang="pl-PL" sz="1800" b="0" u="none" strike="noStrike">
                <a:solidFill>
                  <a:schemeClr val="dk1"/>
                </a:solidFill>
                <a:uFillTx/>
                <a:latin typeface="Times New Roman"/>
              </a:rPr>
              <a:t>Trzeci poziom</a:t>
            </a:r>
          </a:p>
          <a:p>
            <a:pPr marL="1594800" lvl="3" indent="-227880">
              <a:lnSpc>
                <a:spcPct val="100000"/>
              </a:lnSpc>
              <a:spcBef>
                <a:spcPts val="320"/>
              </a:spcBef>
              <a:buClr>
                <a:srgbClr val="000000"/>
              </a:buClr>
              <a:buFont typeface="Symbol" charset="2"/>
              <a:buChar char=""/>
            </a:pPr>
            <a:r>
              <a:rPr lang="pl-PL" sz="1600" b="0" u="none" strike="noStrike">
                <a:solidFill>
                  <a:schemeClr val="dk1"/>
                </a:solidFill>
                <a:uFillTx/>
                <a:latin typeface="Times New Roman"/>
              </a:rPr>
              <a:t>Czwarty poziom</a:t>
            </a:r>
          </a:p>
          <a:p>
            <a:pPr marL="2050560" lvl="4" indent="-227880">
              <a:lnSpc>
                <a:spcPct val="100000"/>
              </a:lnSpc>
              <a:spcBef>
                <a:spcPts val="320"/>
              </a:spcBef>
              <a:buClr>
                <a:srgbClr val="000000"/>
              </a:buClr>
              <a:buFont typeface="OpenSymbol"/>
              <a:buChar char="»"/>
            </a:pPr>
            <a:r>
              <a:rPr lang="pl-PL" sz="1600" b="0" u="none" strike="noStrike">
                <a:solidFill>
                  <a:schemeClr val="dk1"/>
                </a:solidFill>
                <a:uFillTx/>
                <a:latin typeface="Times New Roman"/>
              </a:rPr>
              <a:t>Piąty poziom</a:t>
            </a:r>
          </a:p>
        </p:txBody>
      </p:sp>
      <p:sp>
        <p:nvSpPr>
          <p:cNvPr id="642" name="PlaceHolder 6"/>
          <p:cNvSpPr>
            <a:spLocks noGrp="1"/>
          </p:cNvSpPr>
          <p:nvPr>
            <p:ph type="dt" idx="322"/>
          </p:nvPr>
        </p:nvSpPr>
        <p:spPr>
          <a:xfrm>
            <a:off x="685800" y="6248520"/>
            <a:ext cx="1904760" cy="456840"/>
          </a:xfrm>
          <a:prstGeom prst="rect">
            <a:avLst/>
          </a:prstGeom>
          <a:noFill/>
          <a:ln w="9360">
            <a:noFill/>
          </a:ln>
        </p:spPr>
        <p:txBody>
          <a:bodyPr lIns="91080" tIns="45720" rIns="91080" bIns="45720" numCol="1" spcCol="0" anchor="t">
            <a:noAutofit/>
          </a:bodyPr>
          <a:lstStyle>
            <a:lvl1pPr indent="0">
              <a:buNone/>
              <a:defRPr lang="pl-PL" sz="1400" b="0" u="none" strike="noStrike">
                <a:solidFill>
                  <a:srgbClr val="000000"/>
                </a:solidFill>
                <a:uFillTx/>
                <a:latin typeface="Times New Roman"/>
              </a:defRPr>
            </a:lvl1pPr>
          </a:lstStyle>
          <a:p>
            <a:pPr indent="0">
              <a:buNone/>
            </a:pPr>
            <a:r>
              <a:rPr lang="pl-PL" sz="1400" b="0" u="none" strike="noStrike">
                <a:solidFill>
                  <a:srgbClr val="000000"/>
                </a:solidFill>
                <a:uFillTx/>
                <a:latin typeface="Times New Roman"/>
              </a:rPr>
              <a:t>&lt;data/godzina&gt;</a:t>
            </a:r>
          </a:p>
        </p:txBody>
      </p:sp>
      <p:sp>
        <p:nvSpPr>
          <p:cNvPr id="643" name="PlaceHolder 7"/>
          <p:cNvSpPr>
            <a:spLocks noGrp="1"/>
          </p:cNvSpPr>
          <p:nvPr>
            <p:ph type="ftr" idx="323"/>
          </p:nvPr>
        </p:nvSpPr>
        <p:spPr>
          <a:xfrm>
            <a:off x="3124080" y="6248520"/>
            <a:ext cx="2895120" cy="456840"/>
          </a:xfrm>
          <a:prstGeom prst="rect">
            <a:avLst/>
          </a:prstGeom>
          <a:noFill/>
          <a:ln w="9360">
            <a:noFill/>
          </a:ln>
        </p:spPr>
        <p:txBody>
          <a:bodyPr lIns="91080" tIns="45720" rIns="91080" bIns="45720" numCol="1" spcCol="0" anchor="t">
            <a:noAutofit/>
          </a:bodyPr>
          <a:lstStyle>
            <a:lvl1pPr indent="0" algn="ctr">
              <a:buNone/>
              <a:defRPr lang="pl-PL" sz="1400" b="0" u="none" strike="noStrike">
                <a:solidFill>
                  <a:srgbClr val="000000"/>
                </a:solidFill>
                <a:uFillTx/>
                <a:latin typeface="Times New Roman"/>
              </a:defRPr>
            </a:lvl1pPr>
          </a:lstStyle>
          <a:p>
            <a:pPr indent="0" algn="ctr">
              <a:buNone/>
            </a:pPr>
            <a:r>
              <a:rPr lang="pl-PL" sz="1400" b="0" u="none" strike="noStrike">
                <a:solidFill>
                  <a:srgbClr val="000000"/>
                </a:solidFill>
                <a:uFillTx/>
                <a:latin typeface="Times New Roman"/>
              </a:rPr>
              <a:t>&lt;stopka&gt;</a:t>
            </a:r>
          </a:p>
        </p:txBody>
      </p:sp>
      <p:sp>
        <p:nvSpPr>
          <p:cNvPr id="644" name="PlaceHolder 8"/>
          <p:cNvSpPr>
            <a:spLocks noGrp="1"/>
          </p:cNvSpPr>
          <p:nvPr>
            <p:ph type="sldNum" idx="324"/>
          </p:nvPr>
        </p:nvSpPr>
        <p:spPr>
          <a:xfrm>
            <a:off x="6553080" y="6248520"/>
            <a:ext cx="1904760" cy="456840"/>
          </a:xfrm>
          <a:prstGeom prst="rect">
            <a:avLst/>
          </a:prstGeom>
          <a:noFill/>
          <a:ln w="9360">
            <a:noFill/>
          </a:ln>
        </p:spPr>
        <p:txBody>
          <a:bodyPr lIns="91080" tIns="45720" rIns="91080" bIns="45720" numCol="1" spcCol="0" anchor="t">
            <a:noAutofit/>
          </a:bodyPr>
          <a:lstStyle>
            <a:lvl1pPr marL="216000" indent="-216000" algn="r">
              <a:lnSpc>
                <a:spcPct val="100000"/>
              </a:lnSpc>
              <a:spcBef>
                <a:spcPts val="281"/>
              </a:spcBef>
              <a:buClr>
                <a:srgbClr val="000000"/>
              </a:buClr>
              <a:buFont typeface="Symbol" charset="2"/>
              <a:buChar char=""/>
              <a:defRPr lang="pl-PL" sz="1400" b="1" u="none" strike="noStrike">
                <a:solidFill>
                  <a:srgbClr val="000000"/>
                </a:solidFill>
                <a:uFillTx/>
                <a:latin typeface="Times New Roman"/>
              </a:defRPr>
            </a:lvl1pPr>
          </a:lstStyle>
          <a:p>
            <a:pPr marL="216000" indent="-216000" algn="r">
              <a:lnSpc>
                <a:spcPct val="100000"/>
              </a:lnSpc>
              <a:spcBef>
                <a:spcPts val="281"/>
              </a:spcBef>
              <a:buClr>
                <a:srgbClr val="000000"/>
              </a:buClr>
              <a:buFont typeface="Symbol" charset="2"/>
              <a:buChar char=""/>
            </a:pPr>
            <a:fld id="{568D1974-9764-424F-849A-2D756F5D65E6}" type="slidenum">
              <a:rPr lang="pl-PL" sz="1400" b="1" u="none" strike="noStrike">
                <a:solidFill>
                  <a:srgbClr val="000000"/>
                </a:solidFill>
                <a:uFillTx/>
                <a:latin typeface="Times New Roman"/>
              </a:rPr>
              <a:t>‹#›</a:t>
            </a:fld>
            <a:endParaRPr lang="pl-PL" sz="1400" b="0" u="none" strike="noStrik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863" r:id="rId1"/>
  </p:sldLayoutIdLst>
  <p:txStyles>
    <p:titleStyle/>
    <p:bodyStyle/>
    <p:otherStyle/>
  </p:txStyles>
</p:sldMaster>
</file>

<file path=ppt/slideMasters/slideMaster103.xml><?xml version="1.0" encoding="utf-8"?>
<p:sldMaster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645" name="PlaceHolder 1"/>
          <p:cNvSpPr>
            <a:spLocks noGrp="1"/>
          </p:cNvSpPr>
          <p:nvPr>
            <p:ph type="title"/>
          </p:nvPr>
        </p:nvSpPr>
        <p:spPr>
          <a:xfrm>
            <a:off x="685800" y="609480"/>
            <a:ext cx="7772040" cy="1142640"/>
          </a:xfrm>
          <a:prstGeom prst="rect">
            <a:avLst/>
          </a:prstGeom>
          <a:noFill/>
          <a:ln w="0">
            <a:noFill/>
          </a:ln>
        </p:spPr>
        <p:txBody>
          <a:bodyPr lIns="91080" tIns="45720" rIns="91080" bIns="45720" numCol="1" spcCol="0" anchor="ctr">
            <a:noAutofit/>
          </a:bodyPr>
          <a:lstStyle/>
          <a:p>
            <a:pPr indent="0" algn="ctr">
              <a:lnSpc>
                <a:spcPct val="100000"/>
              </a:lnSpc>
              <a:buNone/>
            </a:pPr>
            <a:r>
              <a:rPr lang="pl-PL" sz="4400" b="0" u="none" strike="noStrike">
                <a:solidFill>
                  <a:schemeClr val="dk2"/>
                </a:solidFill>
                <a:uFillTx/>
                <a:latin typeface="Times New Roman"/>
              </a:rPr>
              <a:t>Kliknij, aby edytować styl</a:t>
            </a:r>
            <a:endParaRPr lang="pl-PL" sz="4400" b="0" u="none" strike="noStrike">
              <a:solidFill>
                <a:schemeClr val="dk1"/>
              </a:solidFill>
              <a:uFillTx/>
              <a:latin typeface="Times New Roman"/>
            </a:endParaRPr>
          </a:p>
        </p:txBody>
      </p:sp>
      <p:sp>
        <p:nvSpPr>
          <p:cNvPr id="646" name="PlaceHolder 2"/>
          <p:cNvSpPr>
            <a:spLocks noGrp="1"/>
          </p:cNvSpPr>
          <p:nvPr>
            <p:ph type="dt" idx="325"/>
          </p:nvPr>
        </p:nvSpPr>
        <p:spPr>
          <a:xfrm>
            <a:off x="685800" y="6248520"/>
            <a:ext cx="1904760" cy="456840"/>
          </a:xfrm>
          <a:prstGeom prst="rect">
            <a:avLst/>
          </a:prstGeom>
          <a:noFill/>
          <a:ln w="9360">
            <a:noFill/>
          </a:ln>
        </p:spPr>
        <p:txBody>
          <a:bodyPr lIns="91080" tIns="45720" rIns="91080" bIns="45720" numCol="1" spcCol="0" anchor="t">
            <a:noAutofit/>
          </a:bodyPr>
          <a:lstStyle>
            <a:lvl1pPr indent="0">
              <a:buNone/>
              <a:defRPr lang="pl-PL" sz="1400" b="0" u="none" strike="noStrike">
                <a:solidFill>
                  <a:srgbClr val="000000"/>
                </a:solidFill>
                <a:uFillTx/>
                <a:latin typeface="Times New Roman"/>
              </a:defRPr>
            </a:lvl1pPr>
          </a:lstStyle>
          <a:p>
            <a:pPr indent="0">
              <a:buNone/>
            </a:pPr>
            <a:r>
              <a:rPr lang="pl-PL" sz="1400" b="0" u="none" strike="noStrike">
                <a:solidFill>
                  <a:srgbClr val="000000"/>
                </a:solidFill>
                <a:uFillTx/>
                <a:latin typeface="Times New Roman"/>
              </a:rPr>
              <a:t>&lt;data/godzina&gt;</a:t>
            </a:r>
          </a:p>
        </p:txBody>
      </p:sp>
      <p:sp>
        <p:nvSpPr>
          <p:cNvPr id="647" name="PlaceHolder 3"/>
          <p:cNvSpPr>
            <a:spLocks noGrp="1"/>
          </p:cNvSpPr>
          <p:nvPr>
            <p:ph type="ftr" idx="326"/>
          </p:nvPr>
        </p:nvSpPr>
        <p:spPr>
          <a:xfrm>
            <a:off x="3124080" y="6248520"/>
            <a:ext cx="2895120" cy="456840"/>
          </a:xfrm>
          <a:prstGeom prst="rect">
            <a:avLst/>
          </a:prstGeom>
          <a:noFill/>
          <a:ln w="9360">
            <a:noFill/>
          </a:ln>
        </p:spPr>
        <p:txBody>
          <a:bodyPr lIns="91080" tIns="45720" rIns="91080" bIns="45720" numCol="1" spcCol="0" anchor="t">
            <a:noAutofit/>
          </a:bodyPr>
          <a:lstStyle>
            <a:lvl1pPr indent="0" algn="ctr">
              <a:buNone/>
              <a:defRPr lang="pl-PL" sz="1400" b="0" u="none" strike="noStrike">
                <a:solidFill>
                  <a:srgbClr val="000000"/>
                </a:solidFill>
                <a:uFillTx/>
                <a:latin typeface="Times New Roman"/>
              </a:defRPr>
            </a:lvl1pPr>
          </a:lstStyle>
          <a:p>
            <a:pPr indent="0" algn="ctr">
              <a:buNone/>
            </a:pPr>
            <a:r>
              <a:rPr lang="pl-PL" sz="1400" b="0" u="none" strike="noStrike">
                <a:solidFill>
                  <a:srgbClr val="000000"/>
                </a:solidFill>
                <a:uFillTx/>
                <a:latin typeface="Times New Roman"/>
              </a:rPr>
              <a:t>&lt;stopka&gt;</a:t>
            </a:r>
          </a:p>
        </p:txBody>
      </p:sp>
      <p:sp>
        <p:nvSpPr>
          <p:cNvPr id="648" name="PlaceHolder 4"/>
          <p:cNvSpPr>
            <a:spLocks noGrp="1"/>
          </p:cNvSpPr>
          <p:nvPr>
            <p:ph type="sldNum" idx="327"/>
          </p:nvPr>
        </p:nvSpPr>
        <p:spPr>
          <a:xfrm>
            <a:off x="6553080" y="6248520"/>
            <a:ext cx="1904760" cy="456840"/>
          </a:xfrm>
          <a:prstGeom prst="rect">
            <a:avLst/>
          </a:prstGeom>
          <a:noFill/>
          <a:ln w="9360">
            <a:noFill/>
          </a:ln>
        </p:spPr>
        <p:txBody>
          <a:bodyPr lIns="91080" tIns="45720" rIns="91080" bIns="45720" numCol="1" spcCol="0" anchor="t">
            <a:noAutofit/>
          </a:bodyPr>
          <a:lstStyle>
            <a:lvl1pPr marL="216000" indent="-216000" algn="r">
              <a:lnSpc>
                <a:spcPct val="100000"/>
              </a:lnSpc>
              <a:spcBef>
                <a:spcPts val="281"/>
              </a:spcBef>
              <a:buClr>
                <a:srgbClr val="000000"/>
              </a:buClr>
              <a:buFont typeface="Symbol" charset="2"/>
              <a:buChar char=""/>
              <a:defRPr lang="pl-PL" sz="1400" b="1" u="none" strike="noStrike">
                <a:solidFill>
                  <a:srgbClr val="000000"/>
                </a:solidFill>
                <a:uFillTx/>
                <a:latin typeface="Times New Roman"/>
              </a:defRPr>
            </a:lvl1pPr>
          </a:lstStyle>
          <a:p>
            <a:pPr marL="216000" indent="-216000" algn="r">
              <a:lnSpc>
                <a:spcPct val="100000"/>
              </a:lnSpc>
              <a:spcBef>
                <a:spcPts val="281"/>
              </a:spcBef>
              <a:buClr>
                <a:srgbClr val="000000"/>
              </a:buClr>
              <a:buFont typeface="Symbol" charset="2"/>
              <a:buChar char=""/>
            </a:pPr>
            <a:fld id="{C45E7E94-BE6E-4728-A0CF-FD30C1870C0D}" type="slidenum">
              <a:rPr lang="pl-PL" sz="1400" b="1" u="none" strike="noStrike">
                <a:solidFill>
                  <a:srgbClr val="000000"/>
                </a:solidFill>
                <a:uFillTx/>
                <a:latin typeface="Times New Roman"/>
              </a:rPr>
              <a:t>‹#›</a:t>
            </a:fld>
            <a:endParaRPr lang="pl-PL" sz="1400" b="0" u="none" strike="noStrik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865" r:id="rId1"/>
  </p:sldLayoutIdLst>
  <p:txStyles>
    <p:titleStyle/>
    <p:bodyStyle/>
    <p:otherStyle/>
  </p:txStyles>
</p:sldMaster>
</file>

<file path=ppt/slideMasters/slideMaster104.xml><?xml version="1.0" encoding="utf-8"?>
<p:sldMaster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650" name="PlaceHolder 1"/>
          <p:cNvSpPr>
            <a:spLocks noGrp="1"/>
          </p:cNvSpPr>
          <p:nvPr>
            <p:ph type="dt" idx="328"/>
          </p:nvPr>
        </p:nvSpPr>
        <p:spPr>
          <a:xfrm>
            <a:off x="685800" y="6248520"/>
            <a:ext cx="1904760" cy="456840"/>
          </a:xfrm>
          <a:prstGeom prst="rect">
            <a:avLst/>
          </a:prstGeom>
          <a:noFill/>
          <a:ln w="9360">
            <a:noFill/>
          </a:ln>
        </p:spPr>
        <p:txBody>
          <a:bodyPr lIns="91080" tIns="45720" rIns="91080" bIns="45720" numCol="1" spcCol="0" anchor="t">
            <a:noAutofit/>
          </a:bodyPr>
          <a:lstStyle>
            <a:lvl1pPr indent="0">
              <a:buNone/>
              <a:defRPr lang="pl-PL" sz="1400" b="0" u="none" strike="noStrike">
                <a:solidFill>
                  <a:srgbClr val="000000"/>
                </a:solidFill>
                <a:uFillTx/>
                <a:latin typeface="Times New Roman"/>
              </a:defRPr>
            </a:lvl1pPr>
          </a:lstStyle>
          <a:p>
            <a:pPr indent="0">
              <a:buNone/>
            </a:pPr>
            <a:r>
              <a:rPr lang="pl-PL" sz="1400" b="0" u="none" strike="noStrike">
                <a:solidFill>
                  <a:srgbClr val="000000"/>
                </a:solidFill>
                <a:uFillTx/>
                <a:latin typeface="Times New Roman"/>
              </a:rPr>
              <a:t>&lt;data/godzina&gt;</a:t>
            </a:r>
          </a:p>
        </p:txBody>
      </p:sp>
      <p:sp>
        <p:nvSpPr>
          <p:cNvPr id="651" name="PlaceHolder 2"/>
          <p:cNvSpPr>
            <a:spLocks noGrp="1"/>
          </p:cNvSpPr>
          <p:nvPr>
            <p:ph type="ftr" idx="329"/>
          </p:nvPr>
        </p:nvSpPr>
        <p:spPr>
          <a:xfrm>
            <a:off x="3124080" y="6248520"/>
            <a:ext cx="2895120" cy="456840"/>
          </a:xfrm>
          <a:prstGeom prst="rect">
            <a:avLst/>
          </a:prstGeom>
          <a:noFill/>
          <a:ln w="9360">
            <a:noFill/>
          </a:ln>
        </p:spPr>
        <p:txBody>
          <a:bodyPr lIns="91080" tIns="45720" rIns="91080" bIns="45720" numCol="1" spcCol="0" anchor="t">
            <a:noAutofit/>
          </a:bodyPr>
          <a:lstStyle>
            <a:lvl1pPr indent="0" algn="ctr">
              <a:buNone/>
              <a:defRPr lang="pl-PL" sz="1400" b="0" u="none" strike="noStrike">
                <a:solidFill>
                  <a:srgbClr val="000000"/>
                </a:solidFill>
                <a:uFillTx/>
                <a:latin typeface="Times New Roman"/>
              </a:defRPr>
            </a:lvl1pPr>
          </a:lstStyle>
          <a:p>
            <a:pPr indent="0" algn="ctr">
              <a:buNone/>
            </a:pPr>
            <a:r>
              <a:rPr lang="pl-PL" sz="1400" b="0" u="none" strike="noStrike">
                <a:solidFill>
                  <a:srgbClr val="000000"/>
                </a:solidFill>
                <a:uFillTx/>
                <a:latin typeface="Times New Roman"/>
              </a:rPr>
              <a:t>&lt;stopka&gt;</a:t>
            </a:r>
          </a:p>
        </p:txBody>
      </p:sp>
      <p:sp>
        <p:nvSpPr>
          <p:cNvPr id="652" name="PlaceHolder 3"/>
          <p:cNvSpPr>
            <a:spLocks noGrp="1"/>
          </p:cNvSpPr>
          <p:nvPr>
            <p:ph type="sldNum" idx="330"/>
          </p:nvPr>
        </p:nvSpPr>
        <p:spPr>
          <a:xfrm>
            <a:off x="6553080" y="6248520"/>
            <a:ext cx="1904760" cy="456840"/>
          </a:xfrm>
          <a:prstGeom prst="rect">
            <a:avLst/>
          </a:prstGeom>
          <a:noFill/>
          <a:ln w="9360">
            <a:noFill/>
          </a:ln>
        </p:spPr>
        <p:txBody>
          <a:bodyPr lIns="91080" tIns="45720" rIns="91080" bIns="45720" numCol="1" spcCol="0" anchor="t">
            <a:noAutofit/>
          </a:bodyPr>
          <a:lstStyle>
            <a:lvl1pPr marL="216000" indent="-216000" algn="r">
              <a:lnSpc>
                <a:spcPct val="100000"/>
              </a:lnSpc>
              <a:spcBef>
                <a:spcPts val="281"/>
              </a:spcBef>
              <a:buClr>
                <a:srgbClr val="000000"/>
              </a:buClr>
              <a:buFont typeface="Symbol" charset="2"/>
              <a:buChar char=""/>
              <a:defRPr lang="pl-PL" sz="1400" b="1" u="none" strike="noStrike">
                <a:solidFill>
                  <a:srgbClr val="000000"/>
                </a:solidFill>
                <a:uFillTx/>
                <a:latin typeface="Times New Roman"/>
              </a:defRPr>
            </a:lvl1pPr>
          </a:lstStyle>
          <a:p>
            <a:pPr marL="216000" indent="-216000" algn="r">
              <a:lnSpc>
                <a:spcPct val="100000"/>
              </a:lnSpc>
              <a:spcBef>
                <a:spcPts val="281"/>
              </a:spcBef>
              <a:buClr>
                <a:srgbClr val="000000"/>
              </a:buClr>
              <a:buFont typeface="Symbol" charset="2"/>
              <a:buChar char=""/>
            </a:pPr>
            <a:fld id="{8BC27958-CDC3-4A34-866D-CE04B9FEA647}" type="slidenum">
              <a:rPr lang="pl-PL" sz="1400" b="1" u="none" strike="noStrike">
                <a:solidFill>
                  <a:srgbClr val="000000"/>
                </a:solidFill>
                <a:uFillTx/>
                <a:latin typeface="Times New Roman"/>
              </a:rPr>
              <a:t>‹#›</a:t>
            </a:fld>
            <a:endParaRPr lang="pl-PL" sz="1400" b="0" u="none" strike="noStrik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867" r:id="rId1"/>
  </p:sldLayoutIdLst>
  <p:txStyles>
    <p:titleStyle/>
    <p:bodyStyle/>
    <p:otherStyle/>
  </p:txStyles>
</p:sldMaster>
</file>

<file path=ppt/slideMasters/slideMaster105.xml><?xml version="1.0" encoding="utf-8"?>
<p:sldMaster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653" name="PlaceHolder 1"/>
          <p:cNvSpPr>
            <a:spLocks noGrp="1"/>
          </p:cNvSpPr>
          <p:nvPr>
            <p:ph type="title"/>
          </p:nvPr>
        </p:nvSpPr>
        <p:spPr>
          <a:xfrm>
            <a:off x="457200" y="272880"/>
            <a:ext cx="3007800" cy="1161720"/>
          </a:xfrm>
          <a:prstGeom prst="rect">
            <a:avLst/>
          </a:prstGeom>
          <a:noFill/>
          <a:ln w="0">
            <a:noFill/>
          </a:ln>
        </p:spPr>
        <p:txBody>
          <a:bodyPr lIns="91080" tIns="45720" rIns="91080" bIns="45720" numCol="1" spcCol="0" anchor="b">
            <a:noAutofit/>
          </a:bodyPr>
          <a:lstStyle/>
          <a:p>
            <a:pPr indent="0">
              <a:lnSpc>
                <a:spcPct val="100000"/>
              </a:lnSpc>
              <a:buNone/>
            </a:pPr>
            <a:r>
              <a:rPr lang="pl-PL" sz="2000" b="1" u="none" strike="noStrike">
                <a:solidFill>
                  <a:schemeClr val="dk2"/>
                </a:solidFill>
                <a:uFillTx/>
                <a:latin typeface="Times New Roman"/>
              </a:rPr>
              <a:t>Kliknij, aby edytować styl</a:t>
            </a:r>
            <a:endParaRPr lang="pl-PL" sz="2000" b="0" u="none" strike="noStrike">
              <a:solidFill>
                <a:schemeClr val="dk1"/>
              </a:solidFill>
              <a:uFillTx/>
              <a:latin typeface="Times New Roman"/>
            </a:endParaRPr>
          </a:p>
        </p:txBody>
      </p:sp>
      <p:sp>
        <p:nvSpPr>
          <p:cNvPr id="654" name="PlaceHolder 2"/>
          <p:cNvSpPr>
            <a:spLocks noGrp="1"/>
          </p:cNvSpPr>
          <p:nvPr>
            <p:ph type="body"/>
          </p:nvPr>
        </p:nvSpPr>
        <p:spPr>
          <a:xfrm>
            <a:off x="3575160" y="272880"/>
            <a:ext cx="5111280" cy="5852880"/>
          </a:xfrm>
          <a:prstGeom prst="rect">
            <a:avLst/>
          </a:prstGeom>
          <a:noFill/>
          <a:ln w="0">
            <a:noFill/>
          </a:ln>
        </p:spPr>
        <p:txBody>
          <a:bodyPr lIns="91080" tIns="45720" rIns="91080" bIns="45720" numCol="1" spcCol="0" anchor="t">
            <a:noAutofit/>
          </a:bodyPr>
          <a:lstStyle/>
          <a:p>
            <a:pPr marL="341640" indent="-341640">
              <a:lnSpc>
                <a:spcPct val="100000"/>
              </a:lnSpc>
              <a:spcBef>
                <a:spcPts val="641"/>
              </a:spcBef>
              <a:buClr>
                <a:srgbClr val="000000"/>
              </a:buClr>
              <a:buFont typeface="Symbol" charset="2"/>
              <a:buChar char=""/>
            </a:pPr>
            <a:r>
              <a:rPr lang="pl-PL" sz="3200" b="0" u="none" strike="noStrike">
                <a:solidFill>
                  <a:schemeClr val="dk1"/>
                </a:solidFill>
                <a:uFillTx/>
                <a:latin typeface="Times New Roman"/>
              </a:rPr>
              <a:t>Kliknij, aby edytować style wzorca tekstu</a:t>
            </a:r>
          </a:p>
          <a:p>
            <a:pPr marL="740520" lvl="1" indent="-284760">
              <a:lnSpc>
                <a:spcPct val="100000"/>
              </a:lnSpc>
              <a:spcBef>
                <a:spcPts val="561"/>
              </a:spcBef>
              <a:buClr>
                <a:srgbClr val="000000"/>
              </a:buClr>
              <a:buFont typeface="Symbol" charset="2"/>
              <a:buChar char=""/>
            </a:pPr>
            <a:r>
              <a:rPr lang="pl-PL" sz="2800" b="0" u="none" strike="noStrike">
                <a:solidFill>
                  <a:schemeClr val="dk1"/>
                </a:solidFill>
                <a:uFillTx/>
                <a:latin typeface="Times New Roman"/>
              </a:rPr>
              <a:t>Drugi poziom</a:t>
            </a:r>
          </a:p>
          <a:p>
            <a:pPr marL="1139040" lvl="2" indent="-227880">
              <a:lnSpc>
                <a:spcPct val="100000"/>
              </a:lnSpc>
              <a:spcBef>
                <a:spcPts val="479"/>
              </a:spcBef>
              <a:buClr>
                <a:srgbClr val="000000"/>
              </a:buClr>
              <a:buFont typeface="Symbol" charset="2"/>
              <a:buChar char=""/>
            </a:pPr>
            <a:r>
              <a:rPr lang="pl-PL" sz="2400" b="0" u="none" strike="noStrike">
                <a:solidFill>
                  <a:schemeClr val="dk1"/>
                </a:solidFill>
                <a:uFillTx/>
                <a:latin typeface="Times New Roman"/>
              </a:rPr>
              <a:t>Trzeci poziom</a:t>
            </a:r>
          </a:p>
          <a:p>
            <a:pPr marL="1594800" lvl="3" indent="-227880">
              <a:lnSpc>
                <a:spcPct val="100000"/>
              </a:lnSpc>
              <a:spcBef>
                <a:spcPts val="400"/>
              </a:spcBef>
              <a:buClr>
                <a:srgbClr val="000000"/>
              </a:buClr>
              <a:buFont typeface="Symbol" charset="2"/>
              <a:buChar char=""/>
            </a:pPr>
            <a:r>
              <a:rPr lang="pl-PL" sz="2000" b="0" u="none" strike="noStrike">
                <a:solidFill>
                  <a:schemeClr val="dk1"/>
                </a:solidFill>
                <a:uFillTx/>
                <a:latin typeface="Times New Roman"/>
              </a:rPr>
              <a:t>Czwarty poziom</a:t>
            </a:r>
          </a:p>
          <a:p>
            <a:pPr marL="2050560" lvl="4" indent="-227880">
              <a:lnSpc>
                <a:spcPct val="100000"/>
              </a:lnSpc>
              <a:spcBef>
                <a:spcPts val="400"/>
              </a:spcBef>
              <a:buClr>
                <a:srgbClr val="000000"/>
              </a:buClr>
              <a:buFont typeface="OpenSymbol"/>
              <a:buChar char="»"/>
            </a:pPr>
            <a:r>
              <a:rPr lang="pl-PL" sz="2000" b="0" u="none" strike="noStrike">
                <a:solidFill>
                  <a:schemeClr val="dk1"/>
                </a:solidFill>
                <a:uFillTx/>
                <a:latin typeface="Times New Roman"/>
              </a:rPr>
              <a:t>Piąty poziom</a:t>
            </a:r>
          </a:p>
        </p:txBody>
      </p:sp>
      <p:sp>
        <p:nvSpPr>
          <p:cNvPr id="655" name="PlaceHolder 3"/>
          <p:cNvSpPr>
            <a:spLocks noGrp="1"/>
          </p:cNvSpPr>
          <p:nvPr>
            <p:ph type="body"/>
          </p:nvPr>
        </p:nvSpPr>
        <p:spPr>
          <a:xfrm>
            <a:off x="457200" y="1434960"/>
            <a:ext cx="3007800" cy="4690800"/>
          </a:xfrm>
          <a:prstGeom prst="rect">
            <a:avLst/>
          </a:prstGeom>
          <a:noFill/>
          <a:ln w="0">
            <a:noFill/>
          </a:ln>
        </p:spPr>
        <p:txBody>
          <a:bodyPr lIns="91080" tIns="45720" rIns="91080" bIns="45720" numCol="1" spcCol="0" anchor="t">
            <a:noAutofit/>
          </a:bodyPr>
          <a:lstStyle/>
          <a:p>
            <a:pPr indent="0">
              <a:lnSpc>
                <a:spcPct val="100000"/>
              </a:lnSpc>
              <a:spcBef>
                <a:spcPts val="281"/>
              </a:spcBef>
              <a:buNone/>
              <a:tabLst>
                <a:tab pos="0" algn="l"/>
              </a:tabLst>
            </a:pPr>
            <a:r>
              <a:rPr lang="pl-PL" sz="1400" b="0" u="none" strike="noStrike">
                <a:solidFill>
                  <a:schemeClr val="dk1"/>
                </a:solidFill>
                <a:uFillTx/>
                <a:latin typeface="Times New Roman"/>
              </a:rPr>
              <a:t>Kliknij, aby edytować style wzorca tekstu</a:t>
            </a:r>
          </a:p>
        </p:txBody>
      </p:sp>
      <p:sp>
        <p:nvSpPr>
          <p:cNvPr id="656" name="PlaceHolder 4"/>
          <p:cNvSpPr>
            <a:spLocks noGrp="1"/>
          </p:cNvSpPr>
          <p:nvPr>
            <p:ph type="dt" idx="331"/>
          </p:nvPr>
        </p:nvSpPr>
        <p:spPr>
          <a:xfrm>
            <a:off x="685800" y="6248520"/>
            <a:ext cx="1904760" cy="456840"/>
          </a:xfrm>
          <a:prstGeom prst="rect">
            <a:avLst/>
          </a:prstGeom>
          <a:noFill/>
          <a:ln w="9360">
            <a:noFill/>
          </a:ln>
        </p:spPr>
        <p:txBody>
          <a:bodyPr lIns="91080" tIns="45720" rIns="91080" bIns="45720" numCol="1" spcCol="0" anchor="t">
            <a:noAutofit/>
          </a:bodyPr>
          <a:lstStyle>
            <a:lvl1pPr indent="0">
              <a:buNone/>
              <a:defRPr lang="pl-PL" sz="1400" b="0" u="none" strike="noStrike">
                <a:solidFill>
                  <a:srgbClr val="000000"/>
                </a:solidFill>
                <a:uFillTx/>
                <a:latin typeface="Times New Roman"/>
              </a:defRPr>
            </a:lvl1pPr>
          </a:lstStyle>
          <a:p>
            <a:pPr indent="0">
              <a:buNone/>
            </a:pPr>
            <a:r>
              <a:rPr lang="pl-PL" sz="1400" b="0" u="none" strike="noStrike">
                <a:solidFill>
                  <a:srgbClr val="000000"/>
                </a:solidFill>
                <a:uFillTx/>
                <a:latin typeface="Times New Roman"/>
              </a:rPr>
              <a:t>&lt;data/godzina&gt;</a:t>
            </a:r>
          </a:p>
        </p:txBody>
      </p:sp>
      <p:sp>
        <p:nvSpPr>
          <p:cNvPr id="657" name="PlaceHolder 5"/>
          <p:cNvSpPr>
            <a:spLocks noGrp="1"/>
          </p:cNvSpPr>
          <p:nvPr>
            <p:ph type="ftr" idx="332"/>
          </p:nvPr>
        </p:nvSpPr>
        <p:spPr>
          <a:xfrm>
            <a:off x="3124080" y="6248520"/>
            <a:ext cx="2895120" cy="456840"/>
          </a:xfrm>
          <a:prstGeom prst="rect">
            <a:avLst/>
          </a:prstGeom>
          <a:noFill/>
          <a:ln w="9360">
            <a:noFill/>
          </a:ln>
        </p:spPr>
        <p:txBody>
          <a:bodyPr lIns="91080" tIns="45720" rIns="91080" bIns="45720" numCol="1" spcCol="0" anchor="t">
            <a:noAutofit/>
          </a:bodyPr>
          <a:lstStyle>
            <a:lvl1pPr indent="0" algn="ctr">
              <a:buNone/>
              <a:defRPr lang="pl-PL" sz="1400" b="0" u="none" strike="noStrike">
                <a:solidFill>
                  <a:srgbClr val="000000"/>
                </a:solidFill>
                <a:uFillTx/>
                <a:latin typeface="Times New Roman"/>
              </a:defRPr>
            </a:lvl1pPr>
          </a:lstStyle>
          <a:p>
            <a:pPr indent="0" algn="ctr">
              <a:buNone/>
            </a:pPr>
            <a:r>
              <a:rPr lang="pl-PL" sz="1400" b="0" u="none" strike="noStrike">
                <a:solidFill>
                  <a:srgbClr val="000000"/>
                </a:solidFill>
                <a:uFillTx/>
                <a:latin typeface="Times New Roman"/>
              </a:rPr>
              <a:t>&lt;stopka&gt;</a:t>
            </a:r>
          </a:p>
        </p:txBody>
      </p:sp>
      <p:sp>
        <p:nvSpPr>
          <p:cNvPr id="658" name="PlaceHolder 6"/>
          <p:cNvSpPr>
            <a:spLocks noGrp="1"/>
          </p:cNvSpPr>
          <p:nvPr>
            <p:ph type="sldNum" idx="333"/>
          </p:nvPr>
        </p:nvSpPr>
        <p:spPr>
          <a:xfrm>
            <a:off x="6553080" y="6248520"/>
            <a:ext cx="1904760" cy="456840"/>
          </a:xfrm>
          <a:prstGeom prst="rect">
            <a:avLst/>
          </a:prstGeom>
          <a:noFill/>
          <a:ln w="9360">
            <a:noFill/>
          </a:ln>
        </p:spPr>
        <p:txBody>
          <a:bodyPr lIns="91080" tIns="45720" rIns="91080" bIns="45720" numCol="1" spcCol="0" anchor="t">
            <a:noAutofit/>
          </a:bodyPr>
          <a:lstStyle>
            <a:lvl1pPr marL="216000" indent="-216000" algn="r">
              <a:lnSpc>
                <a:spcPct val="100000"/>
              </a:lnSpc>
              <a:spcBef>
                <a:spcPts val="281"/>
              </a:spcBef>
              <a:buClr>
                <a:srgbClr val="000000"/>
              </a:buClr>
              <a:buFont typeface="Symbol" charset="2"/>
              <a:buChar char=""/>
              <a:defRPr lang="pl-PL" sz="1400" b="1" u="none" strike="noStrike">
                <a:solidFill>
                  <a:srgbClr val="000000"/>
                </a:solidFill>
                <a:uFillTx/>
                <a:latin typeface="Times New Roman"/>
              </a:defRPr>
            </a:lvl1pPr>
          </a:lstStyle>
          <a:p>
            <a:pPr marL="216000" indent="-216000" algn="r">
              <a:lnSpc>
                <a:spcPct val="100000"/>
              </a:lnSpc>
              <a:spcBef>
                <a:spcPts val="281"/>
              </a:spcBef>
              <a:buClr>
                <a:srgbClr val="000000"/>
              </a:buClr>
              <a:buFont typeface="Symbol" charset="2"/>
              <a:buChar char=""/>
            </a:pPr>
            <a:fld id="{E699CD15-465C-4999-9230-7B5B51B4922E}" type="slidenum">
              <a:rPr lang="pl-PL" sz="1400" b="1" u="none" strike="noStrike">
                <a:solidFill>
                  <a:srgbClr val="000000"/>
                </a:solidFill>
                <a:uFillTx/>
                <a:latin typeface="Times New Roman"/>
              </a:rPr>
              <a:t>‹#›</a:t>
            </a:fld>
            <a:endParaRPr lang="pl-PL" sz="1400" b="0" u="none" strike="noStrik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869" r:id="rId1"/>
  </p:sldLayoutIdLst>
  <p:txStyles>
    <p:titleStyle/>
    <p:bodyStyle/>
    <p:otherStyle/>
  </p:txStyles>
</p:sldMaster>
</file>

<file path=ppt/slideMasters/slideMaster106.xml><?xml version="1.0" encoding="utf-8"?>
<p:sldMaster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659" name="PlaceHolder 1"/>
          <p:cNvSpPr>
            <a:spLocks noGrp="1"/>
          </p:cNvSpPr>
          <p:nvPr>
            <p:ph type="title"/>
          </p:nvPr>
        </p:nvSpPr>
        <p:spPr>
          <a:xfrm>
            <a:off x="1792440" y="4800600"/>
            <a:ext cx="5486040" cy="566280"/>
          </a:xfrm>
          <a:prstGeom prst="rect">
            <a:avLst/>
          </a:prstGeom>
          <a:noFill/>
          <a:ln w="0">
            <a:noFill/>
          </a:ln>
        </p:spPr>
        <p:txBody>
          <a:bodyPr lIns="91080" tIns="45720" rIns="91080" bIns="45720" numCol="1" spcCol="0" anchor="b">
            <a:noAutofit/>
          </a:bodyPr>
          <a:lstStyle/>
          <a:p>
            <a:pPr indent="0">
              <a:lnSpc>
                <a:spcPct val="100000"/>
              </a:lnSpc>
              <a:buNone/>
            </a:pPr>
            <a:r>
              <a:rPr lang="pl-PL" sz="2000" b="1" u="none" strike="noStrike">
                <a:solidFill>
                  <a:schemeClr val="dk2"/>
                </a:solidFill>
                <a:uFillTx/>
                <a:latin typeface="Times New Roman"/>
              </a:rPr>
              <a:t>Kliknij, aby edytować styl</a:t>
            </a:r>
            <a:endParaRPr lang="pl-PL" sz="2000" b="0" u="none" strike="noStrike">
              <a:solidFill>
                <a:schemeClr val="dk1"/>
              </a:solidFill>
              <a:uFillTx/>
              <a:latin typeface="Times New Roman"/>
            </a:endParaRPr>
          </a:p>
        </p:txBody>
      </p:sp>
      <p:sp>
        <p:nvSpPr>
          <p:cNvPr id="660" name="PlaceHolder 2"/>
          <p:cNvSpPr>
            <a:spLocks noGrp="1"/>
          </p:cNvSpPr>
          <p:nvPr>
            <p:ph type="body"/>
          </p:nvPr>
        </p:nvSpPr>
        <p:spPr>
          <a:xfrm>
            <a:off x="1792440" y="612720"/>
            <a:ext cx="5486040" cy="4114440"/>
          </a:xfrm>
          <a:prstGeom prst="rect">
            <a:avLst/>
          </a:prstGeom>
          <a:noFill/>
          <a:ln w="0">
            <a:noFill/>
          </a:ln>
        </p:spPr>
        <p:txBody>
          <a:bodyPr lIns="90000" tIns="45000" rIns="90000" bIns="45000" anchor="t">
            <a:noAutofit/>
          </a:bodyPr>
          <a:lstStyle/>
          <a:p>
            <a:pPr marL="432000" indent="-324000">
              <a:spcBef>
                <a:spcPts val="1417"/>
              </a:spcBef>
              <a:buClr>
                <a:srgbClr val="000000"/>
              </a:buClr>
              <a:buSzPct val="45000"/>
              <a:buFont typeface="Wingdings" charset="2"/>
              <a:buChar char=""/>
            </a:pPr>
            <a:r>
              <a:rPr lang="pl-PL" sz="3200" b="0" u="none" strike="noStrike">
                <a:solidFill>
                  <a:schemeClr val="dk1"/>
                </a:solidFill>
                <a:uFillTx/>
                <a:latin typeface="Times New Roman"/>
              </a:rPr>
              <a:t>Kliknij, aby edytować format tekstu konspektu</a:t>
            </a:r>
          </a:p>
          <a:p>
            <a:pPr marL="864000" lvl="1" indent="-324000">
              <a:spcBef>
                <a:spcPts val="1134"/>
              </a:spcBef>
              <a:buClr>
                <a:srgbClr val="000000"/>
              </a:buClr>
              <a:buSzPct val="75000"/>
              <a:buFont typeface="Symbol" charset="2"/>
              <a:buChar char=""/>
            </a:pPr>
            <a:r>
              <a:rPr lang="pl-PL" sz="3200" b="0" u="none" strike="noStrike">
                <a:solidFill>
                  <a:schemeClr val="dk1"/>
                </a:solidFill>
                <a:uFillTx/>
                <a:latin typeface="Times New Roman"/>
              </a:rPr>
              <a:t>Drugi poziom konspektu</a:t>
            </a:r>
          </a:p>
          <a:p>
            <a:pPr marL="1296000" lvl="2" indent="-288000">
              <a:spcBef>
                <a:spcPts val="850"/>
              </a:spcBef>
              <a:buClr>
                <a:srgbClr val="000000"/>
              </a:buClr>
              <a:buSzPct val="45000"/>
              <a:buFont typeface="Wingdings" charset="2"/>
              <a:buChar char=""/>
            </a:pPr>
            <a:r>
              <a:rPr lang="pl-PL" sz="3200" b="0" u="none" strike="noStrike">
                <a:solidFill>
                  <a:schemeClr val="dk1"/>
                </a:solidFill>
                <a:uFillTx/>
                <a:latin typeface="Times New Roman"/>
              </a:rPr>
              <a:t>Trzeci poziom konspektu</a:t>
            </a:r>
          </a:p>
          <a:p>
            <a:pPr marL="1728000" lvl="3" indent="-216000">
              <a:spcBef>
                <a:spcPts val="567"/>
              </a:spcBef>
              <a:buClr>
                <a:srgbClr val="000000"/>
              </a:buClr>
              <a:buSzPct val="75000"/>
              <a:buFont typeface="Symbol" charset="2"/>
              <a:buChar char=""/>
            </a:pPr>
            <a:r>
              <a:rPr lang="pl-PL" sz="3200" b="0" u="none" strike="noStrike">
                <a:solidFill>
                  <a:schemeClr val="dk1"/>
                </a:solidFill>
                <a:uFillTx/>
                <a:latin typeface="Times New Roman"/>
              </a:rPr>
              <a:t>Czwarty poziom konspektu</a:t>
            </a:r>
          </a:p>
          <a:p>
            <a:pPr marL="2160000" lvl="4" indent="-216000">
              <a:spcBef>
                <a:spcPts val="283"/>
              </a:spcBef>
              <a:buClr>
                <a:srgbClr val="000000"/>
              </a:buClr>
              <a:buSzPct val="45000"/>
              <a:buFont typeface="Wingdings" charset="2"/>
              <a:buChar char=""/>
            </a:pPr>
            <a:r>
              <a:rPr lang="pl-PL" sz="3200" b="0" u="none" strike="noStrike">
                <a:solidFill>
                  <a:schemeClr val="dk1"/>
                </a:solidFill>
                <a:uFillTx/>
                <a:latin typeface="Times New Roman"/>
              </a:rPr>
              <a:t>Piąty poziom konspektu</a:t>
            </a:r>
          </a:p>
          <a:p>
            <a:pPr marL="2592000" lvl="5" indent="-216000">
              <a:spcBef>
                <a:spcPts val="283"/>
              </a:spcBef>
              <a:buClr>
                <a:srgbClr val="000000"/>
              </a:buClr>
              <a:buSzPct val="45000"/>
              <a:buFont typeface="Wingdings" charset="2"/>
              <a:buChar char=""/>
            </a:pPr>
            <a:r>
              <a:rPr lang="pl-PL" sz="3200" b="0" u="none" strike="noStrike">
                <a:solidFill>
                  <a:schemeClr val="dk1"/>
                </a:solidFill>
                <a:uFillTx/>
                <a:latin typeface="Times New Roman"/>
              </a:rPr>
              <a:t>Szósty poziom konspektu</a:t>
            </a:r>
          </a:p>
          <a:p>
            <a:pPr marL="3024000" lvl="6" indent="-216000">
              <a:spcBef>
                <a:spcPts val="283"/>
              </a:spcBef>
              <a:buClr>
                <a:srgbClr val="000000"/>
              </a:buClr>
              <a:buSzPct val="45000"/>
              <a:buFont typeface="Wingdings" charset="2"/>
              <a:buChar char=""/>
            </a:pPr>
            <a:r>
              <a:rPr lang="pl-PL" sz="3200" b="0" u="none" strike="noStrike">
                <a:solidFill>
                  <a:schemeClr val="dk1"/>
                </a:solidFill>
                <a:uFillTx/>
                <a:latin typeface="Times New Roman"/>
              </a:rPr>
              <a:t>Siódmy poziom konspektu</a:t>
            </a:r>
          </a:p>
        </p:txBody>
      </p:sp>
      <p:sp>
        <p:nvSpPr>
          <p:cNvPr id="661" name="PlaceHolder 3"/>
          <p:cNvSpPr>
            <a:spLocks noGrp="1"/>
          </p:cNvSpPr>
          <p:nvPr>
            <p:ph type="body"/>
          </p:nvPr>
        </p:nvSpPr>
        <p:spPr>
          <a:xfrm>
            <a:off x="1792440" y="5367240"/>
            <a:ext cx="5486040" cy="804600"/>
          </a:xfrm>
          <a:prstGeom prst="rect">
            <a:avLst/>
          </a:prstGeom>
          <a:noFill/>
          <a:ln w="0">
            <a:noFill/>
          </a:ln>
        </p:spPr>
        <p:txBody>
          <a:bodyPr lIns="91080" tIns="45720" rIns="91080" bIns="45720" numCol="1" spcCol="0" anchor="t">
            <a:noAutofit/>
          </a:bodyPr>
          <a:lstStyle/>
          <a:p>
            <a:pPr indent="0">
              <a:lnSpc>
                <a:spcPct val="100000"/>
              </a:lnSpc>
              <a:spcBef>
                <a:spcPts val="281"/>
              </a:spcBef>
              <a:buNone/>
              <a:tabLst>
                <a:tab pos="0" algn="l"/>
              </a:tabLst>
            </a:pPr>
            <a:r>
              <a:rPr lang="pl-PL" sz="1400" b="0" u="none" strike="noStrike">
                <a:solidFill>
                  <a:schemeClr val="dk1"/>
                </a:solidFill>
                <a:uFillTx/>
                <a:latin typeface="Times New Roman"/>
              </a:rPr>
              <a:t>Kliknij, aby edytować style wzorca tekstu</a:t>
            </a:r>
          </a:p>
        </p:txBody>
      </p:sp>
      <p:sp>
        <p:nvSpPr>
          <p:cNvPr id="662" name="PlaceHolder 4"/>
          <p:cNvSpPr>
            <a:spLocks noGrp="1"/>
          </p:cNvSpPr>
          <p:nvPr>
            <p:ph type="dt" idx="334"/>
          </p:nvPr>
        </p:nvSpPr>
        <p:spPr>
          <a:xfrm>
            <a:off x="685800" y="6248520"/>
            <a:ext cx="1904760" cy="456840"/>
          </a:xfrm>
          <a:prstGeom prst="rect">
            <a:avLst/>
          </a:prstGeom>
          <a:noFill/>
          <a:ln w="9360">
            <a:noFill/>
          </a:ln>
        </p:spPr>
        <p:txBody>
          <a:bodyPr lIns="91080" tIns="45720" rIns="91080" bIns="45720" numCol="1" spcCol="0" anchor="t">
            <a:noAutofit/>
          </a:bodyPr>
          <a:lstStyle>
            <a:lvl1pPr indent="0">
              <a:buNone/>
              <a:defRPr lang="pl-PL" sz="1400" b="0" u="none" strike="noStrike">
                <a:solidFill>
                  <a:srgbClr val="000000"/>
                </a:solidFill>
                <a:uFillTx/>
                <a:latin typeface="Times New Roman"/>
              </a:defRPr>
            </a:lvl1pPr>
          </a:lstStyle>
          <a:p>
            <a:pPr indent="0">
              <a:buNone/>
            </a:pPr>
            <a:r>
              <a:rPr lang="pl-PL" sz="1400" b="0" u="none" strike="noStrike">
                <a:solidFill>
                  <a:srgbClr val="000000"/>
                </a:solidFill>
                <a:uFillTx/>
                <a:latin typeface="Times New Roman"/>
              </a:rPr>
              <a:t>&lt;data/godzina&gt;</a:t>
            </a:r>
          </a:p>
        </p:txBody>
      </p:sp>
      <p:sp>
        <p:nvSpPr>
          <p:cNvPr id="663" name="PlaceHolder 5"/>
          <p:cNvSpPr>
            <a:spLocks noGrp="1"/>
          </p:cNvSpPr>
          <p:nvPr>
            <p:ph type="ftr" idx="335"/>
          </p:nvPr>
        </p:nvSpPr>
        <p:spPr>
          <a:xfrm>
            <a:off x="3124080" y="6248520"/>
            <a:ext cx="2895120" cy="456840"/>
          </a:xfrm>
          <a:prstGeom prst="rect">
            <a:avLst/>
          </a:prstGeom>
          <a:noFill/>
          <a:ln w="9360">
            <a:noFill/>
          </a:ln>
        </p:spPr>
        <p:txBody>
          <a:bodyPr lIns="91080" tIns="45720" rIns="91080" bIns="45720" numCol="1" spcCol="0" anchor="t">
            <a:noAutofit/>
          </a:bodyPr>
          <a:lstStyle>
            <a:lvl1pPr indent="0" algn="ctr">
              <a:buNone/>
              <a:defRPr lang="pl-PL" sz="1400" b="0" u="none" strike="noStrike">
                <a:solidFill>
                  <a:srgbClr val="000000"/>
                </a:solidFill>
                <a:uFillTx/>
                <a:latin typeface="Times New Roman"/>
              </a:defRPr>
            </a:lvl1pPr>
          </a:lstStyle>
          <a:p>
            <a:pPr indent="0" algn="ctr">
              <a:buNone/>
            </a:pPr>
            <a:r>
              <a:rPr lang="pl-PL" sz="1400" b="0" u="none" strike="noStrike">
                <a:solidFill>
                  <a:srgbClr val="000000"/>
                </a:solidFill>
                <a:uFillTx/>
                <a:latin typeface="Times New Roman"/>
              </a:rPr>
              <a:t>&lt;stopka&gt;</a:t>
            </a:r>
          </a:p>
        </p:txBody>
      </p:sp>
      <p:sp>
        <p:nvSpPr>
          <p:cNvPr id="664" name="PlaceHolder 6"/>
          <p:cNvSpPr>
            <a:spLocks noGrp="1"/>
          </p:cNvSpPr>
          <p:nvPr>
            <p:ph type="sldNum" idx="336"/>
          </p:nvPr>
        </p:nvSpPr>
        <p:spPr>
          <a:xfrm>
            <a:off x="6553080" y="6248520"/>
            <a:ext cx="1904760" cy="456840"/>
          </a:xfrm>
          <a:prstGeom prst="rect">
            <a:avLst/>
          </a:prstGeom>
          <a:noFill/>
          <a:ln w="9360">
            <a:noFill/>
          </a:ln>
        </p:spPr>
        <p:txBody>
          <a:bodyPr lIns="91080" tIns="45720" rIns="91080" bIns="45720" numCol="1" spcCol="0" anchor="t">
            <a:noAutofit/>
          </a:bodyPr>
          <a:lstStyle>
            <a:lvl1pPr marL="216000" indent="-216000" algn="r">
              <a:lnSpc>
                <a:spcPct val="100000"/>
              </a:lnSpc>
              <a:spcBef>
                <a:spcPts val="281"/>
              </a:spcBef>
              <a:buClr>
                <a:srgbClr val="000000"/>
              </a:buClr>
              <a:buFont typeface="Symbol" charset="2"/>
              <a:buChar char=""/>
              <a:defRPr lang="pl-PL" sz="1400" b="1" u="none" strike="noStrike">
                <a:solidFill>
                  <a:srgbClr val="000000"/>
                </a:solidFill>
                <a:uFillTx/>
                <a:latin typeface="Times New Roman"/>
              </a:defRPr>
            </a:lvl1pPr>
          </a:lstStyle>
          <a:p>
            <a:pPr marL="216000" indent="-216000" algn="r">
              <a:lnSpc>
                <a:spcPct val="100000"/>
              </a:lnSpc>
              <a:spcBef>
                <a:spcPts val="281"/>
              </a:spcBef>
              <a:buClr>
                <a:srgbClr val="000000"/>
              </a:buClr>
              <a:buFont typeface="Symbol" charset="2"/>
              <a:buChar char=""/>
            </a:pPr>
            <a:fld id="{F7E02650-602E-40FF-9B4B-F35E21DEAC3A}" type="slidenum">
              <a:rPr lang="pl-PL" sz="1400" b="1" u="none" strike="noStrike">
                <a:solidFill>
                  <a:srgbClr val="000000"/>
                </a:solidFill>
                <a:uFillTx/>
                <a:latin typeface="Times New Roman"/>
              </a:rPr>
              <a:t>‹#›</a:t>
            </a:fld>
            <a:endParaRPr lang="pl-PL" sz="1400" b="0" u="none" strike="noStrik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871" r:id="rId1"/>
  </p:sldLayoutIdLst>
  <p:txStyles>
    <p:titleStyle/>
    <p:bodyStyle/>
    <p:otherStyle/>
  </p:txStyles>
</p:sldMaster>
</file>

<file path=ppt/slideMasters/slideMaster107.xml><?xml version="1.0" encoding="utf-8"?>
<p:sldMaster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665" name="PlaceHolder 1"/>
          <p:cNvSpPr>
            <a:spLocks noGrp="1"/>
          </p:cNvSpPr>
          <p:nvPr>
            <p:ph type="title"/>
          </p:nvPr>
        </p:nvSpPr>
        <p:spPr>
          <a:xfrm>
            <a:off x="685800" y="2130480"/>
            <a:ext cx="7772040" cy="1469520"/>
          </a:xfrm>
          <a:prstGeom prst="rect">
            <a:avLst/>
          </a:prstGeom>
          <a:noFill/>
          <a:ln w="0">
            <a:noFill/>
          </a:ln>
        </p:spPr>
        <p:txBody>
          <a:bodyPr lIns="90720" tIns="45360" rIns="90720" bIns="45360" numCol="1" spcCol="0" anchor="ctr">
            <a:noAutofit/>
          </a:bodyPr>
          <a:lstStyle/>
          <a:p>
            <a:pPr indent="0" algn="ctr">
              <a:lnSpc>
                <a:spcPct val="100000"/>
              </a:lnSpc>
              <a:buNone/>
            </a:pPr>
            <a:r>
              <a:rPr lang="pl-PL" sz="4400" b="0" u="none" strike="noStrike">
                <a:solidFill>
                  <a:schemeClr val="dk2"/>
                </a:solidFill>
                <a:uFillTx/>
                <a:latin typeface="Times New Roman"/>
              </a:rPr>
              <a:t>Kliknij, aby edytować styl</a:t>
            </a:r>
            <a:endParaRPr lang="pl-PL" sz="4400" b="0" u="none" strike="noStrike">
              <a:solidFill>
                <a:schemeClr val="dk1"/>
              </a:solidFill>
              <a:uFillTx/>
              <a:latin typeface="Times New Roman"/>
            </a:endParaRPr>
          </a:p>
        </p:txBody>
      </p:sp>
      <p:sp>
        <p:nvSpPr>
          <p:cNvPr id="666" name="PlaceHolder 2"/>
          <p:cNvSpPr>
            <a:spLocks noGrp="1"/>
          </p:cNvSpPr>
          <p:nvPr>
            <p:ph type="dt" idx="337"/>
          </p:nvPr>
        </p:nvSpPr>
        <p:spPr>
          <a:xfrm>
            <a:off x="685800" y="6248520"/>
            <a:ext cx="1904760" cy="456840"/>
          </a:xfrm>
          <a:prstGeom prst="rect">
            <a:avLst/>
          </a:prstGeom>
          <a:noFill/>
          <a:ln w="0">
            <a:noFill/>
          </a:ln>
        </p:spPr>
        <p:txBody>
          <a:bodyPr lIns="90720" tIns="45360" rIns="90720" bIns="45360" numCol="1" spcCol="0" anchor="t">
            <a:noAutofit/>
          </a:bodyPr>
          <a:lstStyle>
            <a:lvl1pPr indent="0">
              <a:buNone/>
              <a:defRPr lang="pl-PL" sz="1400" b="0" u="none" strike="noStrike">
                <a:solidFill>
                  <a:srgbClr val="000000"/>
                </a:solidFill>
                <a:uFillTx/>
                <a:latin typeface="Times New Roman"/>
              </a:defRPr>
            </a:lvl1pPr>
          </a:lstStyle>
          <a:p>
            <a:pPr indent="0">
              <a:buNone/>
            </a:pPr>
            <a:r>
              <a:rPr lang="pl-PL" sz="1400" b="0" u="none" strike="noStrike">
                <a:solidFill>
                  <a:srgbClr val="000000"/>
                </a:solidFill>
                <a:uFillTx/>
                <a:latin typeface="Times New Roman"/>
              </a:rPr>
              <a:t>&lt;data/godzina&gt;</a:t>
            </a:r>
          </a:p>
        </p:txBody>
      </p:sp>
      <p:sp>
        <p:nvSpPr>
          <p:cNvPr id="667" name="PlaceHolder 3"/>
          <p:cNvSpPr>
            <a:spLocks noGrp="1"/>
          </p:cNvSpPr>
          <p:nvPr>
            <p:ph type="ftr" idx="338"/>
          </p:nvPr>
        </p:nvSpPr>
        <p:spPr>
          <a:xfrm>
            <a:off x="3124080" y="6248520"/>
            <a:ext cx="2895120" cy="456840"/>
          </a:xfrm>
          <a:prstGeom prst="rect">
            <a:avLst/>
          </a:prstGeom>
          <a:noFill/>
          <a:ln w="0">
            <a:noFill/>
          </a:ln>
        </p:spPr>
        <p:txBody>
          <a:bodyPr lIns="90720" tIns="45360" rIns="90720" bIns="45360" numCol="1" spcCol="0" anchor="t">
            <a:noAutofit/>
          </a:bodyPr>
          <a:lstStyle>
            <a:lvl1pPr indent="0" algn="ctr">
              <a:buNone/>
              <a:defRPr lang="pl-PL" sz="1400" b="0" u="none" strike="noStrike">
                <a:solidFill>
                  <a:srgbClr val="000000"/>
                </a:solidFill>
                <a:uFillTx/>
                <a:latin typeface="Times New Roman"/>
              </a:defRPr>
            </a:lvl1pPr>
          </a:lstStyle>
          <a:p>
            <a:pPr indent="0" algn="ctr">
              <a:buNone/>
            </a:pPr>
            <a:r>
              <a:rPr lang="pl-PL" sz="1400" b="0" u="none" strike="noStrike">
                <a:solidFill>
                  <a:srgbClr val="000000"/>
                </a:solidFill>
                <a:uFillTx/>
                <a:latin typeface="Times New Roman"/>
              </a:rPr>
              <a:t>&lt;stopka&gt;</a:t>
            </a:r>
          </a:p>
        </p:txBody>
      </p:sp>
      <p:sp>
        <p:nvSpPr>
          <p:cNvPr id="668" name="PlaceHolder 4"/>
          <p:cNvSpPr>
            <a:spLocks noGrp="1"/>
          </p:cNvSpPr>
          <p:nvPr>
            <p:ph type="sldNum" idx="339"/>
          </p:nvPr>
        </p:nvSpPr>
        <p:spPr>
          <a:xfrm>
            <a:off x="6553080" y="6248520"/>
            <a:ext cx="1904760" cy="456840"/>
          </a:xfrm>
          <a:prstGeom prst="rect">
            <a:avLst/>
          </a:prstGeom>
          <a:noFill/>
          <a:ln w="0">
            <a:noFill/>
          </a:ln>
        </p:spPr>
        <p:txBody>
          <a:bodyPr lIns="90720" tIns="45360" rIns="90720" bIns="45360" numCol="1" spcCol="0" anchor="t">
            <a:noAutofit/>
          </a:bodyPr>
          <a:lstStyle>
            <a:lvl1pPr indent="0" algn="r">
              <a:lnSpc>
                <a:spcPct val="100000"/>
              </a:lnSpc>
              <a:buNone/>
              <a:defRPr lang="pl-PL" sz="1400" b="1" u="none" strike="noStrike">
                <a:solidFill>
                  <a:srgbClr val="000000"/>
                </a:solidFill>
                <a:uFillTx/>
                <a:latin typeface="Times New Roman"/>
              </a:defRPr>
            </a:lvl1pPr>
          </a:lstStyle>
          <a:p>
            <a:pPr indent="0" algn="r">
              <a:lnSpc>
                <a:spcPct val="100000"/>
              </a:lnSpc>
              <a:buNone/>
            </a:pPr>
            <a:fld id="{968E6F15-D039-4485-85C8-2A43E637AD7B}" type="slidenum">
              <a:rPr lang="pl-PL" sz="1400" b="1" u="none" strike="noStrike">
                <a:solidFill>
                  <a:srgbClr val="000000"/>
                </a:solidFill>
                <a:uFillTx/>
                <a:latin typeface="Times New Roman"/>
              </a:rPr>
              <a:t>‹#›</a:t>
            </a:fld>
            <a:endParaRPr lang="pl-PL" sz="1400" b="0" u="none" strike="noStrik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873" r:id="rId1"/>
  </p:sldLayoutIdLst>
  <p:txStyles>
    <p:titleStyle/>
    <p:bodyStyle/>
    <p:otherStyle/>
  </p:txStyles>
</p:sldMaster>
</file>

<file path=ppt/slideMasters/slideMaster108.xml><?xml version="1.0" encoding="utf-8"?>
<p:sldMaster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671" name="PlaceHolder 1"/>
          <p:cNvSpPr>
            <a:spLocks noGrp="1"/>
          </p:cNvSpPr>
          <p:nvPr>
            <p:ph type="title"/>
          </p:nvPr>
        </p:nvSpPr>
        <p:spPr>
          <a:xfrm>
            <a:off x="685800" y="609480"/>
            <a:ext cx="7772040" cy="1142640"/>
          </a:xfrm>
          <a:prstGeom prst="rect">
            <a:avLst/>
          </a:prstGeom>
          <a:noFill/>
          <a:ln w="0">
            <a:noFill/>
          </a:ln>
        </p:spPr>
        <p:txBody>
          <a:bodyPr lIns="90720" tIns="45360" rIns="90720" bIns="45360" numCol="1" spcCol="0" anchor="ctr">
            <a:noAutofit/>
          </a:bodyPr>
          <a:lstStyle/>
          <a:p>
            <a:pPr indent="0" algn="ctr">
              <a:lnSpc>
                <a:spcPct val="100000"/>
              </a:lnSpc>
              <a:buNone/>
            </a:pPr>
            <a:r>
              <a:rPr lang="pl-PL" sz="4400" b="0" u="none" strike="noStrike">
                <a:solidFill>
                  <a:schemeClr val="dk2"/>
                </a:solidFill>
                <a:uFillTx/>
                <a:latin typeface="Times New Roman"/>
              </a:rPr>
              <a:t>Kliknij, aby edytować styl</a:t>
            </a:r>
            <a:endParaRPr lang="pl-PL" sz="4400" b="0" u="none" strike="noStrike">
              <a:solidFill>
                <a:schemeClr val="dk1"/>
              </a:solidFill>
              <a:uFillTx/>
              <a:latin typeface="Times New Roman"/>
            </a:endParaRPr>
          </a:p>
        </p:txBody>
      </p:sp>
      <p:sp>
        <p:nvSpPr>
          <p:cNvPr id="672" name="PlaceHolder 2"/>
          <p:cNvSpPr>
            <a:spLocks noGrp="1"/>
          </p:cNvSpPr>
          <p:nvPr>
            <p:ph type="body"/>
          </p:nvPr>
        </p:nvSpPr>
        <p:spPr>
          <a:xfrm>
            <a:off x="685800" y="1981080"/>
            <a:ext cx="7772040" cy="4114440"/>
          </a:xfrm>
          <a:prstGeom prst="rect">
            <a:avLst/>
          </a:prstGeom>
          <a:noFill/>
          <a:ln w="0">
            <a:noFill/>
          </a:ln>
        </p:spPr>
        <p:txBody>
          <a:bodyPr vert="eaVert" lIns="90720" tIns="45360" rIns="90720" bIns="45360" numCol="1" spcCol="0" anchor="t">
            <a:noAutofit/>
          </a:bodyPr>
          <a:lstStyle/>
          <a:p>
            <a:pPr marL="340560" indent="-340560">
              <a:lnSpc>
                <a:spcPct val="100000"/>
              </a:lnSpc>
              <a:spcBef>
                <a:spcPts val="641"/>
              </a:spcBef>
              <a:buClr>
                <a:srgbClr val="000000"/>
              </a:buClr>
              <a:buFont typeface="Symbol" charset="2"/>
              <a:buChar char=""/>
            </a:pPr>
            <a:r>
              <a:rPr lang="pl-PL" sz="3200" b="0" u="none" strike="noStrike">
                <a:solidFill>
                  <a:schemeClr val="dk1"/>
                </a:solidFill>
                <a:uFillTx/>
                <a:latin typeface="Times New Roman"/>
              </a:rPr>
              <a:t>Kliknij, aby edytować style wzorca tekstu</a:t>
            </a:r>
          </a:p>
          <a:p>
            <a:pPr marL="738000" lvl="1" indent="-284040">
              <a:lnSpc>
                <a:spcPct val="100000"/>
              </a:lnSpc>
              <a:spcBef>
                <a:spcPts val="561"/>
              </a:spcBef>
              <a:buClr>
                <a:srgbClr val="000000"/>
              </a:buClr>
              <a:buFont typeface="Symbol" charset="2"/>
              <a:buChar char=""/>
            </a:pPr>
            <a:r>
              <a:rPr lang="pl-PL" sz="2800" b="0" u="none" strike="noStrike">
                <a:solidFill>
                  <a:schemeClr val="dk1"/>
                </a:solidFill>
                <a:uFillTx/>
                <a:latin typeface="Times New Roman"/>
              </a:rPr>
              <a:t>Drugi poziom</a:t>
            </a:r>
          </a:p>
          <a:p>
            <a:pPr marL="1135440" lvl="2" indent="-227160">
              <a:lnSpc>
                <a:spcPct val="100000"/>
              </a:lnSpc>
              <a:spcBef>
                <a:spcPts val="479"/>
              </a:spcBef>
              <a:buClr>
                <a:srgbClr val="000000"/>
              </a:buClr>
              <a:buFont typeface="Symbol" charset="2"/>
              <a:buChar char=""/>
            </a:pPr>
            <a:r>
              <a:rPr lang="pl-PL" sz="2400" b="0" u="none" strike="noStrike">
                <a:solidFill>
                  <a:schemeClr val="dk1"/>
                </a:solidFill>
                <a:uFillTx/>
                <a:latin typeface="Times New Roman"/>
              </a:rPr>
              <a:t>Trzeci poziom</a:t>
            </a:r>
          </a:p>
          <a:p>
            <a:pPr marL="1589760" lvl="3" indent="-227160">
              <a:lnSpc>
                <a:spcPct val="100000"/>
              </a:lnSpc>
              <a:spcBef>
                <a:spcPts val="400"/>
              </a:spcBef>
              <a:buClr>
                <a:srgbClr val="000000"/>
              </a:buClr>
              <a:buFont typeface="Symbol" charset="2"/>
              <a:buChar char=""/>
            </a:pPr>
            <a:r>
              <a:rPr lang="pl-PL" sz="2000" b="0" u="none" strike="noStrike">
                <a:solidFill>
                  <a:schemeClr val="dk1"/>
                </a:solidFill>
                <a:uFillTx/>
                <a:latin typeface="Times New Roman"/>
              </a:rPr>
              <a:t>Czwarty poziom</a:t>
            </a:r>
          </a:p>
          <a:p>
            <a:pPr marL="2043720" lvl="4" indent="-227160">
              <a:lnSpc>
                <a:spcPct val="100000"/>
              </a:lnSpc>
              <a:spcBef>
                <a:spcPts val="400"/>
              </a:spcBef>
              <a:buClr>
                <a:srgbClr val="000000"/>
              </a:buClr>
              <a:buFont typeface="OpenSymbol"/>
              <a:buChar char="»"/>
            </a:pPr>
            <a:r>
              <a:rPr lang="pl-PL" sz="2000" b="0" u="none" strike="noStrike">
                <a:solidFill>
                  <a:schemeClr val="dk1"/>
                </a:solidFill>
                <a:uFillTx/>
                <a:latin typeface="Times New Roman"/>
              </a:rPr>
              <a:t>Piąty poziom</a:t>
            </a:r>
          </a:p>
        </p:txBody>
      </p:sp>
      <p:sp>
        <p:nvSpPr>
          <p:cNvPr id="673" name="PlaceHolder 3"/>
          <p:cNvSpPr>
            <a:spLocks noGrp="1"/>
          </p:cNvSpPr>
          <p:nvPr>
            <p:ph type="dt" idx="340"/>
          </p:nvPr>
        </p:nvSpPr>
        <p:spPr>
          <a:xfrm>
            <a:off x="685800" y="6248520"/>
            <a:ext cx="1904760" cy="456840"/>
          </a:xfrm>
          <a:prstGeom prst="rect">
            <a:avLst/>
          </a:prstGeom>
          <a:noFill/>
          <a:ln w="0">
            <a:noFill/>
          </a:ln>
        </p:spPr>
        <p:txBody>
          <a:bodyPr lIns="90720" tIns="45360" rIns="90720" bIns="45360" numCol="1" spcCol="0" anchor="t">
            <a:noAutofit/>
          </a:bodyPr>
          <a:lstStyle>
            <a:lvl1pPr indent="0">
              <a:buNone/>
              <a:defRPr lang="pl-PL" sz="1400" b="0" u="none" strike="noStrike">
                <a:solidFill>
                  <a:srgbClr val="000000"/>
                </a:solidFill>
                <a:uFillTx/>
                <a:latin typeface="Times New Roman"/>
              </a:defRPr>
            </a:lvl1pPr>
          </a:lstStyle>
          <a:p>
            <a:pPr indent="0">
              <a:buNone/>
            </a:pPr>
            <a:r>
              <a:rPr lang="pl-PL" sz="1400" b="0" u="none" strike="noStrike">
                <a:solidFill>
                  <a:srgbClr val="000000"/>
                </a:solidFill>
                <a:uFillTx/>
                <a:latin typeface="Times New Roman"/>
              </a:rPr>
              <a:t>&lt;data/godzina&gt;</a:t>
            </a:r>
          </a:p>
        </p:txBody>
      </p:sp>
      <p:sp>
        <p:nvSpPr>
          <p:cNvPr id="674" name="PlaceHolder 4"/>
          <p:cNvSpPr>
            <a:spLocks noGrp="1"/>
          </p:cNvSpPr>
          <p:nvPr>
            <p:ph type="ftr" idx="341"/>
          </p:nvPr>
        </p:nvSpPr>
        <p:spPr>
          <a:xfrm>
            <a:off x="3124080" y="6248520"/>
            <a:ext cx="2895120" cy="456840"/>
          </a:xfrm>
          <a:prstGeom prst="rect">
            <a:avLst/>
          </a:prstGeom>
          <a:noFill/>
          <a:ln w="0">
            <a:noFill/>
          </a:ln>
        </p:spPr>
        <p:txBody>
          <a:bodyPr lIns="90720" tIns="45360" rIns="90720" bIns="45360" numCol="1" spcCol="0" anchor="t">
            <a:noAutofit/>
          </a:bodyPr>
          <a:lstStyle>
            <a:lvl1pPr indent="0" algn="ctr">
              <a:buNone/>
              <a:defRPr lang="pl-PL" sz="1400" b="0" u="none" strike="noStrike">
                <a:solidFill>
                  <a:srgbClr val="000000"/>
                </a:solidFill>
                <a:uFillTx/>
                <a:latin typeface="Times New Roman"/>
              </a:defRPr>
            </a:lvl1pPr>
          </a:lstStyle>
          <a:p>
            <a:pPr indent="0" algn="ctr">
              <a:buNone/>
            </a:pPr>
            <a:r>
              <a:rPr lang="pl-PL" sz="1400" b="0" u="none" strike="noStrike">
                <a:solidFill>
                  <a:srgbClr val="000000"/>
                </a:solidFill>
                <a:uFillTx/>
                <a:latin typeface="Times New Roman"/>
              </a:rPr>
              <a:t>&lt;stopka&gt;</a:t>
            </a:r>
          </a:p>
        </p:txBody>
      </p:sp>
      <p:sp>
        <p:nvSpPr>
          <p:cNvPr id="675" name="PlaceHolder 5"/>
          <p:cNvSpPr>
            <a:spLocks noGrp="1"/>
          </p:cNvSpPr>
          <p:nvPr>
            <p:ph type="sldNum" idx="342"/>
          </p:nvPr>
        </p:nvSpPr>
        <p:spPr>
          <a:xfrm>
            <a:off x="6553080" y="6248520"/>
            <a:ext cx="1904760" cy="456840"/>
          </a:xfrm>
          <a:prstGeom prst="rect">
            <a:avLst/>
          </a:prstGeom>
          <a:noFill/>
          <a:ln w="0">
            <a:noFill/>
          </a:ln>
        </p:spPr>
        <p:txBody>
          <a:bodyPr lIns="90720" tIns="45360" rIns="90720" bIns="45360" numCol="1" spcCol="0" anchor="t">
            <a:noAutofit/>
          </a:bodyPr>
          <a:lstStyle>
            <a:lvl1pPr indent="0" algn="r">
              <a:lnSpc>
                <a:spcPct val="100000"/>
              </a:lnSpc>
              <a:buNone/>
              <a:defRPr lang="pl-PL" sz="1400" b="1" u="none" strike="noStrike">
                <a:solidFill>
                  <a:srgbClr val="000000"/>
                </a:solidFill>
                <a:uFillTx/>
                <a:latin typeface="Times New Roman"/>
              </a:defRPr>
            </a:lvl1pPr>
          </a:lstStyle>
          <a:p>
            <a:pPr indent="0" algn="r">
              <a:lnSpc>
                <a:spcPct val="100000"/>
              </a:lnSpc>
              <a:buNone/>
            </a:pPr>
            <a:fld id="{0BA141DD-D6BD-49DD-B131-E9C08B25FF75}" type="slidenum">
              <a:rPr lang="pl-PL" sz="1400" b="1" u="none" strike="noStrike">
                <a:solidFill>
                  <a:srgbClr val="000000"/>
                </a:solidFill>
                <a:uFillTx/>
                <a:latin typeface="Times New Roman"/>
              </a:rPr>
              <a:t>‹#›</a:t>
            </a:fld>
            <a:endParaRPr lang="pl-PL" sz="1400" b="0" u="none" strike="noStrik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875" r:id="rId1"/>
  </p:sldLayoutIdLst>
  <p:txStyles>
    <p:titleStyle/>
    <p:bodyStyle/>
    <p:otherStyle/>
  </p:txStyles>
</p:sldMaster>
</file>

<file path=ppt/slideMasters/slideMaster109.xml><?xml version="1.0" encoding="utf-8"?>
<p:sldMaster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676" name="PlaceHolder 1"/>
          <p:cNvSpPr>
            <a:spLocks noGrp="1"/>
          </p:cNvSpPr>
          <p:nvPr>
            <p:ph type="title"/>
          </p:nvPr>
        </p:nvSpPr>
        <p:spPr>
          <a:xfrm>
            <a:off x="6515280" y="609480"/>
            <a:ext cx="1942920" cy="5486040"/>
          </a:xfrm>
          <a:prstGeom prst="rect">
            <a:avLst/>
          </a:prstGeom>
          <a:noFill/>
          <a:ln w="0">
            <a:noFill/>
          </a:ln>
        </p:spPr>
        <p:txBody>
          <a:bodyPr vert="eaVert" lIns="90720" tIns="45360" rIns="90720" bIns="45360" numCol="1" spcCol="0" anchor="ctr">
            <a:noAutofit/>
          </a:bodyPr>
          <a:lstStyle/>
          <a:p>
            <a:pPr indent="0" algn="ctr">
              <a:lnSpc>
                <a:spcPct val="100000"/>
              </a:lnSpc>
              <a:buNone/>
            </a:pPr>
            <a:r>
              <a:rPr lang="pl-PL" sz="4400" b="0" u="none" strike="noStrike">
                <a:solidFill>
                  <a:schemeClr val="dk2"/>
                </a:solidFill>
                <a:uFillTx/>
                <a:latin typeface="Times New Roman"/>
              </a:rPr>
              <a:t>Kliknij, aby edytować styl</a:t>
            </a:r>
            <a:endParaRPr lang="pl-PL" sz="4400" b="0" u="none" strike="noStrike">
              <a:solidFill>
                <a:schemeClr val="dk1"/>
              </a:solidFill>
              <a:uFillTx/>
              <a:latin typeface="Times New Roman"/>
            </a:endParaRPr>
          </a:p>
        </p:txBody>
      </p:sp>
      <p:sp>
        <p:nvSpPr>
          <p:cNvPr id="677" name="PlaceHolder 2"/>
          <p:cNvSpPr>
            <a:spLocks noGrp="1"/>
          </p:cNvSpPr>
          <p:nvPr>
            <p:ph type="body"/>
          </p:nvPr>
        </p:nvSpPr>
        <p:spPr>
          <a:xfrm>
            <a:off x="685800" y="609480"/>
            <a:ext cx="5676480" cy="5486040"/>
          </a:xfrm>
          <a:prstGeom prst="rect">
            <a:avLst/>
          </a:prstGeom>
          <a:noFill/>
          <a:ln w="0">
            <a:noFill/>
          </a:ln>
        </p:spPr>
        <p:txBody>
          <a:bodyPr vert="eaVert" lIns="90720" tIns="45360" rIns="90720" bIns="45360" numCol="1" spcCol="0" anchor="t">
            <a:noAutofit/>
          </a:bodyPr>
          <a:lstStyle/>
          <a:p>
            <a:pPr marL="340560" indent="-340560">
              <a:lnSpc>
                <a:spcPct val="100000"/>
              </a:lnSpc>
              <a:spcBef>
                <a:spcPts val="641"/>
              </a:spcBef>
              <a:buClr>
                <a:srgbClr val="000000"/>
              </a:buClr>
              <a:buFont typeface="Symbol" charset="2"/>
              <a:buChar char=""/>
            </a:pPr>
            <a:r>
              <a:rPr lang="pl-PL" sz="3200" b="0" u="none" strike="noStrike">
                <a:solidFill>
                  <a:schemeClr val="dk1"/>
                </a:solidFill>
                <a:uFillTx/>
                <a:latin typeface="Times New Roman"/>
              </a:rPr>
              <a:t>Kliknij, aby edytować style wzorca tekstu</a:t>
            </a:r>
          </a:p>
          <a:p>
            <a:pPr marL="738000" lvl="1" indent="-284040">
              <a:lnSpc>
                <a:spcPct val="100000"/>
              </a:lnSpc>
              <a:spcBef>
                <a:spcPts val="561"/>
              </a:spcBef>
              <a:buClr>
                <a:srgbClr val="000000"/>
              </a:buClr>
              <a:buFont typeface="Symbol" charset="2"/>
              <a:buChar char=""/>
            </a:pPr>
            <a:r>
              <a:rPr lang="pl-PL" sz="2800" b="0" u="none" strike="noStrike">
                <a:solidFill>
                  <a:schemeClr val="dk1"/>
                </a:solidFill>
                <a:uFillTx/>
                <a:latin typeface="Times New Roman"/>
              </a:rPr>
              <a:t>Drugi poziom</a:t>
            </a:r>
          </a:p>
          <a:p>
            <a:pPr marL="1135440" lvl="2" indent="-227160">
              <a:lnSpc>
                <a:spcPct val="100000"/>
              </a:lnSpc>
              <a:spcBef>
                <a:spcPts val="479"/>
              </a:spcBef>
              <a:buClr>
                <a:srgbClr val="000000"/>
              </a:buClr>
              <a:buFont typeface="Symbol" charset="2"/>
              <a:buChar char=""/>
            </a:pPr>
            <a:r>
              <a:rPr lang="pl-PL" sz="2400" b="0" u="none" strike="noStrike">
                <a:solidFill>
                  <a:schemeClr val="dk1"/>
                </a:solidFill>
                <a:uFillTx/>
                <a:latin typeface="Times New Roman"/>
              </a:rPr>
              <a:t>Trzeci poziom</a:t>
            </a:r>
          </a:p>
          <a:p>
            <a:pPr marL="1589760" lvl="3" indent="-227160">
              <a:lnSpc>
                <a:spcPct val="100000"/>
              </a:lnSpc>
              <a:spcBef>
                <a:spcPts val="400"/>
              </a:spcBef>
              <a:buClr>
                <a:srgbClr val="000000"/>
              </a:buClr>
              <a:buFont typeface="Symbol" charset="2"/>
              <a:buChar char=""/>
            </a:pPr>
            <a:r>
              <a:rPr lang="pl-PL" sz="2000" b="0" u="none" strike="noStrike">
                <a:solidFill>
                  <a:schemeClr val="dk1"/>
                </a:solidFill>
                <a:uFillTx/>
                <a:latin typeface="Times New Roman"/>
              </a:rPr>
              <a:t>Czwarty poziom</a:t>
            </a:r>
          </a:p>
          <a:p>
            <a:pPr marL="2043720" lvl="4" indent="-227160">
              <a:lnSpc>
                <a:spcPct val="100000"/>
              </a:lnSpc>
              <a:spcBef>
                <a:spcPts val="400"/>
              </a:spcBef>
              <a:buClr>
                <a:srgbClr val="000000"/>
              </a:buClr>
              <a:buFont typeface="OpenSymbol"/>
              <a:buChar char="»"/>
            </a:pPr>
            <a:r>
              <a:rPr lang="pl-PL" sz="2000" b="0" u="none" strike="noStrike">
                <a:solidFill>
                  <a:schemeClr val="dk1"/>
                </a:solidFill>
                <a:uFillTx/>
                <a:latin typeface="Times New Roman"/>
              </a:rPr>
              <a:t>Piąty poziom</a:t>
            </a:r>
          </a:p>
        </p:txBody>
      </p:sp>
      <p:sp>
        <p:nvSpPr>
          <p:cNvPr id="678" name="PlaceHolder 3"/>
          <p:cNvSpPr>
            <a:spLocks noGrp="1"/>
          </p:cNvSpPr>
          <p:nvPr>
            <p:ph type="dt" idx="343"/>
          </p:nvPr>
        </p:nvSpPr>
        <p:spPr>
          <a:xfrm>
            <a:off x="685800" y="6248520"/>
            <a:ext cx="1904760" cy="456840"/>
          </a:xfrm>
          <a:prstGeom prst="rect">
            <a:avLst/>
          </a:prstGeom>
          <a:noFill/>
          <a:ln w="0">
            <a:noFill/>
          </a:ln>
        </p:spPr>
        <p:txBody>
          <a:bodyPr lIns="90720" tIns="45360" rIns="90720" bIns="45360" numCol="1" spcCol="0" anchor="t">
            <a:noAutofit/>
          </a:bodyPr>
          <a:lstStyle>
            <a:lvl1pPr indent="0">
              <a:buNone/>
              <a:defRPr lang="pl-PL" sz="1400" b="0" u="none" strike="noStrike">
                <a:solidFill>
                  <a:srgbClr val="000000"/>
                </a:solidFill>
                <a:uFillTx/>
                <a:latin typeface="Times New Roman"/>
              </a:defRPr>
            </a:lvl1pPr>
          </a:lstStyle>
          <a:p>
            <a:pPr indent="0">
              <a:buNone/>
            </a:pPr>
            <a:r>
              <a:rPr lang="pl-PL" sz="1400" b="0" u="none" strike="noStrike">
                <a:solidFill>
                  <a:srgbClr val="000000"/>
                </a:solidFill>
                <a:uFillTx/>
                <a:latin typeface="Times New Roman"/>
              </a:rPr>
              <a:t>&lt;data/godzina&gt;</a:t>
            </a:r>
          </a:p>
        </p:txBody>
      </p:sp>
      <p:sp>
        <p:nvSpPr>
          <p:cNvPr id="679" name="PlaceHolder 4"/>
          <p:cNvSpPr>
            <a:spLocks noGrp="1"/>
          </p:cNvSpPr>
          <p:nvPr>
            <p:ph type="ftr" idx="344"/>
          </p:nvPr>
        </p:nvSpPr>
        <p:spPr>
          <a:xfrm>
            <a:off x="3124080" y="6248520"/>
            <a:ext cx="2895120" cy="456840"/>
          </a:xfrm>
          <a:prstGeom prst="rect">
            <a:avLst/>
          </a:prstGeom>
          <a:noFill/>
          <a:ln w="0">
            <a:noFill/>
          </a:ln>
        </p:spPr>
        <p:txBody>
          <a:bodyPr lIns="90720" tIns="45360" rIns="90720" bIns="45360" numCol="1" spcCol="0" anchor="t">
            <a:noAutofit/>
          </a:bodyPr>
          <a:lstStyle>
            <a:lvl1pPr indent="0" algn="ctr">
              <a:buNone/>
              <a:defRPr lang="pl-PL" sz="1400" b="0" u="none" strike="noStrike">
                <a:solidFill>
                  <a:srgbClr val="000000"/>
                </a:solidFill>
                <a:uFillTx/>
                <a:latin typeface="Times New Roman"/>
              </a:defRPr>
            </a:lvl1pPr>
          </a:lstStyle>
          <a:p>
            <a:pPr indent="0" algn="ctr">
              <a:buNone/>
            </a:pPr>
            <a:r>
              <a:rPr lang="pl-PL" sz="1400" b="0" u="none" strike="noStrike">
                <a:solidFill>
                  <a:srgbClr val="000000"/>
                </a:solidFill>
                <a:uFillTx/>
                <a:latin typeface="Times New Roman"/>
              </a:rPr>
              <a:t>&lt;stopka&gt;</a:t>
            </a:r>
          </a:p>
        </p:txBody>
      </p:sp>
      <p:sp>
        <p:nvSpPr>
          <p:cNvPr id="680" name="PlaceHolder 5"/>
          <p:cNvSpPr>
            <a:spLocks noGrp="1"/>
          </p:cNvSpPr>
          <p:nvPr>
            <p:ph type="sldNum" idx="345"/>
          </p:nvPr>
        </p:nvSpPr>
        <p:spPr>
          <a:xfrm>
            <a:off x="6553080" y="6248520"/>
            <a:ext cx="1904760" cy="456840"/>
          </a:xfrm>
          <a:prstGeom prst="rect">
            <a:avLst/>
          </a:prstGeom>
          <a:noFill/>
          <a:ln w="0">
            <a:noFill/>
          </a:ln>
        </p:spPr>
        <p:txBody>
          <a:bodyPr lIns="90720" tIns="45360" rIns="90720" bIns="45360" numCol="1" spcCol="0" anchor="t">
            <a:noAutofit/>
          </a:bodyPr>
          <a:lstStyle>
            <a:lvl1pPr indent="0" algn="r">
              <a:lnSpc>
                <a:spcPct val="100000"/>
              </a:lnSpc>
              <a:buNone/>
              <a:defRPr lang="pl-PL" sz="1400" b="1" u="none" strike="noStrike">
                <a:solidFill>
                  <a:srgbClr val="000000"/>
                </a:solidFill>
                <a:uFillTx/>
                <a:latin typeface="Times New Roman"/>
              </a:defRPr>
            </a:lvl1pPr>
          </a:lstStyle>
          <a:p>
            <a:pPr indent="0" algn="r">
              <a:lnSpc>
                <a:spcPct val="100000"/>
              </a:lnSpc>
              <a:buNone/>
            </a:pPr>
            <a:fld id="{D68618C2-42A0-41A1-84B6-8C7A6B41FCAC}" type="slidenum">
              <a:rPr lang="pl-PL" sz="1400" b="1" u="none" strike="noStrike">
                <a:solidFill>
                  <a:srgbClr val="000000"/>
                </a:solidFill>
                <a:uFillTx/>
                <a:latin typeface="Times New Roman"/>
              </a:rPr>
              <a:t>‹#›</a:t>
            </a:fld>
            <a:endParaRPr lang="pl-PL" sz="1400" b="0" u="none" strike="noStrik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877" r:id="rId1"/>
  </p:sldLayoutIdLst>
  <p:txStyles>
    <p:titleStyle/>
    <p:bodyStyle/>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62" name="PlaceHolder 1"/>
          <p:cNvSpPr>
            <a:spLocks noGrp="1"/>
          </p:cNvSpPr>
          <p:nvPr>
            <p:ph type="title"/>
          </p:nvPr>
        </p:nvSpPr>
        <p:spPr>
          <a:xfrm>
            <a:off x="1792440" y="4800600"/>
            <a:ext cx="5486040" cy="566280"/>
          </a:xfrm>
          <a:prstGeom prst="rect">
            <a:avLst/>
          </a:prstGeom>
          <a:noFill/>
          <a:ln w="0">
            <a:noFill/>
          </a:ln>
        </p:spPr>
        <p:txBody>
          <a:bodyPr lIns="91080" tIns="45360" rIns="91080" bIns="45360" numCol="1" spcCol="0" anchor="b">
            <a:noAutofit/>
          </a:bodyPr>
          <a:lstStyle/>
          <a:p>
            <a:pPr indent="0">
              <a:lnSpc>
                <a:spcPct val="100000"/>
              </a:lnSpc>
              <a:buNone/>
            </a:pPr>
            <a:r>
              <a:rPr lang="pl-PL" sz="2000" b="1" u="none" strike="noStrike">
                <a:solidFill>
                  <a:schemeClr val="dk2"/>
                </a:solidFill>
                <a:uFillTx/>
                <a:latin typeface="Times New Roman"/>
              </a:rPr>
              <a:t>Kliknij, aby edytować styl</a:t>
            </a:r>
            <a:endParaRPr lang="pl-PL" sz="2000" b="0" u="none" strike="noStrike">
              <a:solidFill>
                <a:schemeClr val="dk1"/>
              </a:solidFill>
              <a:uFillTx/>
              <a:latin typeface="Times New Roman"/>
            </a:endParaRPr>
          </a:p>
        </p:txBody>
      </p:sp>
      <p:sp>
        <p:nvSpPr>
          <p:cNvPr id="63" name="PlaceHolder 2"/>
          <p:cNvSpPr>
            <a:spLocks noGrp="1"/>
          </p:cNvSpPr>
          <p:nvPr>
            <p:ph type="body"/>
          </p:nvPr>
        </p:nvSpPr>
        <p:spPr>
          <a:xfrm>
            <a:off x="1792440" y="612720"/>
            <a:ext cx="5486040" cy="4114440"/>
          </a:xfrm>
          <a:prstGeom prst="rect">
            <a:avLst/>
          </a:prstGeom>
          <a:noFill/>
          <a:ln w="0">
            <a:noFill/>
          </a:ln>
        </p:spPr>
        <p:txBody>
          <a:bodyPr lIns="90000" tIns="45000" rIns="90000" bIns="45000" anchor="t">
            <a:noAutofit/>
          </a:bodyPr>
          <a:lstStyle/>
          <a:p>
            <a:pPr marL="432000" indent="-324000">
              <a:spcBef>
                <a:spcPts val="1417"/>
              </a:spcBef>
              <a:buClr>
                <a:srgbClr val="000000"/>
              </a:buClr>
              <a:buSzPct val="45000"/>
              <a:buFont typeface="Wingdings" charset="2"/>
              <a:buChar char=""/>
            </a:pPr>
            <a:r>
              <a:rPr lang="pl-PL" sz="3200" b="0" u="none" strike="noStrike">
                <a:solidFill>
                  <a:schemeClr val="dk1"/>
                </a:solidFill>
                <a:uFillTx/>
                <a:latin typeface="Times New Roman"/>
              </a:rPr>
              <a:t>Kliknij, aby edytować format tekstu konspektu</a:t>
            </a:r>
          </a:p>
          <a:p>
            <a:pPr marL="864000" lvl="1" indent="-324000">
              <a:spcBef>
                <a:spcPts val="1134"/>
              </a:spcBef>
              <a:buClr>
                <a:srgbClr val="000000"/>
              </a:buClr>
              <a:buSzPct val="75000"/>
              <a:buFont typeface="Symbol" charset="2"/>
              <a:buChar char=""/>
            </a:pPr>
            <a:r>
              <a:rPr lang="pl-PL" sz="3200" b="0" u="none" strike="noStrike">
                <a:solidFill>
                  <a:schemeClr val="dk1"/>
                </a:solidFill>
                <a:uFillTx/>
                <a:latin typeface="Times New Roman"/>
              </a:rPr>
              <a:t>Drugi poziom konspektu</a:t>
            </a:r>
          </a:p>
          <a:p>
            <a:pPr marL="1296000" lvl="2" indent="-288000">
              <a:spcBef>
                <a:spcPts val="850"/>
              </a:spcBef>
              <a:buClr>
                <a:srgbClr val="000000"/>
              </a:buClr>
              <a:buSzPct val="45000"/>
              <a:buFont typeface="Wingdings" charset="2"/>
              <a:buChar char=""/>
            </a:pPr>
            <a:r>
              <a:rPr lang="pl-PL" sz="3200" b="0" u="none" strike="noStrike">
                <a:solidFill>
                  <a:schemeClr val="dk1"/>
                </a:solidFill>
                <a:uFillTx/>
                <a:latin typeface="Times New Roman"/>
              </a:rPr>
              <a:t>Trzeci poziom konspektu</a:t>
            </a:r>
          </a:p>
          <a:p>
            <a:pPr marL="1728000" lvl="3" indent="-216000">
              <a:spcBef>
                <a:spcPts val="567"/>
              </a:spcBef>
              <a:buClr>
                <a:srgbClr val="000000"/>
              </a:buClr>
              <a:buSzPct val="75000"/>
              <a:buFont typeface="Symbol" charset="2"/>
              <a:buChar char=""/>
            </a:pPr>
            <a:r>
              <a:rPr lang="pl-PL" sz="3200" b="0" u="none" strike="noStrike">
                <a:solidFill>
                  <a:schemeClr val="dk1"/>
                </a:solidFill>
                <a:uFillTx/>
                <a:latin typeface="Times New Roman"/>
              </a:rPr>
              <a:t>Czwarty poziom konspektu</a:t>
            </a:r>
          </a:p>
          <a:p>
            <a:pPr marL="2160000" lvl="4" indent="-216000">
              <a:spcBef>
                <a:spcPts val="283"/>
              </a:spcBef>
              <a:buClr>
                <a:srgbClr val="000000"/>
              </a:buClr>
              <a:buSzPct val="45000"/>
              <a:buFont typeface="Wingdings" charset="2"/>
              <a:buChar char=""/>
            </a:pPr>
            <a:r>
              <a:rPr lang="pl-PL" sz="3200" b="0" u="none" strike="noStrike">
                <a:solidFill>
                  <a:schemeClr val="dk1"/>
                </a:solidFill>
                <a:uFillTx/>
                <a:latin typeface="Times New Roman"/>
              </a:rPr>
              <a:t>Piąty poziom konspektu</a:t>
            </a:r>
          </a:p>
          <a:p>
            <a:pPr marL="2592000" lvl="5" indent="-216000">
              <a:spcBef>
                <a:spcPts val="283"/>
              </a:spcBef>
              <a:buClr>
                <a:srgbClr val="000000"/>
              </a:buClr>
              <a:buSzPct val="45000"/>
              <a:buFont typeface="Wingdings" charset="2"/>
              <a:buChar char=""/>
            </a:pPr>
            <a:r>
              <a:rPr lang="pl-PL" sz="3200" b="0" u="none" strike="noStrike">
                <a:solidFill>
                  <a:schemeClr val="dk1"/>
                </a:solidFill>
                <a:uFillTx/>
                <a:latin typeface="Times New Roman"/>
              </a:rPr>
              <a:t>Szósty poziom konspektu</a:t>
            </a:r>
          </a:p>
          <a:p>
            <a:pPr marL="3024000" lvl="6" indent="-216000">
              <a:spcBef>
                <a:spcPts val="283"/>
              </a:spcBef>
              <a:buClr>
                <a:srgbClr val="000000"/>
              </a:buClr>
              <a:buSzPct val="45000"/>
              <a:buFont typeface="Wingdings" charset="2"/>
              <a:buChar char=""/>
            </a:pPr>
            <a:r>
              <a:rPr lang="pl-PL" sz="3200" b="0" u="none" strike="noStrike">
                <a:solidFill>
                  <a:schemeClr val="dk1"/>
                </a:solidFill>
                <a:uFillTx/>
                <a:latin typeface="Times New Roman"/>
              </a:rPr>
              <a:t>Siódmy poziom konspektu</a:t>
            </a:r>
          </a:p>
        </p:txBody>
      </p:sp>
      <p:sp>
        <p:nvSpPr>
          <p:cNvPr id="64" name="PlaceHolder 3"/>
          <p:cNvSpPr>
            <a:spLocks noGrp="1"/>
          </p:cNvSpPr>
          <p:nvPr>
            <p:ph type="body"/>
          </p:nvPr>
        </p:nvSpPr>
        <p:spPr>
          <a:xfrm>
            <a:off x="1792440" y="5367240"/>
            <a:ext cx="5486040" cy="804600"/>
          </a:xfrm>
          <a:prstGeom prst="rect">
            <a:avLst/>
          </a:prstGeom>
          <a:noFill/>
          <a:ln w="0">
            <a:noFill/>
          </a:ln>
        </p:spPr>
        <p:txBody>
          <a:bodyPr lIns="91080" tIns="45360" rIns="91080" bIns="45360" numCol="1" spcCol="0" anchor="t">
            <a:noAutofit/>
          </a:bodyPr>
          <a:lstStyle/>
          <a:p>
            <a:pPr indent="0">
              <a:lnSpc>
                <a:spcPct val="100000"/>
              </a:lnSpc>
              <a:spcBef>
                <a:spcPts val="281"/>
              </a:spcBef>
              <a:buNone/>
              <a:tabLst>
                <a:tab pos="0" algn="l"/>
              </a:tabLst>
            </a:pPr>
            <a:r>
              <a:rPr lang="pl-PL" sz="1400" b="0" u="none" strike="noStrike">
                <a:solidFill>
                  <a:schemeClr val="dk1"/>
                </a:solidFill>
                <a:uFillTx/>
                <a:latin typeface="Times New Roman"/>
              </a:rPr>
              <a:t>Kliknij, aby edytować style wzorca tekstu</a:t>
            </a:r>
          </a:p>
        </p:txBody>
      </p:sp>
      <p:sp>
        <p:nvSpPr>
          <p:cNvPr id="65" name="PlaceHolder 4"/>
          <p:cNvSpPr>
            <a:spLocks noGrp="1"/>
          </p:cNvSpPr>
          <p:nvPr>
            <p:ph type="dt" idx="31"/>
          </p:nvPr>
        </p:nvSpPr>
        <p:spPr>
          <a:xfrm>
            <a:off x="685800" y="6248520"/>
            <a:ext cx="1904760" cy="456840"/>
          </a:xfrm>
          <a:prstGeom prst="rect">
            <a:avLst/>
          </a:prstGeom>
          <a:noFill/>
          <a:ln w="9360">
            <a:noFill/>
          </a:ln>
        </p:spPr>
        <p:txBody>
          <a:bodyPr lIns="91080" tIns="45360" rIns="91080" bIns="45360" numCol="1" spcCol="0" anchor="t">
            <a:noAutofit/>
          </a:bodyPr>
          <a:lstStyle>
            <a:lvl1pPr indent="0">
              <a:buNone/>
              <a:defRPr lang="pl-PL" sz="1400" b="0" u="none" strike="noStrike">
                <a:solidFill>
                  <a:srgbClr val="000000"/>
                </a:solidFill>
                <a:uFillTx/>
                <a:latin typeface="Times New Roman"/>
              </a:defRPr>
            </a:lvl1pPr>
          </a:lstStyle>
          <a:p>
            <a:pPr indent="0">
              <a:buNone/>
            </a:pPr>
            <a:r>
              <a:rPr lang="pl-PL" sz="1400" b="0" u="none" strike="noStrike">
                <a:solidFill>
                  <a:srgbClr val="000000"/>
                </a:solidFill>
                <a:uFillTx/>
                <a:latin typeface="Times New Roman"/>
              </a:rPr>
              <a:t>&lt;data/godzina&gt;</a:t>
            </a:r>
          </a:p>
        </p:txBody>
      </p:sp>
      <p:sp>
        <p:nvSpPr>
          <p:cNvPr id="66" name="PlaceHolder 5"/>
          <p:cNvSpPr>
            <a:spLocks noGrp="1"/>
          </p:cNvSpPr>
          <p:nvPr>
            <p:ph type="ftr" idx="32"/>
          </p:nvPr>
        </p:nvSpPr>
        <p:spPr>
          <a:xfrm>
            <a:off x="3124080" y="6248520"/>
            <a:ext cx="2895120" cy="456840"/>
          </a:xfrm>
          <a:prstGeom prst="rect">
            <a:avLst/>
          </a:prstGeom>
          <a:noFill/>
          <a:ln w="9360">
            <a:noFill/>
          </a:ln>
        </p:spPr>
        <p:txBody>
          <a:bodyPr lIns="91080" tIns="45360" rIns="91080" bIns="45360" numCol="1" spcCol="0" anchor="t">
            <a:noAutofit/>
          </a:bodyPr>
          <a:lstStyle>
            <a:lvl1pPr indent="0" algn="ctr">
              <a:buNone/>
              <a:defRPr lang="pl-PL" sz="1400" b="0" u="none" strike="noStrike">
                <a:solidFill>
                  <a:srgbClr val="000000"/>
                </a:solidFill>
                <a:uFillTx/>
                <a:latin typeface="Times New Roman"/>
              </a:defRPr>
            </a:lvl1pPr>
          </a:lstStyle>
          <a:p>
            <a:pPr indent="0" algn="ctr">
              <a:buNone/>
            </a:pPr>
            <a:r>
              <a:rPr lang="pl-PL" sz="1400" b="0" u="none" strike="noStrike">
                <a:solidFill>
                  <a:srgbClr val="000000"/>
                </a:solidFill>
                <a:uFillTx/>
                <a:latin typeface="Times New Roman"/>
              </a:rPr>
              <a:t>&lt;stopka&gt;</a:t>
            </a:r>
          </a:p>
        </p:txBody>
      </p:sp>
      <p:sp>
        <p:nvSpPr>
          <p:cNvPr id="67" name="PlaceHolder 6"/>
          <p:cNvSpPr>
            <a:spLocks noGrp="1"/>
          </p:cNvSpPr>
          <p:nvPr>
            <p:ph type="sldNum" idx="33"/>
          </p:nvPr>
        </p:nvSpPr>
        <p:spPr>
          <a:xfrm>
            <a:off x="6553080" y="6248520"/>
            <a:ext cx="1904760" cy="456840"/>
          </a:xfrm>
          <a:prstGeom prst="rect">
            <a:avLst/>
          </a:prstGeom>
          <a:noFill/>
          <a:ln w="9360">
            <a:noFill/>
          </a:ln>
        </p:spPr>
        <p:txBody>
          <a:bodyPr lIns="91080" tIns="45360" rIns="91080" bIns="45360" numCol="1" spcCol="0" anchor="t">
            <a:noAutofit/>
          </a:bodyPr>
          <a:lstStyle>
            <a:lvl1pPr indent="0" algn="r">
              <a:lnSpc>
                <a:spcPct val="100000"/>
              </a:lnSpc>
              <a:buNone/>
              <a:defRPr lang="pl-PL" sz="1400" b="0" u="none" strike="noStrike">
                <a:solidFill>
                  <a:schemeClr val="dk1"/>
                </a:solidFill>
                <a:uFillTx/>
                <a:latin typeface="Times New Roman"/>
              </a:defRPr>
            </a:lvl1pPr>
          </a:lstStyle>
          <a:p>
            <a:pPr indent="0" algn="r">
              <a:lnSpc>
                <a:spcPct val="100000"/>
              </a:lnSpc>
              <a:buNone/>
            </a:pPr>
            <a:fld id="{76D0FED4-2E33-4CB1-94E6-E179524DED11}" type="slidenum">
              <a:rPr lang="pl-PL" sz="1400" b="0" u="none" strike="noStrike">
                <a:solidFill>
                  <a:schemeClr val="dk1"/>
                </a:solidFill>
                <a:uFillTx/>
                <a:latin typeface="Times New Roman"/>
              </a:rPr>
              <a:t>‹#›</a:t>
            </a:fld>
            <a:endParaRPr lang="pl-PL" sz="1400" b="0" u="none" strike="noStrik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669" r:id="rId1"/>
  </p:sldLayoutIdLst>
  <p:txStyles>
    <p:titleStyle/>
    <p:bodyStyle/>
    <p:otherStyle/>
  </p:txStyles>
</p:sldMaster>
</file>

<file path=ppt/slideMasters/slideMaster110.xml><?xml version="1.0" encoding="utf-8"?>
<p:sldMaster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688" name="PlaceHolder 1"/>
          <p:cNvSpPr>
            <a:spLocks noGrp="1"/>
          </p:cNvSpPr>
          <p:nvPr>
            <p:ph type="title"/>
          </p:nvPr>
        </p:nvSpPr>
        <p:spPr>
          <a:xfrm>
            <a:off x="722160" y="4407120"/>
            <a:ext cx="7772040" cy="1361880"/>
          </a:xfrm>
          <a:prstGeom prst="rect">
            <a:avLst/>
          </a:prstGeom>
          <a:noFill/>
          <a:ln w="0">
            <a:noFill/>
          </a:ln>
        </p:spPr>
        <p:txBody>
          <a:bodyPr lIns="90720" tIns="45360" rIns="90720" bIns="45360" numCol="1" spcCol="0" anchor="t">
            <a:noAutofit/>
          </a:bodyPr>
          <a:lstStyle/>
          <a:p>
            <a:pPr indent="0">
              <a:lnSpc>
                <a:spcPct val="100000"/>
              </a:lnSpc>
              <a:buNone/>
            </a:pPr>
            <a:r>
              <a:rPr lang="pl-PL" sz="4000" b="1" u="none" strike="noStrike" cap="all">
                <a:solidFill>
                  <a:schemeClr val="dk2"/>
                </a:solidFill>
                <a:uFillTx/>
                <a:latin typeface="Times New Roman"/>
              </a:rPr>
              <a:t>Kliknij, aby edytować styl</a:t>
            </a:r>
            <a:endParaRPr lang="pl-PL" sz="4000" b="0" u="none" strike="noStrike">
              <a:solidFill>
                <a:schemeClr val="dk1"/>
              </a:solidFill>
              <a:uFillTx/>
              <a:latin typeface="Times New Roman"/>
            </a:endParaRPr>
          </a:p>
        </p:txBody>
      </p:sp>
      <p:sp>
        <p:nvSpPr>
          <p:cNvPr id="689" name="PlaceHolder 2"/>
          <p:cNvSpPr>
            <a:spLocks noGrp="1"/>
          </p:cNvSpPr>
          <p:nvPr>
            <p:ph type="body"/>
          </p:nvPr>
        </p:nvSpPr>
        <p:spPr>
          <a:xfrm>
            <a:off x="722160" y="2906640"/>
            <a:ext cx="7772040" cy="1499760"/>
          </a:xfrm>
          <a:prstGeom prst="rect">
            <a:avLst/>
          </a:prstGeom>
          <a:noFill/>
          <a:ln w="0">
            <a:noFill/>
          </a:ln>
        </p:spPr>
        <p:txBody>
          <a:bodyPr lIns="90720" tIns="45360" rIns="90720" bIns="45360" numCol="1" spcCol="0" anchor="b">
            <a:noAutofit/>
          </a:bodyPr>
          <a:lstStyle/>
          <a:p>
            <a:pPr indent="0">
              <a:lnSpc>
                <a:spcPct val="100000"/>
              </a:lnSpc>
              <a:spcBef>
                <a:spcPts val="400"/>
              </a:spcBef>
              <a:buNone/>
              <a:tabLst>
                <a:tab pos="0" algn="l"/>
              </a:tabLst>
            </a:pPr>
            <a:r>
              <a:rPr lang="pl-PL" sz="2000" b="0" u="none" strike="noStrike">
                <a:solidFill>
                  <a:schemeClr val="dk1"/>
                </a:solidFill>
                <a:uFillTx/>
                <a:latin typeface="Times New Roman"/>
              </a:rPr>
              <a:t>Kliknij, aby edytować style wzorca tekstu</a:t>
            </a:r>
          </a:p>
        </p:txBody>
      </p:sp>
      <p:sp>
        <p:nvSpPr>
          <p:cNvPr id="690" name="PlaceHolder 3"/>
          <p:cNvSpPr>
            <a:spLocks noGrp="1"/>
          </p:cNvSpPr>
          <p:nvPr>
            <p:ph type="dt" idx="349"/>
          </p:nvPr>
        </p:nvSpPr>
        <p:spPr>
          <a:xfrm>
            <a:off x="685800" y="6248520"/>
            <a:ext cx="1904760" cy="456840"/>
          </a:xfrm>
          <a:prstGeom prst="rect">
            <a:avLst/>
          </a:prstGeom>
          <a:noFill/>
          <a:ln w="0">
            <a:noFill/>
          </a:ln>
        </p:spPr>
        <p:txBody>
          <a:bodyPr lIns="90720" tIns="45360" rIns="90720" bIns="45360" numCol="1" spcCol="0" anchor="t">
            <a:noAutofit/>
          </a:bodyPr>
          <a:lstStyle>
            <a:lvl1pPr indent="0">
              <a:buNone/>
              <a:defRPr lang="pl-PL" sz="1400" b="0" u="none" strike="noStrike">
                <a:solidFill>
                  <a:srgbClr val="000000"/>
                </a:solidFill>
                <a:uFillTx/>
                <a:latin typeface="Times New Roman"/>
              </a:defRPr>
            </a:lvl1pPr>
          </a:lstStyle>
          <a:p>
            <a:pPr indent="0">
              <a:buNone/>
            </a:pPr>
            <a:r>
              <a:rPr lang="pl-PL" sz="1400" b="0" u="none" strike="noStrike">
                <a:solidFill>
                  <a:srgbClr val="000000"/>
                </a:solidFill>
                <a:uFillTx/>
                <a:latin typeface="Times New Roman"/>
              </a:rPr>
              <a:t>&lt;data/godzina&gt;</a:t>
            </a:r>
          </a:p>
        </p:txBody>
      </p:sp>
      <p:sp>
        <p:nvSpPr>
          <p:cNvPr id="691" name="PlaceHolder 4"/>
          <p:cNvSpPr>
            <a:spLocks noGrp="1"/>
          </p:cNvSpPr>
          <p:nvPr>
            <p:ph type="ftr" idx="350"/>
          </p:nvPr>
        </p:nvSpPr>
        <p:spPr>
          <a:xfrm>
            <a:off x="3124080" y="6248520"/>
            <a:ext cx="2895120" cy="456840"/>
          </a:xfrm>
          <a:prstGeom prst="rect">
            <a:avLst/>
          </a:prstGeom>
          <a:noFill/>
          <a:ln w="0">
            <a:noFill/>
          </a:ln>
        </p:spPr>
        <p:txBody>
          <a:bodyPr lIns="90720" tIns="45360" rIns="90720" bIns="45360" numCol="1" spcCol="0" anchor="t">
            <a:noAutofit/>
          </a:bodyPr>
          <a:lstStyle>
            <a:lvl1pPr indent="0" algn="ctr">
              <a:buNone/>
              <a:defRPr lang="pl-PL" sz="1400" b="0" u="none" strike="noStrike">
                <a:solidFill>
                  <a:srgbClr val="000000"/>
                </a:solidFill>
                <a:uFillTx/>
                <a:latin typeface="Times New Roman"/>
              </a:defRPr>
            </a:lvl1pPr>
          </a:lstStyle>
          <a:p>
            <a:pPr indent="0" algn="ctr">
              <a:buNone/>
            </a:pPr>
            <a:r>
              <a:rPr lang="pl-PL" sz="1400" b="0" u="none" strike="noStrike">
                <a:solidFill>
                  <a:srgbClr val="000000"/>
                </a:solidFill>
                <a:uFillTx/>
                <a:latin typeface="Times New Roman"/>
              </a:rPr>
              <a:t>&lt;stopka&gt;</a:t>
            </a:r>
          </a:p>
        </p:txBody>
      </p:sp>
      <p:sp>
        <p:nvSpPr>
          <p:cNvPr id="692" name="PlaceHolder 5"/>
          <p:cNvSpPr>
            <a:spLocks noGrp="1"/>
          </p:cNvSpPr>
          <p:nvPr>
            <p:ph type="sldNum" idx="351"/>
          </p:nvPr>
        </p:nvSpPr>
        <p:spPr>
          <a:xfrm>
            <a:off x="6553080" y="6248520"/>
            <a:ext cx="1904760" cy="456840"/>
          </a:xfrm>
          <a:prstGeom prst="rect">
            <a:avLst/>
          </a:prstGeom>
          <a:noFill/>
          <a:ln w="0">
            <a:noFill/>
          </a:ln>
        </p:spPr>
        <p:txBody>
          <a:bodyPr lIns="90720" tIns="45360" rIns="90720" bIns="45360" numCol="1" spcCol="0" anchor="t">
            <a:noAutofit/>
          </a:bodyPr>
          <a:lstStyle>
            <a:lvl1pPr indent="0" algn="r">
              <a:lnSpc>
                <a:spcPct val="100000"/>
              </a:lnSpc>
              <a:buNone/>
              <a:defRPr lang="pl-PL" sz="1400" b="1" u="none" strike="noStrike">
                <a:solidFill>
                  <a:srgbClr val="000000"/>
                </a:solidFill>
                <a:uFillTx/>
                <a:latin typeface="Times New Roman"/>
              </a:defRPr>
            </a:lvl1pPr>
          </a:lstStyle>
          <a:p>
            <a:pPr indent="0" algn="r">
              <a:lnSpc>
                <a:spcPct val="100000"/>
              </a:lnSpc>
              <a:buNone/>
            </a:pPr>
            <a:fld id="{15A0270D-02E8-4ABB-824B-15943BC70C46}" type="slidenum">
              <a:rPr lang="pl-PL" sz="1400" b="1" u="none" strike="noStrike">
                <a:solidFill>
                  <a:srgbClr val="000000"/>
                </a:solidFill>
                <a:uFillTx/>
                <a:latin typeface="Times New Roman"/>
              </a:rPr>
              <a:t>‹#›</a:t>
            </a:fld>
            <a:endParaRPr lang="pl-PL" sz="1400" b="0" u="none" strike="noStrik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881" r:id="rId1"/>
  </p:sldLayoutIdLst>
  <p:txStyles>
    <p:titleStyle/>
    <p:bodyStyle/>
    <p:otherStyle/>
  </p:txStyles>
</p:sldMaster>
</file>

<file path=ppt/slideMasters/slideMaster111.xml><?xml version="1.0" encoding="utf-8"?>
<p:sldMaster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693" name="PlaceHolder 1"/>
          <p:cNvSpPr>
            <a:spLocks noGrp="1"/>
          </p:cNvSpPr>
          <p:nvPr>
            <p:ph type="title"/>
          </p:nvPr>
        </p:nvSpPr>
        <p:spPr>
          <a:xfrm>
            <a:off x="685800" y="609480"/>
            <a:ext cx="7772040" cy="1142640"/>
          </a:xfrm>
          <a:prstGeom prst="rect">
            <a:avLst/>
          </a:prstGeom>
          <a:noFill/>
          <a:ln w="0">
            <a:noFill/>
          </a:ln>
        </p:spPr>
        <p:txBody>
          <a:bodyPr lIns="90720" tIns="45360" rIns="90720" bIns="45360" numCol="1" spcCol="0" anchor="ctr">
            <a:noAutofit/>
          </a:bodyPr>
          <a:lstStyle/>
          <a:p>
            <a:pPr indent="0" algn="ctr">
              <a:lnSpc>
                <a:spcPct val="100000"/>
              </a:lnSpc>
              <a:buNone/>
            </a:pPr>
            <a:r>
              <a:rPr lang="pl-PL" sz="4400" b="0" u="none" strike="noStrike">
                <a:solidFill>
                  <a:schemeClr val="dk2"/>
                </a:solidFill>
                <a:uFillTx/>
                <a:latin typeface="Times New Roman"/>
              </a:rPr>
              <a:t>Kliknij, aby edytować styl</a:t>
            </a:r>
            <a:endParaRPr lang="pl-PL" sz="4400" b="0" u="none" strike="noStrike">
              <a:solidFill>
                <a:schemeClr val="dk1"/>
              </a:solidFill>
              <a:uFillTx/>
              <a:latin typeface="Times New Roman"/>
            </a:endParaRPr>
          </a:p>
        </p:txBody>
      </p:sp>
      <p:sp>
        <p:nvSpPr>
          <p:cNvPr id="694" name="PlaceHolder 2"/>
          <p:cNvSpPr>
            <a:spLocks noGrp="1"/>
          </p:cNvSpPr>
          <p:nvPr>
            <p:ph type="body"/>
          </p:nvPr>
        </p:nvSpPr>
        <p:spPr>
          <a:xfrm>
            <a:off x="685800" y="1981080"/>
            <a:ext cx="3809520" cy="4114440"/>
          </a:xfrm>
          <a:prstGeom prst="rect">
            <a:avLst/>
          </a:prstGeom>
          <a:noFill/>
          <a:ln w="0">
            <a:noFill/>
          </a:ln>
        </p:spPr>
        <p:txBody>
          <a:bodyPr lIns="90720" tIns="45360" rIns="90720" bIns="45360" numCol="1" spcCol="0" anchor="t">
            <a:noAutofit/>
          </a:bodyPr>
          <a:lstStyle/>
          <a:p>
            <a:pPr marL="340560" indent="-340560">
              <a:lnSpc>
                <a:spcPct val="100000"/>
              </a:lnSpc>
              <a:spcBef>
                <a:spcPts val="561"/>
              </a:spcBef>
              <a:buClr>
                <a:srgbClr val="000000"/>
              </a:buClr>
              <a:buFont typeface="Symbol" charset="2"/>
              <a:buChar char=""/>
            </a:pPr>
            <a:r>
              <a:rPr lang="pl-PL" sz="2800" b="0" u="none" strike="noStrike">
                <a:solidFill>
                  <a:schemeClr val="dk1"/>
                </a:solidFill>
                <a:uFillTx/>
                <a:latin typeface="Times New Roman"/>
              </a:rPr>
              <a:t>Kliknij, aby edytować style wzorca tekstu</a:t>
            </a:r>
          </a:p>
          <a:p>
            <a:pPr marL="738000" lvl="1" indent="-284040">
              <a:lnSpc>
                <a:spcPct val="100000"/>
              </a:lnSpc>
              <a:spcBef>
                <a:spcPts val="479"/>
              </a:spcBef>
              <a:buClr>
                <a:srgbClr val="000000"/>
              </a:buClr>
              <a:buFont typeface="Symbol" charset="2"/>
              <a:buChar char=""/>
            </a:pPr>
            <a:r>
              <a:rPr lang="pl-PL" sz="2400" b="0" u="none" strike="noStrike">
                <a:solidFill>
                  <a:schemeClr val="dk1"/>
                </a:solidFill>
                <a:uFillTx/>
                <a:latin typeface="Times New Roman"/>
              </a:rPr>
              <a:t>Drugi poziom</a:t>
            </a:r>
          </a:p>
          <a:p>
            <a:pPr marL="1135440" lvl="2" indent="-227160">
              <a:lnSpc>
                <a:spcPct val="100000"/>
              </a:lnSpc>
              <a:spcBef>
                <a:spcPts val="400"/>
              </a:spcBef>
              <a:buClr>
                <a:srgbClr val="000000"/>
              </a:buClr>
              <a:buFont typeface="Symbol" charset="2"/>
              <a:buChar char=""/>
            </a:pPr>
            <a:r>
              <a:rPr lang="pl-PL" sz="2000" b="0" u="none" strike="noStrike">
                <a:solidFill>
                  <a:schemeClr val="dk1"/>
                </a:solidFill>
                <a:uFillTx/>
                <a:latin typeface="Times New Roman"/>
              </a:rPr>
              <a:t>Trzeci poziom</a:t>
            </a:r>
          </a:p>
          <a:p>
            <a:pPr marL="1589760" lvl="3" indent="-227160">
              <a:lnSpc>
                <a:spcPct val="100000"/>
              </a:lnSpc>
              <a:spcBef>
                <a:spcPts val="360"/>
              </a:spcBef>
              <a:buClr>
                <a:srgbClr val="000000"/>
              </a:buClr>
              <a:buFont typeface="Symbol" charset="2"/>
              <a:buChar char=""/>
            </a:pPr>
            <a:r>
              <a:rPr lang="pl-PL" sz="1800" b="0" u="none" strike="noStrike">
                <a:solidFill>
                  <a:schemeClr val="dk1"/>
                </a:solidFill>
                <a:uFillTx/>
                <a:latin typeface="Times New Roman"/>
              </a:rPr>
              <a:t>Czwarty poziom</a:t>
            </a:r>
          </a:p>
          <a:p>
            <a:pPr marL="2043720" lvl="4" indent="-227160">
              <a:lnSpc>
                <a:spcPct val="100000"/>
              </a:lnSpc>
              <a:spcBef>
                <a:spcPts val="360"/>
              </a:spcBef>
              <a:buClr>
                <a:srgbClr val="000000"/>
              </a:buClr>
              <a:buFont typeface="OpenSymbol"/>
              <a:buChar char="»"/>
            </a:pPr>
            <a:r>
              <a:rPr lang="pl-PL" sz="1800" b="0" u="none" strike="noStrike">
                <a:solidFill>
                  <a:schemeClr val="dk1"/>
                </a:solidFill>
                <a:uFillTx/>
                <a:latin typeface="Times New Roman"/>
              </a:rPr>
              <a:t>Piąty poziom</a:t>
            </a:r>
          </a:p>
        </p:txBody>
      </p:sp>
      <p:sp>
        <p:nvSpPr>
          <p:cNvPr id="695" name="PlaceHolder 3"/>
          <p:cNvSpPr>
            <a:spLocks noGrp="1"/>
          </p:cNvSpPr>
          <p:nvPr>
            <p:ph type="body"/>
          </p:nvPr>
        </p:nvSpPr>
        <p:spPr>
          <a:xfrm>
            <a:off x="4648320" y="1981080"/>
            <a:ext cx="3809520" cy="4114440"/>
          </a:xfrm>
          <a:prstGeom prst="rect">
            <a:avLst/>
          </a:prstGeom>
          <a:noFill/>
          <a:ln w="0">
            <a:noFill/>
          </a:ln>
        </p:spPr>
        <p:txBody>
          <a:bodyPr lIns="90720" tIns="45360" rIns="90720" bIns="45360" numCol="1" spcCol="0" anchor="t">
            <a:noAutofit/>
          </a:bodyPr>
          <a:lstStyle/>
          <a:p>
            <a:pPr marL="340560" indent="-340560">
              <a:lnSpc>
                <a:spcPct val="100000"/>
              </a:lnSpc>
              <a:spcBef>
                <a:spcPts val="561"/>
              </a:spcBef>
              <a:buClr>
                <a:srgbClr val="000000"/>
              </a:buClr>
              <a:buFont typeface="Symbol" charset="2"/>
              <a:buChar char=""/>
            </a:pPr>
            <a:r>
              <a:rPr lang="pl-PL" sz="2800" b="0" u="none" strike="noStrike">
                <a:solidFill>
                  <a:schemeClr val="dk1"/>
                </a:solidFill>
                <a:uFillTx/>
                <a:latin typeface="Times New Roman"/>
              </a:rPr>
              <a:t>Kliknij, aby edytować style wzorca tekstu</a:t>
            </a:r>
          </a:p>
          <a:p>
            <a:pPr marL="738000" lvl="1" indent="-284040">
              <a:lnSpc>
                <a:spcPct val="100000"/>
              </a:lnSpc>
              <a:spcBef>
                <a:spcPts val="479"/>
              </a:spcBef>
              <a:buClr>
                <a:srgbClr val="000000"/>
              </a:buClr>
              <a:buFont typeface="Symbol" charset="2"/>
              <a:buChar char=""/>
            </a:pPr>
            <a:r>
              <a:rPr lang="pl-PL" sz="2400" b="0" u="none" strike="noStrike">
                <a:solidFill>
                  <a:schemeClr val="dk1"/>
                </a:solidFill>
                <a:uFillTx/>
                <a:latin typeface="Times New Roman"/>
              </a:rPr>
              <a:t>Drugi poziom</a:t>
            </a:r>
          </a:p>
          <a:p>
            <a:pPr marL="1135440" lvl="2" indent="-227160">
              <a:lnSpc>
                <a:spcPct val="100000"/>
              </a:lnSpc>
              <a:spcBef>
                <a:spcPts val="400"/>
              </a:spcBef>
              <a:buClr>
                <a:srgbClr val="000000"/>
              </a:buClr>
              <a:buFont typeface="Symbol" charset="2"/>
              <a:buChar char=""/>
            </a:pPr>
            <a:r>
              <a:rPr lang="pl-PL" sz="2000" b="0" u="none" strike="noStrike">
                <a:solidFill>
                  <a:schemeClr val="dk1"/>
                </a:solidFill>
                <a:uFillTx/>
                <a:latin typeface="Times New Roman"/>
              </a:rPr>
              <a:t>Trzeci poziom</a:t>
            </a:r>
          </a:p>
          <a:p>
            <a:pPr marL="1589760" lvl="3" indent="-227160">
              <a:lnSpc>
                <a:spcPct val="100000"/>
              </a:lnSpc>
              <a:spcBef>
                <a:spcPts val="360"/>
              </a:spcBef>
              <a:buClr>
                <a:srgbClr val="000000"/>
              </a:buClr>
              <a:buFont typeface="Symbol" charset="2"/>
              <a:buChar char=""/>
            </a:pPr>
            <a:r>
              <a:rPr lang="pl-PL" sz="1800" b="0" u="none" strike="noStrike">
                <a:solidFill>
                  <a:schemeClr val="dk1"/>
                </a:solidFill>
                <a:uFillTx/>
                <a:latin typeface="Times New Roman"/>
              </a:rPr>
              <a:t>Czwarty poziom</a:t>
            </a:r>
          </a:p>
          <a:p>
            <a:pPr marL="2043720" lvl="4" indent="-227160">
              <a:lnSpc>
                <a:spcPct val="100000"/>
              </a:lnSpc>
              <a:spcBef>
                <a:spcPts val="360"/>
              </a:spcBef>
              <a:buClr>
                <a:srgbClr val="000000"/>
              </a:buClr>
              <a:buFont typeface="OpenSymbol"/>
              <a:buChar char="»"/>
            </a:pPr>
            <a:r>
              <a:rPr lang="pl-PL" sz="1800" b="0" u="none" strike="noStrike">
                <a:solidFill>
                  <a:schemeClr val="dk1"/>
                </a:solidFill>
                <a:uFillTx/>
                <a:latin typeface="Times New Roman"/>
              </a:rPr>
              <a:t>Piąty poziom</a:t>
            </a:r>
          </a:p>
        </p:txBody>
      </p:sp>
      <p:sp>
        <p:nvSpPr>
          <p:cNvPr id="696" name="PlaceHolder 4"/>
          <p:cNvSpPr>
            <a:spLocks noGrp="1"/>
          </p:cNvSpPr>
          <p:nvPr>
            <p:ph type="dt" idx="352"/>
          </p:nvPr>
        </p:nvSpPr>
        <p:spPr>
          <a:xfrm>
            <a:off x="685800" y="6248520"/>
            <a:ext cx="1904760" cy="456840"/>
          </a:xfrm>
          <a:prstGeom prst="rect">
            <a:avLst/>
          </a:prstGeom>
          <a:noFill/>
          <a:ln w="0">
            <a:noFill/>
          </a:ln>
        </p:spPr>
        <p:txBody>
          <a:bodyPr lIns="90720" tIns="45360" rIns="90720" bIns="45360" numCol="1" spcCol="0" anchor="t">
            <a:noAutofit/>
          </a:bodyPr>
          <a:lstStyle>
            <a:lvl1pPr indent="0">
              <a:buNone/>
              <a:defRPr lang="pl-PL" sz="1400" b="0" u="none" strike="noStrike">
                <a:solidFill>
                  <a:srgbClr val="000000"/>
                </a:solidFill>
                <a:uFillTx/>
                <a:latin typeface="Times New Roman"/>
              </a:defRPr>
            </a:lvl1pPr>
          </a:lstStyle>
          <a:p>
            <a:pPr indent="0">
              <a:buNone/>
            </a:pPr>
            <a:r>
              <a:rPr lang="pl-PL" sz="1400" b="0" u="none" strike="noStrike">
                <a:solidFill>
                  <a:srgbClr val="000000"/>
                </a:solidFill>
                <a:uFillTx/>
                <a:latin typeface="Times New Roman"/>
              </a:rPr>
              <a:t>&lt;data/godzina&gt;</a:t>
            </a:r>
          </a:p>
        </p:txBody>
      </p:sp>
      <p:sp>
        <p:nvSpPr>
          <p:cNvPr id="697" name="PlaceHolder 5"/>
          <p:cNvSpPr>
            <a:spLocks noGrp="1"/>
          </p:cNvSpPr>
          <p:nvPr>
            <p:ph type="ftr" idx="353"/>
          </p:nvPr>
        </p:nvSpPr>
        <p:spPr>
          <a:xfrm>
            <a:off x="3124080" y="6248520"/>
            <a:ext cx="2895120" cy="456840"/>
          </a:xfrm>
          <a:prstGeom prst="rect">
            <a:avLst/>
          </a:prstGeom>
          <a:noFill/>
          <a:ln w="0">
            <a:noFill/>
          </a:ln>
        </p:spPr>
        <p:txBody>
          <a:bodyPr lIns="90720" tIns="45360" rIns="90720" bIns="45360" numCol="1" spcCol="0" anchor="t">
            <a:noAutofit/>
          </a:bodyPr>
          <a:lstStyle>
            <a:lvl1pPr indent="0" algn="ctr">
              <a:buNone/>
              <a:defRPr lang="pl-PL" sz="1400" b="0" u="none" strike="noStrike">
                <a:solidFill>
                  <a:srgbClr val="000000"/>
                </a:solidFill>
                <a:uFillTx/>
                <a:latin typeface="Times New Roman"/>
              </a:defRPr>
            </a:lvl1pPr>
          </a:lstStyle>
          <a:p>
            <a:pPr indent="0" algn="ctr">
              <a:buNone/>
            </a:pPr>
            <a:r>
              <a:rPr lang="pl-PL" sz="1400" b="0" u="none" strike="noStrike">
                <a:solidFill>
                  <a:srgbClr val="000000"/>
                </a:solidFill>
                <a:uFillTx/>
                <a:latin typeface="Times New Roman"/>
              </a:rPr>
              <a:t>&lt;stopka&gt;</a:t>
            </a:r>
          </a:p>
        </p:txBody>
      </p:sp>
      <p:sp>
        <p:nvSpPr>
          <p:cNvPr id="698" name="PlaceHolder 6"/>
          <p:cNvSpPr>
            <a:spLocks noGrp="1"/>
          </p:cNvSpPr>
          <p:nvPr>
            <p:ph type="sldNum" idx="354"/>
          </p:nvPr>
        </p:nvSpPr>
        <p:spPr>
          <a:xfrm>
            <a:off x="6553080" y="6248520"/>
            <a:ext cx="1904760" cy="456840"/>
          </a:xfrm>
          <a:prstGeom prst="rect">
            <a:avLst/>
          </a:prstGeom>
          <a:noFill/>
          <a:ln w="0">
            <a:noFill/>
          </a:ln>
        </p:spPr>
        <p:txBody>
          <a:bodyPr lIns="90720" tIns="45360" rIns="90720" bIns="45360" numCol="1" spcCol="0" anchor="t">
            <a:noAutofit/>
          </a:bodyPr>
          <a:lstStyle>
            <a:lvl1pPr indent="0" algn="r">
              <a:lnSpc>
                <a:spcPct val="100000"/>
              </a:lnSpc>
              <a:buNone/>
              <a:defRPr lang="pl-PL" sz="1400" b="1" u="none" strike="noStrike">
                <a:solidFill>
                  <a:srgbClr val="000000"/>
                </a:solidFill>
                <a:uFillTx/>
                <a:latin typeface="Times New Roman"/>
              </a:defRPr>
            </a:lvl1pPr>
          </a:lstStyle>
          <a:p>
            <a:pPr indent="0" algn="r">
              <a:lnSpc>
                <a:spcPct val="100000"/>
              </a:lnSpc>
              <a:buNone/>
            </a:pPr>
            <a:fld id="{C7E487E3-D230-4E47-912B-F153287454C6}" type="slidenum">
              <a:rPr lang="pl-PL" sz="1400" b="1" u="none" strike="noStrike">
                <a:solidFill>
                  <a:srgbClr val="000000"/>
                </a:solidFill>
                <a:uFillTx/>
                <a:latin typeface="Times New Roman"/>
              </a:rPr>
              <a:t>‹#›</a:t>
            </a:fld>
            <a:endParaRPr lang="pl-PL" sz="1400" b="0" u="none" strike="noStrik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883" r:id="rId1"/>
  </p:sldLayoutIdLst>
  <p:txStyles>
    <p:titleStyle/>
    <p:bodyStyle/>
    <p:otherStyle/>
  </p:txStyles>
</p:sldMaster>
</file>

<file path=ppt/slideMasters/slideMaster112.xml><?xml version="1.0" encoding="utf-8"?>
<p:sldMaster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702" name="PlaceHolder 1"/>
          <p:cNvSpPr>
            <a:spLocks noGrp="1"/>
          </p:cNvSpPr>
          <p:nvPr>
            <p:ph type="title"/>
          </p:nvPr>
        </p:nvSpPr>
        <p:spPr>
          <a:xfrm>
            <a:off x="457200" y="274680"/>
            <a:ext cx="8229240" cy="1142640"/>
          </a:xfrm>
          <a:prstGeom prst="rect">
            <a:avLst/>
          </a:prstGeom>
          <a:noFill/>
          <a:ln w="0">
            <a:noFill/>
          </a:ln>
        </p:spPr>
        <p:txBody>
          <a:bodyPr lIns="90720" tIns="45360" rIns="90720" bIns="45360" numCol="1" spcCol="0" anchor="ctr">
            <a:noAutofit/>
          </a:bodyPr>
          <a:lstStyle/>
          <a:p>
            <a:pPr indent="0" algn="ctr">
              <a:lnSpc>
                <a:spcPct val="100000"/>
              </a:lnSpc>
              <a:buNone/>
            </a:pPr>
            <a:r>
              <a:rPr lang="pl-PL" sz="4400" b="0" u="none" strike="noStrike">
                <a:solidFill>
                  <a:schemeClr val="dk2"/>
                </a:solidFill>
                <a:uFillTx/>
                <a:latin typeface="Times New Roman"/>
              </a:rPr>
              <a:t>Kliknij, aby edytować styl</a:t>
            </a:r>
            <a:endParaRPr lang="pl-PL" sz="4400" b="0" u="none" strike="noStrike">
              <a:solidFill>
                <a:schemeClr val="dk1"/>
              </a:solidFill>
              <a:uFillTx/>
              <a:latin typeface="Times New Roman"/>
            </a:endParaRPr>
          </a:p>
        </p:txBody>
      </p:sp>
      <p:sp>
        <p:nvSpPr>
          <p:cNvPr id="703" name="PlaceHolder 2"/>
          <p:cNvSpPr>
            <a:spLocks noGrp="1"/>
          </p:cNvSpPr>
          <p:nvPr>
            <p:ph type="body"/>
          </p:nvPr>
        </p:nvSpPr>
        <p:spPr>
          <a:xfrm>
            <a:off x="457200" y="1535040"/>
            <a:ext cx="4039920" cy="639360"/>
          </a:xfrm>
          <a:prstGeom prst="rect">
            <a:avLst/>
          </a:prstGeom>
          <a:noFill/>
          <a:ln w="0">
            <a:noFill/>
          </a:ln>
        </p:spPr>
        <p:txBody>
          <a:bodyPr lIns="90720" tIns="45360" rIns="90720" bIns="45360" numCol="1" spcCol="0" anchor="b">
            <a:noAutofit/>
          </a:bodyPr>
          <a:lstStyle/>
          <a:p>
            <a:pPr indent="0">
              <a:lnSpc>
                <a:spcPct val="100000"/>
              </a:lnSpc>
              <a:spcBef>
                <a:spcPts val="479"/>
              </a:spcBef>
              <a:buNone/>
              <a:tabLst>
                <a:tab pos="0" algn="l"/>
              </a:tabLst>
            </a:pPr>
            <a:r>
              <a:rPr lang="pl-PL" sz="2400" b="1" u="none" strike="noStrike">
                <a:solidFill>
                  <a:schemeClr val="dk1"/>
                </a:solidFill>
                <a:uFillTx/>
                <a:latin typeface="Times New Roman"/>
              </a:rPr>
              <a:t>Kliknij, aby edytować style wzorca tekstu</a:t>
            </a:r>
            <a:endParaRPr lang="pl-PL" sz="2400" b="0" u="none" strike="noStrike">
              <a:solidFill>
                <a:schemeClr val="dk1"/>
              </a:solidFill>
              <a:uFillTx/>
              <a:latin typeface="Times New Roman"/>
            </a:endParaRPr>
          </a:p>
        </p:txBody>
      </p:sp>
      <p:sp>
        <p:nvSpPr>
          <p:cNvPr id="704" name="PlaceHolder 3"/>
          <p:cNvSpPr>
            <a:spLocks noGrp="1"/>
          </p:cNvSpPr>
          <p:nvPr>
            <p:ph type="body"/>
          </p:nvPr>
        </p:nvSpPr>
        <p:spPr>
          <a:xfrm>
            <a:off x="457200" y="2174760"/>
            <a:ext cx="4039920" cy="3951000"/>
          </a:xfrm>
          <a:prstGeom prst="rect">
            <a:avLst/>
          </a:prstGeom>
          <a:noFill/>
          <a:ln w="0">
            <a:noFill/>
          </a:ln>
        </p:spPr>
        <p:txBody>
          <a:bodyPr lIns="90720" tIns="45360" rIns="90720" bIns="45360" numCol="1" spcCol="0" anchor="t">
            <a:noAutofit/>
          </a:bodyPr>
          <a:lstStyle/>
          <a:p>
            <a:pPr marL="340560" indent="-340560">
              <a:lnSpc>
                <a:spcPct val="100000"/>
              </a:lnSpc>
              <a:spcBef>
                <a:spcPts val="479"/>
              </a:spcBef>
              <a:buClr>
                <a:srgbClr val="000000"/>
              </a:buClr>
              <a:buFont typeface="Symbol" charset="2"/>
              <a:buChar char=""/>
            </a:pPr>
            <a:r>
              <a:rPr lang="pl-PL" sz="2400" b="0" u="none" strike="noStrike">
                <a:solidFill>
                  <a:schemeClr val="dk1"/>
                </a:solidFill>
                <a:uFillTx/>
                <a:latin typeface="Times New Roman"/>
              </a:rPr>
              <a:t>Kliknij, aby edytować style wzorca tekstu</a:t>
            </a:r>
          </a:p>
          <a:p>
            <a:pPr marL="738000" lvl="1" indent="-284040">
              <a:lnSpc>
                <a:spcPct val="100000"/>
              </a:lnSpc>
              <a:spcBef>
                <a:spcPts val="400"/>
              </a:spcBef>
              <a:buClr>
                <a:srgbClr val="000000"/>
              </a:buClr>
              <a:buFont typeface="Symbol" charset="2"/>
              <a:buChar char=""/>
            </a:pPr>
            <a:r>
              <a:rPr lang="pl-PL" sz="2000" b="0" u="none" strike="noStrike">
                <a:solidFill>
                  <a:schemeClr val="dk1"/>
                </a:solidFill>
                <a:uFillTx/>
                <a:latin typeface="Times New Roman"/>
              </a:rPr>
              <a:t>Drugi poziom</a:t>
            </a:r>
          </a:p>
          <a:p>
            <a:pPr marL="1135440" lvl="2" indent="-227160">
              <a:lnSpc>
                <a:spcPct val="100000"/>
              </a:lnSpc>
              <a:spcBef>
                <a:spcPts val="360"/>
              </a:spcBef>
              <a:buClr>
                <a:srgbClr val="000000"/>
              </a:buClr>
              <a:buFont typeface="Symbol" charset="2"/>
              <a:buChar char=""/>
            </a:pPr>
            <a:r>
              <a:rPr lang="pl-PL" sz="1800" b="0" u="none" strike="noStrike">
                <a:solidFill>
                  <a:schemeClr val="dk1"/>
                </a:solidFill>
                <a:uFillTx/>
                <a:latin typeface="Times New Roman"/>
              </a:rPr>
              <a:t>Trzeci poziom</a:t>
            </a:r>
          </a:p>
          <a:p>
            <a:pPr marL="1589760" lvl="3" indent="-227160">
              <a:lnSpc>
                <a:spcPct val="100000"/>
              </a:lnSpc>
              <a:spcBef>
                <a:spcPts val="320"/>
              </a:spcBef>
              <a:buClr>
                <a:srgbClr val="000000"/>
              </a:buClr>
              <a:buFont typeface="Symbol" charset="2"/>
              <a:buChar char=""/>
            </a:pPr>
            <a:r>
              <a:rPr lang="pl-PL" sz="1600" b="0" u="none" strike="noStrike">
                <a:solidFill>
                  <a:schemeClr val="dk1"/>
                </a:solidFill>
                <a:uFillTx/>
                <a:latin typeface="Times New Roman"/>
              </a:rPr>
              <a:t>Czwarty poziom</a:t>
            </a:r>
          </a:p>
          <a:p>
            <a:pPr marL="2043720" lvl="4" indent="-227160">
              <a:lnSpc>
                <a:spcPct val="100000"/>
              </a:lnSpc>
              <a:spcBef>
                <a:spcPts val="320"/>
              </a:spcBef>
              <a:buClr>
                <a:srgbClr val="000000"/>
              </a:buClr>
              <a:buFont typeface="OpenSymbol"/>
              <a:buChar char="»"/>
            </a:pPr>
            <a:r>
              <a:rPr lang="pl-PL" sz="1600" b="0" u="none" strike="noStrike">
                <a:solidFill>
                  <a:schemeClr val="dk1"/>
                </a:solidFill>
                <a:uFillTx/>
                <a:latin typeface="Times New Roman"/>
              </a:rPr>
              <a:t>Piąty poziom</a:t>
            </a:r>
          </a:p>
        </p:txBody>
      </p:sp>
      <p:sp>
        <p:nvSpPr>
          <p:cNvPr id="705" name="PlaceHolder 4"/>
          <p:cNvSpPr>
            <a:spLocks noGrp="1"/>
          </p:cNvSpPr>
          <p:nvPr>
            <p:ph type="body"/>
          </p:nvPr>
        </p:nvSpPr>
        <p:spPr>
          <a:xfrm>
            <a:off x="4645080" y="1535040"/>
            <a:ext cx="4041360" cy="639360"/>
          </a:xfrm>
          <a:prstGeom prst="rect">
            <a:avLst/>
          </a:prstGeom>
          <a:noFill/>
          <a:ln w="0">
            <a:noFill/>
          </a:ln>
        </p:spPr>
        <p:txBody>
          <a:bodyPr lIns="90720" tIns="45360" rIns="90720" bIns="45360" numCol="1" spcCol="0" anchor="b">
            <a:noAutofit/>
          </a:bodyPr>
          <a:lstStyle/>
          <a:p>
            <a:pPr indent="0">
              <a:lnSpc>
                <a:spcPct val="100000"/>
              </a:lnSpc>
              <a:spcBef>
                <a:spcPts val="479"/>
              </a:spcBef>
              <a:buNone/>
              <a:tabLst>
                <a:tab pos="0" algn="l"/>
              </a:tabLst>
            </a:pPr>
            <a:r>
              <a:rPr lang="pl-PL" sz="2400" b="1" u="none" strike="noStrike">
                <a:solidFill>
                  <a:schemeClr val="dk1"/>
                </a:solidFill>
                <a:uFillTx/>
                <a:latin typeface="Times New Roman"/>
              </a:rPr>
              <a:t>Kliknij, aby edytować style wzorca tekstu</a:t>
            </a:r>
            <a:endParaRPr lang="pl-PL" sz="2400" b="0" u="none" strike="noStrike">
              <a:solidFill>
                <a:schemeClr val="dk1"/>
              </a:solidFill>
              <a:uFillTx/>
              <a:latin typeface="Times New Roman"/>
            </a:endParaRPr>
          </a:p>
        </p:txBody>
      </p:sp>
      <p:sp>
        <p:nvSpPr>
          <p:cNvPr id="706" name="PlaceHolder 5"/>
          <p:cNvSpPr>
            <a:spLocks noGrp="1"/>
          </p:cNvSpPr>
          <p:nvPr>
            <p:ph type="body"/>
          </p:nvPr>
        </p:nvSpPr>
        <p:spPr>
          <a:xfrm>
            <a:off x="4645080" y="2174760"/>
            <a:ext cx="4041360" cy="3951000"/>
          </a:xfrm>
          <a:prstGeom prst="rect">
            <a:avLst/>
          </a:prstGeom>
          <a:noFill/>
          <a:ln w="0">
            <a:noFill/>
          </a:ln>
        </p:spPr>
        <p:txBody>
          <a:bodyPr lIns="90720" tIns="45360" rIns="90720" bIns="45360" numCol="1" spcCol="0" anchor="t">
            <a:noAutofit/>
          </a:bodyPr>
          <a:lstStyle/>
          <a:p>
            <a:pPr marL="340560" indent="-340560">
              <a:lnSpc>
                <a:spcPct val="100000"/>
              </a:lnSpc>
              <a:spcBef>
                <a:spcPts val="479"/>
              </a:spcBef>
              <a:buClr>
                <a:srgbClr val="000000"/>
              </a:buClr>
              <a:buFont typeface="Symbol" charset="2"/>
              <a:buChar char=""/>
            </a:pPr>
            <a:r>
              <a:rPr lang="pl-PL" sz="2400" b="0" u="none" strike="noStrike">
                <a:solidFill>
                  <a:schemeClr val="dk1"/>
                </a:solidFill>
                <a:uFillTx/>
                <a:latin typeface="Times New Roman"/>
              </a:rPr>
              <a:t>Kliknij, aby edytować style wzorca tekstu</a:t>
            </a:r>
          </a:p>
          <a:p>
            <a:pPr marL="738000" lvl="1" indent="-284040">
              <a:lnSpc>
                <a:spcPct val="100000"/>
              </a:lnSpc>
              <a:spcBef>
                <a:spcPts val="400"/>
              </a:spcBef>
              <a:buClr>
                <a:srgbClr val="000000"/>
              </a:buClr>
              <a:buFont typeface="Symbol" charset="2"/>
              <a:buChar char=""/>
            </a:pPr>
            <a:r>
              <a:rPr lang="pl-PL" sz="2000" b="0" u="none" strike="noStrike">
                <a:solidFill>
                  <a:schemeClr val="dk1"/>
                </a:solidFill>
                <a:uFillTx/>
                <a:latin typeface="Times New Roman"/>
              </a:rPr>
              <a:t>Drugi poziom</a:t>
            </a:r>
          </a:p>
          <a:p>
            <a:pPr marL="1135440" lvl="2" indent="-227160">
              <a:lnSpc>
                <a:spcPct val="100000"/>
              </a:lnSpc>
              <a:spcBef>
                <a:spcPts val="360"/>
              </a:spcBef>
              <a:buClr>
                <a:srgbClr val="000000"/>
              </a:buClr>
              <a:buFont typeface="Symbol" charset="2"/>
              <a:buChar char=""/>
            </a:pPr>
            <a:r>
              <a:rPr lang="pl-PL" sz="1800" b="0" u="none" strike="noStrike">
                <a:solidFill>
                  <a:schemeClr val="dk1"/>
                </a:solidFill>
                <a:uFillTx/>
                <a:latin typeface="Times New Roman"/>
              </a:rPr>
              <a:t>Trzeci poziom</a:t>
            </a:r>
          </a:p>
          <a:p>
            <a:pPr marL="1589760" lvl="3" indent="-227160">
              <a:lnSpc>
                <a:spcPct val="100000"/>
              </a:lnSpc>
              <a:spcBef>
                <a:spcPts val="320"/>
              </a:spcBef>
              <a:buClr>
                <a:srgbClr val="000000"/>
              </a:buClr>
              <a:buFont typeface="Symbol" charset="2"/>
              <a:buChar char=""/>
            </a:pPr>
            <a:r>
              <a:rPr lang="pl-PL" sz="1600" b="0" u="none" strike="noStrike">
                <a:solidFill>
                  <a:schemeClr val="dk1"/>
                </a:solidFill>
                <a:uFillTx/>
                <a:latin typeface="Times New Roman"/>
              </a:rPr>
              <a:t>Czwarty poziom</a:t>
            </a:r>
          </a:p>
          <a:p>
            <a:pPr marL="2043720" lvl="4" indent="-227160">
              <a:lnSpc>
                <a:spcPct val="100000"/>
              </a:lnSpc>
              <a:spcBef>
                <a:spcPts val="320"/>
              </a:spcBef>
              <a:buClr>
                <a:srgbClr val="000000"/>
              </a:buClr>
              <a:buFont typeface="OpenSymbol"/>
              <a:buChar char="»"/>
            </a:pPr>
            <a:r>
              <a:rPr lang="pl-PL" sz="1600" b="0" u="none" strike="noStrike">
                <a:solidFill>
                  <a:schemeClr val="dk1"/>
                </a:solidFill>
                <a:uFillTx/>
                <a:latin typeface="Times New Roman"/>
              </a:rPr>
              <a:t>Piąty poziom</a:t>
            </a:r>
          </a:p>
        </p:txBody>
      </p:sp>
      <p:sp>
        <p:nvSpPr>
          <p:cNvPr id="707" name="PlaceHolder 6"/>
          <p:cNvSpPr>
            <a:spLocks noGrp="1"/>
          </p:cNvSpPr>
          <p:nvPr>
            <p:ph type="dt" idx="355"/>
          </p:nvPr>
        </p:nvSpPr>
        <p:spPr>
          <a:xfrm>
            <a:off x="685800" y="6248520"/>
            <a:ext cx="1904760" cy="456840"/>
          </a:xfrm>
          <a:prstGeom prst="rect">
            <a:avLst/>
          </a:prstGeom>
          <a:noFill/>
          <a:ln w="0">
            <a:noFill/>
          </a:ln>
        </p:spPr>
        <p:txBody>
          <a:bodyPr lIns="90720" tIns="45360" rIns="90720" bIns="45360" numCol="1" spcCol="0" anchor="t">
            <a:noAutofit/>
          </a:bodyPr>
          <a:lstStyle>
            <a:lvl1pPr indent="0">
              <a:buNone/>
              <a:defRPr lang="pl-PL" sz="1400" b="0" u="none" strike="noStrike">
                <a:solidFill>
                  <a:srgbClr val="000000"/>
                </a:solidFill>
                <a:uFillTx/>
                <a:latin typeface="Times New Roman"/>
              </a:defRPr>
            </a:lvl1pPr>
          </a:lstStyle>
          <a:p>
            <a:pPr indent="0">
              <a:buNone/>
            </a:pPr>
            <a:r>
              <a:rPr lang="pl-PL" sz="1400" b="0" u="none" strike="noStrike">
                <a:solidFill>
                  <a:srgbClr val="000000"/>
                </a:solidFill>
                <a:uFillTx/>
                <a:latin typeface="Times New Roman"/>
              </a:rPr>
              <a:t>&lt;data/godzina&gt;</a:t>
            </a:r>
          </a:p>
        </p:txBody>
      </p:sp>
      <p:sp>
        <p:nvSpPr>
          <p:cNvPr id="708" name="PlaceHolder 7"/>
          <p:cNvSpPr>
            <a:spLocks noGrp="1"/>
          </p:cNvSpPr>
          <p:nvPr>
            <p:ph type="ftr" idx="356"/>
          </p:nvPr>
        </p:nvSpPr>
        <p:spPr>
          <a:xfrm>
            <a:off x="3124080" y="6248520"/>
            <a:ext cx="2895120" cy="456840"/>
          </a:xfrm>
          <a:prstGeom prst="rect">
            <a:avLst/>
          </a:prstGeom>
          <a:noFill/>
          <a:ln w="0">
            <a:noFill/>
          </a:ln>
        </p:spPr>
        <p:txBody>
          <a:bodyPr lIns="90720" tIns="45360" rIns="90720" bIns="45360" numCol="1" spcCol="0" anchor="t">
            <a:noAutofit/>
          </a:bodyPr>
          <a:lstStyle>
            <a:lvl1pPr indent="0" algn="ctr">
              <a:buNone/>
              <a:defRPr lang="pl-PL" sz="1400" b="0" u="none" strike="noStrike">
                <a:solidFill>
                  <a:srgbClr val="000000"/>
                </a:solidFill>
                <a:uFillTx/>
                <a:latin typeface="Times New Roman"/>
              </a:defRPr>
            </a:lvl1pPr>
          </a:lstStyle>
          <a:p>
            <a:pPr indent="0" algn="ctr">
              <a:buNone/>
            </a:pPr>
            <a:r>
              <a:rPr lang="pl-PL" sz="1400" b="0" u="none" strike="noStrike">
                <a:solidFill>
                  <a:srgbClr val="000000"/>
                </a:solidFill>
                <a:uFillTx/>
                <a:latin typeface="Times New Roman"/>
              </a:rPr>
              <a:t>&lt;stopka&gt;</a:t>
            </a:r>
          </a:p>
        </p:txBody>
      </p:sp>
      <p:sp>
        <p:nvSpPr>
          <p:cNvPr id="709" name="PlaceHolder 8"/>
          <p:cNvSpPr>
            <a:spLocks noGrp="1"/>
          </p:cNvSpPr>
          <p:nvPr>
            <p:ph type="sldNum" idx="357"/>
          </p:nvPr>
        </p:nvSpPr>
        <p:spPr>
          <a:xfrm>
            <a:off x="6553080" y="6248520"/>
            <a:ext cx="1904760" cy="456840"/>
          </a:xfrm>
          <a:prstGeom prst="rect">
            <a:avLst/>
          </a:prstGeom>
          <a:noFill/>
          <a:ln w="0">
            <a:noFill/>
          </a:ln>
        </p:spPr>
        <p:txBody>
          <a:bodyPr lIns="90720" tIns="45360" rIns="90720" bIns="45360" numCol="1" spcCol="0" anchor="t">
            <a:noAutofit/>
          </a:bodyPr>
          <a:lstStyle>
            <a:lvl1pPr indent="0" algn="r">
              <a:lnSpc>
                <a:spcPct val="100000"/>
              </a:lnSpc>
              <a:buNone/>
              <a:defRPr lang="pl-PL" sz="1400" b="1" u="none" strike="noStrike">
                <a:solidFill>
                  <a:srgbClr val="000000"/>
                </a:solidFill>
                <a:uFillTx/>
                <a:latin typeface="Times New Roman"/>
              </a:defRPr>
            </a:lvl1pPr>
          </a:lstStyle>
          <a:p>
            <a:pPr indent="0" algn="r">
              <a:lnSpc>
                <a:spcPct val="100000"/>
              </a:lnSpc>
              <a:buNone/>
            </a:pPr>
            <a:fld id="{210D87DD-8DA2-4CD1-B9E4-624DF233F710}" type="slidenum">
              <a:rPr lang="pl-PL" sz="1400" b="1" u="none" strike="noStrike">
                <a:solidFill>
                  <a:srgbClr val="000000"/>
                </a:solidFill>
                <a:uFillTx/>
                <a:latin typeface="Times New Roman"/>
              </a:rPr>
              <a:t>‹#›</a:t>
            </a:fld>
            <a:endParaRPr lang="pl-PL" sz="1400" b="0" u="none" strike="noStrik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885" r:id="rId1"/>
  </p:sldLayoutIdLst>
  <p:txStyles>
    <p:titleStyle/>
    <p:bodyStyle/>
    <p:otherStyle/>
  </p:txStyles>
</p:sldMaster>
</file>

<file path=ppt/slideMasters/slideMaster113.xml><?xml version="1.0" encoding="utf-8"?>
<p:sldMaster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710" name="PlaceHolder 1"/>
          <p:cNvSpPr>
            <a:spLocks noGrp="1"/>
          </p:cNvSpPr>
          <p:nvPr>
            <p:ph type="title"/>
          </p:nvPr>
        </p:nvSpPr>
        <p:spPr>
          <a:xfrm>
            <a:off x="685800" y="609480"/>
            <a:ext cx="7772040" cy="1142640"/>
          </a:xfrm>
          <a:prstGeom prst="rect">
            <a:avLst/>
          </a:prstGeom>
          <a:noFill/>
          <a:ln w="0">
            <a:noFill/>
          </a:ln>
        </p:spPr>
        <p:txBody>
          <a:bodyPr lIns="90720" tIns="45360" rIns="90720" bIns="45360" numCol="1" spcCol="0" anchor="ctr">
            <a:noAutofit/>
          </a:bodyPr>
          <a:lstStyle/>
          <a:p>
            <a:pPr indent="0" algn="ctr">
              <a:lnSpc>
                <a:spcPct val="100000"/>
              </a:lnSpc>
              <a:buNone/>
            </a:pPr>
            <a:r>
              <a:rPr lang="pl-PL" sz="4400" b="0" u="none" strike="noStrike">
                <a:solidFill>
                  <a:schemeClr val="dk2"/>
                </a:solidFill>
                <a:uFillTx/>
                <a:latin typeface="Times New Roman"/>
              </a:rPr>
              <a:t>Kliknij, aby edytować styl</a:t>
            </a:r>
            <a:endParaRPr lang="pl-PL" sz="4400" b="0" u="none" strike="noStrike">
              <a:solidFill>
                <a:schemeClr val="dk1"/>
              </a:solidFill>
              <a:uFillTx/>
              <a:latin typeface="Times New Roman"/>
            </a:endParaRPr>
          </a:p>
        </p:txBody>
      </p:sp>
      <p:sp>
        <p:nvSpPr>
          <p:cNvPr id="711" name="PlaceHolder 2"/>
          <p:cNvSpPr>
            <a:spLocks noGrp="1"/>
          </p:cNvSpPr>
          <p:nvPr>
            <p:ph type="dt" idx="358"/>
          </p:nvPr>
        </p:nvSpPr>
        <p:spPr>
          <a:xfrm>
            <a:off x="685800" y="6248520"/>
            <a:ext cx="1904760" cy="456840"/>
          </a:xfrm>
          <a:prstGeom prst="rect">
            <a:avLst/>
          </a:prstGeom>
          <a:noFill/>
          <a:ln w="0">
            <a:noFill/>
          </a:ln>
        </p:spPr>
        <p:txBody>
          <a:bodyPr lIns="90720" tIns="45360" rIns="90720" bIns="45360" numCol="1" spcCol="0" anchor="t">
            <a:noAutofit/>
          </a:bodyPr>
          <a:lstStyle>
            <a:lvl1pPr indent="0">
              <a:buNone/>
              <a:defRPr lang="pl-PL" sz="1400" b="0" u="none" strike="noStrike">
                <a:solidFill>
                  <a:srgbClr val="000000"/>
                </a:solidFill>
                <a:uFillTx/>
                <a:latin typeface="Times New Roman"/>
              </a:defRPr>
            </a:lvl1pPr>
          </a:lstStyle>
          <a:p>
            <a:pPr indent="0">
              <a:buNone/>
            </a:pPr>
            <a:r>
              <a:rPr lang="pl-PL" sz="1400" b="0" u="none" strike="noStrike">
                <a:solidFill>
                  <a:srgbClr val="000000"/>
                </a:solidFill>
                <a:uFillTx/>
                <a:latin typeface="Times New Roman"/>
              </a:rPr>
              <a:t>&lt;data/godzina&gt;</a:t>
            </a:r>
          </a:p>
        </p:txBody>
      </p:sp>
      <p:sp>
        <p:nvSpPr>
          <p:cNvPr id="712" name="PlaceHolder 3"/>
          <p:cNvSpPr>
            <a:spLocks noGrp="1"/>
          </p:cNvSpPr>
          <p:nvPr>
            <p:ph type="ftr" idx="359"/>
          </p:nvPr>
        </p:nvSpPr>
        <p:spPr>
          <a:xfrm>
            <a:off x="3124080" y="6248520"/>
            <a:ext cx="2895120" cy="456840"/>
          </a:xfrm>
          <a:prstGeom prst="rect">
            <a:avLst/>
          </a:prstGeom>
          <a:noFill/>
          <a:ln w="0">
            <a:noFill/>
          </a:ln>
        </p:spPr>
        <p:txBody>
          <a:bodyPr lIns="90720" tIns="45360" rIns="90720" bIns="45360" numCol="1" spcCol="0" anchor="t">
            <a:noAutofit/>
          </a:bodyPr>
          <a:lstStyle>
            <a:lvl1pPr indent="0" algn="ctr">
              <a:buNone/>
              <a:defRPr lang="pl-PL" sz="1400" b="0" u="none" strike="noStrike">
                <a:solidFill>
                  <a:srgbClr val="000000"/>
                </a:solidFill>
                <a:uFillTx/>
                <a:latin typeface="Times New Roman"/>
              </a:defRPr>
            </a:lvl1pPr>
          </a:lstStyle>
          <a:p>
            <a:pPr indent="0" algn="ctr">
              <a:buNone/>
            </a:pPr>
            <a:r>
              <a:rPr lang="pl-PL" sz="1400" b="0" u="none" strike="noStrike">
                <a:solidFill>
                  <a:srgbClr val="000000"/>
                </a:solidFill>
                <a:uFillTx/>
                <a:latin typeface="Times New Roman"/>
              </a:rPr>
              <a:t>&lt;stopka&gt;</a:t>
            </a:r>
          </a:p>
        </p:txBody>
      </p:sp>
      <p:sp>
        <p:nvSpPr>
          <p:cNvPr id="713" name="PlaceHolder 4"/>
          <p:cNvSpPr>
            <a:spLocks noGrp="1"/>
          </p:cNvSpPr>
          <p:nvPr>
            <p:ph type="sldNum" idx="360"/>
          </p:nvPr>
        </p:nvSpPr>
        <p:spPr>
          <a:xfrm>
            <a:off x="6553080" y="6248520"/>
            <a:ext cx="1904760" cy="456840"/>
          </a:xfrm>
          <a:prstGeom prst="rect">
            <a:avLst/>
          </a:prstGeom>
          <a:noFill/>
          <a:ln w="0">
            <a:noFill/>
          </a:ln>
        </p:spPr>
        <p:txBody>
          <a:bodyPr lIns="90720" tIns="45360" rIns="90720" bIns="45360" numCol="1" spcCol="0" anchor="t">
            <a:noAutofit/>
          </a:bodyPr>
          <a:lstStyle>
            <a:lvl1pPr indent="0" algn="r">
              <a:lnSpc>
                <a:spcPct val="100000"/>
              </a:lnSpc>
              <a:buNone/>
              <a:defRPr lang="pl-PL" sz="1400" b="1" u="none" strike="noStrike">
                <a:solidFill>
                  <a:srgbClr val="000000"/>
                </a:solidFill>
                <a:uFillTx/>
                <a:latin typeface="Times New Roman"/>
              </a:defRPr>
            </a:lvl1pPr>
          </a:lstStyle>
          <a:p>
            <a:pPr indent="0" algn="r">
              <a:lnSpc>
                <a:spcPct val="100000"/>
              </a:lnSpc>
              <a:buNone/>
            </a:pPr>
            <a:fld id="{F7AF1120-25C7-40CF-A455-CFB96E9BB101}" type="slidenum">
              <a:rPr lang="pl-PL" sz="1400" b="1" u="none" strike="noStrike">
                <a:solidFill>
                  <a:srgbClr val="000000"/>
                </a:solidFill>
                <a:uFillTx/>
                <a:latin typeface="Times New Roman"/>
              </a:rPr>
              <a:t>‹#›</a:t>
            </a:fld>
            <a:endParaRPr lang="pl-PL" sz="1400" b="0" u="none" strike="noStrik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887" r:id="rId1"/>
  </p:sldLayoutIdLst>
  <p:txStyles>
    <p:titleStyle/>
    <p:bodyStyle/>
    <p:otherStyle/>
  </p:txStyles>
</p:sldMaster>
</file>

<file path=ppt/slideMasters/slideMaster114.xml><?xml version="1.0" encoding="utf-8"?>
<p:sldMaster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715" name="PlaceHolder 1"/>
          <p:cNvSpPr>
            <a:spLocks noGrp="1"/>
          </p:cNvSpPr>
          <p:nvPr>
            <p:ph type="dt" idx="361"/>
          </p:nvPr>
        </p:nvSpPr>
        <p:spPr>
          <a:xfrm>
            <a:off x="685800" y="6248520"/>
            <a:ext cx="1904760" cy="456840"/>
          </a:xfrm>
          <a:prstGeom prst="rect">
            <a:avLst/>
          </a:prstGeom>
          <a:noFill/>
          <a:ln w="0">
            <a:noFill/>
          </a:ln>
        </p:spPr>
        <p:txBody>
          <a:bodyPr lIns="90720" tIns="45360" rIns="90720" bIns="45360" numCol="1" spcCol="0" anchor="t">
            <a:noAutofit/>
          </a:bodyPr>
          <a:lstStyle>
            <a:lvl1pPr indent="0">
              <a:buNone/>
              <a:defRPr lang="pl-PL" sz="1400" b="0" u="none" strike="noStrike">
                <a:solidFill>
                  <a:srgbClr val="000000"/>
                </a:solidFill>
                <a:uFillTx/>
                <a:latin typeface="Times New Roman"/>
              </a:defRPr>
            </a:lvl1pPr>
          </a:lstStyle>
          <a:p>
            <a:pPr indent="0">
              <a:buNone/>
            </a:pPr>
            <a:r>
              <a:rPr lang="pl-PL" sz="1400" b="0" u="none" strike="noStrike">
                <a:solidFill>
                  <a:srgbClr val="000000"/>
                </a:solidFill>
                <a:uFillTx/>
                <a:latin typeface="Times New Roman"/>
              </a:rPr>
              <a:t>&lt;data/godzina&gt;</a:t>
            </a:r>
          </a:p>
        </p:txBody>
      </p:sp>
      <p:sp>
        <p:nvSpPr>
          <p:cNvPr id="716" name="PlaceHolder 2"/>
          <p:cNvSpPr>
            <a:spLocks noGrp="1"/>
          </p:cNvSpPr>
          <p:nvPr>
            <p:ph type="ftr" idx="362"/>
          </p:nvPr>
        </p:nvSpPr>
        <p:spPr>
          <a:xfrm>
            <a:off x="3124080" y="6248520"/>
            <a:ext cx="2895120" cy="456840"/>
          </a:xfrm>
          <a:prstGeom prst="rect">
            <a:avLst/>
          </a:prstGeom>
          <a:noFill/>
          <a:ln w="0">
            <a:noFill/>
          </a:ln>
        </p:spPr>
        <p:txBody>
          <a:bodyPr lIns="90720" tIns="45360" rIns="90720" bIns="45360" numCol="1" spcCol="0" anchor="t">
            <a:noAutofit/>
          </a:bodyPr>
          <a:lstStyle>
            <a:lvl1pPr indent="0" algn="ctr">
              <a:buNone/>
              <a:defRPr lang="pl-PL" sz="1400" b="0" u="none" strike="noStrike">
                <a:solidFill>
                  <a:srgbClr val="000000"/>
                </a:solidFill>
                <a:uFillTx/>
                <a:latin typeface="Times New Roman"/>
              </a:defRPr>
            </a:lvl1pPr>
          </a:lstStyle>
          <a:p>
            <a:pPr indent="0" algn="ctr">
              <a:buNone/>
            </a:pPr>
            <a:r>
              <a:rPr lang="pl-PL" sz="1400" b="0" u="none" strike="noStrike">
                <a:solidFill>
                  <a:srgbClr val="000000"/>
                </a:solidFill>
                <a:uFillTx/>
                <a:latin typeface="Times New Roman"/>
              </a:rPr>
              <a:t>&lt;stopka&gt;</a:t>
            </a:r>
          </a:p>
        </p:txBody>
      </p:sp>
      <p:sp>
        <p:nvSpPr>
          <p:cNvPr id="717" name="PlaceHolder 3"/>
          <p:cNvSpPr>
            <a:spLocks noGrp="1"/>
          </p:cNvSpPr>
          <p:nvPr>
            <p:ph type="sldNum" idx="363"/>
          </p:nvPr>
        </p:nvSpPr>
        <p:spPr>
          <a:xfrm>
            <a:off x="6553080" y="6248520"/>
            <a:ext cx="1904760" cy="456840"/>
          </a:xfrm>
          <a:prstGeom prst="rect">
            <a:avLst/>
          </a:prstGeom>
          <a:noFill/>
          <a:ln w="0">
            <a:noFill/>
          </a:ln>
        </p:spPr>
        <p:txBody>
          <a:bodyPr lIns="90720" tIns="45360" rIns="90720" bIns="45360" numCol="1" spcCol="0" anchor="t">
            <a:noAutofit/>
          </a:bodyPr>
          <a:lstStyle>
            <a:lvl1pPr indent="0" algn="r">
              <a:lnSpc>
                <a:spcPct val="100000"/>
              </a:lnSpc>
              <a:buNone/>
              <a:defRPr lang="pl-PL" sz="1400" b="1" u="none" strike="noStrike">
                <a:solidFill>
                  <a:srgbClr val="000000"/>
                </a:solidFill>
                <a:uFillTx/>
                <a:latin typeface="Times New Roman"/>
              </a:defRPr>
            </a:lvl1pPr>
          </a:lstStyle>
          <a:p>
            <a:pPr indent="0" algn="r">
              <a:lnSpc>
                <a:spcPct val="100000"/>
              </a:lnSpc>
              <a:buNone/>
            </a:pPr>
            <a:fld id="{37537AA0-44A8-48AA-94E0-737BC7CFEE46}" type="slidenum">
              <a:rPr lang="pl-PL" sz="1400" b="1" u="none" strike="noStrike">
                <a:solidFill>
                  <a:srgbClr val="000000"/>
                </a:solidFill>
                <a:uFillTx/>
                <a:latin typeface="Times New Roman"/>
              </a:rPr>
              <a:t>‹#›</a:t>
            </a:fld>
            <a:endParaRPr lang="pl-PL" sz="1400" b="0" u="none" strike="noStrik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889" r:id="rId1"/>
  </p:sldLayoutIdLst>
  <p:txStyles>
    <p:titleStyle/>
    <p:bodyStyle/>
    <p:otherStyle/>
  </p:txStyles>
</p:sldMaster>
</file>

<file path=ppt/slideMasters/slideMaster115.xml><?xml version="1.0" encoding="utf-8"?>
<p:sldMaster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718" name="PlaceHolder 1"/>
          <p:cNvSpPr>
            <a:spLocks noGrp="1"/>
          </p:cNvSpPr>
          <p:nvPr>
            <p:ph type="title"/>
          </p:nvPr>
        </p:nvSpPr>
        <p:spPr>
          <a:xfrm>
            <a:off x="457200" y="272880"/>
            <a:ext cx="3007800" cy="1161720"/>
          </a:xfrm>
          <a:prstGeom prst="rect">
            <a:avLst/>
          </a:prstGeom>
          <a:noFill/>
          <a:ln w="0">
            <a:noFill/>
          </a:ln>
        </p:spPr>
        <p:txBody>
          <a:bodyPr lIns="90720" tIns="45360" rIns="90720" bIns="45360" numCol="1" spcCol="0" anchor="b">
            <a:noAutofit/>
          </a:bodyPr>
          <a:lstStyle/>
          <a:p>
            <a:pPr indent="0">
              <a:lnSpc>
                <a:spcPct val="100000"/>
              </a:lnSpc>
              <a:buNone/>
            </a:pPr>
            <a:r>
              <a:rPr lang="pl-PL" sz="2000" b="1" u="none" strike="noStrike">
                <a:solidFill>
                  <a:schemeClr val="dk2"/>
                </a:solidFill>
                <a:uFillTx/>
                <a:latin typeface="Times New Roman"/>
              </a:rPr>
              <a:t>Kliknij, aby edytować styl</a:t>
            </a:r>
            <a:endParaRPr lang="pl-PL" sz="2000" b="0" u="none" strike="noStrike">
              <a:solidFill>
                <a:schemeClr val="dk1"/>
              </a:solidFill>
              <a:uFillTx/>
              <a:latin typeface="Times New Roman"/>
            </a:endParaRPr>
          </a:p>
        </p:txBody>
      </p:sp>
      <p:sp>
        <p:nvSpPr>
          <p:cNvPr id="719" name="PlaceHolder 2"/>
          <p:cNvSpPr>
            <a:spLocks noGrp="1"/>
          </p:cNvSpPr>
          <p:nvPr>
            <p:ph type="body"/>
          </p:nvPr>
        </p:nvSpPr>
        <p:spPr>
          <a:xfrm>
            <a:off x="3575160" y="272880"/>
            <a:ext cx="5111280" cy="5852880"/>
          </a:xfrm>
          <a:prstGeom prst="rect">
            <a:avLst/>
          </a:prstGeom>
          <a:noFill/>
          <a:ln w="0">
            <a:noFill/>
          </a:ln>
        </p:spPr>
        <p:txBody>
          <a:bodyPr lIns="90720" tIns="45360" rIns="90720" bIns="45360" numCol="1" spcCol="0" anchor="t">
            <a:noAutofit/>
          </a:bodyPr>
          <a:lstStyle/>
          <a:p>
            <a:pPr marL="340560" indent="-340560">
              <a:lnSpc>
                <a:spcPct val="100000"/>
              </a:lnSpc>
              <a:spcBef>
                <a:spcPts val="641"/>
              </a:spcBef>
              <a:buClr>
                <a:srgbClr val="000000"/>
              </a:buClr>
              <a:buFont typeface="Symbol" charset="2"/>
              <a:buChar char=""/>
            </a:pPr>
            <a:r>
              <a:rPr lang="pl-PL" sz="3200" b="0" u="none" strike="noStrike">
                <a:solidFill>
                  <a:schemeClr val="dk1"/>
                </a:solidFill>
                <a:uFillTx/>
                <a:latin typeface="Times New Roman"/>
              </a:rPr>
              <a:t>Kliknij, aby edytować style wzorca tekstu</a:t>
            </a:r>
          </a:p>
          <a:p>
            <a:pPr marL="738000" lvl="1" indent="-284040">
              <a:lnSpc>
                <a:spcPct val="100000"/>
              </a:lnSpc>
              <a:spcBef>
                <a:spcPts val="561"/>
              </a:spcBef>
              <a:buClr>
                <a:srgbClr val="000000"/>
              </a:buClr>
              <a:buFont typeface="Symbol" charset="2"/>
              <a:buChar char=""/>
            </a:pPr>
            <a:r>
              <a:rPr lang="pl-PL" sz="2800" b="0" u="none" strike="noStrike">
                <a:solidFill>
                  <a:schemeClr val="dk1"/>
                </a:solidFill>
                <a:uFillTx/>
                <a:latin typeface="Times New Roman"/>
              </a:rPr>
              <a:t>Drugi poziom</a:t>
            </a:r>
          </a:p>
          <a:p>
            <a:pPr marL="1135440" lvl="2" indent="-227160">
              <a:lnSpc>
                <a:spcPct val="100000"/>
              </a:lnSpc>
              <a:spcBef>
                <a:spcPts val="479"/>
              </a:spcBef>
              <a:buClr>
                <a:srgbClr val="000000"/>
              </a:buClr>
              <a:buFont typeface="Symbol" charset="2"/>
              <a:buChar char=""/>
            </a:pPr>
            <a:r>
              <a:rPr lang="pl-PL" sz="2400" b="0" u="none" strike="noStrike">
                <a:solidFill>
                  <a:schemeClr val="dk1"/>
                </a:solidFill>
                <a:uFillTx/>
                <a:latin typeface="Times New Roman"/>
              </a:rPr>
              <a:t>Trzeci poziom</a:t>
            </a:r>
          </a:p>
          <a:p>
            <a:pPr marL="1589760" lvl="3" indent="-227160">
              <a:lnSpc>
                <a:spcPct val="100000"/>
              </a:lnSpc>
              <a:spcBef>
                <a:spcPts val="400"/>
              </a:spcBef>
              <a:buClr>
                <a:srgbClr val="000000"/>
              </a:buClr>
              <a:buFont typeface="Symbol" charset="2"/>
              <a:buChar char=""/>
            </a:pPr>
            <a:r>
              <a:rPr lang="pl-PL" sz="2000" b="0" u="none" strike="noStrike">
                <a:solidFill>
                  <a:schemeClr val="dk1"/>
                </a:solidFill>
                <a:uFillTx/>
                <a:latin typeface="Times New Roman"/>
              </a:rPr>
              <a:t>Czwarty poziom</a:t>
            </a:r>
          </a:p>
          <a:p>
            <a:pPr marL="2043720" lvl="4" indent="-227160">
              <a:lnSpc>
                <a:spcPct val="100000"/>
              </a:lnSpc>
              <a:spcBef>
                <a:spcPts val="400"/>
              </a:spcBef>
              <a:buClr>
                <a:srgbClr val="000000"/>
              </a:buClr>
              <a:buFont typeface="OpenSymbol"/>
              <a:buChar char="»"/>
            </a:pPr>
            <a:r>
              <a:rPr lang="pl-PL" sz="2000" b="0" u="none" strike="noStrike">
                <a:solidFill>
                  <a:schemeClr val="dk1"/>
                </a:solidFill>
                <a:uFillTx/>
                <a:latin typeface="Times New Roman"/>
              </a:rPr>
              <a:t>Piąty poziom</a:t>
            </a:r>
          </a:p>
        </p:txBody>
      </p:sp>
      <p:sp>
        <p:nvSpPr>
          <p:cNvPr id="720" name="PlaceHolder 3"/>
          <p:cNvSpPr>
            <a:spLocks noGrp="1"/>
          </p:cNvSpPr>
          <p:nvPr>
            <p:ph type="body"/>
          </p:nvPr>
        </p:nvSpPr>
        <p:spPr>
          <a:xfrm>
            <a:off x="457200" y="1434960"/>
            <a:ext cx="3007800" cy="4690800"/>
          </a:xfrm>
          <a:prstGeom prst="rect">
            <a:avLst/>
          </a:prstGeom>
          <a:noFill/>
          <a:ln w="0">
            <a:noFill/>
          </a:ln>
        </p:spPr>
        <p:txBody>
          <a:bodyPr lIns="90720" tIns="45360" rIns="90720" bIns="45360" numCol="1" spcCol="0" anchor="t">
            <a:noAutofit/>
          </a:bodyPr>
          <a:lstStyle/>
          <a:p>
            <a:pPr indent="0">
              <a:lnSpc>
                <a:spcPct val="100000"/>
              </a:lnSpc>
              <a:spcBef>
                <a:spcPts val="281"/>
              </a:spcBef>
              <a:buNone/>
              <a:tabLst>
                <a:tab pos="0" algn="l"/>
              </a:tabLst>
            </a:pPr>
            <a:r>
              <a:rPr lang="pl-PL" sz="1400" b="0" u="none" strike="noStrike">
                <a:solidFill>
                  <a:schemeClr val="dk1"/>
                </a:solidFill>
                <a:uFillTx/>
                <a:latin typeface="Times New Roman"/>
              </a:rPr>
              <a:t>Kliknij, aby edytować style wzorca tekstu</a:t>
            </a:r>
          </a:p>
        </p:txBody>
      </p:sp>
      <p:sp>
        <p:nvSpPr>
          <p:cNvPr id="721" name="PlaceHolder 4"/>
          <p:cNvSpPr>
            <a:spLocks noGrp="1"/>
          </p:cNvSpPr>
          <p:nvPr>
            <p:ph type="dt" idx="364"/>
          </p:nvPr>
        </p:nvSpPr>
        <p:spPr>
          <a:xfrm>
            <a:off x="685800" y="6248520"/>
            <a:ext cx="1904760" cy="456840"/>
          </a:xfrm>
          <a:prstGeom prst="rect">
            <a:avLst/>
          </a:prstGeom>
          <a:noFill/>
          <a:ln w="0">
            <a:noFill/>
          </a:ln>
        </p:spPr>
        <p:txBody>
          <a:bodyPr lIns="90720" tIns="45360" rIns="90720" bIns="45360" numCol="1" spcCol="0" anchor="t">
            <a:noAutofit/>
          </a:bodyPr>
          <a:lstStyle>
            <a:lvl1pPr indent="0">
              <a:buNone/>
              <a:defRPr lang="pl-PL" sz="1400" b="0" u="none" strike="noStrike">
                <a:solidFill>
                  <a:srgbClr val="000000"/>
                </a:solidFill>
                <a:uFillTx/>
                <a:latin typeface="Times New Roman"/>
              </a:defRPr>
            </a:lvl1pPr>
          </a:lstStyle>
          <a:p>
            <a:pPr indent="0">
              <a:buNone/>
            </a:pPr>
            <a:r>
              <a:rPr lang="pl-PL" sz="1400" b="0" u="none" strike="noStrike">
                <a:solidFill>
                  <a:srgbClr val="000000"/>
                </a:solidFill>
                <a:uFillTx/>
                <a:latin typeface="Times New Roman"/>
              </a:rPr>
              <a:t>&lt;data/godzina&gt;</a:t>
            </a:r>
          </a:p>
        </p:txBody>
      </p:sp>
      <p:sp>
        <p:nvSpPr>
          <p:cNvPr id="722" name="PlaceHolder 5"/>
          <p:cNvSpPr>
            <a:spLocks noGrp="1"/>
          </p:cNvSpPr>
          <p:nvPr>
            <p:ph type="ftr" idx="365"/>
          </p:nvPr>
        </p:nvSpPr>
        <p:spPr>
          <a:xfrm>
            <a:off x="3124080" y="6248520"/>
            <a:ext cx="2895120" cy="456840"/>
          </a:xfrm>
          <a:prstGeom prst="rect">
            <a:avLst/>
          </a:prstGeom>
          <a:noFill/>
          <a:ln w="0">
            <a:noFill/>
          </a:ln>
        </p:spPr>
        <p:txBody>
          <a:bodyPr lIns="90720" tIns="45360" rIns="90720" bIns="45360" numCol="1" spcCol="0" anchor="t">
            <a:noAutofit/>
          </a:bodyPr>
          <a:lstStyle>
            <a:lvl1pPr indent="0" algn="ctr">
              <a:buNone/>
              <a:defRPr lang="pl-PL" sz="1400" b="0" u="none" strike="noStrike">
                <a:solidFill>
                  <a:srgbClr val="000000"/>
                </a:solidFill>
                <a:uFillTx/>
                <a:latin typeface="Times New Roman"/>
              </a:defRPr>
            </a:lvl1pPr>
          </a:lstStyle>
          <a:p>
            <a:pPr indent="0" algn="ctr">
              <a:buNone/>
            </a:pPr>
            <a:r>
              <a:rPr lang="pl-PL" sz="1400" b="0" u="none" strike="noStrike">
                <a:solidFill>
                  <a:srgbClr val="000000"/>
                </a:solidFill>
                <a:uFillTx/>
                <a:latin typeface="Times New Roman"/>
              </a:rPr>
              <a:t>&lt;stopka&gt;</a:t>
            </a:r>
          </a:p>
        </p:txBody>
      </p:sp>
      <p:sp>
        <p:nvSpPr>
          <p:cNvPr id="723" name="PlaceHolder 6"/>
          <p:cNvSpPr>
            <a:spLocks noGrp="1"/>
          </p:cNvSpPr>
          <p:nvPr>
            <p:ph type="sldNum" idx="366"/>
          </p:nvPr>
        </p:nvSpPr>
        <p:spPr>
          <a:xfrm>
            <a:off x="6553080" y="6248520"/>
            <a:ext cx="1904760" cy="456840"/>
          </a:xfrm>
          <a:prstGeom prst="rect">
            <a:avLst/>
          </a:prstGeom>
          <a:noFill/>
          <a:ln w="0">
            <a:noFill/>
          </a:ln>
        </p:spPr>
        <p:txBody>
          <a:bodyPr lIns="90720" tIns="45360" rIns="90720" bIns="45360" numCol="1" spcCol="0" anchor="t">
            <a:noAutofit/>
          </a:bodyPr>
          <a:lstStyle>
            <a:lvl1pPr indent="0" algn="r">
              <a:lnSpc>
                <a:spcPct val="100000"/>
              </a:lnSpc>
              <a:buNone/>
              <a:defRPr lang="pl-PL" sz="1400" b="1" u="none" strike="noStrike">
                <a:solidFill>
                  <a:srgbClr val="000000"/>
                </a:solidFill>
                <a:uFillTx/>
                <a:latin typeface="Times New Roman"/>
              </a:defRPr>
            </a:lvl1pPr>
          </a:lstStyle>
          <a:p>
            <a:pPr indent="0" algn="r">
              <a:lnSpc>
                <a:spcPct val="100000"/>
              </a:lnSpc>
              <a:buNone/>
            </a:pPr>
            <a:fld id="{AEEFF4FD-AC4A-4B07-922F-1F4B2ADB2705}" type="slidenum">
              <a:rPr lang="pl-PL" sz="1400" b="1" u="none" strike="noStrike">
                <a:solidFill>
                  <a:srgbClr val="000000"/>
                </a:solidFill>
                <a:uFillTx/>
                <a:latin typeface="Times New Roman"/>
              </a:rPr>
              <a:t>‹#›</a:t>
            </a:fld>
            <a:endParaRPr lang="pl-PL" sz="1400" b="0" u="none" strike="noStrik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891" r:id="rId1"/>
  </p:sldLayoutIdLst>
  <p:txStyles>
    <p:titleStyle/>
    <p:bodyStyle/>
    <p:otherStyle/>
  </p:txStyles>
</p:sldMaster>
</file>

<file path=ppt/slideMasters/slideMaster116.xml><?xml version="1.0" encoding="utf-8"?>
<p:sldMaster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724" name="PlaceHolder 1"/>
          <p:cNvSpPr>
            <a:spLocks noGrp="1"/>
          </p:cNvSpPr>
          <p:nvPr>
            <p:ph type="title"/>
          </p:nvPr>
        </p:nvSpPr>
        <p:spPr>
          <a:xfrm>
            <a:off x="1792440" y="4800600"/>
            <a:ext cx="5486040" cy="566280"/>
          </a:xfrm>
          <a:prstGeom prst="rect">
            <a:avLst/>
          </a:prstGeom>
          <a:noFill/>
          <a:ln w="0">
            <a:noFill/>
          </a:ln>
        </p:spPr>
        <p:txBody>
          <a:bodyPr lIns="90720" tIns="45360" rIns="90720" bIns="45360" numCol="1" spcCol="0" anchor="b">
            <a:noAutofit/>
          </a:bodyPr>
          <a:lstStyle/>
          <a:p>
            <a:pPr indent="0">
              <a:lnSpc>
                <a:spcPct val="100000"/>
              </a:lnSpc>
              <a:buNone/>
            </a:pPr>
            <a:r>
              <a:rPr lang="pl-PL" sz="2000" b="1" u="none" strike="noStrike">
                <a:solidFill>
                  <a:schemeClr val="dk2"/>
                </a:solidFill>
                <a:uFillTx/>
                <a:latin typeface="Times New Roman"/>
              </a:rPr>
              <a:t>Kliknij, aby edytować styl</a:t>
            </a:r>
            <a:endParaRPr lang="pl-PL" sz="2000" b="0" u="none" strike="noStrike">
              <a:solidFill>
                <a:schemeClr val="dk1"/>
              </a:solidFill>
              <a:uFillTx/>
              <a:latin typeface="Times New Roman"/>
            </a:endParaRPr>
          </a:p>
        </p:txBody>
      </p:sp>
      <p:sp>
        <p:nvSpPr>
          <p:cNvPr id="725" name="PlaceHolder 2"/>
          <p:cNvSpPr>
            <a:spLocks noGrp="1"/>
          </p:cNvSpPr>
          <p:nvPr>
            <p:ph type="body"/>
          </p:nvPr>
        </p:nvSpPr>
        <p:spPr>
          <a:xfrm>
            <a:off x="1792440" y="612720"/>
            <a:ext cx="5486040" cy="4114440"/>
          </a:xfrm>
          <a:prstGeom prst="rect">
            <a:avLst/>
          </a:prstGeom>
          <a:noFill/>
          <a:ln w="0">
            <a:noFill/>
          </a:ln>
        </p:spPr>
        <p:txBody>
          <a:bodyPr lIns="90000" tIns="45000" rIns="90000" bIns="45000" anchor="t">
            <a:noAutofit/>
          </a:bodyPr>
          <a:lstStyle/>
          <a:p>
            <a:pPr marL="432000" indent="-324000">
              <a:spcBef>
                <a:spcPts val="1417"/>
              </a:spcBef>
              <a:buClr>
                <a:srgbClr val="000000"/>
              </a:buClr>
              <a:buSzPct val="45000"/>
              <a:buFont typeface="Wingdings" charset="2"/>
              <a:buChar char=""/>
            </a:pPr>
            <a:r>
              <a:rPr lang="pl-PL" sz="3200" b="0" u="none" strike="noStrike">
                <a:solidFill>
                  <a:schemeClr val="dk1"/>
                </a:solidFill>
                <a:uFillTx/>
                <a:latin typeface="Times New Roman"/>
              </a:rPr>
              <a:t>Kliknij, aby edytować format tekstu konspektu</a:t>
            </a:r>
          </a:p>
          <a:p>
            <a:pPr marL="864000" lvl="1" indent="-324000">
              <a:spcBef>
                <a:spcPts val="1134"/>
              </a:spcBef>
              <a:buClr>
                <a:srgbClr val="000000"/>
              </a:buClr>
              <a:buSzPct val="75000"/>
              <a:buFont typeface="Symbol" charset="2"/>
              <a:buChar char=""/>
            </a:pPr>
            <a:r>
              <a:rPr lang="pl-PL" sz="3200" b="0" u="none" strike="noStrike">
                <a:solidFill>
                  <a:schemeClr val="dk1"/>
                </a:solidFill>
                <a:uFillTx/>
                <a:latin typeface="Times New Roman"/>
              </a:rPr>
              <a:t>Drugi poziom konspektu</a:t>
            </a:r>
          </a:p>
          <a:p>
            <a:pPr marL="1296000" lvl="2" indent="-288000">
              <a:spcBef>
                <a:spcPts val="850"/>
              </a:spcBef>
              <a:buClr>
                <a:srgbClr val="000000"/>
              </a:buClr>
              <a:buSzPct val="45000"/>
              <a:buFont typeface="Wingdings" charset="2"/>
              <a:buChar char=""/>
            </a:pPr>
            <a:r>
              <a:rPr lang="pl-PL" sz="3200" b="0" u="none" strike="noStrike">
                <a:solidFill>
                  <a:schemeClr val="dk1"/>
                </a:solidFill>
                <a:uFillTx/>
                <a:latin typeface="Times New Roman"/>
              </a:rPr>
              <a:t>Trzeci poziom konspektu</a:t>
            </a:r>
          </a:p>
          <a:p>
            <a:pPr marL="1728000" lvl="3" indent="-216000">
              <a:spcBef>
                <a:spcPts val="567"/>
              </a:spcBef>
              <a:buClr>
                <a:srgbClr val="000000"/>
              </a:buClr>
              <a:buSzPct val="75000"/>
              <a:buFont typeface="Symbol" charset="2"/>
              <a:buChar char=""/>
            </a:pPr>
            <a:r>
              <a:rPr lang="pl-PL" sz="3200" b="0" u="none" strike="noStrike">
                <a:solidFill>
                  <a:schemeClr val="dk1"/>
                </a:solidFill>
                <a:uFillTx/>
                <a:latin typeface="Times New Roman"/>
              </a:rPr>
              <a:t>Czwarty poziom konspektu</a:t>
            </a:r>
          </a:p>
          <a:p>
            <a:pPr marL="2160000" lvl="4" indent="-216000">
              <a:spcBef>
                <a:spcPts val="283"/>
              </a:spcBef>
              <a:buClr>
                <a:srgbClr val="000000"/>
              </a:buClr>
              <a:buSzPct val="45000"/>
              <a:buFont typeface="Wingdings" charset="2"/>
              <a:buChar char=""/>
            </a:pPr>
            <a:r>
              <a:rPr lang="pl-PL" sz="3200" b="0" u="none" strike="noStrike">
                <a:solidFill>
                  <a:schemeClr val="dk1"/>
                </a:solidFill>
                <a:uFillTx/>
                <a:latin typeface="Times New Roman"/>
              </a:rPr>
              <a:t>Piąty poziom konspektu</a:t>
            </a:r>
          </a:p>
          <a:p>
            <a:pPr marL="2592000" lvl="5" indent="-216000">
              <a:spcBef>
                <a:spcPts val="283"/>
              </a:spcBef>
              <a:buClr>
                <a:srgbClr val="000000"/>
              </a:buClr>
              <a:buSzPct val="45000"/>
              <a:buFont typeface="Wingdings" charset="2"/>
              <a:buChar char=""/>
            </a:pPr>
            <a:r>
              <a:rPr lang="pl-PL" sz="3200" b="0" u="none" strike="noStrike">
                <a:solidFill>
                  <a:schemeClr val="dk1"/>
                </a:solidFill>
                <a:uFillTx/>
                <a:latin typeface="Times New Roman"/>
              </a:rPr>
              <a:t>Szósty poziom konspektu</a:t>
            </a:r>
          </a:p>
          <a:p>
            <a:pPr marL="3024000" lvl="6" indent="-216000">
              <a:spcBef>
                <a:spcPts val="283"/>
              </a:spcBef>
              <a:buClr>
                <a:srgbClr val="000000"/>
              </a:buClr>
              <a:buSzPct val="45000"/>
              <a:buFont typeface="Wingdings" charset="2"/>
              <a:buChar char=""/>
            </a:pPr>
            <a:r>
              <a:rPr lang="pl-PL" sz="3200" b="0" u="none" strike="noStrike">
                <a:solidFill>
                  <a:schemeClr val="dk1"/>
                </a:solidFill>
                <a:uFillTx/>
                <a:latin typeface="Times New Roman"/>
              </a:rPr>
              <a:t>Siódmy poziom konspektu</a:t>
            </a:r>
          </a:p>
        </p:txBody>
      </p:sp>
      <p:sp>
        <p:nvSpPr>
          <p:cNvPr id="726" name="PlaceHolder 3"/>
          <p:cNvSpPr>
            <a:spLocks noGrp="1"/>
          </p:cNvSpPr>
          <p:nvPr>
            <p:ph type="body"/>
          </p:nvPr>
        </p:nvSpPr>
        <p:spPr>
          <a:xfrm>
            <a:off x="1792440" y="5367240"/>
            <a:ext cx="5486040" cy="804600"/>
          </a:xfrm>
          <a:prstGeom prst="rect">
            <a:avLst/>
          </a:prstGeom>
          <a:noFill/>
          <a:ln w="0">
            <a:noFill/>
          </a:ln>
        </p:spPr>
        <p:txBody>
          <a:bodyPr lIns="90720" tIns="45360" rIns="90720" bIns="45360" numCol="1" spcCol="0" anchor="t">
            <a:noAutofit/>
          </a:bodyPr>
          <a:lstStyle/>
          <a:p>
            <a:pPr indent="0">
              <a:lnSpc>
                <a:spcPct val="100000"/>
              </a:lnSpc>
              <a:spcBef>
                <a:spcPts val="281"/>
              </a:spcBef>
              <a:buNone/>
              <a:tabLst>
                <a:tab pos="0" algn="l"/>
              </a:tabLst>
            </a:pPr>
            <a:r>
              <a:rPr lang="pl-PL" sz="1400" b="0" u="none" strike="noStrike">
                <a:solidFill>
                  <a:schemeClr val="dk1"/>
                </a:solidFill>
                <a:uFillTx/>
                <a:latin typeface="Times New Roman"/>
              </a:rPr>
              <a:t>Kliknij, aby edytować style wzorca tekstu</a:t>
            </a:r>
          </a:p>
        </p:txBody>
      </p:sp>
      <p:sp>
        <p:nvSpPr>
          <p:cNvPr id="727" name="PlaceHolder 4"/>
          <p:cNvSpPr>
            <a:spLocks noGrp="1"/>
          </p:cNvSpPr>
          <p:nvPr>
            <p:ph type="dt" idx="367"/>
          </p:nvPr>
        </p:nvSpPr>
        <p:spPr>
          <a:xfrm>
            <a:off x="685800" y="6248520"/>
            <a:ext cx="1904760" cy="456840"/>
          </a:xfrm>
          <a:prstGeom prst="rect">
            <a:avLst/>
          </a:prstGeom>
          <a:noFill/>
          <a:ln w="0">
            <a:noFill/>
          </a:ln>
        </p:spPr>
        <p:txBody>
          <a:bodyPr lIns="90720" tIns="45360" rIns="90720" bIns="45360" numCol="1" spcCol="0" anchor="t">
            <a:noAutofit/>
          </a:bodyPr>
          <a:lstStyle>
            <a:lvl1pPr indent="0">
              <a:buNone/>
              <a:defRPr lang="pl-PL" sz="1400" b="0" u="none" strike="noStrike">
                <a:solidFill>
                  <a:srgbClr val="000000"/>
                </a:solidFill>
                <a:uFillTx/>
                <a:latin typeface="Times New Roman"/>
              </a:defRPr>
            </a:lvl1pPr>
          </a:lstStyle>
          <a:p>
            <a:pPr indent="0">
              <a:buNone/>
            </a:pPr>
            <a:r>
              <a:rPr lang="pl-PL" sz="1400" b="0" u="none" strike="noStrike">
                <a:solidFill>
                  <a:srgbClr val="000000"/>
                </a:solidFill>
                <a:uFillTx/>
                <a:latin typeface="Times New Roman"/>
              </a:rPr>
              <a:t>&lt;data/godzina&gt;</a:t>
            </a:r>
          </a:p>
        </p:txBody>
      </p:sp>
      <p:sp>
        <p:nvSpPr>
          <p:cNvPr id="728" name="PlaceHolder 5"/>
          <p:cNvSpPr>
            <a:spLocks noGrp="1"/>
          </p:cNvSpPr>
          <p:nvPr>
            <p:ph type="ftr" idx="368"/>
          </p:nvPr>
        </p:nvSpPr>
        <p:spPr>
          <a:xfrm>
            <a:off x="3124080" y="6248520"/>
            <a:ext cx="2895120" cy="456840"/>
          </a:xfrm>
          <a:prstGeom prst="rect">
            <a:avLst/>
          </a:prstGeom>
          <a:noFill/>
          <a:ln w="0">
            <a:noFill/>
          </a:ln>
        </p:spPr>
        <p:txBody>
          <a:bodyPr lIns="90720" tIns="45360" rIns="90720" bIns="45360" numCol="1" spcCol="0" anchor="t">
            <a:noAutofit/>
          </a:bodyPr>
          <a:lstStyle>
            <a:lvl1pPr indent="0" algn="ctr">
              <a:buNone/>
              <a:defRPr lang="pl-PL" sz="1400" b="0" u="none" strike="noStrike">
                <a:solidFill>
                  <a:srgbClr val="000000"/>
                </a:solidFill>
                <a:uFillTx/>
                <a:latin typeface="Times New Roman"/>
              </a:defRPr>
            </a:lvl1pPr>
          </a:lstStyle>
          <a:p>
            <a:pPr indent="0" algn="ctr">
              <a:buNone/>
            </a:pPr>
            <a:r>
              <a:rPr lang="pl-PL" sz="1400" b="0" u="none" strike="noStrike">
                <a:solidFill>
                  <a:srgbClr val="000000"/>
                </a:solidFill>
                <a:uFillTx/>
                <a:latin typeface="Times New Roman"/>
              </a:rPr>
              <a:t>&lt;stopka&gt;</a:t>
            </a:r>
          </a:p>
        </p:txBody>
      </p:sp>
      <p:sp>
        <p:nvSpPr>
          <p:cNvPr id="729" name="PlaceHolder 6"/>
          <p:cNvSpPr>
            <a:spLocks noGrp="1"/>
          </p:cNvSpPr>
          <p:nvPr>
            <p:ph type="sldNum" idx="369"/>
          </p:nvPr>
        </p:nvSpPr>
        <p:spPr>
          <a:xfrm>
            <a:off x="6553080" y="6248520"/>
            <a:ext cx="1904760" cy="456840"/>
          </a:xfrm>
          <a:prstGeom prst="rect">
            <a:avLst/>
          </a:prstGeom>
          <a:noFill/>
          <a:ln w="0">
            <a:noFill/>
          </a:ln>
        </p:spPr>
        <p:txBody>
          <a:bodyPr lIns="90720" tIns="45360" rIns="90720" bIns="45360" numCol="1" spcCol="0" anchor="t">
            <a:noAutofit/>
          </a:bodyPr>
          <a:lstStyle>
            <a:lvl1pPr indent="0" algn="r">
              <a:lnSpc>
                <a:spcPct val="100000"/>
              </a:lnSpc>
              <a:buNone/>
              <a:defRPr lang="pl-PL" sz="1400" b="1" u="none" strike="noStrike">
                <a:solidFill>
                  <a:srgbClr val="000000"/>
                </a:solidFill>
                <a:uFillTx/>
                <a:latin typeface="Times New Roman"/>
              </a:defRPr>
            </a:lvl1pPr>
          </a:lstStyle>
          <a:p>
            <a:pPr indent="0" algn="r">
              <a:lnSpc>
                <a:spcPct val="100000"/>
              </a:lnSpc>
              <a:buNone/>
            </a:pPr>
            <a:fld id="{34E39D46-DE57-4771-BD4B-C5A090A80B75}" type="slidenum">
              <a:rPr lang="pl-PL" sz="1400" b="1" u="none" strike="noStrike">
                <a:solidFill>
                  <a:srgbClr val="000000"/>
                </a:solidFill>
                <a:uFillTx/>
                <a:latin typeface="Times New Roman"/>
              </a:rPr>
              <a:t>‹#›</a:t>
            </a:fld>
            <a:endParaRPr lang="pl-PL" sz="1400" b="0" u="none" strike="noStrik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893" r:id="rId1"/>
  </p:sldLayoutIdLst>
  <p:txStyles>
    <p:titleStyle/>
    <p:bodyStyle/>
    <p:otherStyle/>
  </p:txStyles>
</p:sldMaster>
</file>

<file path=ppt/slideMasters/slideMaster117.xml><?xml version="1.0" encoding="utf-8"?>
<p:sldMaster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737" name="PlaceHolder 1"/>
          <p:cNvSpPr>
            <a:spLocks noGrp="1"/>
          </p:cNvSpPr>
          <p:nvPr>
            <p:ph type="title"/>
          </p:nvPr>
        </p:nvSpPr>
        <p:spPr>
          <a:xfrm>
            <a:off x="685800" y="609480"/>
            <a:ext cx="7772040" cy="1142640"/>
          </a:xfrm>
          <a:prstGeom prst="rect">
            <a:avLst/>
          </a:prstGeom>
          <a:noFill/>
          <a:ln w="0">
            <a:noFill/>
          </a:ln>
        </p:spPr>
        <p:txBody>
          <a:bodyPr lIns="91080" tIns="45720" rIns="91080" bIns="45720" numCol="1" spcCol="0" anchor="ctr">
            <a:noAutofit/>
          </a:bodyPr>
          <a:lstStyle/>
          <a:p>
            <a:pPr indent="0" algn="ctr">
              <a:lnSpc>
                <a:spcPct val="100000"/>
              </a:lnSpc>
              <a:buNone/>
            </a:pPr>
            <a:r>
              <a:rPr lang="pl-PL" sz="4400" b="0" u="none" strike="noStrike">
                <a:solidFill>
                  <a:schemeClr val="dk2"/>
                </a:solidFill>
                <a:uFillTx/>
                <a:latin typeface="Times New Roman"/>
              </a:rPr>
              <a:t>Kliknij, aby edytować styl</a:t>
            </a:r>
            <a:endParaRPr lang="pl-PL" sz="4400" b="0" u="none" strike="noStrike">
              <a:solidFill>
                <a:schemeClr val="dk1"/>
              </a:solidFill>
              <a:uFillTx/>
              <a:latin typeface="Times New Roman"/>
            </a:endParaRPr>
          </a:p>
        </p:txBody>
      </p:sp>
      <p:sp>
        <p:nvSpPr>
          <p:cNvPr id="738" name="PlaceHolder 2"/>
          <p:cNvSpPr>
            <a:spLocks noGrp="1"/>
          </p:cNvSpPr>
          <p:nvPr>
            <p:ph type="body"/>
          </p:nvPr>
        </p:nvSpPr>
        <p:spPr>
          <a:xfrm>
            <a:off x="685800" y="1981080"/>
            <a:ext cx="7772040" cy="4114440"/>
          </a:xfrm>
          <a:prstGeom prst="rect">
            <a:avLst/>
          </a:prstGeom>
          <a:noFill/>
          <a:ln w="0">
            <a:noFill/>
          </a:ln>
        </p:spPr>
        <p:txBody>
          <a:bodyPr vert="eaVert" lIns="91080" tIns="45720" rIns="91080" bIns="45720" numCol="1" spcCol="0" anchor="t">
            <a:noAutofit/>
          </a:bodyPr>
          <a:lstStyle/>
          <a:p>
            <a:pPr marL="342000" indent="-342000">
              <a:lnSpc>
                <a:spcPct val="100000"/>
              </a:lnSpc>
              <a:spcBef>
                <a:spcPts val="641"/>
              </a:spcBef>
              <a:buClr>
                <a:srgbClr val="000000"/>
              </a:buClr>
              <a:buFont typeface="Symbol" charset="2"/>
              <a:buChar char=""/>
            </a:pPr>
            <a:r>
              <a:rPr lang="pl-PL" sz="3200" b="0" u="none" strike="noStrike">
                <a:solidFill>
                  <a:schemeClr val="dk1"/>
                </a:solidFill>
                <a:uFillTx/>
                <a:latin typeface="Times New Roman"/>
              </a:rPr>
              <a:t>Kliknij, aby edytować style wzorca tekstu</a:t>
            </a:r>
          </a:p>
          <a:p>
            <a:pPr marL="740880" lvl="1" indent="-284760">
              <a:lnSpc>
                <a:spcPct val="100000"/>
              </a:lnSpc>
              <a:spcBef>
                <a:spcPts val="561"/>
              </a:spcBef>
              <a:buClr>
                <a:srgbClr val="000000"/>
              </a:buClr>
              <a:buFont typeface="Symbol" charset="2"/>
              <a:buChar char=""/>
            </a:pPr>
            <a:r>
              <a:rPr lang="pl-PL" sz="2800" b="0" u="none" strike="noStrike">
                <a:solidFill>
                  <a:schemeClr val="dk1"/>
                </a:solidFill>
                <a:uFillTx/>
                <a:latin typeface="Times New Roman"/>
              </a:rPr>
              <a:t>Drugi poziom</a:t>
            </a:r>
          </a:p>
          <a:p>
            <a:pPr marL="1139400" lvl="2" indent="-227880">
              <a:lnSpc>
                <a:spcPct val="100000"/>
              </a:lnSpc>
              <a:spcBef>
                <a:spcPts val="479"/>
              </a:spcBef>
              <a:buClr>
                <a:srgbClr val="000000"/>
              </a:buClr>
              <a:buFont typeface="Symbol" charset="2"/>
              <a:buChar char=""/>
            </a:pPr>
            <a:r>
              <a:rPr lang="pl-PL" sz="2400" b="0" u="none" strike="noStrike">
                <a:solidFill>
                  <a:schemeClr val="dk1"/>
                </a:solidFill>
                <a:uFillTx/>
                <a:latin typeface="Times New Roman"/>
              </a:rPr>
              <a:t>Trzeci poziom</a:t>
            </a:r>
          </a:p>
          <a:p>
            <a:pPr marL="1595520" lvl="3" indent="-227880">
              <a:lnSpc>
                <a:spcPct val="100000"/>
              </a:lnSpc>
              <a:spcBef>
                <a:spcPts val="400"/>
              </a:spcBef>
              <a:buClr>
                <a:srgbClr val="000000"/>
              </a:buClr>
              <a:buFont typeface="Symbol" charset="2"/>
              <a:buChar char=""/>
            </a:pPr>
            <a:r>
              <a:rPr lang="pl-PL" sz="2000" b="0" u="none" strike="noStrike">
                <a:solidFill>
                  <a:schemeClr val="dk1"/>
                </a:solidFill>
                <a:uFillTx/>
                <a:latin typeface="Times New Roman"/>
              </a:rPr>
              <a:t>Czwarty poziom</a:t>
            </a:r>
          </a:p>
          <a:p>
            <a:pPr marL="2051280" lvl="4" indent="-227880">
              <a:lnSpc>
                <a:spcPct val="100000"/>
              </a:lnSpc>
              <a:spcBef>
                <a:spcPts val="400"/>
              </a:spcBef>
              <a:buClr>
                <a:srgbClr val="000000"/>
              </a:buClr>
              <a:buFont typeface="OpenSymbol"/>
              <a:buChar char="»"/>
            </a:pPr>
            <a:r>
              <a:rPr lang="pl-PL" sz="2000" b="0" u="none" strike="noStrike">
                <a:solidFill>
                  <a:schemeClr val="dk1"/>
                </a:solidFill>
                <a:uFillTx/>
                <a:latin typeface="Times New Roman"/>
              </a:rPr>
              <a:t>Piąty poziom</a:t>
            </a:r>
          </a:p>
        </p:txBody>
      </p:sp>
      <p:sp>
        <p:nvSpPr>
          <p:cNvPr id="739" name="PlaceHolder 3"/>
          <p:cNvSpPr>
            <a:spLocks noGrp="1"/>
          </p:cNvSpPr>
          <p:nvPr>
            <p:ph type="dt" idx="373"/>
          </p:nvPr>
        </p:nvSpPr>
        <p:spPr>
          <a:xfrm>
            <a:off x="685800" y="6248520"/>
            <a:ext cx="1904760" cy="456840"/>
          </a:xfrm>
          <a:prstGeom prst="rect">
            <a:avLst/>
          </a:prstGeom>
          <a:noFill/>
          <a:ln w="9360">
            <a:noFill/>
          </a:ln>
        </p:spPr>
        <p:txBody>
          <a:bodyPr lIns="91080" tIns="45720" rIns="91080" bIns="45720" numCol="1" spcCol="0" anchor="t">
            <a:noAutofit/>
          </a:bodyPr>
          <a:lstStyle>
            <a:lvl1pPr indent="0">
              <a:buNone/>
              <a:defRPr lang="pl-PL" sz="1400" b="0" u="none" strike="noStrike">
                <a:solidFill>
                  <a:srgbClr val="000000"/>
                </a:solidFill>
                <a:uFillTx/>
                <a:latin typeface="Times New Roman"/>
              </a:defRPr>
            </a:lvl1pPr>
          </a:lstStyle>
          <a:p>
            <a:pPr indent="0">
              <a:buNone/>
            </a:pPr>
            <a:r>
              <a:rPr lang="pl-PL" sz="1400" b="0" u="none" strike="noStrike">
                <a:solidFill>
                  <a:srgbClr val="000000"/>
                </a:solidFill>
                <a:uFillTx/>
                <a:latin typeface="Times New Roman"/>
              </a:rPr>
              <a:t>&lt;data/godzina&gt;</a:t>
            </a:r>
          </a:p>
        </p:txBody>
      </p:sp>
      <p:sp>
        <p:nvSpPr>
          <p:cNvPr id="740" name="PlaceHolder 4"/>
          <p:cNvSpPr>
            <a:spLocks noGrp="1"/>
          </p:cNvSpPr>
          <p:nvPr>
            <p:ph type="ftr" idx="374"/>
          </p:nvPr>
        </p:nvSpPr>
        <p:spPr>
          <a:xfrm>
            <a:off x="3124080" y="6248520"/>
            <a:ext cx="2895120" cy="456840"/>
          </a:xfrm>
          <a:prstGeom prst="rect">
            <a:avLst/>
          </a:prstGeom>
          <a:noFill/>
          <a:ln w="9360">
            <a:noFill/>
          </a:ln>
        </p:spPr>
        <p:txBody>
          <a:bodyPr lIns="91080" tIns="45720" rIns="91080" bIns="45720" numCol="1" spcCol="0" anchor="t">
            <a:noAutofit/>
          </a:bodyPr>
          <a:lstStyle>
            <a:lvl1pPr indent="0" algn="ctr">
              <a:buNone/>
              <a:defRPr lang="pl-PL" sz="1400" b="0" u="none" strike="noStrike">
                <a:solidFill>
                  <a:srgbClr val="000000"/>
                </a:solidFill>
                <a:uFillTx/>
                <a:latin typeface="Times New Roman"/>
              </a:defRPr>
            </a:lvl1pPr>
          </a:lstStyle>
          <a:p>
            <a:pPr indent="0" algn="ctr">
              <a:buNone/>
            </a:pPr>
            <a:r>
              <a:rPr lang="pl-PL" sz="1400" b="0" u="none" strike="noStrike">
                <a:solidFill>
                  <a:srgbClr val="000000"/>
                </a:solidFill>
                <a:uFillTx/>
                <a:latin typeface="Times New Roman"/>
              </a:rPr>
              <a:t>&lt;stopka&gt;</a:t>
            </a:r>
          </a:p>
        </p:txBody>
      </p:sp>
      <p:sp>
        <p:nvSpPr>
          <p:cNvPr id="741" name="PlaceHolder 5"/>
          <p:cNvSpPr>
            <a:spLocks noGrp="1"/>
          </p:cNvSpPr>
          <p:nvPr>
            <p:ph type="sldNum" idx="375"/>
          </p:nvPr>
        </p:nvSpPr>
        <p:spPr>
          <a:xfrm>
            <a:off x="6553080" y="6248520"/>
            <a:ext cx="1904760" cy="456840"/>
          </a:xfrm>
          <a:prstGeom prst="rect">
            <a:avLst/>
          </a:prstGeom>
          <a:noFill/>
          <a:ln w="9360">
            <a:noFill/>
          </a:ln>
        </p:spPr>
        <p:txBody>
          <a:bodyPr lIns="91080" tIns="45720" rIns="91080" bIns="45720" numCol="1" spcCol="0" anchor="t">
            <a:noAutofit/>
          </a:bodyPr>
          <a:lstStyle>
            <a:lvl1pPr indent="0" algn="r">
              <a:lnSpc>
                <a:spcPct val="100000"/>
              </a:lnSpc>
              <a:buNone/>
              <a:defRPr lang="pl-PL" sz="1400" b="1" u="none" strike="noStrike">
                <a:solidFill>
                  <a:srgbClr val="000000"/>
                </a:solidFill>
                <a:uFillTx/>
                <a:latin typeface="Times New Roman"/>
              </a:defRPr>
            </a:lvl1pPr>
          </a:lstStyle>
          <a:p>
            <a:pPr indent="0" algn="r">
              <a:lnSpc>
                <a:spcPct val="100000"/>
              </a:lnSpc>
              <a:buNone/>
            </a:pPr>
            <a:fld id="{7E899F7C-7614-4FD7-8FEB-AE325F48F5B2}" type="slidenum">
              <a:rPr lang="pl-PL" sz="1400" b="1" u="none" strike="noStrike">
                <a:solidFill>
                  <a:srgbClr val="000000"/>
                </a:solidFill>
                <a:uFillTx/>
                <a:latin typeface="Times New Roman"/>
              </a:rPr>
              <a:t>‹#›</a:t>
            </a:fld>
            <a:endParaRPr lang="pl-PL" sz="1400" b="0" u="none" strike="noStrik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897" r:id="rId1"/>
  </p:sldLayoutIdLst>
  <p:txStyles>
    <p:titleStyle/>
    <p:bodyStyle/>
    <p:otherStyle/>
  </p:txStyles>
</p:sldMaster>
</file>

<file path=ppt/slideMasters/slideMaster118.xml><?xml version="1.0" encoding="utf-8"?>
<p:sldMaster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742" name="PlaceHolder 1"/>
          <p:cNvSpPr>
            <a:spLocks noGrp="1"/>
          </p:cNvSpPr>
          <p:nvPr>
            <p:ph type="title"/>
          </p:nvPr>
        </p:nvSpPr>
        <p:spPr>
          <a:xfrm>
            <a:off x="6515280" y="609480"/>
            <a:ext cx="1942920" cy="5486040"/>
          </a:xfrm>
          <a:prstGeom prst="rect">
            <a:avLst/>
          </a:prstGeom>
          <a:noFill/>
          <a:ln w="0">
            <a:noFill/>
          </a:ln>
        </p:spPr>
        <p:txBody>
          <a:bodyPr vert="eaVert" lIns="91080" tIns="45720" rIns="91080" bIns="45720" numCol="1" spcCol="0" anchor="ctr">
            <a:noAutofit/>
          </a:bodyPr>
          <a:lstStyle/>
          <a:p>
            <a:pPr indent="0" algn="ctr">
              <a:lnSpc>
                <a:spcPct val="100000"/>
              </a:lnSpc>
              <a:buNone/>
            </a:pPr>
            <a:r>
              <a:rPr lang="pl-PL" sz="4400" b="0" u="none" strike="noStrike">
                <a:solidFill>
                  <a:schemeClr val="dk2"/>
                </a:solidFill>
                <a:uFillTx/>
                <a:latin typeface="Times New Roman"/>
              </a:rPr>
              <a:t>Kliknij, aby edytować styl</a:t>
            </a:r>
            <a:endParaRPr lang="pl-PL" sz="4400" b="0" u="none" strike="noStrike">
              <a:solidFill>
                <a:schemeClr val="dk1"/>
              </a:solidFill>
              <a:uFillTx/>
              <a:latin typeface="Times New Roman"/>
            </a:endParaRPr>
          </a:p>
        </p:txBody>
      </p:sp>
      <p:sp>
        <p:nvSpPr>
          <p:cNvPr id="743" name="PlaceHolder 2"/>
          <p:cNvSpPr>
            <a:spLocks noGrp="1"/>
          </p:cNvSpPr>
          <p:nvPr>
            <p:ph type="body"/>
          </p:nvPr>
        </p:nvSpPr>
        <p:spPr>
          <a:xfrm>
            <a:off x="685800" y="609480"/>
            <a:ext cx="5676480" cy="5486040"/>
          </a:xfrm>
          <a:prstGeom prst="rect">
            <a:avLst/>
          </a:prstGeom>
          <a:noFill/>
          <a:ln w="0">
            <a:noFill/>
          </a:ln>
        </p:spPr>
        <p:txBody>
          <a:bodyPr vert="eaVert" lIns="91080" tIns="45720" rIns="91080" bIns="45720" numCol="1" spcCol="0" anchor="t">
            <a:noAutofit/>
          </a:bodyPr>
          <a:lstStyle/>
          <a:p>
            <a:pPr marL="342000" indent="-342000">
              <a:lnSpc>
                <a:spcPct val="100000"/>
              </a:lnSpc>
              <a:spcBef>
                <a:spcPts val="641"/>
              </a:spcBef>
              <a:buClr>
                <a:srgbClr val="000000"/>
              </a:buClr>
              <a:buFont typeface="Symbol" charset="2"/>
              <a:buChar char=""/>
            </a:pPr>
            <a:r>
              <a:rPr lang="pl-PL" sz="3200" b="0" u="none" strike="noStrike">
                <a:solidFill>
                  <a:schemeClr val="dk1"/>
                </a:solidFill>
                <a:uFillTx/>
                <a:latin typeface="Times New Roman"/>
              </a:rPr>
              <a:t>Kliknij, aby edytować style wzorca tekstu</a:t>
            </a:r>
          </a:p>
          <a:p>
            <a:pPr marL="740880" lvl="1" indent="-284760">
              <a:lnSpc>
                <a:spcPct val="100000"/>
              </a:lnSpc>
              <a:spcBef>
                <a:spcPts val="561"/>
              </a:spcBef>
              <a:buClr>
                <a:srgbClr val="000000"/>
              </a:buClr>
              <a:buFont typeface="Symbol" charset="2"/>
              <a:buChar char=""/>
            </a:pPr>
            <a:r>
              <a:rPr lang="pl-PL" sz="2800" b="0" u="none" strike="noStrike">
                <a:solidFill>
                  <a:schemeClr val="dk1"/>
                </a:solidFill>
                <a:uFillTx/>
                <a:latin typeface="Times New Roman"/>
              </a:rPr>
              <a:t>Drugi poziom</a:t>
            </a:r>
          </a:p>
          <a:p>
            <a:pPr marL="1139400" lvl="2" indent="-227880">
              <a:lnSpc>
                <a:spcPct val="100000"/>
              </a:lnSpc>
              <a:spcBef>
                <a:spcPts val="479"/>
              </a:spcBef>
              <a:buClr>
                <a:srgbClr val="000000"/>
              </a:buClr>
              <a:buFont typeface="Symbol" charset="2"/>
              <a:buChar char=""/>
            </a:pPr>
            <a:r>
              <a:rPr lang="pl-PL" sz="2400" b="0" u="none" strike="noStrike">
                <a:solidFill>
                  <a:schemeClr val="dk1"/>
                </a:solidFill>
                <a:uFillTx/>
                <a:latin typeface="Times New Roman"/>
              </a:rPr>
              <a:t>Trzeci poziom</a:t>
            </a:r>
          </a:p>
          <a:p>
            <a:pPr marL="1595520" lvl="3" indent="-227880">
              <a:lnSpc>
                <a:spcPct val="100000"/>
              </a:lnSpc>
              <a:spcBef>
                <a:spcPts val="400"/>
              </a:spcBef>
              <a:buClr>
                <a:srgbClr val="000000"/>
              </a:buClr>
              <a:buFont typeface="Symbol" charset="2"/>
              <a:buChar char=""/>
            </a:pPr>
            <a:r>
              <a:rPr lang="pl-PL" sz="2000" b="0" u="none" strike="noStrike">
                <a:solidFill>
                  <a:schemeClr val="dk1"/>
                </a:solidFill>
                <a:uFillTx/>
                <a:latin typeface="Times New Roman"/>
              </a:rPr>
              <a:t>Czwarty poziom</a:t>
            </a:r>
          </a:p>
          <a:p>
            <a:pPr marL="2051280" lvl="4" indent="-227880">
              <a:lnSpc>
                <a:spcPct val="100000"/>
              </a:lnSpc>
              <a:spcBef>
                <a:spcPts val="400"/>
              </a:spcBef>
              <a:buClr>
                <a:srgbClr val="000000"/>
              </a:buClr>
              <a:buFont typeface="OpenSymbol"/>
              <a:buChar char="»"/>
            </a:pPr>
            <a:r>
              <a:rPr lang="pl-PL" sz="2000" b="0" u="none" strike="noStrike">
                <a:solidFill>
                  <a:schemeClr val="dk1"/>
                </a:solidFill>
                <a:uFillTx/>
                <a:latin typeface="Times New Roman"/>
              </a:rPr>
              <a:t>Piąty poziom</a:t>
            </a:r>
          </a:p>
        </p:txBody>
      </p:sp>
      <p:sp>
        <p:nvSpPr>
          <p:cNvPr id="744" name="PlaceHolder 3"/>
          <p:cNvSpPr>
            <a:spLocks noGrp="1"/>
          </p:cNvSpPr>
          <p:nvPr>
            <p:ph type="dt" idx="376"/>
          </p:nvPr>
        </p:nvSpPr>
        <p:spPr>
          <a:xfrm>
            <a:off x="685800" y="6248520"/>
            <a:ext cx="1904760" cy="456840"/>
          </a:xfrm>
          <a:prstGeom prst="rect">
            <a:avLst/>
          </a:prstGeom>
          <a:noFill/>
          <a:ln w="9360">
            <a:noFill/>
          </a:ln>
        </p:spPr>
        <p:txBody>
          <a:bodyPr lIns="91080" tIns="45720" rIns="91080" bIns="45720" numCol="1" spcCol="0" anchor="t">
            <a:noAutofit/>
          </a:bodyPr>
          <a:lstStyle>
            <a:lvl1pPr indent="0">
              <a:buNone/>
              <a:defRPr lang="pl-PL" sz="1400" b="0" u="none" strike="noStrike">
                <a:solidFill>
                  <a:srgbClr val="000000"/>
                </a:solidFill>
                <a:uFillTx/>
                <a:latin typeface="Times New Roman"/>
              </a:defRPr>
            </a:lvl1pPr>
          </a:lstStyle>
          <a:p>
            <a:pPr indent="0">
              <a:buNone/>
            </a:pPr>
            <a:r>
              <a:rPr lang="pl-PL" sz="1400" b="0" u="none" strike="noStrike">
                <a:solidFill>
                  <a:srgbClr val="000000"/>
                </a:solidFill>
                <a:uFillTx/>
                <a:latin typeface="Times New Roman"/>
              </a:rPr>
              <a:t>&lt;data/godzina&gt;</a:t>
            </a:r>
          </a:p>
        </p:txBody>
      </p:sp>
      <p:sp>
        <p:nvSpPr>
          <p:cNvPr id="745" name="PlaceHolder 4"/>
          <p:cNvSpPr>
            <a:spLocks noGrp="1"/>
          </p:cNvSpPr>
          <p:nvPr>
            <p:ph type="ftr" idx="377"/>
          </p:nvPr>
        </p:nvSpPr>
        <p:spPr>
          <a:xfrm>
            <a:off x="3124080" y="6248520"/>
            <a:ext cx="2895120" cy="456840"/>
          </a:xfrm>
          <a:prstGeom prst="rect">
            <a:avLst/>
          </a:prstGeom>
          <a:noFill/>
          <a:ln w="9360">
            <a:noFill/>
          </a:ln>
        </p:spPr>
        <p:txBody>
          <a:bodyPr lIns="91080" tIns="45720" rIns="91080" bIns="45720" numCol="1" spcCol="0" anchor="t">
            <a:noAutofit/>
          </a:bodyPr>
          <a:lstStyle>
            <a:lvl1pPr indent="0" algn="ctr">
              <a:buNone/>
              <a:defRPr lang="pl-PL" sz="1400" b="0" u="none" strike="noStrike">
                <a:solidFill>
                  <a:srgbClr val="000000"/>
                </a:solidFill>
                <a:uFillTx/>
                <a:latin typeface="Times New Roman"/>
              </a:defRPr>
            </a:lvl1pPr>
          </a:lstStyle>
          <a:p>
            <a:pPr indent="0" algn="ctr">
              <a:buNone/>
            </a:pPr>
            <a:r>
              <a:rPr lang="pl-PL" sz="1400" b="0" u="none" strike="noStrike">
                <a:solidFill>
                  <a:srgbClr val="000000"/>
                </a:solidFill>
                <a:uFillTx/>
                <a:latin typeface="Times New Roman"/>
              </a:rPr>
              <a:t>&lt;stopka&gt;</a:t>
            </a:r>
          </a:p>
        </p:txBody>
      </p:sp>
      <p:sp>
        <p:nvSpPr>
          <p:cNvPr id="746" name="PlaceHolder 5"/>
          <p:cNvSpPr>
            <a:spLocks noGrp="1"/>
          </p:cNvSpPr>
          <p:nvPr>
            <p:ph type="sldNum" idx="378"/>
          </p:nvPr>
        </p:nvSpPr>
        <p:spPr>
          <a:xfrm>
            <a:off x="6553080" y="6248520"/>
            <a:ext cx="1904760" cy="456840"/>
          </a:xfrm>
          <a:prstGeom prst="rect">
            <a:avLst/>
          </a:prstGeom>
          <a:noFill/>
          <a:ln w="9360">
            <a:noFill/>
          </a:ln>
        </p:spPr>
        <p:txBody>
          <a:bodyPr lIns="91080" tIns="45720" rIns="91080" bIns="45720" numCol="1" spcCol="0" anchor="t">
            <a:noAutofit/>
          </a:bodyPr>
          <a:lstStyle>
            <a:lvl1pPr indent="0" algn="r">
              <a:lnSpc>
                <a:spcPct val="100000"/>
              </a:lnSpc>
              <a:buNone/>
              <a:defRPr lang="pl-PL" sz="1400" b="1" u="none" strike="noStrike">
                <a:solidFill>
                  <a:srgbClr val="000000"/>
                </a:solidFill>
                <a:uFillTx/>
                <a:latin typeface="Times New Roman"/>
              </a:defRPr>
            </a:lvl1pPr>
          </a:lstStyle>
          <a:p>
            <a:pPr indent="0" algn="r">
              <a:lnSpc>
                <a:spcPct val="100000"/>
              </a:lnSpc>
              <a:buNone/>
            </a:pPr>
            <a:fld id="{1A7844BB-AAFE-40FB-BCC6-8B5319AE9143}" type="slidenum">
              <a:rPr lang="pl-PL" sz="1400" b="1" u="none" strike="noStrike">
                <a:solidFill>
                  <a:srgbClr val="000000"/>
                </a:solidFill>
                <a:uFillTx/>
                <a:latin typeface="Times New Roman"/>
              </a:rPr>
              <a:t>‹#›</a:t>
            </a:fld>
            <a:endParaRPr lang="pl-PL" sz="1400" b="0" u="none" strike="noStrik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899" r:id="rId1"/>
  </p:sldLayoutIdLst>
  <p:txStyles>
    <p:titleStyle/>
    <p:bodyStyle/>
    <p:otherStyle/>
  </p:txStyles>
</p:sldMaster>
</file>

<file path=ppt/slideMasters/slideMaster119.xml><?xml version="1.0" encoding="utf-8"?>
<p:sldMaster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754" name="PlaceHolder 1"/>
          <p:cNvSpPr>
            <a:spLocks noGrp="1"/>
          </p:cNvSpPr>
          <p:nvPr>
            <p:ph type="title"/>
          </p:nvPr>
        </p:nvSpPr>
        <p:spPr>
          <a:xfrm>
            <a:off x="722160" y="4406760"/>
            <a:ext cx="7772040" cy="1361880"/>
          </a:xfrm>
          <a:prstGeom prst="rect">
            <a:avLst/>
          </a:prstGeom>
          <a:noFill/>
          <a:ln w="0">
            <a:noFill/>
          </a:ln>
        </p:spPr>
        <p:txBody>
          <a:bodyPr lIns="91080" tIns="45720" rIns="91080" bIns="45720" numCol="1" spcCol="0" anchor="t">
            <a:noAutofit/>
          </a:bodyPr>
          <a:lstStyle/>
          <a:p>
            <a:pPr indent="0">
              <a:lnSpc>
                <a:spcPct val="100000"/>
              </a:lnSpc>
              <a:buNone/>
            </a:pPr>
            <a:r>
              <a:rPr lang="pl-PL" sz="4000" b="1" u="none" strike="noStrike" cap="all">
                <a:solidFill>
                  <a:schemeClr val="dk2"/>
                </a:solidFill>
                <a:uFillTx/>
                <a:latin typeface="Times New Roman"/>
              </a:rPr>
              <a:t>Kliknij, aby edytować styl</a:t>
            </a:r>
            <a:endParaRPr lang="pl-PL" sz="4000" b="0" u="none" strike="noStrike">
              <a:solidFill>
                <a:schemeClr val="dk1"/>
              </a:solidFill>
              <a:uFillTx/>
              <a:latin typeface="Times New Roman"/>
            </a:endParaRPr>
          </a:p>
        </p:txBody>
      </p:sp>
      <p:sp>
        <p:nvSpPr>
          <p:cNvPr id="755" name="PlaceHolder 2"/>
          <p:cNvSpPr>
            <a:spLocks noGrp="1"/>
          </p:cNvSpPr>
          <p:nvPr>
            <p:ph type="body"/>
          </p:nvPr>
        </p:nvSpPr>
        <p:spPr>
          <a:xfrm>
            <a:off x="722160" y="2906640"/>
            <a:ext cx="7772040" cy="1499760"/>
          </a:xfrm>
          <a:prstGeom prst="rect">
            <a:avLst/>
          </a:prstGeom>
          <a:noFill/>
          <a:ln w="0">
            <a:noFill/>
          </a:ln>
        </p:spPr>
        <p:txBody>
          <a:bodyPr lIns="91080" tIns="45720" rIns="91080" bIns="45720" numCol="1" spcCol="0" anchor="b">
            <a:noAutofit/>
          </a:bodyPr>
          <a:lstStyle/>
          <a:p>
            <a:pPr indent="0">
              <a:lnSpc>
                <a:spcPct val="100000"/>
              </a:lnSpc>
              <a:spcBef>
                <a:spcPts val="400"/>
              </a:spcBef>
              <a:buNone/>
              <a:tabLst>
                <a:tab pos="0" algn="l"/>
              </a:tabLst>
            </a:pPr>
            <a:r>
              <a:rPr lang="pl-PL" sz="2000" b="0" u="none" strike="noStrike">
                <a:solidFill>
                  <a:schemeClr val="dk1"/>
                </a:solidFill>
                <a:uFillTx/>
                <a:latin typeface="Times New Roman"/>
              </a:rPr>
              <a:t>Kliknij, aby edytować style wzorca tekstu</a:t>
            </a:r>
          </a:p>
        </p:txBody>
      </p:sp>
      <p:sp>
        <p:nvSpPr>
          <p:cNvPr id="756" name="PlaceHolder 3"/>
          <p:cNvSpPr>
            <a:spLocks noGrp="1"/>
          </p:cNvSpPr>
          <p:nvPr>
            <p:ph type="dt" idx="382"/>
          </p:nvPr>
        </p:nvSpPr>
        <p:spPr>
          <a:xfrm>
            <a:off x="685800" y="6248520"/>
            <a:ext cx="1904760" cy="456840"/>
          </a:xfrm>
          <a:prstGeom prst="rect">
            <a:avLst/>
          </a:prstGeom>
          <a:noFill/>
          <a:ln w="9360">
            <a:noFill/>
          </a:ln>
        </p:spPr>
        <p:txBody>
          <a:bodyPr lIns="91080" tIns="45720" rIns="91080" bIns="45720" numCol="1" spcCol="0" anchor="t">
            <a:noAutofit/>
          </a:bodyPr>
          <a:lstStyle>
            <a:lvl1pPr indent="0">
              <a:buNone/>
              <a:defRPr lang="pl-PL" sz="1400" b="0" u="none" strike="noStrike">
                <a:solidFill>
                  <a:srgbClr val="000000"/>
                </a:solidFill>
                <a:uFillTx/>
                <a:latin typeface="Times New Roman"/>
              </a:defRPr>
            </a:lvl1pPr>
          </a:lstStyle>
          <a:p>
            <a:pPr indent="0">
              <a:buNone/>
            </a:pPr>
            <a:r>
              <a:rPr lang="pl-PL" sz="1400" b="0" u="none" strike="noStrike">
                <a:solidFill>
                  <a:srgbClr val="000000"/>
                </a:solidFill>
                <a:uFillTx/>
                <a:latin typeface="Times New Roman"/>
              </a:rPr>
              <a:t>&lt;data/godzina&gt;</a:t>
            </a:r>
          </a:p>
        </p:txBody>
      </p:sp>
      <p:sp>
        <p:nvSpPr>
          <p:cNvPr id="757" name="PlaceHolder 4"/>
          <p:cNvSpPr>
            <a:spLocks noGrp="1"/>
          </p:cNvSpPr>
          <p:nvPr>
            <p:ph type="ftr" idx="383"/>
          </p:nvPr>
        </p:nvSpPr>
        <p:spPr>
          <a:xfrm>
            <a:off x="3124080" y="6248520"/>
            <a:ext cx="2895120" cy="456840"/>
          </a:xfrm>
          <a:prstGeom prst="rect">
            <a:avLst/>
          </a:prstGeom>
          <a:noFill/>
          <a:ln w="9360">
            <a:noFill/>
          </a:ln>
        </p:spPr>
        <p:txBody>
          <a:bodyPr lIns="91080" tIns="45720" rIns="91080" bIns="45720" numCol="1" spcCol="0" anchor="t">
            <a:noAutofit/>
          </a:bodyPr>
          <a:lstStyle>
            <a:lvl1pPr indent="0" algn="ctr">
              <a:buNone/>
              <a:defRPr lang="pl-PL" sz="1400" b="0" u="none" strike="noStrike">
                <a:solidFill>
                  <a:srgbClr val="000000"/>
                </a:solidFill>
                <a:uFillTx/>
                <a:latin typeface="Times New Roman"/>
              </a:defRPr>
            </a:lvl1pPr>
          </a:lstStyle>
          <a:p>
            <a:pPr indent="0" algn="ctr">
              <a:buNone/>
            </a:pPr>
            <a:r>
              <a:rPr lang="pl-PL" sz="1400" b="0" u="none" strike="noStrike">
                <a:solidFill>
                  <a:srgbClr val="000000"/>
                </a:solidFill>
                <a:uFillTx/>
                <a:latin typeface="Times New Roman"/>
              </a:rPr>
              <a:t>&lt;stopka&gt;</a:t>
            </a:r>
          </a:p>
        </p:txBody>
      </p:sp>
      <p:sp>
        <p:nvSpPr>
          <p:cNvPr id="758" name="PlaceHolder 5"/>
          <p:cNvSpPr>
            <a:spLocks noGrp="1"/>
          </p:cNvSpPr>
          <p:nvPr>
            <p:ph type="sldNum" idx="384"/>
          </p:nvPr>
        </p:nvSpPr>
        <p:spPr>
          <a:xfrm>
            <a:off x="6553080" y="6248520"/>
            <a:ext cx="1904760" cy="456840"/>
          </a:xfrm>
          <a:prstGeom prst="rect">
            <a:avLst/>
          </a:prstGeom>
          <a:noFill/>
          <a:ln w="9360">
            <a:noFill/>
          </a:ln>
        </p:spPr>
        <p:txBody>
          <a:bodyPr lIns="91080" tIns="45720" rIns="91080" bIns="45720" numCol="1" spcCol="0" anchor="t">
            <a:noAutofit/>
          </a:bodyPr>
          <a:lstStyle>
            <a:lvl1pPr indent="0" algn="r">
              <a:lnSpc>
                <a:spcPct val="100000"/>
              </a:lnSpc>
              <a:buNone/>
              <a:defRPr lang="pl-PL" sz="1400" b="1" u="none" strike="noStrike">
                <a:solidFill>
                  <a:srgbClr val="000000"/>
                </a:solidFill>
                <a:uFillTx/>
                <a:latin typeface="Times New Roman"/>
              </a:defRPr>
            </a:lvl1pPr>
          </a:lstStyle>
          <a:p>
            <a:pPr indent="0" algn="r">
              <a:lnSpc>
                <a:spcPct val="100000"/>
              </a:lnSpc>
              <a:buNone/>
            </a:pPr>
            <a:fld id="{B5D27F60-EC76-4054-BCC2-E56E50CD8AA0}" type="slidenum">
              <a:rPr lang="pl-PL" sz="1400" b="1" u="none" strike="noStrike">
                <a:solidFill>
                  <a:srgbClr val="000000"/>
                </a:solidFill>
                <a:uFillTx/>
                <a:latin typeface="Times New Roman"/>
              </a:rPr>
              <a:t>‹#›</a:t>
            </a:fld>
            <a:endParaRPr lang="pl-PL" sz="1400" b="0" u="none" strike="noStrik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903" r:id="rId1"/>
  </p:sldLayoutIdLst>
  <p:txStyles>
    <p:titleStyle/>
    <p:bodyStyle/>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68" name="PlaceHolder 1"/>
          <p:cNvSpPr>
            <a:spLocks noGrp="1"/>
          </p:cNvSpPr>
          <p:nvPr>
            <p:ph type="title"/>
          </p:nvPr>
        </p:nvSpPr>
        <p:spPr>
          <a:xfrm>
            <a:off x="685800" y="2130480"/>
            <a:ext cx="7772040" cy="1469520"/>
          </a:xfrm>
          <a:prstGeom prst="rect">
            <a:avLst/>
          </a:prstGeom>
          <a:noFill/>
          <a:ln w="0">
            <a:noFill/>
          </a:ln>
        </p:spPr>
        <p:txBody>
          <a:bodyPr lIns="90360" tIns="45360" rIns="90360" bIns="45360" numCol="1" spcCol="0" anchor="ctr">
            <a:noAutofit/>
          </a:bodyPr>
          <a:lstStyle/>
          <a:p>
            <a:pPr indent="0" algn="ctr">
              <a:lnSpc>
                <a:spcPct val="100000"/>
              </a:lnSpc>
              <a:buNone/>
            </a:pPr>
            <a:r>
              <a:rPr lang="pl-PL" sz="4400" b="0" u="none" strike="noStrike">
                <a:solidFill>
                  <a:schemeClr val="dk2"/>
                </a:solidFill>
                <a:uFillTx/>
                <a:latin typeface="Times New Roman"/>
              </a:rPr>
              <a:t>Kliknij, aby edytować styl</a:t>
            </a:r>
            <a:endParaRPr lang="pl-PL" sz="4400" b="0" u="none" strike="noStrike">
              <a:solidFill>
                <a:schemeClr val="dk1"/>
              </a:solidFill>
              <a:uFillTx/>
              <a:latin typeface="Times New Roman"/>
            </a:endParaRPr>
          </a:p>
        </p:txBody>
      </p:sp>
      <p:sp>
        <p:nvSpPr>
          <p:cNvPr id="69" name="PlaceHolder 2"/>
          <p:cNvSpPr>
            <a:spLocks noGrp="1"/>
          </p:cNvSpPr>
          <p:nvPr>
            <p:ph type="dt" idx="34"/>
          </p:nvPr>
        </p:nvSpPr>
        <p:spPr>
          <a:xfrm>
            <a:off x="685800" y="6248520"/>
            <a:ext cx="1904760" cy="456840"/>
          </a:xfrm>
          <a:prstGeom prst="rect">
            <a:avLst/>
          </a:prstGeom>
          <a:noFill/>
          <a:ln w="0">
            <a:noFill/>
          </a:ln>
        </p:spPr>
        <p:txBody>
          <a:bodyPr lIns="90360" tIns="45360" rIns="90360" bIns="45360" numCol="1" spcCol="0" anchor="t">
            <a:noAutofit/>
          </a:bodyPr>
          <a:lstStyle>
            <a:lvl1pPr indent="0">
              <a:buNone/>
              <a:defRPr lang="pl-PL" sz="1400" b="0" u="none" strike="noStrike">
                <a:solidFill>
                  <a:srgbClr val="000000"/>
                </a:solidFill>
                <a:uFillTx/>
                <a:latin typeface="Times New Roman"/>
              </a:defRPr>
            </a:lvl1pPr>
          </a:lstStyle>
          <a:p>
            <a:pPr indent="0">
              <a:buNone/>
            </a:pPr>
            <a:r>
              <a:rPr lang="pl-PL" sz="1400" b="0" u="none" strike="noStrike">
                <a:solidFill>
                  <a:srgbClr val="000000"/>
                </a:solidFill>
                <a:uFillTx/>
                <a:latin typeface="Times New Roman"/>
              </a:rPr>
              <a:t>&lt;data/godzina&gt;</a:t>
            </a:r>
          </a:p>
        </p:txBody>
      </p:sp>
      <p:sp>
        <p:nvSpPr>
          <p:cNvPr id="70" name="PlaceHolder 3"/>
          <p:cNvSpPr>
            <a:spLocks noGrp="1"/>
          </p:cNvSpPr>
          <p:nvPr>
            <p:ph type="ftr" idx="35"/>
          </p:nvPr>
        </p:nvSpPr>
        <p:spPr>
          <a:xfrm>
            <a:off x="3124080" y="6248520"/>
            <a:ext cx="2895120" cy="456840"/>
          </a:xfrm>
          <a:prstGeom prst="rect">
            <a:avLst/>
          </a:prstGeom>
          <a:noFill/>
          <a:ln w="0">
            <a:noFill/>
          </a:ln>
        </p:spPr>
        <p:txBody>
          <a:bodyPr lIns="90360" tIns="45360" rIns="90360" bIns="45360" numCol="1" spcCol="0" anchor="t">
            <a:noAutofit/>
          </a:bodyPr>
          <a:lstStyle>
            <a:lvl1pPr indent="0" algn="ctr">
              <a:buNone/>
              <a:defRPr lang="pl-PL" sz="1400" b="0" u="none" strike="noStrike">
                <a:solidFill>
                  <a:srgbClr val="000000"/>
                </a:solidFill>
                <a:uFillTx/>
                <a:latin typeface="Times New Roman"/>
              </a:defRPr>
            </a:lvl1pPr>
          </a:lstStyle>
          <a:p>
            <a:pPr indent="0" algn="ctr">
              <a:buNone/>
            </a:pPr>
            <a:r>
              <a:rPr lang="pl-PL" sz="1400" b="0" u="none" strike="noStrike">
                <a:solidFill>
                  <a:srgbClr val="000000"/>
                </a:solidFill>
                <a:uFillTx/>
                <a:latin typeface="Times New Roman"/>
              </a:rPr>
              <a:t>&lt;stopka&gt;</a:t>
            </a:r>
          </a:p>
        </p:txBody>
      </p:sp>
      <p:sp>
        <p:nvSpPr>
          <p:cNvPr id="71" name="PlaceHolder 4"/>
          <p:cNvSpPr>
            <a:spLocks noGrp="1"/>
          </p:cNvSpPr>
          <p:nvPr>
            <p:ph type="sldNum" idx="36"/>
          </p:nvPr>
        </p:nvSpPr>
        <p:spPr>
          <a:xfrm>
            <a:off x="6553080" y="6248520"/>
            <a:ext cx="1904760" cy="456840"/>
          </a:xfrm>
          <a:prstGeom prst="rect">
            <a:avLst/>
          </a:prstGeom>
          <a:noFill/>
          <a:ln w="0">
            <a:noFill/>
          </a:ln>
        </p:spPr>
        <p:txBody>
          <a:bodyPr lIns="90360" tIns="45360" rIns="90360" bIns="45360" numCol="1" spcCol="0" anchor="t">
            <a:noAutofit/>
          </a:bodyPr>
          <a:lstStyle>
            <a:lvl1pPr indent="0" algn="r">
              <a:lnSpc>
                <a:spcPct val="100000"/>
              </a:lnSpc>
              <a:buNone/>
              <a:defRPr lang="pl-PL" sz="1400" b="1" u="none" strike="noStrike">
                <a:solidFill>
                  <a:srgbClr val="000000"/>
                </a:solidFill>
                <a:uFillTx/>
                <a:latin typeface="Times New Roman"/>
              </a:defRPr>
            </a:lvl1pPr>
          </a:lstStyle>
          <a:p>
            <a:pPr indent="0" algn="r">
              <a:lnSpc>
                <a:spcPct val="100000"/>
              </a:lnSpc>
              <a:buNone/>
            </a:pPr>
            <a:fld id="{FC57EB80-90AF-4A1E-8119-4BF4D386BC56}" type="slidenum">
              <a:rPr lang="pl-PL" sz="1400" b="1" u="none" strike="noStrike">
                <a:solidFill>
                  <a:srgbClr val="000000"/>
                </a:solidFill>
                <a:uFillTx/>
                <a:latin typeface="Times New Roman"/>
              </a:rPr>
              <a:t>‹#›</a:t>
            </a:fld>
            <a:endParaRPr lang="pl-PL" sz="1400" b="0" u="none" strike="noStrike">
              <a:solidFill>
                <a:srgbClr val="000000"/>
              </a:solidFill>
              <a:uFillTx/>
              <a:latin typeface="Times New Roman"/>
            </a:endParaRPr>
          </a:p>
        </p:txBody>
      </p:sp>
      <p:sp>
        <p:nvSpPr>
          <p:cNvPr id="72" name="PlaceHolder 5"/>
          <p:cNvSpPr>
            <a:spLocks noGrp="1"/>
          </p:cNvSpPr>
          <p:nvPr>
            <p:ph type="body"/>
          </p:nvPr>
        </p:nvSpPr>
        <p:spPr>
          <a:xfrm>
            <a:off x="457200" y="1604520"/>
            <a:ext cx="8229240" cy="397728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pl-PL" sz="3200" b="0" u="none" strike="noStrike">
                <a:solidFill>
                  <a:schemeClr val="dk1"/>
                </a:solidFill>
                <a:uFillTx/>
                <a:latin typeface="Times New Roman"/>
              </a:rPr>
              <a:t>Kliknij, aby edytować format tekstu konspektu</a:t>
            </a:r>
          </a:p>
          <a:p>
            <a:pPr marL="864000" lvl="1" indent="-324000">
              <a:spcBef>
                <a:spcPts val="1134"/>
              </a:spcBef>
              <a:buClr>
                <a:srgbClr val="000000"/>
              </a:buClr>
              <a:buSzPct val="75000"/>
              <a:buFont typeface="Symbol" charset="2"/>
              <a:buChar char=""/>
            </a:pPr>
            <a:r>
              <a:rPr lang="pl-PL" sz="2400" b="0" u="none" strike="noStrike">
                <a:solidFill>
                  <a:schemeClr val="dk1"/>
                </a:solidFill>
                <a:uFillTx/>
                <a:latin typeface="Times New Roman"/>
              </a:rPr>
              <a:t>Drugi poziom konspektu</a:t>
            </a:r>
          </a:p>
          <a:p>
            <a:pPr marL="1296000" lvl="2" indent="-288000">
              <a:spcBef>
                <a:spcPts val="850"/>
              </a:spcBef>
              <a:buClr>
                <a:srgbClr val="000000"/>
              </a:buClr>
              <a:buSzPct val="45000"/>
              <a:buFont typeface="Wingdings" charset="2"/>
              <a:buChar char=""/>
            </a:pPr>
            <a:r>
              <a:rPr lang="pl-PL" sz="2000" b="0" u="none" strike="noStrike">
                <a:solidFill>
                  <a:schemeClr val="dk1"/>
                </a:solidFill>
                <a:uFillTx/>
                <a:latin typeface="Times New Roman"/>
              </a:rPr>
              <a:t>Trzeci poziom konspektu</a:t>
            </a:r>
          </a:p>
          <a:p>
            <a:pPr marL="1728000" lvl="3" indent="-216000">
              <a:spcBef>
                <a:spcPts val="567"/>
              </a:spcBef>
              <a:buClr>
                <a:srgbClr val="000000"/>
              </a:buClr>
              <a:buSzPct val="75000"/>
              <a:buFont typeface="Symbol" charset="2"/>
              <a:buChar char=""/>
            </a:pPr>
            <a:r>
              <a:rPr lang="pl-PL" sz="2000" b="0" u="none" strike="noStrike">
                <a:solidFill>
                  <a:schemeClr val="dk1"/>
                </a:solidFill>
                <a:uFillTx/>
                <a:latin typeface="Times New Roman"/>
              </a:rPr>
              <a:t>Czwarty poziom konspektu</a:t>
            </a:r>
          </a:p>
          <a:p>
            <a:pPr marL="2160000" lvl="4" indent="-216000">
              <a:spcBef>
                <a:spcPts val="283"/>
              </a:spcBef>
              <a:buClr>
                <a:srgbClr val="000000"/>
              </a:buClr>
              <a:buSzPct val="45000"/>
              <a:buFont typeface="Wingdings" charset="2"/>
              <a:buChar char=""/>
            </a:pPr>
            <a:r>
              <a:rPr lang="pl-PL" sz="2000" b="0" u="none" strike="noStrike">
                <a:solidFill>
                  <a:schemeClr val="dk1"/>
                </a:solidFill>
                <a:uFillTx/>
                <a:latin typeface="Times New Roman"/>
              </a:rPr>
              <a:t>Piąty poziom konspektu</a:t>
            </a:r>
          </a:p>
          <a:p>
            <a:pPr marL="2592000" lvl="5" indent="-216000">
              <a:spcBef>
                <a:spcPts val="283"/>
              </a:spcBef>
              <a:buClr>
                <a:srgbClr val="000000"/>
              </a:buClr>
              <a:buSzPct val="45000"/>
              <a:buFont typeface="Wingdings" charset="2"/>
              <a:buChar char=""/>
            </a:pPr>
            <a:r>
              <a:rPr lang="pl-PL" sz="2000" b="0" u="none" strike="noStrike">
                <a:solidFill>
                  <a:schemeClr val="dk1"/>
                </a:solidFill>
                <a:uFillTx/>
                <a:latin typeface="Times New Roman"/>
              </a:rPr>
              <a:t>Szósty poziom konspektu</a:t>
            </a:r>
          </a:p>
          <a:p>
            <a:pPr marL="3024000" lvl="6" indent="-216000">
              <a:spcBef>
                <a:spcPts val="283"/>
              </a:spcBef>
              <a:buClr>
                <a:srgbClr val="000000"/>
              </a:buClr>
              <a:buSzPct val="45000"/>
              <a:buFont typeface="Wingdings" charset="2"/>
              <a:buChar char=""/>
            </a:pPr>
            <a:r>
              <a:rPr lang="pl-PL" sz="2000" b="0" u="none" strike="noStrike">
                <a:solidFill>
                  <a:schemeClr val="dk1"/>
                </a:solidFill>
                <a:uFillTx/>
                <a:latin typeface="Times New Roman"/>
              </a:rPr>
              <a:t>Siódmy poziom konspektu</a:t>
            </a:r>
          </a:p>
        </p:txBody>
      </p:sp>
    </p:spTree>
  </p:cSld>
  <p:clrMap bg1="lt1" tx1="dk1" bg2="lt2" tx2="dk2" accent1="accent1" accent2="accent2" accent3="accent3" accent4="accent4" accent5="accent5" accent6="accent6" hlink="hlink" folHlink="folHlink"/>
  <p:sldLayoutIdLst>
    <p:sldLayoutId id="2147483671" r:id="rId1"/>
  </p:sldLayoutIdLst>
  <p:txStyles>
    <p:titleStyle/>
    <p:bodyStyle/>
    <p:otherStyle/>
  </p:txStyles>
</p:sldMaster>
</file>

<file path=ppt/slideMasters/slideMaster120.xml><?xml version="1.0" encoding="utf-8"?>
<p:sldMaster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759" name="PlaceHolder 1"/>
          <p:cNvSpPr>
            <a:spLocks noGrp="1"/>
          </p:cNvSpPr>
          <p:nvPr>
            <p:ph type="title"/>
          </p:nvPr>
        </p:nvSpPr>
        <p:spPr>
          <a:xfrm>
            <a:off x="685800" y="609480"/>
            <a:ext cx="7772040" cy="1142640"/>
          </a:xfrm>
          <a:prstGeom prst="rect">
            <a:avLst/>
          </a:prstGeom>
          <a:noFill/>
          <a:ln w="0">
            <a:noFill/>
          </a:ln>
        </p:spPr>
        <p:txBody>
          <a:bodyPr lIns="91080" tIns="45720" rIns="91080" bIns="45720" numCol="1" spcCol="0" anchor="ctr">
            <a:noAutofit/>
          </a:bodyPr>
          <a:lstStyle/>
          <a:p>
            <a:pPr indent="0" algn="ctr">
              <a:lnSpc>
                <a:spcPct val="100000"/>
              </a:lnSpc>
              <a:buNone/>
            </a:pPr>
            <a:r>
              <a:rPr lang="pl-PL" sz="4400" b="0" u="none" strike="noStrike">
                <a:solidFill>
                  <a:schemeClr val="dk2"/>
                </a:solidFill>
                <a:uFillTx/>
                <a:latin typeface="Times New Roman"/>
              </a:rPr>
              <a:t>Kliknij, aby edytować styl</a:t>
            </a:r>
            <a:endParaRPr lang="pl-PL" sz="4400" b="0" u="none" strike="noStrike">
              <a:solidFill>
                <a:schemeClr val="dk1"/>
              </a:solidFill>
              <a:uFillTx/>
              <a:latin typeface="Times New Roman"/>
            </a:endParaRPr>
          </a:p>
        </p:txBody>
      </p:sp>
      <p:sp>
        <p:nvSpPr>
          <p:cNvPr id="760" name="PlaceHolder 2"/>
          <p:cNvSpPr>
            <a:spLocks noGrp="1"/>
          </p:cNvSpPr>
          <p:nvPr>
            <p:ph type="body"/>
          </p:nvPr>
        </p:nvSpPr>
        <p:spPr>
          <a:xfrm>
            <a:off x="685800" y="1981080"/>
            <a:ext cx="3809520" cy="4114440"/>
          </a:xfrm>
          <a:prstGeom prst="rect">
            <a:avLst/>
          </a:prstGeom>
          <a:noFill/>
          <a:ln w="0">
            <a:noFill/>
          </a:ln>
        </p:spPr>
        <p:txBody>
          <a:bodyPr lIns="91080" tIns="45720" rIns="91080" bIns="45720" numCol="1" spcCol="0" anchor="t">
            <a:noAutofit/>
          </a:bodyPr>
          <a:lstStyle/>
          <a:p>
            <a:pPr marL="342000" indent="-342000">
              <a:lnSpc>
                <a:spcPct val="100000"/>
              </a:lnSpc>
              <a:spcBef>
                <a:spcPts val="561"/>
              </a:spcBef>
              <a:buClr>
                <a:srgbClr val="000000"/>
              </a:buClr>
              <a:buFont typeface="Symbol" charset="2"/>
              <a:buChar char=""/>
            </a:pPr>
            <a:r>
              <a:rPr lang="pl-PL" sz="2800" b="0" u="none" strike="noStrike">
                <a:solidFill>
                  <a:schemeClr val="dk1"/>
                </a:solidFill>
                <a:uFillTx/>
                <a:latin typeface="Times New Roman"/>
              </a:rPr>
              <a:t>Kliknij, aby edytować style wzorca tekstu</a:t>
            </a:r>
          </a:p>
          <a:p>
            <a:pPr marL="740880" lvl="1" indent="-284760">
              <a:lnSpc>
                <a:spcPct val="100000"/>
              </a:lnSpc>
              <a:spcBef>
                <a:spcPts val="479"/>
              </a:spcBef>
              <a:buClr>
                <a:srgbClr val="000000"/>
              </a:buClr>
              <a:buFont typeface="Symbol" charset="2"/>
              <a:buChar char=""/>
            </a:pPr>
            <a:r>
              <a:rPr lang="pl-PL" sz="2400" b="0" u="none" strike="noStrike">
                <a:solidFill>
                  <a:schemeClr val="dk1"/>
                </a:solidFill>
                <a:uFillTx/>
                <a:latin typeface="Times New Roman"/>
              </a:rPr>
              <a:t>Drugi poziom</a:t>
            </a:r>
          </a:p>
          <a:p>
            <a:pPr marL="1139400" lvl="2" indent="-227880">
              <a:lnSpc>
                <a:spcPct val="100000"/>
              </a:lnSpc>
              <a:spcBef>
                <a:spcPts val="400"/>
              </a:spcBef>
              <a:buClr>
                <a:srgbClr val="000000"/>
              </a:buClr>
              <a:buFont typeface="Symbol" charset="2"/>
              <a:buChar char=""/>
            </a:pPr>
            <a:r>
              <a:rPr lang="pl-PL" sz="2000" b="0" u="none" strike="noStrike">
                <a:solidFill>
                  <a:schemeClr val="dk1"/>
                </a:solidFill>
                <a:uFillTx/>
                <a:latin typeface="Times New Roman"/>
              </a:rPr>
              <a:t>Trzeci poziom</a:t>
            </a:r>
          </a:p>
          <a:p>
            <a:pPr marL="1595520" lvl="3" indent="-227880">
              <a:lnSpc>
                <a:spcPct val="100000"/>
              </a:lnSpc>
              <a:spcBef>
                <a:spcPts val="360"/>
              </a:spcBef>
              <a:buClr>
                <a:srgbClr val="000000"/>
              </a:buClr>
              <a:buFont typeface="Symbol" charset="2"/>
              <a:buChar char=""/>
            </a:pPr>
            <a:r>
              <a:rPr lang="pl-PL" sz="1800" b="0" u="none" strike="noStrike">
                <a:solidFill>
                  <a:schemeClr val="dk1"/>
                </a:solidFill>
                <a:uFillTx/>
                <a:latin typeface="Times New Roman"/>
              </a:rPr>
              <a:t>Czwarty poziom</a:t>
            </a:r>
          </a:p>
          <a:p>
            <a:pPr marL="2051280" lvl="4" indent="-227880">
              <a:lnSpc>
                <a:spcPct val="100000"/>
              </a:lnSpc>
              <a:spcBef>
                <a:spcPts val="360"/>
              </a:spcBef>
              <a:buClr>
                <a:srgbClr val="000000"/>
              </a:buClr>
              <a:buFont typeface="OpenSymbol"/>
              <a:buChar char="»"/>
            </a:pPr>
            <a:r>
              <a:rPr lang="pl-PL" sz="1800" b="0" u="none" strike="noStrike">
                <a:solidFill>
                  <a:schemeClr val="dk1"/>
                </a:solidFill>
                <a:uFillTx/>
                <a:latin typeface="Times New Roman"/>
              </a:rPr>
              <a:t>Piąty poziom</a:t>
            </a:r>
          </a:p>
        </p:txBody>
      </p:sp>
      <p:sp>
        <p:nvSpPr>
          <p:cNvPr id="761" name="PlaceHolder 3"/>
          <p:cNvSpPr>
            <a:spLocks noGrp="1"/>
          </p:cNvSpPr>
          <p:nvPr>
            <p:ph type="body"/>
          </p:nvPr>
        </p:nvSpPr>
        <p:spPr>
          <a:xfrm>
            <a:off x="4648320" y="1981080"/>
            <a:ext cx="3809520" cy="4114440"/>
          </a:xfrm>
          <a:prstGeom prst="rect">
            <a:avLst/>
          </a:prstGeom>
          <a:noFill/>
          <a:ln w="0">
            <a:noFill/>
          </a:ln>
        </p:spPr>
        <p:txBody>
          <a:bodyPr lIns="91080" tIns="45720" rIns="91080" bIns="45720" numCol="1" spcCol="0" anchor="t">
            <a:noAutofit/>
          </a:bodyPr>
          <a:lstStyle/>
          <a:p>
            <a:pPr marL="342000" indent="-342000">
              <a:lnSpc>
                <a:spcPct val="100000"/>
              </a:lnSpc>
              <a:spcBef>
                <a:spcPts val="561"/>
              </a:spcBef>
              <a:buClr>
                <a:srgbClr val="000000"/>
              </a:buClr>
              <a:buFont typeface="Symbol" charset="2"/>
              <a:buChar char=""/>
            </a:pPr>
            <a:r>
              <a:rPr lang="pl-PL" sz="2800" b="0" u="none" strike="noStrike">
                <a:solidFill>
                  <a:schemeClr val="dk1"/>
                </a:solidFill>
                <a:uFillTx/>
                <a:latin typeface="Times New Roman"/>
              </a:rPr>
              <a:t>Kliknij, aby edytować style wzorca tekstu</a:t>
            </a:r>
          </a:p>
          <a:p>
            <a:pPr marL="740880" lvl="1" indent="-284760">
              <a:lnSpc>
                <a:spcPct val="100000"/>
              </a:lnSpc>
              <a:spcBef>
                <a:spcPts val="479"/>
              </a:spcBef>
              <a:buClr>
                <a:srgbClr val="000000"/>
              </a:buClr>
              <a:buFont typeface="Symbol" charset="2"/>
              <a:buChar char=""/>
            </a:pPr>
            <a:r>
              <a:rPr lang="pl-PL" sz="2400" b="0" u="none" strike="noStrike">
                <a:solidFill>
                  <a:schemeClr val="dk1"/>
                </a:solidFill>
                <a:uFillTx/>
                <a:latin typeface="Times New Roman"/>
              </a:rPr>
              <a:t>Drugi poziom</a:t>
            </a:r>
          </a:p>
          <a:p>
            <a:pPr marL="1139400" lvl="2" indent="-227880">
              <a:lnSpc>
                <a:spcPct val="100000"/>
              </a:lnSpc>
              <a:spcBef>
                <a:spcPts val="400"/>
              </a:spcBef>
              <a:buClr>
                <a:srgbClr val="000000"/>
              </a:buClr>
              <a:buFont typeface="Symbol" charset="2"/>
              <a:buChar char=""/>
            </a:pPr>
            <a:r>
              <a:rPr lang="pl-PL" sz="2000" b="0" u="none" strike="noStrike">
                <a:solidFill>
                  <a:schemeClr val="dk1"/>
                </a:solidFill>
                <a:uFillTx/>
                <a:latin typeface="Times New Roman"/>
              </a:rPr>
              <a:t>Trzeci poziom</a:t>
            </a:r>
          </a:p>
          <a:p>
            <a:pPr marL="1595520" lvl="3" indent="-227880">
              <a:lnSpc>
                <a:spcPct val="100000"/>
              </a:lnSpc>
              <a:spcBef>
                <a:spcPts val="360"/>
              </a:spcBef>
              <a:buClr>
                <a:srgbClr val="000000"/>
              </a:buClr>
              <a:buFont typeface="Symbol" charset="2"/>
              <a:buChar char=""/>
            </a:pPr>
            <a:r>
              <a:rPr lang="pl-PL" sz="1800" b="0" u="none" strike="noStrike">
                <a:solidFill>
                  <a:schemeClr val="dk1"/>
                </a:solidFill>
                <a:uFillTx/>
                <a:latin typeface="Times New Roman"/>
              </a:rPr>
              <a:t>Czwarty poziom</a:t>
            </a:r>
          </a:p>
          <a:p>
            <a:pPr marL="2051280" lvl="4" indent="-227880">
              <a:lnSpc>
                <a:spcPct val="100000"/>
              </a:lnSpc>
              <a:spcBef>
                <a:spcPts val="360"/>
              </a:spcBef>
              <a:buClr>
                <a:srgbClr val="000000"/>
              </a:buClr>
              <a:buFont typeface="OpenSymbol"/>
              <a:buChar char="»"/>
            </a:pPr>
            <a:r>
              <a:rPr lang="pl-PL" sz="1800" b="0" u="none" strike="noStrike">
                <a:solidFill>
                  <a:schemeClr val="dk1"/>
                </a:solidFill>
                <a:uFillTx/>
                <a:latin typeface="Times New Roman"/>
              </a:rPr>
              <a:t>Piąty poziom</a:t>
            </a:r>
          </a:p>
        </p:txBody>
      </p:sp>
      <p:sp>
        <p:nvSpPr>
          <p:cNvPr id="762" name="PlaceHolder 4"/>
          <p:cNvSpPr>
            <a:spLocks noGrp="1"/>
          </p:cNvSpPr>
          <p:nvPr>
            <p:ph type="dt" idx="385"/>
          </p:nvPr>
        </p:nvSpPr>
        <p:spPr>
          <a:xfrm>
            <a:off x="685800" y="6248520"/>
            <a:ext cx="1904760" cy="456840"/>
          </a:xfrm>
          <a:prstGeom prst="rect">
            <a:avLst/>
          </a:prstGeom>
          <a:noFill/>
          <a:ln w="9360">
            <a:noFill/>
          </a:ln>
        </p:spPr>
        <p:txBody>
          <a:bodyPr lIns="91080" tIns="45720" rIns="91080" bIns="45720" numCol="1" spcCol="0" anchor="t">
            <a:noAutofit/>
          </a:bodyPr>
          <a:lstStyle>
            <a:lvl1pPr indent="0">
              <a:buNone/>
              <a:defRPr lang="pl-PL" sz="1400" b="0" u="none" strike="noStrike">
                <a:solidFill>
                  <a:srgbClr val="000000"/>
                </a:solidFill>
                <a:uFillTx/>
                <a:latin typeface="Times New Roman"/>
              </a:defRPr>
            </a:lvl1pPr>
          </a:lstStyle>
          <a:p>
            <a:pPr indent="0">
              <a:buNone/>
            </a:pPr>
            <a:r>
              <a:rPr lang="pl-PL" sz="1400" b="0" u="none" strike="noStrike">
                <a:solidFill>
                  <a:srgbClr val="000000"/>
                </a:solidFill>
                <a:uFillTx/>
                <a:latin typeface="Times New Roman"/>
              </a:rPr>
              <a:t>&lt;data/godzina&gt;</a:t>
            </a:r>
          </a:p>
        </p:txBody>
      </p:sp>
      <p:sp>
        <p:nvSpPr>
          <p:cNvPr id="763" name="PlaceHolder 5"/>
          <p:cNvSpPr>
            <a:spLocks noGrp="1"/>
          </p:cNvSpPr>
          <p:nvPr>
            <p:ph type="ftr" idx="386"/>
          </p:nvPr>
        </p:nvSpPr>
        <p:spPr>
          <a:xfrm>
            <a:off x="3124080" y="6248520"/>
            <a:ext cx="2895120" cy="456840"/>
          </a:xfrm>
          <a:prstGeom prst="rect">
            <a:avLst/>
          </a:prstGeom>
          <a:noFill/>
          <a:ln w="9360">
            <a:noFill/>
          </a:ln>
        </p:spPr>
        <p:txBody>
          <a:bodyPr lIns="91080" tIns="45720" rIns="91080" bIns="45720" numCol="1" spcCol="0" anchor="t">
            <a:noAutofit/>
          </a:bodyPr>
          <a:lstStyle>
            <a:lvl1pPr indent="0" algn="ctr">
              <a:buNone/>
              <a:defRPr lang="pl-PL" sz="1400" b="0" u="none" strike="noStrike">
                <a:solidFill>
                  <a:srgbClr val="000000"/>
                </a:solidFill>
                <a:uFillTx/>
                <a:latin typeface="Times New Roman"/>
              </a:defRPr>
            </a:lvl1pPr>
          </a:lstStyle>
          <a:p>
            <a:pPr indent="0" algn="ctr">
              <a:buNone/>
            </a:pPr>
            <a:r>
              <a:rPr lang="pl-PL" sz="1400" b="0" u="none" strike="noStrike">
                <a:solidFill>
                  <a:srgbClr val="000000"/>
                </a:solidFill>
                <a:uFillTx/>
                <a:latin typeface="Times New Roman"/>
              </a:rPr>
              <a:t>&lt;stopka&gt;</a:t>
            </a:r>
          </a:p>
        </p:txBody>
      </p:sp>
      <p:sp>
        <p:nvSpPr>
          <p:cNvPr id="764" name="PlaceHolder 6"/>
          <p:cNvSpPr>
            <a:spLocks noGrp="1"/>
          </p:cNvSpPr>
          <p:nvPr>
            <p:ph type="sldNum" idx="387"/>
          </p:nvPr>
        </p:nvSpPr>
        <p:spPr>
          <a:xfrm>
            <a:off x="6553080" y="6248520"/>
            <a:ext cx="1904760" cy="456840"/>
          </a:xfrm>
          <a:prstGeom prst="rect">
            <a:avLst/>
          </a:prstGeom>
          <a:noFill/>
          <a:ln w="9360">
            <a:noFill/>
          </a:ln>
        </p:spPr>
        <p:txBody>
          <a:bodyPr lIns="91080" tIns="45720" rIns="91080" bIns="45720" numCol="1" spcCol="0" anchor="t">
            <a:noAutofit/>
          </a:bodyPr>
          <a:lstStyle>
            <a:lvl1pPr indent="0" algn="r">
              <a:lnSpc>
                <a:spcPct val="100000"/>
              </a:lnSpc>
              <a:buNone/>
              <a:defRPr lang="pl-PL" sz="1400" b="1" u="none" strike="noStrike">
                <a:solidFill>
                  <a:srgbClr val="000000"/>
                </a:solidFill>
                <a:uFillTx/>
                <a:latin typeface="Times New Roman"/>
              </a:defRPr>
            </a:lvl1pPr>
          </a:lstStyle>
          <a:p>
            <a:pPr indent="0" algn="r">
              <a:lnSpc>
                <a:spcPct val="100000"/>
              </a:lnSpc>
              <a:buNone/>
            </a:pPr>
            <a:fld id="{017912A7-DABE-4FD2-B0AC-B7D8E105363D}" type="slidenum">
              <a:rPr lang="pl-PL" sz="1400" b="1" u="none" strike="noStrike">
                <a:solidFill>
                  <a:srgbClr val="000000"/>
                </a:solidFill>
                <a:uFillTx/>
                <a:latin typeface="Times New Roman"/>
              </a:rPr>
              <a:t>‹#›</a:t>
            </a:fld>
            <a:endParaRPr lang="pl-PL" sz="1400" b="0" u="none" strike="noStrik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905" r:id="rId1"/>
  </p:sldLayoutIdLst>
  <p:txStyles>
    <p:titleStyle/>
    <p:bodyStyle/>
    <p:otherStyle/>
  </p:txStyles>
</p:sldMaster>
</file>

<file path=ppt/slideMasters/slideMaster121.xml><?xml version="1.0" encoding="utf-8"?>
<p:sldMaster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768" name="PlaceHolder 1"/>
          <p:cNvSpPr>
            <a:spLocks noGrp="1"/>
          </p:cNvSpPr>
          <p:nvPr>
            <p:ph type="title"/>
          </p:nvPr>
        </p:nvSpPr>
        <p:spPr>
          <a:xfrm>
            <a:off x="457200" y="274680"/>
            <a:ext cx="8229240" cy="1142640"/>
          </a:xfrm>
          <a:prstGeom prst="rect">
            <a:avLst/>
          </a:prstGeom>
          <a:noFill/>
          <a:ln w="0">
            <a:noFill/>
          </a:ln>
        </p:spPr>
        <p:txBody>
          <a:bodyPr lIns="91080" tIns="45720" rIns="91080" bIns="45720" numCol="1" spcCol="0" anchor="ctr">
            <a:noAutofit/>
          </a:bodyPr>
          <a:lstStyle/>
          <a:p>
            <a:pPr indent="0" algn="ctr">
              <a:lnSpc>
                <a:spcPct val="100000"/>
              </a:lnSpc>
              <a:buNone/>
            </a:pPr>
            <a:r>
              <a:rPr lang="pl-PL" sz="4400" b="0" u="none" strike="noStrike">
                <a:solidFill>
                  <a:schemeClr val="dk2"/>
                </a:solidFill>
                <a:uFillTx/>
                <a:latin typeface="Times New Roman"/>
              </a:rPr>
              <a:t>Kliknij, aby edytować styl</a:t>
            </a:r>
            <a:endParaRPr lang="pl-PL" sz="4400" b="0" u="none" strike="noStrike">
              <a:solidFill>
                <a:schemeClr val="dk1"/>
              </a:solidFill>
              <a:uFillTx/>
              <a:latin typeface="Times New Roman"/>
            </a:endParaRPr>
          </a:p>
        </p:txBody>
      </p:sp>
      <p:sp>
        <p:nvSpPr>
          <p:cNvPr id="769" name="PlaceHolder 2"/>
          <p:cNvSpPr>
            <a:spLocks noGrp="1"/>
          </p:cNvSpPr>
          <p:nvPr>
            <p:ph type="body"/>
          </p:nvPr>
        </p:nvSpPr>
        <p:spPr>
          <a:xfrm>
            <a:off x="457200" y="1535040"/>
            <a:ext cx="4039920" cy="639360"/>
          </a:xfrm>
          <a:prstGeom prst="rect">
            <a:avLst/>
          </a:prstGeom>
          <a:noFill/>
          <a:ln w="0">
            <a:noFill/>
          </a:ln>
        </p:spPr>
        <p:txBody>
          <a:bodyPr lIns="91080" tIns="45720" rIns="91080" bIns="45720" numCol="1" spcCol="0" anchor="b">
            <a:noAutofit/>
          </a:bodyPr>
          <a:lstStyle/>
          <a:p>
            <a:pPr indent="0">
              <a:lnSpc>
                <a:spcPct val="100000"/>
              </a:lnSpc>
              <a:spcBef>
                <a:spcPts val="479"/>
              </a:spcBef>
              <a:buNone/>
              <a:tabLst>
                <a:tab pos="0" algn="l"/>
              </a:tabLst>
            </a:pPr>
            <a:r>
              <a:rPr lang="pl-PL" sz="2400" b="1" u="none" strike="noStrike">
                <a:solidFill>
                  <a:schemeClr val="dk1"/>
                </a:solidFill>
                <a:uFillTx/>
                <a:latin typeface="Times New Roman"/>
              </a:rPr>
              <a:t>Kliknij, aby edytować style wzorca tekstu</a:t>
            </a:r>
            <a:endParaRPr lang="pl-PL" sz="2400" b="0" u="none" strike="noStrike">
              <a:solidFill>
                <a:schemeClr val="dk1"/>
              </a:solidFill>
              <a:uFillTx/>
              <a:latin typeface="Times New Roman"/>
            </a:endParaRPr>
          </a:p>
        </p:txBody>
      </p:sp>
      <p:sp>
        <p:nvSpPr>
          <p:cNvPr id="770" name="PlaceHolder 3"/>
          <p:cNvSpPr>
            <a:spLocks noGrp="1"/>
          </p:cNvSpPr>
          <p:nvPr>
            <p:ph type="body"/>
          </p:nvPr>
        </p:nvSpPr>
        <p:spPr>
          <a:xfrm>
            <a:off x="457200" y="2174760"/>
            <a:ext cx="4039920" cy="3951000"/>
          </a:xfrm>
          <a:prstGeom prst="rect">
            <a:avLst/>
          </a:prstGeom>
          <a:noFill/>
          <a:ln w="0">
            <a:noFill/>
          </a:ln>
        </p:spPr>
        <p:txBody>
          <a:bodyPr lIns="91080" tIns="45720" rIns="91080" bIns="45720" numCol="1" spcCol="0" anchor="t">
            <a:noAutofit/>
          </a:bodyPr>
          <a:lstStyle/>
          <a:p>
            <a:pPr marL="342000" indent="-342000">
              <a:lnSpc>
                <a:spcPct val="100000"/>
              </a:lnSpc>
              <a:spcBef>
                <a:spcPts val="479"/>
              </a:spcBef>
              <a:buClr>
                <a:srgbClr val="000000"/>
              </a:buClr>
              <a:buFont typeface="Symbol" charset="2"/>
              <a:buChar char=""/>
            </a:pPr>
            <a:r>
              <a:rPr lang="pl-PL" sz="2400" b="0" u="none" strike="noStrike">
                <a:solidFill>
                  <a:schemeClr val="dk1"/>
                </a:solidFill>
                <a:uFillTx/>
                <a:latin typeface="Times New Roman"/>
              </a:rPr>
              <a:t>Kliknij, aby edytować style wzorca tekstu</a:t>
            </a:r>
          </a:p>
          <a:p>
            <a:pPr marL="740880" lvl="1" indent="-284760">
              <a:lnSpc>
                <a:spcPct val="100000"/>
              </a:lnSpc>
              <a:spcBef>
                <a:spcPts val="400"/>
              </a:spcBef>
              <a:buClr>
                <a:srgbClr val="000000"/>
              </a:buClr>
              <a:buFont typeface="Symbol" charset="2"/>
              <a:buChar char=""/>
            </a:pPr>
            <a:r>
              <a:rPr lang="pl-PL" sz="2000" b="0" u="none" strike="noStrike">
                <a:solidFill>
                  <a:schemeClr val="dk1"/>
                </a:solidFill>
                <a:uFillTx/>
                <a:latin typeface="Times New Roman"/>
              </a:rPr>
              <a:t>Drugi poziom</a:t>
            </a:r>
          </a:p>
          <a:p>
            <a:pPr marL="1139400" lvl="2" indent="-227880">
              <a:lnSpc>
                <a:spcPct val="100000"/>
              </a:lnSpc>
              <a:spcBef>
                <a:spcPts val="360"/>
              </a:spcBef>
              <a:buClr>
                <a:srgbClr val="000000"/>
              </a:buClr>
              <a:buFont typeface="Symbol" charset="2"/>
              <a:buChar char=""/>
            </a:pPr>
            <a:r>
              <a:rPr lang="pl-PL" sz="1800" b="0" u="none" strike="noStrike">
                <a:solidFill>
                  <a:schemeClr val="dk1"/>
                </a:solidFill>
                <a:uFillTx/>
                <a:latin typeface="Times New Roman"/>
              </a:rPr>
              <a:t>Trzeci poziom</a:t>
            </a:r>
          </a:p>
          <a:p>
            <a:pPr marL="1595520" lvl="3" indent="-227880">
              <a:lnSpc>
                <a:spcPct val="100000"/>
              </a:lnSpc>
              <a:spcBef>
                <a:spcPts val="320"/>
              </a:spcBef>
              <a:buClr>
                <a:srgbClr val="000000"/>
              </a:buClr>
              <a:buFont typeface="Symbol" charset="2"/>
              <a:buChar char=""/>
            </a:pPr>
            <a:r>
              <a:rPr lang="pl-PL" sz="1600" b="0" u="none" strike="noStrike">
                <a:solidFill>
                  <a:schemeClr val="dk1"/>
                </a:solidFill>
                <a:uFillTx/>
                <a:latin typeface="Times New Roman"/>
              </a:rPr>
              <a:t>Czwarty poziom</a:t>
            </a:r>
          </a:p>
          <a:p>
            <a:pPr marL="2051280" lvl="4" indent="-227880">
              <a:lnSpc>
                <a:spcPct val="100000"/>
              </a:lnSpc>
              <a:spcBef>
                <a:spcPts val="320"/>
              </a:spcBef>
              <a:buClr>
                <a:srgbClr val="000000"/>
              </a:buClr>
              <a:buFont typeface="OpenSymbol"/>
              <a:buChar char="»"/>
            </a:pPr>
            <a:r>
              <a:rPr lang="pl-PL" sz="1600" b="0" u="none" strike="noStrike">
                <a:solidFill>
                  <a:schemeClr val="dk1"/>
                </a:solidFill>
                <a:uFillTx/>
                <a:latin typeface="Times New Roman"/>
              </a:rPr>
              <a:t>Piąty poziom</a:t>
            </a:r>
          </a:p>
        </p:txBody>
      </p:sp>
      <p:sp>
        <p:nvSpPr>
          <p:cNvPr id="771" name="PlaceHolder 4"/>
          <p:cNvSpPr>
            <a:spLocks noGrp="1"/>
          </p:cNvSpPr>
          <p:nvPr>
            <p:ph type="body"/>
          </p:nvPr>
        </p:nvSpPr>
        <p:spPr>
          <a:xfrm>
            <a:off x="4645080" y="1535040"/>
            <a:ext cx="4041360" cy="639360"/>
          </a:xfrm>
          <a:prstGeom prst="rect">
            <a:avLst/>
          </a:prstGeom>
          <a:noFill/>
          <a:ln w="0">
            <a:noFill/>
          </a:ln>
        </p:spPr>
        <p:txBody>
          <a:bodyPr lIns="91080" tIns="45720" rIns="91080" bIns="45720" numCol="1" spcCol="0" anchor="b">
            <a:noAutofit/>
          </a:bodyPr>
          <a:lstStyle/>
          <a:p>
            <a:pPr indent="0">
              <a:lnSpc>
                <a:spcPct val="100000"/>
              </a:lnSpc>
              <a:spcBef>
                <a:spcPts val="479"/>
              </a:spcBef>
              <a:buNone/>
              <a:tabLst>
                <a:tab pos="0" algn="l"/>
              </a:tabLst>
            </a:pPr>
            <a:r>
              <a:rPr lang="pl-PL" sz="2400" b="1" u="none" strike="noStrike">
                <a:solidFill>
                  <a:schemeClr val="dk1"/>
                </a:solidFill>
                <a:uFillTx/>
                <a:latin typeface="Times New Roman"/>
              </a:rPr>
              <a:t>Kliknij, aby edytować style wzorca tekstu</a:t>
            </a:r>
            <a:endParaRPr lang="pl-PL" sz="2400" b="0" u="none" strike="noStrike">
              <a:solidFill>
                <a:schemeClr val="dk1"/>
              </a:solidFill>
              <a:uFillTx/>
              <a:latin typeface="Times New Roman"/>
            </a:endParaRPr>
          </a:p>
        </p:txBody>
      </p:sp>
      <p:sp>
        <p:nvSpPr>
          <p:cNvPr id="772" name="PlaceHolder 5"/>
          <p:cNvSpPr>
            <a:spLocks noGrp="1"/>
          </p:cNvSpPr>
          <p:nvPr>
            <p:ph type="body"/>
          </p:nvPr>
        </p:nvSpPr>
        <p:spPr>
          <a:xfrm>
            <a:off x="4645080" y="2174760"/>
            <a:ext cx="4041360" cy="3951000"/>
          </a:xfrm>
          <a:prstGeom prst="rect">
            <a:avLst/>
          </a:prstGeom>
          <a:noFill/>
          <a:ln w="0">
            <a:noFill/>
          </a:ln>
        </p:spPr>
        <p:txBody>
          <a:bodyPr lIns="91080" tIns="45720" rIns="91080" bIns="45720" numCol="1" spcCol="0" anchor="t">
            <a:noAutofit/>
          </a:bodyPr>
          <a:lstStyle/>
          <a:p>
            <a:pPr marL="342000" indent="-342000">
              <a:lnSpc>
                <a:spcPct val="100000"/>
              </a:lnSpc>
              <a:spcBef>
                <a:spcPts val="479"/>
              </a:spcBef>
              <a:buClr>
                <a:srgbClr val="000000"/>
              </a:buClr>
              <a:buFont typeface="Symbol" charset="2"/>
              <a:buChar char=""/>
            </a:pPr>
            <a:r>
              <a:rPr lang="pl-PL" sz="2400" b="0" u="none" strike="noStrike">
                <a:solidFill>
                  <a:schemeClr val="dk1"/>
                </a:solidFill>
                <a:uFillTx/>
                <a:latin typeface="Times New Roman"/>
              </a:rPr>
              <a:t>Kliknij, aby edytować style wzorca tekstu</a:t>
            </a:r>
          </a:p>
          <a:p>
            <a:pPr marL="740880" lvl="1" indent="-284760">
              <a:lnSpc>
                <a:spcPct val="100000"/>
              </a:lnSpc>
              <a:spcBef>
                <a:spcPts val="400"/>
              </a:spcBef>
              <a:buClr>
                <a:srgbClr val="000000"/>
              </a:buClr>
              <a:buFont typeface="Symbol" charset="2"/>
              <a:buChar char=""/>
            </a:pPr>
            <a:r>
              <a:rPr lang="pl-PL" sz="2000" b="0" u="none" strike="noStrike">
                <a:solidFill>
                  <a:schemeClr val="dk1"/>
                </a:solidFill>
                <a:uFillTx/>
                <a:latin typeface="Times New Roman"/>
              </a:rPr>
              <a:t>Drugi poziom</a:t>
            </a:r>
          </a:p>
          <a:p>
            <a:pPr marL="1139400" lvl="2" indent="-227880">
              <a:lnSpc>
                <a:spcPct val="100000"/>
              </a:lnSpc>
              <a:spcBef>
                <a:spcPts val="360"/>
              </a:spcBef>
              <a:buClr>
                <a:srgbClr val="000000"/>
              </a:buClr>
              <a:buFont typeface="Symbol" charset="2"/>
              <a:buChar char=""/>
            </a:pPr>
            <a:r>
              <a:rPr lang="pl-PL" sz="1800" b="0" u="none" strike="noStrike">
                <a:solidFill>
                  <a:schemeClr val="dk1"/>
                </a:solidFill>
                <a:uFillTx/>
                <a:latin typeface="Times New Roman"/>
              </a:rPr>
              <a:t>Trzeci poziom</a:t>
            </a:r>
          </a:p>
          <a:p>
            <a:pPr marL="1595520" lvl="3" indent="-227880">
              <a:lnSpc>
                <a:spcPct val="100000"/>
              </a:lnSpc>
              <a:spcBef>
                <a:spcPts val="320"/>
              </a:spcBef>
              <a:buClr>
                <a:srgbClr val="000000"/>
              </a:buClr>
              <a:buFont typeface="Symbol" charset="2"/>
              <a:buChar char=""/>
            </a:pPr>
            <a:r>
              <a:rPr lang="pl-PL" sz="1600" b="0" u="none" strike="noStrike">
                <a:solidFill>
                  <a:schemeClr val="dk1"/>
                </a:solidFill>
                <a:uFillTx/>
                <a:latin typeface="Times New Roman"/>
              </a:rPr>
              <a:t>Czwarty poziom</a:t>
            </a:r>
          </a:p>
          <a:p>
            <a:pPr marL="2051280" lvl="4" indent="-227880">
              <a:lnSpc>
                <a:spcPct val="100000"/>
              </a:lnSpc>
              <a:spcBef>
                <a:spcPts val="320"/>
              </a:spcBef>
              <a:buClr>
                <a:srgbClr val="000000"/>
              </a:buClr>
              <a:buFont typeface="OpenSymbol"/>
              <a:buChar char="»"/>
            </a:pPr>
            <a:r>
              <a:rPr lang="pl-PL" sz="1600" b="0" u="none" strike="noStrike">
                <a:solidFill>
                  <a:schemeClr val="dk1"/>
                </a:solidFill>
                <a:uFillTx/>
                <a:latin typeface="Times New Roman"/>
              </a:rPr>
              <a:t>Piąty poziom</a:t>
            </a:r>
          </a:p>
        </p:txBody>
      </p:sp>
      <p:sp>
        <p:nvSpPr>
          <p:cNvPr id="773" name="PlaceHolder 6"/>
          <p:cNvSpPr>
            <a:spLocks noGrp="1"/>
          </p:cNvSpPr>
          <p:nvPr>
            <p:ph type="dt" idx="388"/>
          </p:nvPr>
        </p:nvSpPr>
        <p:spPr>
          <a:xfrm>
            <a:off x="685800" y="6248520"/>
            <a:ext cx="1904760" cy="456840"/>
          </a:xfrm>
          <a:prstGeom prst="rect">
            <a:avLst/>
          </a:prstGeom>
          <a:noFill/>
          <a:ln w="9360">
            <a:noFill/>
          </a:ln>
        </p:spPr>
        <p:txBody>
          <a:bodyPr lIns="91080" tIns="45720" rIns="91080" bIns="45720" numCol="1" spcCol="0" anchor="t">
            <a:noAutofit/>
          </a:bodyPr>
          <a:lstStyle>
            <a:lvl1pPr indent="0">
              <a:buNone/>
              <a:defRPr lang="pl-PL" sz="1400" b="0" u="none" strike="noStrike">
                <a:solidFill>
                  <a:srgbClr val="000000"/>
                </a:solidFill>
                <a:uFillTx/>
                <a:latin typeface="Times New Roman"/>
              </a:defRPr>
            </a:lvl1pPr>
          </a:lstStyle>
          <a:p>
            <a:pPr indent="0">
              <a:buNone/>
            </a:pPr>
            <a:r>
              <a:rPr lang="pl-PL" sz="1400" b="0" u="none" strike="noStrike">
                <a:solidFill>
                  <a:srgbClr val="000000"/>
                </a:solidFill>
                <a:uFillTx/>
                <a:latin typeface="Times New Roman"/>
              </a:rPr>
              <a:t>&lt;data/godzina&gt;</a:t>
            </a:r>
          </a:p>
        </p:txBody>
      </p:sp>
      <p:sp>
        <p:nvSpPr>
          <p:cNvPr id="774" name="PlaceHolder 7"/>
          <p:cNvSpPr>
            <a:spLocks noGrp="1"/>
          </p:cNvSpPr>
          <p:nvPr>
            <p:ph type="ftr" idx="389"/>
          </p:nvPr>
        </p:nvSpPr>
        <p:spPr>
          <a:xfrm>
            <a:off x="3124080" y="6248520"/>
            <a:ext cx="2895120" cy="456840"/>
          </a:xfrm>
          <a:prstGeom prst="rect">
            <a:avLst/>
          </a:prstGeom>
          <a:noFill/>
          <a:ln w="9360">
            <a:noFill/>
          </a:ln>
        </p:spPr>
        <p:txBody>
          <a:bodyPr lIns="91080" tIns="45720" rIns="91080" bIns="45720" numCol="1" spcCol="0" anchor="t">
            <a:noAutofit/>
          </a:bodyPr>
          <a:lstStyle>
            <a:lvl1pPr indent="0" algn="ctr">
              <a:buNone/>
              <a:defRPr lang="pl-PL" sz="1400" b="0" u="none" strike="noStrike">
                <a:solidFill>
                  <a:srgbClr val="000000"/>
                </a:solidFill>
                <a:uFillTx/>
                <a:latin typeface="Times New Roman"/>
              </a:defRPr>
            </a:lvl1pPr>
          </a:lstStyle>
          <a:p>
            <a:pPr indent="0" algn="ctr">
              <a:buNone/>
            </a:pPr>
            <a:r>
              <a:rPr lang="pl-PL" sz="1400" b="0" u="none" strike="noStrike">
                <a:solidFill>
                  <a:srgbClr val="000000"/>
                </a:solidFill>
                <a:uFillTx/>
                <a:latin typeface="Times New Roman"/>
              </a:rPr>
              <a:t>&lt;stopka&gt;</a:t>
            </a:r>
          </a:p>
        </p:txBody>
      </p:sp>
      <p:sp>
        <p:nvSpPr>
          <p:cNvPr id="775" name="PlaceHolder 8"/>
          <p:cNvSpPr>
            <a:spLocks noGrp="1"/>
          </p:cNvSpPr>
          <p:nvPr>
            <p:ph type="sldNum" idx="390"/>
          </p:nvPr>
        </p:nvSpPr>
        <p:spPr>
          <a:xfrm>
            <a:off x="6553080" y="6248520"/>
            <a:ext cx="1904760" cy="456840"/>
          </a:xfrm>
          <a:prstGeom prst="rect">
            <a:avLst/>
          </a:prstGeom>
          <a:noFill/>
          <a:ln w="9360">
            <a:noFill/>
          </a:ln>
        </p:spPr>
        <p:txBody>
          <a:bodyPr lIns="91080" tIns="45720" rIns="91080" bIns="45720" numCol="1" spcCol="0" anchor="t">
            <a:noAutofit/>
          </a:bodyPr>
          <a:lstStyle>
            <a:lvl1pPr indent="0" algn="r">
              <a:lnSpc>
                <a:spcPct val="100000"/>
              </a:lnSpc>
              <a:buNone/>
              <a:defRPr lang="pl-PL" sz="1400" b="1" u="none" strike="noStrike">
                <a:solidFill>
                  <a:srgbClr val="000000"/>
                </a:solidFill>
                <a:uFillTx/>
                <a:latin typeface="Times New Roman"/>
              </a:defRPr>
            </a:lvl1pPr>
          </a:lstStyle>
          <a:p>
            <a:pPr indent="0" algn="r">
              <a:lnSpc>
                <a:spcPct val="100000"/>
              </a:lnSpc>
              <a:buNone/>
            </a:pPr>
            <a:fld id="{094087DF-A5B5-4948-9023-84AB0A4DACCD}" type="slidenum">
              <a:rPr lang="pl-PL" sz="1400" b="1" u="none" strike="noStrike">
                <a:solidFill>
                  <a:srgbClr val="000000"/>
                </a:solidFill>
                <a:uFillTx/>
                <a:latin typeface="Times New Roman"/>
              </a:rPr>
              <a:t>‹#›</a:t>
            </a:fld>
            <a:endParaRPr lang="pl-PL" sz="1400" b="0" u="none" strike="noStrik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907" r:id="rId1"/>
  </p:sldLayoutIdLst>
  <p:txStyles>
    <p:titleStyle/>
    <p:bodyStyle/>
    <p:otherStyle/>
  </p:txStyles>
</p:sldMaster>
</file>

<file path=ppt/slideMasters/slideMaster122.xml><?xml version="1.0" encoding="utf-8"?>
<p:sldMaster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776" name="PlaceHolder 1"/>
          <p:cNvSpPr>
            <a:spLocks noGrp="1"/>
          </p:cNvSpPr>
          <p:nvPr>
            <p:ph type="title"/>
          </p:nvPr>
        </p:nvSpPr>
        <p:spPr>
          <a:xfrm>
            <a:off x="685800" y="609480"/>
            <a:ext cx="7772040" cy="1142640"/>
          </a:xfrm>
          <a:prstGeom prst="rect">
            <a:avLst/>
          </a:prstGeom>
          <a:noFill/>
          <a:ln w="0">
            <a:noFill/>
          </a:ln>
        </p:spPr>
        <p:txBody>
          <a:bodyPr lIns="91080" tIns="45720" rIns="91080" bIns="45720" numCol="1" spcCol="0" anchor="ctr">
            <a:noAutofit/>
          </a:bodyPr>
          <a:lstStyle/>
          <a:p>
            <a:pPr indent="0" algn="ctr">
              <a:lnSpc>
                <a:spcPct val="100000"/>
              </a:lnSpc>
              <a:buNone/>
            </a:pPr>
            <a:r>
              <a:rPr lang="pl-PL" sz="4400" b="0" u="none" strike="noStrike">
                <a:solidFill>
                  <a:schemeClr val="dk2"/>
                </a:solidFill>
                <a:uFillTx/>
                <a:latin typeface="Times New Roman"/>
              </a:rPr>
              <a:t>Kliknij, aby edytować styl</a:t>
            </a:r>
            <a:endParaRPr lang="pl-PL" sz="4400" b="0" u="none" strike="noStrike">
              <a:solidFill>
                <a:schemeClr val="dk1"/>
              </a:solidFill>
              <a:uFillTx/>
              <a:latin typeface="Times New Roman"/>
            </a:endParaRPr>
          </a:p>
        </p:txBody>
      </p:sp>
      <p:sp>
        <p:nvSpPr>
          <p:cNvPr id="777" name="PlaceHolder 2"/>
          <p:cNvSpPr>
            <a:spLocks noGrp="1"/>
          </p:cNvSpPr>
          <p:nvPr>
            <p:ph type="dt" idx="391"/>
          </p:nvPr>
        </p:nvSpPr>
        <p:spPr>
          <a:xfrm>
            <a:off x="685800" y="6248520"/>
            <a:ext cx="1904760" cy="456840"/>
          </a:xfrm>
          <a:prstGeom prst="rect">
            <a:avLst/>
          </a:prstGeom>
          <a:noFill/>
          <a:ln w="9360">
            <a:noFill/>
          </a:ln>
        </p:spPr>
        <p:txBody>
          <a:bodyPr lIns="91080" tIns="45720" rIns="91080" bIns="45720" numCol="1" spcCol="0" anchor="t">
            <a:noAutofit/>
          </a:bodyPr>
          <a:lstStyle>
            <a:lvl1pPr indent="0">
              <a:buNone/>
              <a:defRPr lang="pl-PL" sz="1400" b="0" u="none" strike="noStrike">
                <a:solidFill>
                  <a:srgbClr val="000000"/>
                </a:solidFill>
                <a:uFillTx/>
                <a:latin typeface="Times New Roman"/>
              </a:defRPr>
            </a:lvl1pPr>
          </a:lstStyle>
          <a:p>
            <a:pPr indent="0">
              <a:buNone/>
            </a:pPr>
            <a:r>
              <a:rPr lang="pl-PL" sz="1400" b="0" u="none" strike="noStrike">
                <a:solidFill>
                  <a:srgbClr val="000000"/>
                </a:solidFill>
                <a:uFillTx/>
                <a:latin typeface="Times New Roman"/>
              </a:rPr>
              <a:t>&lt;data/godzina&gt;</a:t>
            </a:r>
          </a:p>
        </p:txBody>
      </p:sp>
      <p:sp>
        <p:nvSpPr>
          <p:cNvPr id="778" name="PlaceHolder 3"/>
          <p:cNvSpPr>
            <a:spLocks noGrp="1"/>
          </p:cNvSpPr>
          <p:nvPr>
            <p:ph type="ftr" idx="392"/>
          </p:nvPr>
        </p:nvSpPr>
        <p:spPr>
          <a:xfrm>
            <a:off x="3124080" y="6248520"/>
            <a:ext cx="2895120" cy="456840"/>
          </a:xfrm>
          <a:prstGeom prst="rect">
            <a:avLst/>
          </a:prstGeom>
          <a:noFill/>
          <a:ln w="9360">
            <a:noFill/>
          </a:ln>
        </p:spPr>
        <p:txBody>
          <a:bodyPr lIns="91080" tIns="45720" rIns="91080" bIns="45720" numCol="1" spcCol="0" anchor="t">
            <a:noAutofit/>
          </a:bodyPr>
          <a:lstStyle>
            <a:lvl1pPr indent="0" algn="ctr">
              <a:buNone/>
              <a:defRPr lang="pl-PL" sz="1400" b="0" u="none" strike="noStrike">
                <a:solidFill>
                  <a:srgbClr val="000000"/>
                </a:solidFill>
                <a:uFillTx/>
                <a:latin typeface="Times New Roman"/>
              </a:defRPr>
            </a:lvl1pPr>
          </a:lstStyle>
          <a:p>
            <a:pPr indent="0" algn="ctr">
              <a:buNone/>
            </a:pPr>
            <a:r>
              <a:rPr lang="pl-PL" sz="1400" b="0" u="none" strike="noStrike">
                <a:solidFill>
                  <a:srgbClr val="000000"/>
                </a:solidFill>
                <a:uFillTx/>
                <a:latin typeface="Times New Roman"/>
              </a:rPr>
              <a:t>&lt;stopka&gt;</a:t>
            </a:r>
          </a:p>
        </p:txBody>
      </p:sp>
      <p:sp>
        <p:nvSpPr>
          <p:cNvPr id="779" name="PlaceHolder 4"/>
          <p:cNvSpPr>
            <a:spLocks noGrp="1"/>
          </p:cNvSpPr>
          <p:nvPr>
            <p:ph type="sldNum" idx="393"/>
          </p:nvPr>
        </p:nvSpPr>
        <p:spPr>
          <a:xfrm>
            <a:off x="6553080" y="6248520"/>
            <a:ext cx="1904760" cy="456840"/>
          </a:xfrm>
          <a:prstGeom prst="rect">
            <a:avLst/>
          </a:prstGeom>
          <a:noFill/>
          <a:ln w="9360">
            <a:noFill/>
          </a:ln>
        </p:spPr>
        <p:txBody>
          <a:bodyPr lIns="91080" tIns="45720" rIns="91080" bIns="45720" numCol="1" spcCol="0" anchor="t">
            <a:noAutofit/>
          </a:bodyPr>
          <a:lstStyle>
            <a:lvl1pPr indent="0" algn="r">
              <a:lnSpc>
                <a:spcPct val="100000"/>
              </a:lnSpc>
              <a:buNone/>
              <a:defRPr lang="pl-PL" sz="1400" b="1" u="none" strike="noStrike">
                <a:solidFill>
                  <a:srgbClr val="000000"/>
                </a:solidFill>
                <a:uFillTx/>
                <a:latin typeface="Times New Roman"/>
              </a:defRPr>
            </a:lvl1pPr>
          </a:lstStyle>
          <a:p>
            <a:pPr indent="0" algn="r">
              <a:lnSpc>
                <a:spcPct val="100000"/>
              </a:lnSpc>
              <a:buNone/>
            </a:pPr>
            <a:fld id="{2A4A4BC7-FBA3-40EE-985E-21353B938EDB}" type="slidenum">
              <a:rPr lang="pl-PL" sz="1400" b="1" u="none" strike="noStrike">
                <a:solidFill>
                  <a:srgbClr val="000000"/>
                </a:solidFill>
                <a:uFillTx/>
                <a:latin typeface="Times New Roman"/>
              </a:rPr>
              <a:t>‹#›</a:t>
            </a:fld>
            <a:endParaRPr lang="pl-PL" sz="1400" b="0" u="none" strike="noStrik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909" r:id="rId1"/>
  </p:sldLayoutIdLst>
  <p:txStyles>
    <p:titleStyle/>
    <p:bodyStyle/>
    <p:otherStyle/>
  </p:txStyles>
</p:sldMaster>
</file>

<file path=ppt/slideMasters/slideMaster123.xml><?xml version="1.0" encoding="utf-8"?>
<p:sldMaster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781" name="PlaceHolder 1"/>
          <p:cNvSpPr>
            <a:spLocks noGrp="1"/>
          </p:cNvSpPr>
          <p:nvPr>
            <p:ph type="dt" idx="394"/>
          </p:nvPr>
        </p:nvSpPr>
        <p:spPr>
          <a:xfrm>
            <a:off x="685800" y="6248520"/>
            <a:ext cx="1904760" cy="456840"/>
          </a:xfrm>
          <a:prstGeom prst="rect">
            <a:avLst/>
          </a:prstGeom>
          <a:noFill/>
          <a:ln w="9360">
            <a:noFill/>
          </a:ln>
        </p:spPr>
        <p:txBody>
          <a:bodyPr lIns="91080" tIns="45720" rIns="91080" bIns="45720" numCol="1" spcCol="0" anchor="t">
            <a:noAutofit/>
          </a:bodyPr>
          <a:lstStyle>
            <a:lvl1pPr indent="0">
              <a:buNone/>
              <a:defRPr lang="pl-PL" sz="1400" b="0" u="none" strike="noStrike">
                <a:solidFill>
                  <a:srgbClr val="000000"/>
                </a:solidFill>
                <a:uFillTx/>
                <a:latin typeface="Times New Roman"/>
              </a:defRPr>
            </a:lvl1pPr>
          </a:lstStyle>
          <a:p>
            <a:pPr indent="0">
              <a:buNone/>
            </a:pPr>
            <a:r>
              <a:rPr lang="pl-PL" sz="1400" b="0" u="none" strike="noStrike">
                <a:solidFill>
                  <a:srgbClr val="000000"/>
                </a:solidFill>
                <a:uFillTx/>
                <a:latin typeface="Times New Roman"/>
              </a:rPr>
              <a:t>&lt;data/godzina&gt;</a:t>
            </a:r>
          </a:p>
        </p:txBody>
      </p:sp>
      <p:sp>
        <p:nvSpPr>
          <p:cNvPr id="782" name="PlaceHolder 2"/>
          <p:cNvSpPr>
            <a:spLocks noGrp="1"/>
          </p:cNvSpPr>
          <p:nvPr>
            <p:ph type="ftr" idx="395"/>
          </p:nvPr>
        </p:nvSpPr>
        <p:spPr>
          <a:xfrm>
            <a:off x="3124080" y="6248520"/>
            <a:ext cx="2895120" cy="456840"/>
          </a:xfrm>
          <a:prstGeom prst="rect">
            <a:avLst/>
          </a:prstGeom>
          <a:noFill/>
          <a:ln w="9360">
            <a:noFill/>
          </a:ln>
        </p:spPr>
        <p:txBody>
          <a:bodyPr lIns="91080" tIns="45720" rIns="91080" bIns="45720" numCol="1" spcCol="0" anchor="t">
            <a:noAutofit/>
          </a:bodyPr>
          <a:lstStyle>
            <a:lvl1pPr indent="0" algn="ctr">
              <a:buNone/>
              <a:defRPr lang="pl-PL" sz="1400" b="0" u="none" strike="noStrike">
                <a:solidFill>
                  <a:srgbClr val="000000"/>
                </a:solidFill>
                <a:uFillTx/>
                <a:latin typeface="Times New Roman"/>
              </a:defRPr>
            </a:lvl1pPr>
          </a:lstStyle>
          <a:p>
            <a:pPr indent="0" algn="ctr">
              <a:buNone/>
            </a:pPr>
            <a:r>
              <a:rPr lang="pl-PL" sz="1400" b="0" u="none" strike="noStrike">
                <a:solidFill>
                  <a:srgbClr val="000000"/>
                </a:solidFill>
                <a:uFillTx/>
                <a:latin typeface="Times New Roman"/>
              </a:rPr>
              <a:t>&lt;stopka&gt;</a:t>
            </a:r>
          </a:p>
        </p:txBody>
      </p:sp>
      <p:sp>
        <p:nvSpPr>
          <p:cNvPr id="783" name="PlaceHolder 3"/>
          <p:cNvSpPr>
            <a:spLocks noGrp="1"/>
          </p:cNvSpPr>
          <p:nvPr>
            <p:ph type="sldNum" idx="396"/>
          </p:nvPr>
        </p:nvSpPr>
        <p:spPr>
          <a:xfrm>
            <a:off x="6553080" y="6248520"/>
            <a:ext cx="1904760" cy="456840"/>
          </a:xfrm>
          <a:prstGeom prst="rect">
            <a:avLst/>
          </a:prstGeom>
          <a:noFill/>
          <a:ln w="9360">
            <a:noFill/>
          </a:ln>
        </p:spPr>
        <p:txBody>
          <a:bodyPr lIns="91080" tIns="45720" rIns="91080" bIns="45720" numCol="1" spcCol="0" anchor="t">
            <a:noAutofit/>
          </a:bodyPr>
          <a:lstStyle>
            <a:lvl1pPr indent="0" algn="r">
              <a:lnSpc>
                <a:spcPct val="100000"/>
              </a:lnSpc>
              <a:buNone/>
              <a:defRPr lang="pl-PL" sz="1400" b="1" u="none" strike="noStrike">
                <a:solidFill>
                  <a:srgbClr val="000000"/>
                </a:solidFill>
                <a:uFillTx/>
                <a:latin typeface="Times New Roman"/>
              </a:defRPr>
            </a:lvl1pPr>
          </a:lstStyle>
          <a:p>
            <a:pPr indent="0" algn="r">
              <a:lnSpc>
                <a:spcPct val="100000"/>
              </a:lnSpc>
              <a:buNone/>
            </a:pPr>
            <a:fld id="{654F511A-0628-4E12-AF50-290E560E9EBF}" type="slidenum">
              <a:rPr lang="pl-PL" sz="1400" b="1" u="none" strike="noStrike">
                <a:solidFill>
                  <a:srgbClr val="000000"/>
                </a:solidFill>
                <a:uFillTx/>
                <a:latin typeface="Times New Roman"/>
              </a:rPr>
              <a:t>‹#›</a:t>
            </a:fld>
            <a:endParaRPr lang="pl-PL" sz="1400" b="0" u="none" strike="noStrik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911" r:id="rId1"/>
  </p:sldLayoutIdLst>
  <p:txStyles>
    <p:titleStyle/>
    <p:bodyStyle/>
    <p:otherStyle/>
  </p:txStyles>
</p:sldMaster>
</file>

<file path=ppt/slideMasters/slideMaster124.xml><?xml version="1.0" encoding="utf-8"?>
<p:sldMaster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784" name="PlaceHolder 1"/>
          <p:cNvSpPr>
            <a:spLocks noGrp="1"/>
          </p:cNvSpPr>
          <p:nvPr>
            <p:ph type="title"/>
          </p:nvPr>
        </p:nvSpPr>
        <p:spPr>
          <a:xfrm>
            <a:off x="457200" y="272880"/>
            <a:ext cx="3007800" cy="1161720"/>
          </a:xfrm>
          <a:prstGeom prst="rect">
            <a:avLst/>
          </a:prstGeom>
          <a:noFill/>
          <a:ln w="0">
            <a:noFill/>
          </a:ln>
        </p:spPr>
        <p:txBody>
          <a:bodyPr lIns="91080" tIns="45720" rIns="91080" bIns="45720" numCol="1" spcCol="0" anchor="b">
            <a:noAutofit/>
          </a:bodyPr>
          <a:lstStyle/>
          <a:p>
            <a:pPr indent="0">
              <a:lnSpc>
                <a:spcPct val="100000"/>
              </a:lnSpc>
              <a:buNone/>
            </a:pPr>
            <a:r>
              <a:rPr lang="pl-PL" sz="2000" b="1" u="none" strike="noStrike">
                <a:solidFill>
                  <a:schemeClr val="dk2"/>
                </a:solidFill>
                <a:uFillTx/>
                <a:latin typeface="Times New Roman"/>
              </a:rPr>
              <a:t>Kliknij, aby edytować styl</a:t>
            </a:r>
            <a:endParaRPr lang="pl-PL" sz="2000" b="0" u="none" strike="noStrike">
              <a:solidFill>
                <a:schemeClr val="dk1"/>
              </a:solidFill>
              <a:uFillTx/>
              <a:latin typeface="Times New Roman"/>
            </a:endParaRPr>
          </a:p>
        </p:txBody>
      </p:sp>
      <p:sp>
        <p:nvSpPr>
          <p:cNvPr id="785" name="PlaceHolder 2"/>
          <p:cNvSpPr>
            <a:spLocks noGrp="1"/>
          </p:cNvSpPr>
          <p:nvPr>
            <p:ph type="body"/>
          </p:nvPr>
        </p:nvSpPr>
        <p:spPr>
          <a:xfrm>
            <a:off x="3575160" y="272880"/>
            <a:ext cx="5111280" cy="5852880"/>
          </a:xfrm>
          <a:prstGeom prst="rect">
            <a:avLst/>
          </a:prstGeom>
          <a:noFill/>
          <a:ln w="0">
            <a:noFill/>
          </a:ln>
        </p:spPr>
        <p:txBody>
          <a:bodyPr lIns="91080" tIns="45720" rIns="91080" bIns="45720" numCol="1" spcCol="0" anchor="t">
            <a:noAutofit/>
          </a:bodyPr>
          <a:lstStyle/>
          <a:p>
            <a:pPr marL="342000" indent="-342000">
              <a:lnSpc>
                <a:spcPct val="100000"/>
              </a:lnSpc>
              <a:spcBef>
                <a:spcPts val="641"/>
              </a:spcBef>
              <a:buClr>
                <a:srgbClr val="000000"/>
              </a:buClr>
              <a:buFont typeface="Symbol" charset="2"/>
              <a:buChar char=""/>
            </a:pPr>
            <a:r>
              <a:rPr lang="pl-PL" sz="3200" b="0" u="none" strike="noStrike">
                <a:solidFill>
                  <a:schemeClr val="dk1"/>
                </a:solidFill>
                <a:uFillTx/>
                <a:latin typeface="Times New Roman"/>
              </a:rPr>
              <a:t>Kliknij, aby edytować style wzorca tekstu</a:t>
            </a:r>
          </a:p>
          <a:p>
            <a:pPr marL="740880" lvl="1" indent="-284760">
              <a:lnSpc>
                <a:spcPct val="100000"/>
              </a:lnSpc>
              <a:spcBef>
                <a:spcPts val="561"/>
              </a:spcBef>
              <a:buClr>
                <a:srgbClr val="000000"/>
              </a:buClr>
              <a:buFont typeface="Symbol" charset="2"/>
              <a:buChar char=""/>
            </a:pPr>
            <a:r>
              <a:rPr lang="pl-PL" sz="2800" b="0" u="none" strike="noStrike">
                <a:solidFill>
                  <a:schemeClr val="dk1"/>
                </a:solidFill>
                <a:uFillTx/>
                <a:latin typeface="Times New Roman"/>
              </a:rPr>
              <a:t>Drugi poziom</a:t>
            </a:r>
          </a:p>
          <a:p>
            <a:pPr marL="1139400" lvl="2" indent="-227880">
              <a:lnSpc>
                <a:spcPct val="100000"/>
              </a:lnSpc>
              <a:spcBef>
                <a:spcPts val="479"/>
              </a:spcBef>
              <a:buClr>
                <a:srgbClr val="000000"/>
              </a:buClr>
              <a:buFont typeface="Symbol" charset="2"/>
              <a:buChar char=""/>
            </a:pPr>
            <a:r>
              <a:rPr lang="pl-PL" sz="2400" b="0" u="none" strike="noStrike">
                <a:solidFill>
                  <a:schemeClr val="dk1"/>
                </a:solidFill>
                <a:uFillTx/>
                <a:latin typeface="Times New Roman"/>
              </a:rPr>
              <a:t>Trzeci poziom</a:t>
            </a:r>
          </a:p>
          <a:p>
            <a:pPr marL="1595520" lvl="3" indent="-227880">
              <a:lnSpc>
                <a:spcPct val="100000"/>
              </a:lnSpc>
              <a:spcBef>
                <a:spcPts val="400"/>
              </a:spcBef>
              <a:buClr>
                <a:srgbClr val="000000"/>
              </a:buClr>
              <a:buFont typeface="Symbol" charset="2"/>
              <a:buChar char=""/>
            </a:pPr>
            <a:r>
              <a:rPr lang="pl-PL" sz="2000" b="0" u="none" strike="noStrike">
                <a:solidFill>
                  <a:schemeClr val="dk1"/>
                </a:solidFill>
                <a:uFillTx/>
                <a:latin typeface="Times New Roman"/>
              </a:rPr>
              <a:t>Czwarty poziom</a:t>
            </a:r>
          </a:p>
          <a:p>
            <a:pPr marL="2051280" lvl="4" indent="-227880">
              <a:lnSpc>
                <a:spcPct val="100000"/>
              </a:lnSpc>
              <a:spcBef>
                <a:spcPts val="400"/>
              </a:spcBef>
              <a:buClr>
                <a:srgbClr val="000000"/>
              </a:buClr>
              <a:buFont typeface="OpenSymbol"/>
              <a:buChar char="»"/>
            </a:pPr>
            <a:r>
              <a:rPr lang="pl-PL" sz="2000" b="0" u="none" strike="noStrike">
                <a:solidFill>
                  <a:schemeClr val="dk1"/>
                </a:solidFill>
                <a:uFillTx/>
                <a:latin typeface="Times New Roman"/>
              </a:rPr>
              <a:t>Piąty poziom</a:t>
            </a:r>
          </a:p>
        </p:txBody>
      </p:sp>
      <p:sp>
        <p:nvSpPr>
          <p:cNvPr id="786" name="PlaceHolder 3"/>
          <p:cNvSpPr>
            <a:spLocks noGrp="1"/>
          </p:cNvSpPr>
          <p:nvPr>
            <p:ph type="body"/>
          </p:nvPr>
        </p:nvSpPr>
        <p:spPr>
          <a:xfrm>
            <a:off x="457200" y="1434960"/>
            <a:ext cx="3007800" cy="4690800"/>
          </a:xfrm>
          <a:prstGeom prst="rect">
            <a:avLst/>
          </a:prstGeom>
          <a:noFill/>
          <a:ln w="0">
            <a:noFill/>
          </a:ln>
        </p:spPr>
        <p:txBody>
          <a:bodyPr lIns="91080" tIns="45720" rIns="91080" bIns="45720" numCol="1" spcCol="0" anchor="t">
            <a:noAutofit/>
          </a:bodyPr>
          <a:lstStyle/>
          <a:p>
            <a:pPr indent="0">
              <a:lnSpc>
                <a:spcPct val="100000"/>
              </a:lnSpc>
              <a:spcBef>
                <a:spcPts val="281"/>
              </a:spcBef>
              <a:buNone/>
              <a:tabLst>
                <a:tab pos="0" algn="l"/>
              </a:tabLst>
            </a:pPr>
            <a:r>
              <a:rPr lang="pl-PL" sz="1400" b="0" u="none" strike="noStrike">
                <a:solidFill>
                  <a:schemeClr val="dk1"/>
                </a:solidFill>
                <a:uFillTx/>
                <a:latin typeface="Times New Roman"/>
              </a:rPr>
              <a:t>Kliknij, aby edytować style wzorca tekstu</a:t>
            </a:r>
          </a:p>
        </p:txBody>
      </p:sp>
      <p:sp>
        <p:nvSpPr>
          <p:cNvPr id="787" name="PlaceHolder 4"/>
          <p:cNvSpPr>
            <a:spLocks noGrp="1"/>
          </p:cNvSpPr>
          <p:nvPr>
            <p:ph type="dt" idx="397"/>
          </p:nvPr>
        </p:nvSpPr>
        <p:spPr>
          <a:xfrm>
            <a:off x="685800" y="6248520"/>
            <a:ext cx="1904760" cy="456840"/>
          </a:xfrm>
          <a:prstGeom prst="rect">
            <a:avLst/>
          </a:prstGeom>
          <a:noFill/>
          <a:ln w="9360">
            <a:noFill/>
          </a:ln>
        </p:spPr>
        <p:txBody>
          <a:bodyPr lIns="91080" tIns="45720" rIns="91080" bIns="45720" numCol="1" spcCol="0" anchor="t">
            <a:noAutofit/>
          </a:bodyPr>
          <a:lstStyle>
            <a:lvl1pPr indent="0">
              <a:buNone/>
              <a:defRPr lang="pl-PL" sz="1400" b="0" u="none" strike="noStrike">
                <a:solidFill>
                  <a:srgbClr val="000000"/>
                </a:solidFill>
                <a:uFillTx/>
                <a:latin typeface="Times New Roman"/>
              </a:defRPr>
            </a:lvl1pPr>
          </a:lstStyle>
          <a:p>
            <a:pPr indent="0">
              <a:buNone/>
            </a:pPr>
            <a:r>
              <a:rPr lang="pl-PL" sz="1400" b="0" u="none" strike="noStrike">
                <a:solidFill>
                  <a:srgbClr val="000000"/>
                </a:solidFill>
                <a:uFillTx/>
                <a:latin typeface="Times New Roman"/>
              </a:rPr>
              <a:t>&lt;data/godzina&gt;</a:t>
            </a:r>
          </a:p>
        </p:txBody>
      </p:sp>
      <p:sp>
        <p:nvSpPr>
          <p:cNvPr id="788" name="PlaceHolder 5"/>
          <p:cNvSpPr>
            <a:spLocks noGrp="1"/>
          </p:cNvSpPr>
          <p:nvPr>
            <p:ph type="ftr" idx="398"/>
          </p:nvPr>
        </p:nvSpPr>
        <p:spPr>
          <a:xfrm>
            <a:off x="3124080" y="6248520"/>
            <a:ext cx="2895120" cy="456840"/>
          </a:xfrm>
          <a:prstGeom prst="rect">
            <a:avLst/>
          </a:prstGeom>
          <a:noFill/>
          <a:ln w="9360">
            <a:noFill/>
          </a:ln>
        </p:spPr>
        <p:txBody>
          <a:bodyPr lIns="91080" tIns="45720" rIns="91080" bIns="45720" numCol="1" spcCol="0" anchor="t">
            <a:noAutofit/>
          </a:bodyPr>
          <a:lstStyle>
            <a:lvl1pPr indent="0" algn="ctr">
              <a:buNone/>
              <a:defRPr lang="pl-PL" sz="1400" b="0" u="none" strike="noStrike">
                <a:solidFill>
                  <a:srgbClr val="000000"/>
                </a:solidFill>
                <a:uFillTx/>
                <a:latin typeface="Times New Roman"/>
              </a:defRPr>
            </a:lvl1pPr>
          </a:lstStyle>
          <a:p>
            <a:pPr indent="0" algn="ctr">
              <a:buNone/>
            </a:pPr>
            <a:r>
              <a:rPr lang="pl-PL" sz="1400" b="0" u="none" strike="noStrike">
                <a:solidFill>
                  <a:srgbClr val="000000"/>
                </a:solidFill>
                <a:uFillTx/>
                <a:latin typeface="Times New Roman"/>
              </a:rPr>
              <a:t>&lt;stopka&gt;</a:t>
            </a:r>
          </a:p>
        </p:txBody>
      </p:sp>
      <p:sp>
        <p:nvSpPr>
          <p:cNvPr id="789" name="PlaceHolder 6"/>
          <p:cNvSpPr>
            <a:spLocks noGrp="1"/>
          </p:cNvSpPr>
          <p:nvPr>
            <p:ph type="sldNum" idx="399"/>
          </p:nvPr>
        </p:nvSpPr>
        <p:spPr>
          <a:xfrm>
            <a:off x="6553080" y="6248520"/>
            <a:ext cx="1904760" cy="456840"/>
          </a:xfrm>
          <a:prstGeom prst="rect">
            <a:avLst/>
          </a:prstGeom>
          <a:noFill/>
          <a:ln w="9360">
            <a:noFill/>
          </a:ln>
        </p:spPr>
        <p:txBody>
          <a:bodyPr lIns="91080" tIns="45720" rIns="91080" bIns="45720" numCol="1" spcCol="0" anchor="t">
            <a:noAutofit/>
          </a:bodyPr>
          <a:lstStyle>
            <a:lvl1pPr indent="0" algn="r">
              <a:lnSpc>
                <a:spcPct val="100000"/>
              </a:lnSpc>
              <a:buNone/>
              <a:defRPr lang="pl-PL" sz="1400" b="1" u="none" strike="noStrike">
                <a:solidFill>
                  <a:srgbClr val="000000"/>
                </a:solidFill>
                <a:uFillTx/>
                <a:latin typeface="Times New Roman"/>
              </a:defRPr>
            </a:lvl1pPr>
          </a:lstStyle>
          <a:p>
            <a:pPr indent="0" algn="r">
              <a:lnSpc>
                <a:spcPct val="100000"/>
              </a:lnSpc>
              <a:buNone/>
            </a:pPr>
            <a:fld id="{CE06F6C9-3D85-476A-A2DD-57B373021705}" type="slidenum">
              <a:rPr lang="pl-PL" sz="1400" b="1" u="none" strike="noStrike">
                <a:solidFill>
                  <a:srgbClr val="000000"/>
                </a:solidFill>
                <a:uFillTx/>
                <a:latin typeface="Times New Roman"/>
              </a:rPr>
              <a:t>‹#›</a:t>
            </a:fld>
            <a:endParaRPr lang="pl-PL" sz="1400" b="0" u="none" strike="noStrik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913" r:id="rId1"/>
  </p:sldLayoutIdLst>
  <p:txStyles>
    <p:titleStyle/>
    <p:bodyStyle/>
    <p:otherStyle/>
  </p:txStyles>
</p:sldMaster>
</file>

<file path=ppt/slideMasters/slideMaster125.xml><?xml version="1.0" encoding="utf-8"?>
<p:sldMaster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790" name="PlaceHolder 1"/>
          <p:cNvSpPr>
            <a:spLocks noGrp="1"/>
          </p:cNvSpPr>
          <p:nvPr>
            <p:ph type="title"/>
          </p:nvPr>
        </p:nvSpPr>
        <p:spPr>
          <a:xfrm>
            <a:off x="1792440" y="4800600"/>
            <a:ext cx="5486040" cy="566280"/>
          </a:xfrm>
          <a:prstGeom prst="rect">
            <a:avLst/>
          </a:prstGeom>
          <a:noFill/>
          <a:ln w="0">
            <a:noFill/>
          </a:ln>
        </p:spPr>
        <p:txBody>
          <a:bodyPr lIns="91080" tIns="45720" rIns="91080" bIns="45720" numCol="1" spcCol="0" anchor="b">
            <a:noAutofit/>
          </a:bodyPr>
          <a:lstStyle/>
          <a:p>
            <a:pPr indent="0">
              <a:lnSpc>
                <a:spcPct val="100000"/>
              </a:lnSpc>
              <a:buNone/>
            </a:pPr>
            <a:r>
              <a:rPr lang="pl-PL" sz="2000" b="1" u="none" strike="noStrike">
                <a:solidFill>
                  <a:schemeClr val="dk2"/>
                </a:solidFill>
                <a:uFillTx/>
                <a:latin typeface="Times New Roman"/>
              </a:rPr>
              <a:t>Kliknij, aby edytować styl</a:t>
            </a:r>
            <a:endParaRPr lang="pl-PL" sz="2000" b="0" u="none" strike="noStrike">
              <a:solidFill>
                <a:schemeClr val="dk1"/>
              </a:solidFill>
              <a:uFillTx/>
              <a:latin typeface="Times New Roman"/>
            </a:endParaRPr>
          </a:p>
        </p:txBody>
      </p:sp>
      <p:sp>
        <p:nvSpPr>
          <p:cNvPr id="791" name="PlaceHolder 2"/>
          <p:cNvSpPr>
            <a:spLocks noGrp="1"/>
          </p:cNvSpPr>
          <p:nvPr>
            <p:ph type="body"/>
          </p:nvPr>
        </p:nvSpPr>
        <p:spPr>
          <a:xfrm>
            <a:off x="1792440" y="612720"/>
            <a:ext cx="5486040" cy="4114440"/>
          </a:xfrm>
          <a:prstGeom prst="rect">
            <a:avLst/>
          </a:prstGeom>
          <a:noFill/>
          <a:ln w="0">
            <a:noFill/>
          </a:ln>
        </p:spPr>
        <p:txBody>
          <a:bodyPr lIns="90000" tIns="45000" rIns="90000" bIns="45000" anchor="t">
            <a:noAutofit/>
          </a:bodyPr>
          <a:lstStyle/>
          <a:p>
            <a:pPr marL="432000" indent="-324000">
              <a:spcBef>
                <a:spcPts val="1417"/>
              </a:spcBef>
              <a:buClr>
                <a:srgbClr val="000000"/>
              </a:buClr>
              <a:buSzPct val="45000"/>
              <a:buFont typeface="Wingdings" charset="2"/>
              <a:buChar char=""/>
            </a:pPr>
            <a:r>
              <a:rPr lang="pl-PL" sz="3200" b="0" u="none" strike="noStrike">
                <a:solidFill>
                  <a:schemeClr val="dk1"/>
                </a:solidFill>
                <a:uFillTx/>
                <a:latin typeface="Times New Roman"/>
              </a:rPr>
              <a:t>Kliknij, aby edytować format tekstu konspektu</a:t>
            </a:r>
          </a:p>
          <a:p>
            <a:pPr marL="864000" lvl="1" indent="-324000">
              <a:spcBef>
                <a:spcPts val="1134"/>
              </a:spcBef>
              <a:buClr>
                <a:srgbClr val="000000"/>
              </a:buClr>
              <a:buSzPct val="75000"/>
              <a:buFont typeface="Symbol" charset="2"/>
              <a:buChar char=""/>
            </a:pPr>
            <a:r>
              <a:rPr lang="pl-PL" sz="3200" b="0" u="none" strike="noStrike">
                <a:solidFill>
                  <a:schemeClr val="dk1"/>
                </a:solidFill>
                <a:uFillTx/>
                <a:latin typeface="Times New Roman"/>
              </a:rPr>
              <a:t>Drugi poziom konspektu</a:t>
            </a:r>
          </a:p>
          <a:p>
            <a:pPr marL="1296000" lvl="2" indent="-288000">
              <a:spcBef>
                <a:spcPts val="850"/>
              </a:spcBef>
              <a:buClr>
                <a:srgbClr val="000000"/>
              </a:buClr>
              <a:buSzPct val="45000"/>
              <a:buFont typeface="Wingdings" charset="2"/>
              <a:buChar char=""/>
            </a:pPr>
            <a:r>
              <a:rPr lang="pl-PL" sz="3200" b="0" u="none" strike="noStrike">
                <a:solidFill>
                  <a:schemeClr val="dk1"/>
                </a:solidFill>
                <a:uFillTx/>
                <a:latin typeface="Times New Roman"/>
              </a:rPr>
              <a:t>Trzeci poziom konspektu</a:t>
            </a:r>
          </a:p>
          <a:p>
            <a:pPr marL="1728000" lvl="3" indent="-216000">
              <a:spcBef>
                <a:spcPts val="567"/>
              </a:spcBef>
              <a:buClr>
                <a:srgbClr val="000000"/>
              </a:buClr>
              <a:buSzPct val="75000"/>
              <a:buFont typeface="Symbol" charset="2"/>
              <a:buChar char=""/>
            </a:pPr>
            <a:r>
              <a:rPr lang="pl-PL" sz="3200" b="0" u="none" strike="noStrike">
                <a:solidFill>
                  <a:schemeClr val="dk1"/>
                </a:solidFill>
                <a:uFillTx/>
                <a:latin typeface="Times New Roman"/>
              </a:rPr>
              <a:t>Czwarty poziom konspektu</a:t>
            </a:r>
          </a:p>
          <a:p>
            <a:pPr marL="2160000" lvl="4" indent="-216000">
              <a:spcBef>
                <a:spcPts val="283"/>
              </a:spcBef>
              <a:buClr>
                <a:srgbClr val="000000"/>
              </a:buClr>
              <a:buSzPct val="45000"/>
              <a:buFont typeface="Wingdings" charset="2"/>
              <a:buChar char=""/>
            </a:pPr>
            <a:r>
              <a:rPr lang="pl-PL" sz="3200" b="0" u="none" strike="noStrike">
                <a:solidFill>
                  <a:schemeClr val="dk1"/>
                </a:solidFill>
                <a:uFillTx/>
                <a:latin typeface="Times New Roman"/>
              </a:rPr>
              <a:t>Piąty poziom konspektu</a:t>
            </a:r>
          </a:p>
          <a:p>
            <a:pPr marL="2592000" lvl="5" indent="-216000">
              <a:spcBef>
                <a:spcPts val="283"/>
              </a:spcBef>
              <a:buClr>
                <a:srgbClr val="000000"/>
              </a:buClr>
              <a:buSzPct val="45000"/>
              <a:buFont typeface="Wingdings" charset="2"/>
              <a:buChar char=""/>
            </a:pPr>
            <a:r>
              <a:rPr lang="pl-PL" sz="3200" b="0" u="none" strike="noStrike">
                <a:solidFill>
                  <a:schemeClr val="dk1"/>
                </a:solidFill>
                <a:uFillTx/>
                <a:latin typeface="Times New Roman"/>
              </a:rPr>
              <a:t>Szósty poziom konspektu</a:t>
            </a:r>
          </a:p>
          <a:p>
            <a:pPr marL="3024000" lvl="6" indent="-216000">
              <a:spcBef>
                <a:spcPts val="283"/>
              </a:spcBef>
              <a:buClr>
                <a:srgbClr val="000000"/>
              </a:buClr>
              <a:buSzPct val="45000"/>
              <a:buFont typeface="Wingdings" charset="2"/>
              <a:buChar char=""/>
            </a:pPr>
            <a:r>
              <a:rPr lang="pl-PL" sz="3200" b="0" u="none" strike="noStrike">
                <a:solidFill>
                  <a:schemeClr val="dk1"/>
                </a:solidFill>
                <a:uFillTx/>
                <a:latin typeface="Times New Roman"/>
              </a:rPr>
              <a:t>Siódmy poziom konspektu</a:t>
            </a:r>
          </a:p>
        </p:txBody>
      </p:sp>
      <p:sp>
        <p:nvSpPr>
          <p:cNvPr id="792" name="PlaceHolder 3"/>
          <p:cNvSpPr>
            <a:spLocks noGrp="1"/>
          </p:cNvSpPr>
          <p:nvPr>
            <p:ph type="body"/>
          </p:nvPr>
        </p:nvSpPr>
        <p:spPr>
          <a:xfrm>
            <a:off x="1792440" y="5367240"/>
            <a:ext cx="5486040" cy="804600"/>
          </a:xfrm>
          <a:prstGeom prst="rect">
            <a:avLst/>
          </a:prstGeom>
          <a:noFill/>
          <a:ln w="0">
            <a:noFill/>
          </a:ln>
        </p:spPr>
        <p:txBody>
          <a:bodyPr lIns="91080" tIns="45720" rIns="91080" bIns="45720" numCol="1" spcCol="0" anchor="t">
            <a:noAutofit/>
          </a:bodyPr>
          <a:lstStyle/>
          <a:p>
            <a:pPr indent="0">
              <a:lnSpc>
                <a:spcPct val="100000"/>
              </a:lnSpc>
              <a:spcBef>
                <a:spcPts val="281"/>
              </a:spcBef>
              <a:buNone/>
              <a:tabLst>
                <a:tab pos="0" algn="l"/>
              </a:tabLst>
            </a:pPr>
            <a:r>
              <a:rPr lang="pl-PL" sz="1400" b="0" u="none" strike="noStrike">
                <a:solidFill>
                  <a:schemeClr val="dk1"/>
                </a:solidFill>
                <a:uFillTx/>
                <a:latin typeface="Times New Roman"/>
              </a:rPr>
              <a:t>Kliknij, aby edytować style wzorca tekstu</a:t>
            </a:r>
          </a:p>
        </p:txBody>
      </p:sp>
      <p:sp>
        <p:nvSpPr>
          <p:cNvPr id="793" name="PlaceHolder 4"/>
          <p:cNvSpPr>
            <a:spLocks noGrp="1"/>
          </p:cNvSpPr>
          <p:nvPr>
            <p:ph type="dt" idx="400"/>
          </p:nvPr>
        </p:nvSpPr>
        <p:spPr>
          <a:xfrm>
            <a:off x="685800" y="6248520"/>
            <a:ext cx="1904760" cy="456840"/>
          </a:xfrm>
          <a:prstGeom prst="rect">
            <a:avLst/>
          </a:prstGeom>
          <a:noFill/>
          <a:ln w="9360">
            <a:noFill/>
          </a:ln>
        </p:spPr>
        <p:txBody>
          <a:bodyPr lIns="91080" tIns="45720" rIns="91080" bIns="45720" numCol="1" spcCol="0" anchor="t">
            <a:noAutofit/>
          </a:bodyPr>
          <a:lstStyle>
            <a:lvl1pPr indent="0">
              <a:buNone/>
              <a:defRPr lang="pl-PL" sz="1400" b="0" u="none" strike="noStrike">
                <a:solidFill>
                  <a:srgbClr val="000000"/>
                </a:solidFill>
                <a:uFillTx/>
                <a:latin typeface="Times New Roman"/>
              </a:defRPr>
            </a:lvl1pPr>
          </a:lstStyle>
          <a:p>
            <a:pPr indent="0">
              <a:buNone/>
            </a:pPr>
            <a:r>
              <a:rPr lang="pl-PL" sz="1400" b="0" u="none" strike="noStrike">
                <a:solidFill>
                  <a:srgbClr val="000000"/>
                </a:solidFill>
                <a:uFillTx/>
                <a:latin typeface="Times New Roman"/>
              </a:rPr>
              <a:t>&lt;data/godzina&gt;</a:t>
            </a:r>
          </a:p>
        </p:txBody>
      </p:sp>
      <p:sp>
        <p:nvSpPr>
          <p:cNvPr id="794" name="PlaceHolder 5"/>
          <p:cNvSpPr>
            <a:spLocks noGrp="1"/>
          </p:cNvSpPr>
          <p:nvPr>
            <p:ph type="ftr" idx="401"/>
          </p:nvPr>
        </p:nvSpPr>
        <p:spPr>
          <a:xfrm>
            <a:off x="3124080" y="6248520"/>
            <a:ext cx="2895120" cy="456840"/>
          </a:xfrm>
          <a:prstGeom prst="rect">
            <a:avLst/>
          </a:prstGeom>
          <a:noFill/>
          <a:ln w="9360">
            <a:noFill/>
          </a:ln>
        </p:spPr>
        <p:txBody>
          <a:bodyPr lIns="91080" tIns="45720" rIns="91080" bIns="45720" numCol="1" spcCol="0" anchor="t">
            <a:noAutofit/>
          </a:bodyPr>
          <a:lstStyle>
            <a:lvl1pPr indent="0" algn="ctr">
              <a:buNone/>
              <a:defRPr lang="pl-PL" sz="1400" b="0" u="none" strike="noStrike">
                <a:solidFill>
                  <a:srgbClr val="000000"/>
                </a:solidFill>
                <a:uFillTx/>
                <a:latin typeface="Times New Roman"/>
              </a:defRPr>
            </a:lvl1pPr>
          </a:lstStyle>
          <a:p>
            <a:pPr indent="0" algn="ctr">
              <a:buNone/>
            </a:pPr>
            <a:r>
              <a:rPr lang="pl-PL" sz="1400" b="0" u="none" strike="noStrike">
                <a:solidFill>
                  <a:srgbClr val="000000"/>
                </a:solidFill>
                <a:uFillTx/>
                <a:latin typeface="Times New Roman"/>
              </a:rPr>
              <a:t>&lt;stopka&gt;</a:t>
            </a:r>
          </a:p>
        </p:txBody>
      </p:sp>
      <p:sp>
        <p:nvSpPr>
          <p:cNvPr id="795" name="PlaceHolder 6"/>
          <p:cNvSpPr>
            <a:spLocks noGrp="1"/>
          </p:cNvSpPr>
          <p:nvPr>
            <p:ph type="sldNum" idx="402"/>
          </p:nvPr>
        </p:nvSpPr>
        <p:spPr>
          <a:xfrm>
            <a:off x="6553080" y="6248520"/>
            <a:ext cx="1904760" cy="456840"/>
          </a:xfrm>
          <a:prstGeom prst="rect">
            <a:avLst/>
          </a:prstGeom>
          <a:noFill/>
          <a:ln w="9360">
            <a:noFill/>
          </a:ln>
        </p:spPr>
        <p:txBody>
          <a:bodyPr lIns="91080" tIns="45720" rIns="91080" bIns="45720" numCol="1" spcCol="0" anchor="t">
            <a:noAutofit/>
          </a:bodyPr>
          <a:lstStyle>
            <a:lvl1pPr indent="0" algn="r">
              <a:lnSpc>
                <a:spcPct val="100000"/>
              </a:lnSpc>
              <a:buNone/>
              <a:defRPr lang="pl-PL" sz="1400" b="1" u="none" strike="noStrike">
                <a:solidFill>
                  <a:srgbClr val="000000"/>
                </a:solidFill>
                <a:uFillTx/>
                <a:latin typeface="Times New Roman"/>
              </a:defRPr>
            </a:lvl1pPr>
          </a:lstStyle>
          <a:p>
            <a:pPr indent="0" algn="r">
              <a:lnSpc>
                <a:spcPct val="100000"/>
              </a:lnSpc>
              <a:buNone/>
            </a:pPr>
            <a:fld id="{D93C3885-C3F3-431D-AC9A-BB1FF716AC79}" type="slidenum">
              <a:rPr lang="pl-PL" sz="1400" b="1" u="none" strike="noStrike">
                <a:solidFill>
                  <a:srgbClr val="000000"/>
                </a:solidFill>
                <a:uFillTx/>
                <a:latin typeface="Times New Roman"/>
              </a:rPr>
              <a:t>‹#›</a:t>
            </a:fld>
            <a:endParaRPr lang="pl-PL" sz="1400" b="0" u="none" strike="noStrik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915" r:id="rId1"/>
  </p:sldLayoutIdLst>
  <p:txStyles>
    <p:titleStyle/>
    <p:bodyStyle/>
    <p:otherStyle/>
  </p:txStyles>
</p:sldMaster>
</file>

<file path=ppt/slideMasters/slideMaster126.xml><?xml version="1.0" encoding="utf-8"?>
<p:sldMaster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803" name="PlaceHolder 1"/>
          <p:cNvSpPr>
            <a:spLocks noGrp="1"/>
          </p:cNvSpPr>
          <p:nvPr>
            <p:ph type="title"/>
          </p:nvPr>
        </p:nvSpPr>
        <p:spPr>
          <a:xfrm>
            <a:off x="685800" y="609480"/>
            <a:ext cx="7772040" cy="1142640"/>
          </a:xfrm>
          <a:prstGeom prst="rect">
            <a:avLst/>
          </a:prstGeom>
          <a:noFill/>
          <a:ln w="0">
            <a:noFill/>
          </a:ln>
        </p:spPr>
        <p:txBody>
          <a:bodyPr lIns="91080" tIns="45360" rIns="91080" bIns="45360" numCol="1" spcCol="0" anchor="ctr">
            <a:noAutofit/>
          </a:bodyPr>
          <a:lstStyle/>
          <a:p>
            <a:pPr indent="0" algn="ctr">
              <a:lnSpc>
                <a:spcPct val="100000"/>
              </a:lnSpc>
              <a:buNone/>
            </a:pPr>
            <a:r>
              <a:rPr lang="pl-PL" sz="4400" b="0" u="none" strike="noStrike">
                <a:solidFill>
                  <a:schemeClr val="dk2"/>
                </a:solidFill>
                <a:uFillTx/>
                <a:latin typeface="Times New Roman"/>
              </a:rPr>
              <a:t>Kliknij, aby edytować styl</a:t>
            </a:r>
            <a:endParaRPr lang="pl-PL" sz="4400" b="0" u="none" strike="noStrike">
              <a:solidFill>
                <a:schemeClr val="dk1"/>
              </a:solidFill>
              <a:uFillTx/>
              <a:latin typeface="Times New Roman"/>
            </a:endParaRPr>
          </a:p>
        </p:txBody>
      </p:sp>
      <p:sp>
        <p:nvSpPr>
          <p:cNvPr id="804" name="PlaceHolder 2"/>
          <p:cNvSpPr>
            <a:spLocks noGrp="1"/>
          </p:cNvSpPr>
          <p:nvPr>
            <p:ph type="body"/>
          </p:nvPr>
        </p:nvSpPr>
        <p:spPr>
          <a:xfrm>
            <a:off x="685800" y="1981080"/>
            <a:ext cx="7772040" cy="4114440"/>
          </a:xfrm>
          <a:prstGeom prst="rect">
            <a:avLst/>
          </a:prstGeom>
          <a:noFill/>
          <a:ln w="0">
            <a:noFill/>
          </a:ln>
        </p:spPr>
        <p:txBody>
          <a:bodyPr vert="eaVert" lIns="91080" tIns="45360" rIns="91080" bIns="45360" numCol="1" spcCol="0" anchor="t">
            <a:noAutofit/>
          </a:bodyPr>
          <a:lstStyle/>
          <a:p>
            <a:pPr marL="341280" indent="-341280">
              <a:lnSpc>
                <a:spcPct val="100000"/>
              </a:lnSpc>
              <a:spcBef>
                <a:spcPts val="641"/>
              </a:spcBef>
              <a:buClr>
                <a:srgbClr val="000000"/>
              </a:buClr>
              <a:buFont typeface="Symbol" charset="2"/>
              <a:buChar char=""/>
            </a:pPr>
            <a:r>
              <a:rPr lang="pl-PL" sz="3200" b="0" u="none" strike="noStrike">
                <a:solidFill>
                  <a:schemeClr val="dk1"/>
                </a:solidFill>
                <a:uFillTx/>
                <a:latin typeface="Times New Roman"/>
              </a:rPr>
              <a:t>Kliknij, aby edytować style wzorca tekstu</a:t>
            </a:r>
          </a:p>
          <a:p>
            <a:pPr marL="739440" lvl="1" indent="-284400">
              <a:lnSpc>
                <a:spcPct val="100000"/>
              </a:lnSpc>
              <a:spcBef>
                <a:spcPts val="561"/>
              </a:spcBef>
              <a:buClr>
                <a:srgbClr val="000000"/>
              </a:buClr>
              <a:buFont typeface="Symbol" charset="2"/>
              <a:buChar char=""/>
            </a:pPr>
            <a:r>
              <a:rPr lang="pl-PL" sz="2800" b="0" u="none" strike="noStrike">
                <a:solidFill>
                  <a:schemeClr val="dk1"/>
                </a:solidFill>
                <a:uFillTx/>
                <a:latin typeface="Times New Roman"/>
              </a:rPr>
              <a:t>Drugi poziom</a:t>
            </a:r>
          </a:p>
          <a:p>
            <a:pPr marL="1137960" lvl="2" indent="-227520">
              <a:lnSpc>
                <a:spcPct val="100000"/>
              </a:lnSpc>
              <a:spcBef>
                <a:spcPts val="479"/>
              </a:spcBef>
              <a:buClr>
                <a:srgbClr val="000000"/>
              </a:buClr>
              <a:buFont typeface="Symbol" charset="2"/>
              <a:buChar char=""/>
            </a:pPr>
            <a:r>
              <a:rPr lang="pl-PL" sz="2400" b="0" u="none" strike="noStrike">
                <a:solidFill>
                  <a:schemeClr val="dk1"/>
                </a:solidFill>
                <a:uFillTx/>
                <a:latin typeface="Times New Roman"/>
              </a:rPr>
              <a:t>Trzeci poziom</a:t>
            </a:r>
          </a:p>
          <a:p>
            <a:pPr marL="1593000" lvl="3" indent="-227520">
              <a:lnSpc>
                <a:spcPct val="100000"/>
              </a:lnSpc>
              <a:spcBef>
                <a:spcPts val="400"/>
              </a:spcBef>
              <a:buClr>
                <a:srgbClr val="000000"/>
              </a:buClr>
              <a:buFont typeface="Symbol" charset="2"/>
              <a:buChar char=""/>
            </a:pPr>
            <a:r>
              <a:rPr lang="pl-PL" sz="2000" b="0" u="none" strike="noStrike">
                <a:solidFill>
                  <a:schemeClr val="dk1"/>
                </a:solidFill>
                <a:uFillTx/>
                <a:latin typeface="Times New Roman"/>
              </a:rPr>
              <a:t>Czwarty poziom</a:t>
            </a:r>
          </a:p>
          <a:p>
            <a:pPr marL="2048040" lvl="4" indent="-227520">
              <a:lnSpc>
                <a:spcPct val="100000"/>
              </a:lnSpc>
              <a:spcBef>
                <a:spcPts val="400"/>
              </a:spcBef>
              <a:buClr>
                <a:srgbClr val="000000"/>
              </a:buClr>
              <a:buFont typeface="OpenSymbol"/>
              <a:buChar char="»"/>
            </a:pPr>
            <a:r>
              <a:rPr lang="pl-PL" sz="2000" b="0" u="none" strike="noStrike">
                <a:solidFill>
                  <a:schemeClr val="dk1"/>
                </a:solidFill>
                <a:uFillTx/>
                <a:latin typeface="Times New Roman"/>
              </a:rPr>
              <a:t>Piąty poziom</a:t>
            </a:r>
          </a:p>
        </p:txBody>
      </p:sp>
      <p:sp>
        <p:nvSpPr>
          <p:cNvPr id="805" name="PlaceHolder 3"/>
          <p:cNvSpPr>
            <a:spLocks noGrp="1"/>
          </p:cNvSpPr>
          <p:nvPr>
            <p:ph type="dt" idx="406"/>
          </p:nvPr>
        </p:nvSpPr>
        <p:spPr>
          <a:xfrm>
            <a:off x="685800" y="6248520"/>
            <a:ext cx="1904760" cy="456840"/>
          </a:xfrm>
          <a:prstGeom prst="rect">
            <a:avLst/>
          </a:prstGeom>
          <a:noFill/>
          <a:ln w="9360">
            <a:noFill/>
          </a:ln>
        </p:spPr>
        <p:txBody>
          <a:bodyPr lIns="91080" tIns="45360" rIns="91080" bIns="45360" numCol="1" spcCol="0" anchor="t">
            <a:noAutofit/>
          </a:bodyPr>
          <a:lstStyle>
            <a:lvl1pPr indent="0">
              <a:buNone/>
              <a:defRPr lang="pl-PL" sz="1400" b="0" u="none" strike="noStrike">
                <a:solidFill>
                  <a:srgbClr val="000000"/>
                </a:solidFill>
                <a:uFillTx/>
                <a:latin typeface="Times New Roman"/>
              </a:defRPr>
            </a:lvl1pPr>
          </a:lstStyle>
          <a:p>
            <a:pPr indent="0">
              <a:buNone/>
            </a:pPr>
            <a:r>
              <a:rPr lang="pl-PL" sz="1400" b="0" u="none" strike="noStrike">
                <a:solidFill>
                  <a:srgbClr val="000000"/>
                </a:solidFill>
                <a:uFillTx/>
                <a:latin typeface="Times New Roman"/>
              </a:rPr>
              <a:t>&lt;data/godzina&gt;</a:t>
            </a:r>
          </a:p>
        </p:txBody>
      </p:sp>
      <p:sp>
        <p:nvSpPr>
          <p:cNvPr id="806" name="PlaceHolder 4"/>
          <p:cNvSpPr>
            <a:spLocks noGrp="1"/>
          </p:cNvSpPr>
          <p:nvPr>
            <p:ph type="ftr" idx="407"/>
          </p:nvPr>
        </p:nvSpPr>
        <p:spPr>
          <a:xfrm>
            <a:off x="3124080" y="6248520"/>
            <a:ext cx="2895120" cy="456840"/>
          </a:xfrm>
          <a:prstGeom prst="rect">
            <a:avLst/>
          </a:prstGeom>
          <a:noFill/>
          <a:ln w="9360">
            <a:noFill/>
          </a:ln>
        </p:spPr>
        <p:txBody>
          <a:bodyPr lIns="91080" tIns="45360" rIns="91080" bIns="45360" numCol="1" spcCol="0" anchor="t">
            <a:noAutofit/>
          </a:bodyPr>
          <a:lstStyle>
            <a:lvl1pPr indent="0" algn="ctr">
              <a:buNone/>
              <a:defRPr lang="pl-PL" sz="1400" b="0" u="none" strike="noStrike">
                <a:solidFill>
                  <a:srgbClr val="000000"/>
                </a:solidFill>
                <a:uFillTx/>
                <a:latin typeface="Times New Roman"/>
              </a:defRPr>
            </a:lvl1pPr>
          </a:lstStyle>
          <a:p>
            <a:pPr indent="0" algn="ctr">
              <a:buNone/>
            </a:pPr>
            <a:r>
              <a:rPr lang="pl-PL" sz="1400" b="0" u="none" strike="noStrike">
                <a:solidFill>
                  <a:srgbClr val="000000"/>
                </a:solidFill>
                <a:uFillTx/>
                <a:latin typeface="Times New Roman"/>
              </a:rPr>
              <a:t>&lt;stopka&gt;</a:t>
            </a:r>
          </a:p>
        </p:txBody>
      </p:sp>
      <p:sp>
        <p:nvSpPr>
          <p:cNvPr id="807" name="PlaceHolder 5"/>
          <p:cNvSpPr>
            <a:spLocks noGrp="1"/>
          </p:cNvSpPr>
          <p:nvPr>
            <p:ph type="sldNum" idx="408"/>
          </p:nvPr>
        </p:nvSpPr>
        <p:spPr>
          <a:xfrm>
            <a:off x="6553080" y="6248520"/>
            <a:ext cx="1904760" cy="456840"/>
          </a:xfrm>
          <a:prstGeom prst="rect">
            <a:avLst/>
          </a:prstGeom>
          <a:noFill/>
          <a:ln w="9360">
            <a:noFill/>
          </a:ln>
        </p:spPr>
        <p:txBody>
          <a:bodyPr lIns="91080" tIns="45360" rIns="91080" bIns="45360" numCol="1" spcCol="0" anchor="t">
            <a:noAutofit/>
          </a:bodyPr>
          <a:lstStyle>
            <a:lvl1pPr indent="0" algn="r">
              <a:lnSpc>
                <a:spcPct val="100000"/>
              </a:lnSpc>
              <a:buNone/>
              <a:defRPr lang="pl-PL" sz="1400" b="0" u="none" strike="noStrike">
                <a:solidFill>
                  <a:srgbClr val="000000"/>
                </a:solidFill>
                <a:uFillTx/>
                <a:latin typeface="Times New Roman"/>
              </a:defRPr>
            </a:lvl1pPr>
          </a:lstStyle>
          <a:p>
            <a:pPr indent="0" algn="r">
              <a:lnSpc>
                <a:spcPct val="100000"/>
              </a:lnSpc>
              <a:buNone/>
            </a:pPr>
            <a:fld id="{CCD5EE4C-4E7F-46C6-949D-17CCF0127D9E}" type="slidenum">
              <a:rPr lang="pl-PL" sz="1400" b="0" u="none" strike="noStrike">
                <a:solidFill>
                  <a:srgbClr val="000000"/>
                </a:solidFill>
                <a:uFillTx/>
                <a:latin typeface="Times New Roman"/>
              </a:rPr>
              <a:t>‹#›</a:t>
            </a:fld>
            <a:endParaRPr lang="pl-PL" sz="1400" b="0" u="none" strike="noStrik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919" r:id="rId1"/>
  </p:sldLayoutIdLst>
  <p:txStyles>
    <p:titleStyle/>
    <p:bodyStyle/>
    <p:otherStyle/>
  </p:txStyles>
</p:sldMaster>
</file>

<file path=ppt/slideMasters/slideMaster127.xml><?xml version="1.0" encoding="utf-8"?>
<p:sldMaster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808" name="PlaceHolder 1"/>
          <p:cNvSpPr>
            <a:spLocks noGrp="1"/>
          </p:cNvSpPr>
          <p:nvPr>
            <p:ph type="title"/>
          </p:nvPr>
        </p:nvSpPr>
        <p:spPr>
          <a:xfrm>
            <a:off x="6515280" y="609480"/>
            <a:ext cx="1942920" cy="5486040"/>
          </a:xfrm>
          <a:prstGeom prst="rect">
            <a:avLst/>
          </a:prstGeom>
          <a:noFill/>
          <a:ln w="0">
            <a:noFill/>
          </a:ln>
        </p:spPr>
        <p:txBody>
          <a:bodyPr vert="eaVert" lIns="91080" tIns="45360" rIns="91080" bIns="45360" numCol="1" spcCol="0" anchor="ctr">
            <a:noAutofit/>
          </a:bodyPr>
          <a:lstStyle/>
          <a:p>
            <a:pPr indent="0" algn="ctr">
              <a:lnSpc>
                <a:spcPct val="100000"/>
              </a:lnSpc>
              <a:buNone/>
            </a:pPr>
            <a:r>
              <a:rPr lang="pl-PL" sz="4400" b="0" u="none" strike="noStrike">
                <a:solidFill>
                  <a:schemeClr val="dk2"/>
                </a:solidFill>
                <a:uFillTx/>
                <a:latin typeface="Times New Roman"/>
              </a:rPr>
              <a:t>Kliknij, aby edytować styl</a:t>
            </a:r>
            <a:endParaRPr lang="pl-PL" sz="4400" b="0" u="none" strike="noStrike">
              <a:solidFill>
                <a:schemeClr val="dk1"/>
              </a:solidFill>
              <a:uFillTx/>
              <a:latin typeface="Times New Roman"/>
            </a:endParaRPr>
          </a:p>
        </p:txBody>
      </p:sp>
      <p:sp>
        <p:nvSpPr>
          <p:cNvPr id="809" name="PlaceHolder 2"/>
          <p:cNvSpPr>
            <a:spLocks noGrp="1"/>
          </p:cNvSpPr>
          <p:nvPr>
            <p:ph type="body"/>
          </p:nvPr>
        </p:nvSpPr>
        <p:spPr>
          <a:xfrm>
            <a:off x="685800" y="609480"/>
            <a:ext cx="5676480" cy="5486040"/>
          </a:xfrm>
          <a:prstGeom prst="rect">
            <a:avLst/>
          </a:prstGeom>
          <a:noFill/>
          <a:ln w="0">
            <a:noFill/>
          </a:ln>
        </p:spPr>
        <p:txBody>
          <a:bodyPr vert="eaVert" lIns="91080" tIns="45360" rIns="91080" bIns="45360" numCol="1" spcCol="0" anchor="t">
            <a:noAutofit/>
          </a:bodyPr>
          <a:lstStyle/>
          <a:p>
            <a:pPr marL="341280" indent="-341280">
              <a:lnSpc>
                <a:spcPct val="100000"/>
              </a:lnSpc>
              <a:spcBef>
                <a:spcPts val="641"/>
              </a:spcBef>
              <a:buClr>
                <a:srgbClr val="000000"/>
              </a:buClr>
              <a:buFont typeface="Symbol" charset="2"/>
              <a:buChar char=""/>
            </a:pPr>
            <a:r>
              <a:rPr lang="pl-PL" sz="3200" b="0" u="none" strike="noStrike">
                <a:solidFill>
                  <a:schemeClr val="dk1"/>
                </a:solidFill>
                <a:uFillTx/>
                <a:latin typeface="Times New Roman"/>
              </a:rPr>
              <a:t>Kliknij, aby edytować style wzorca tekstu</a:t>
            </a:r>
          </a:p>
          <a:p>
            <a:pPr marL="739440" lvl="1" indent="-284400">
              <a:lnSpc>
                <a:spcPct val="100000"/>
              </a:lnSpc>
              <a:spcBef>
                <a:spcPts val="561"/>
              </a:spcBef>
              <a:buClr>
                <a:srgbClr val="000000"/>
              </a:buClr>
              <a:buFont typeface="Symbol" charset="2"/>
              <a:buChar char=""/>
            </a:pPr>
            <a:r>
              <a:rPr lang="pl-PL" sz="2800" b="0" u="none" strike="noStrike">
                <a:solidFill>
                  <a:schemeClr val="dk1"/>
                </a:solidFill>
                <a:uFillTx/>
                <a:latin typeface="Times New Roman"/>
              </a:rPr>
              <a:t>Drugi poziom</a:t>
            </a:r>
          </a:p>
          <a:p>
            <a:pPr marL="1137960" lvl="2" indent="-227520">
              <a:lnSpc>
                <a:spcPct val="100000"/>
              </a:lnSpc>
              <a:spcBef>
                <a:spcPts val="479"/>
              </a:spcBef>
              <a:buClr>
                <a:srgbClr val="000000"/>
              </a:buClr>
              <a:buFont typeface="Symbol" charset="2"/>
              <a:buChar char=""/>
            </a:pPr>
            <a:r>
              <a:rPr lang="pl-PL" sz="2400" b="0" u="none" strike="noStrike">
                <a:solidFill>
                  <a:schemeClr val="dk1"/>
                </a:solidFill>
                <a:uFillTx/>
                <a:latin typeface="Times New Roman"/>
              </a:rPr>
              <a:t>Trzeci poziom</a:t>
            </a:r>
          </a:p>
          <a:p>
            <a:pPr marL="1593000" lvl="3" indent="-227520">
              <a:lnSpc>
                <a:spcPct val="100000"/>
              </a:lnSpc>
              <a:spcBef>
                <a:spcPts val="400"/>
              </a:spcBef>
              <a:buClr>
                <a:srgbClr val="000000"/>
              </a:buClr>
              <a:buFont typeface="Symbol" charset="2"/>
              <a:buChar char=""/>
            </a:pPr>
            <a:r>
              <a:rPr lang="pl-PL" sz="2000" b="0" u="none" strike="noStrike">
                <a:solidFill>
                  <a:schemeClr val="dk1"/>
                </a:solidFill>
                <a:uFillTx/>
                <a:latin typeface="Times New Roman"/>
              </a:rPr>
              <a:t>Czwarty poziom</a:t>
            </a:r>
          </a:p>
          <a:p>
            <a:pPr marL="2048040" lvl="4" indent="-227520">
              <a:lnSpc>
                <a:spcPct val="100000"/>
              </a:lnSpc>
              <a:spcBef>
                <a:spcPts val="400"/>
              </a:spcBef>
              <a:buClr>
                <a:srgbClr val="000000"/>
              </a:buClr>
              <a:buFont typeface="OpenSymbol"/>
              <a:buChar char="»"/>
            </a:pPr>
            <a:r>
              <a:rPr lang="pl-PL" sz="2000" b="0" u="none" strike="noStrike">
                <a:solidFill>
                  <a:schemeClr val="dk1"/>
                </a:solidFill>
                <a:uFillTx/>
                <a:latin typeface="Times New Roman"/>
              </a:rPr>
              <a:t>Piąty poziom</a:t>
            </a:r>
          </a:p>
        </p:txBody>
      </p:sp>
      <p:sp>
        <p:nvSpPr>
          <p:cNvPr id="810" name="PlaceHolder 3"/>
          <p:cNvSpPr>
            <a:spLocks noGrp="1"/>
          </p:cNvSpPr>
          <p:nvPr>
            <p:ph type="dt" idx="409"/>
          </p:nvPr>
        </p:nvSpPr>
        <p:spPr>
          <a:xfrm>
            <a:off x="685800" y="6248520"/>
            <a:ext cx="1904760" cy="456840"/>
          </a:xfrm>
          <a:prstGeom prst="rect">
            <a:avLst/>
          </a:prstGeom>
          <a:noFill/>
          <a:ln w="9360">
            <a:noFill/>
          </a:ln>
        </p:spPr>
        <p:txBody>
          <a:bodyPr lIns="91080" tIns="45360" rIns="91080" bIns="45360" numCol="1" spcCol="0" anchor="t">
            <a:noAutofit/>
          </a:bodyPr>
          <a:lstStyle>
            <a:lvl1pPr indent="0">
              <a:buNone/>
              <a:defRPr lang="pl-PL" sz="1400" b="0" u="none" strike="noStrike">
                <a:solidFill>
                  <a:srgbClr val="000000"/>
                </a:solidFill>
                <a:uFillTx/>
                <a:latin typeface="Times New Roman"/>
              </a:defRPr>
            </a:lvl1pPr>
          </a:lstStyle>
          <a:p>
            <a:pPr indent="0">
              <a:buNone/>
            </a:pPr>
            <a:r>
              <a:rPr lang="pl-PL" sz="1400" b="0" u="none" strike="noStrike">
                <a:solidFill>
                  <a:srgbClr val="000000"/>
                </a:solidFill>
                <a:uFillTx/>
                <a:latin typeface="Times New Roman"/>
              </a:rPr>
              <a:t>&lt;data/godzina&gt;</a:t>
            </a:r>
          </a:p>
        </p:txBody>
      </p:sp>
      <p:sp>
        <p:nvSpPr>
          <p:cNvPr id="811" name="PlaceHolder 4"/>
          <p:cNvSpPr>
            <a:spLocks noGrp="1"/>
          </p:cNvSpPr>
          <p:nvPr>
            <p:ph type="ftr" idx="410"/>
          </p:nvPr>
        </p:nvSpPr>
        <p:spPr>
          <a:xfrm>
            <a:off x="3124080" y="6248520"/>
            <a:ext cx="2895120" cy="456840"/>
          </a:xfrm>
          <a:prstGeom prst="rect">
            <a:avLst/>
          </a:prstGeom>
          <a:noFill/>
          <a:ln w="9360">
            <a:noFill/>
          </a:ln>
        </p:spPr>
        <p:txBody>
          <a:bodyPr lIns="91080" tIns="45360" rIns="91080" bIns="45360" numCol="1" spcCol="0" anchor="t">
            <a:noAutofit/>
          </a:bodyPr>
          <a:lstStyle>
            <a:lvl1pPr indent="0" algn="ctr">
              <a:buNone/>
              <a:defRPr lang="pl-PL" sz="1400" b="0" u="none" strike="noStrike">
                <a:solidFill>
                  <a:srgbClr val="000000"/>
                </a:solidFill>
                <a:uFillTx/>
                <a:latin typeface="Times New Roman"/>
              </a:defRPr>
            </a:lvl1pPr>
          </a:lstStyle>
          <a:p>
            <a:pPr indent="0" algn="ctr">
              <a:buNone/>
            </a:pPr>
            <a:r>
              <a:rPr lang="pl-PL" sz="1400" b="0" u="none" strike="noStrike">
                <a:solidFill>
                  <a:srgbClr val="000000"/>
                </a:solidFill>
                <a:uFillTx/>
                <a:latin typeface="Times New Roman"/>
              </a:rPr>
              <a:t>&lt;stopka&gt;</a:t>
            </a:r>
          </a:p>
        </p:txBody>
      </p:sp>
      <p:sp>
        <p:nvSpPr>
          <p:cNvPr id="812" name="PlaceHolder 5"/>
          <p:cNvSpPr>
            <a:spLocks noGrp="1"/>
          </p:cNvSpPr>
          <p:nvPr>
            <p:ph type="sldNum" idx="411"/>
          </p:nvPr>
        </p:nvSpPr>
        <p:spPr>
          <a:xfrm>
            <a:off x="6553080" y="6248520"/>
            <a:ext cx="1904760" cy="456840"/>
          </a:xfrm>
          <a:prstGeom prst="rect">
            <a:avLst/>
          </a:prstGeom>
          <a:noFill/>
          <a:ln w="9360">
            <a:noFill/>
          </a:ln>
        </p:spPr>
        <p:txBody>
          <a:bodyPr lIns="91080" tIns="45360" rIns="91080" bIns="45360" numCol="1" spcCol="0" anchor="t">
            <a:noAutofit/>
          </a:bodyPr>
          <a:lstStyle>
            <a:lvl1pPr indent="0" algn="r">
              <a:lnSpc>
                <a:spcPct val="100000"/>
              </a:lnSpc>
              <a:buNone/>
              <a:defRPr lang="pl-PL" sz="1400" b="0" u="none" strike="noStrike">
                <a:solidFill>
                  <a:srgbClr val="000000"/>
                </a:solidFill>
                <a:uFillTx/>
                <a:latin typeface="Times New Roman"/>
              </a:defRPr>
            </a:lvl1pPr>
          </a:lstStyle>
          <a:p>
            <a:pPr indent="0" algn="r">
              <a:lnSpc>
                <a:spcPct val="100000"/>
              </a:lnSpc>
              <a:buNone/>
            </a:pPr>
            <a:fld id="{7B048ABD-04C2-40FA-85F7-C508054D3673}" type="slidenum">
              <a:rPr lang="pl-PL" sz="1400" b="0" u="none" strike="noStrike">
                <a:solidFill>
                  <a:srgbClr val="000000"/>
                </a:solidFill>
                <a:uFillTx/>
                <a:latin typeface="Times New Roman"/>
              </a:rPr>
              <a:t>‹#›</a:t>
            </a:fld>
            <a:endParaRPr lang="pl-PL" sz="1400" b="0" u="none" strike="noStrik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921" r:id="rId1"/>
  </p:sldLayoutIdLst>
  <p:txStyles>
    <p:titleStyle/>
    <p:bodyStyle/>
    <p:otherStyle/>
  </p:txStyles>
</p:sldMaster>
</file>

<file path=ppt/slideMasters/slideMaster128.xml><?xml version="1.0" encoding="utf-8"?>
<p:sldMaster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813" name="PlaceHolder 1"/>
          <p:cNvSpPr>
            <a:spLocks noGrp="1"/>
          </p:cNvSpPr>
          <p:nvPr>
            <p:ph type="title"/>
          </p:nvPr>
        </p:nvSpPr>
        <p:spPr>
          <a:xfrm>
            <a:off x="685800" y="609480"/>
            <a:ext cx="7772040" cy="1142640"/>
          </a:xfrm>
          <a:prstGeom prst="rect">
            <a:avLst/>
          </a:prstGeom>
          <a:noFill/>
          <a:ln w="0">
            <a:noFill/>
          </a:ln>
        </p:spPr>
        <p:txBody>
          <a:bodyPr lIns="91080" tIns="45360" rIns="91080" bIns="45360" numCol="1" spcCol="0" anchor="ctr">
            <a:noAutofit/>
          </a:bodyPr>
          <a:lstStyle/>
          <a:p>
            <a:pPr indent="0" algn="ctr">
              <a:lnSpc>
                <a:spcPct val="100000"/>
              </a:lnSpc>
              <a:buNone/>
            </a:pPr>
            <a:r>
              <a:rPr lang="pl-PL" sz="4400" b="0" u="none" strike="noStrike">
                <a:solidFill>
                  <a:schemeClr val="dk2"/>
                </a:solidFill>
                <a:uFillTx/>
                <a:latin typeface="Times New Roman"/>
              </a:rPr>
              <a:t>Kliknij, aby edytować styl</a:t>
            </a:r>
            <a:endParaRPr lang="pl-PL" sz="4400" b="0" u="none" strike="noStrike">
              <a:solidFill>
                <a:schemeClr val="dk1"/>
              </a:solidFill>
              <a:uFillTx/>
              <a:latin typeface="Times New Roman"/>
            </a:endParaRPr>
          </a:p>
        </p:txBody>
      </p:sp>
      <p:sp>
        <p:nvSpPr>
          <p:cNvPr id="814" name="PlaceHolder 2"/>
          <p:cNvSpPr>
            <a:spLocks noGrp="1"/>
          </p:cNvSpPr>
          <p:nvPr>
            <p:ph type="body"/>
          </p:nvPr>
        </p:nvSpPr>
        <p:spPr>
          <a:xfrm>
            <a:off x="685800" y="1981080"/>
            <a:ext cx="7772040" cy="4114440"/>
          </a:xfrm>
          <a:prstGeom prst="rect">
            <a:avLst/>
          </a:prstGeom>
          <a:noFill/>
          <a:ln w="0">
            <a:noFill/>
          </a:ln>
        </p:spPr>
        <p:txBody>
          <a:bodyPr lIns="91080" tIns="45360" rIns="91080" bIns="45360" numCol="1" spcCol="0" anchor="t">
            <a:noAutofit/>
          </a:bodyPr>
          <a:lstStyle/>
          <a:p>
            <a:pPr marL="341280" indent="-341280">
              <a:lnSpc>
                <a:spcPct val="100000"/>
              </a:lnSpc>
              <a:spcBef>
                <a:spcPts val="641"/>
              </a:spcBef>
              <a:buClr>
                <a:srgbClr val="000000"/>
              </a:buClr>
              <a:buFont typeface="Symbol" charset="2"/>
              <a:buChar char=""/>
            </a:pPr>
            <a:r>
              <a:rPr lang="pl-PL" sz="3200" b="0" u="none" strike="noStrike">
                <a:solidFill>
                  <a:schemeClr val="dk1"/>
                </a:solidFill>
                <a:uFillTx/>
                <a:latin typeface="Times New Roman"/>
              </a:rPr>
              <a:t>Kliknij, aby edytować style wzorca tekstu</a:t>
            </a:r>
          </a:p>
          <a:p>
            <a:pPr marL="739440" lvl="1" indent="-284400">
              <a:lnSpc>
                <a:spcPct val="100000"/>
              </a:lnSpc>
              <a:spcBef>
                <a:spcPts val="561"/>
              </a:spcBef>
              <a:buClr>
                <a:srgbClr val="000000"/>
              </a:buClr>
              <a:buFont typeface="Symbol" charset="2"/>
              <a:buChar char=""/>
            </a:pPr>
            <a:r>
              <a:rPr lang="pl-PL" sz="2800" b="0" u="none" strike="noStrike">
                <a:solidFill>
                  <a:schemeClr val="dk1"/>
                </a:solidFill>
                <a:uFillTx/>
                <a:latin typeface="Times New Roman"/>
              </a:rPr>
              <a:t>Drugi poziom</a:t>
            </a:r>
          </a:p>
          <a:p>
            <a:pPr marL="1137960" lvl="2" indent="-227520">
              <a:lnSpc>
                <a:spcPct val="100000"/>
              </a:lnSpc>
              <a:spcBef>
                <a:spcPts val="479"/>
              </a:spcBef>
              <a:buClr>
                <a:srgbClr val="000000"/>
              </a:buClr>
              <a:buFont typeface="Symbol" charset="2"/>
              <a:buChar char=""/>
            </a:pPr>
            <a:r>
              <a:rPr lang="pl-PL" sz="2400" b="0" u="none" strike="noStrike">
                <a:solidFill>
                  <a:schemeClr val="dk1"/>
                </a:solidFill>
                <a:uFillTx/>
                <a:latin typeface="Times New Roman"/>
              </a:rPr>
              <a:t>Trzeci poziom</a:t>
            </a:r>
          </a:p>
          <a:p>
            <a:pPr marL="1593000" lvl="3" indent="-227520">
              <a:lnSpc>
                <a:spcPct val="100000"/>
              </a:lnSpc>
              <a:spcBef>
                <a:spcPts val="400"/>
              </a:spcBef>
              <a:buClr>
                <a:srgbClr val="000000"/>
              </a:buClr>
              <a:buFont typeface="Symbol" charset="2"/>
              <a:buChar char=""/>
            </a:pPr>
            <a:r>
              <a:rPr lang="pl-PL" sz="2000" b="0" u="none" strike="noStrike">
                <a:solidFill>
                  <a:schemeClr val="dk1"/>
                </a:solidFill>
                <a:uFillTx/>
                <a:latin typeface="Times New Roman"/>
              </a:rPr>
              <a:t>Czwarty poziom</a:t>
            </a:r>
          </a:p>
          <a:p>
            <a:pPr marL="2048040" lvl="4" indent="-227520">
              <a:lnSpc>
                <a:spcPct val="100000"/>
              </a:lnSpc>
              <a:spcBef>
                <a:spcPts val="400"/>
              </a:spcBef>
              <a:buClr>
                <a:srgbClr val="000000"/>
              </a:buClr>
              <a:buFont typeface="OpenSymbol"/>
              <a:buChar char="»"/>
            </a:pPr>
            <a:r>
              <a:rPr lang="pl-PL" sz="2000" b="0" u="none" strike="noStrike">
                <a:solidFill>
                  <a:schemeClr val="dk1"/>
                </a:solidFill>
                <a:uFillTx/>
                <a:latin typeface="Times New Roman"/>
              </a:rPr>
              <a:t>Piąty poziom</a:t>
            </a:r>
          </a:p>
        </p:txBody>
      </p:sp>
      <p:sp>
        <p:nvSpPr>
          <p:cNvPr id="815" name="PlaceHolder 3"/>
          <p:cNvSpPr>
            <a:spLocks noGrp="1"/>
          </p:cNvSpPr>
          <p:nvPr>
            <p:ph type="dt" idx="412"/>
          </p:nvPr>
        </p:nvSpPr>
        <p:spPr>
          <a:xfrm>
            <a:off x="685800" y="6248520"/>
            <a:ext cx="1904760" cy="456840"/>
          </a:xfrm>
          <a:prstGeom prst="rect">
            <a:avLst/>
          </a:prstGeom>
          <a:noFill/>
          <a:ln w="9360">
            <a:noFill/>
          </a:ln>
        </p:spPr>
        <p:txBody>
          <a:bodyPr lIns="91080" tIns="45360" rIns="91080" bIns="45360" numCol="1" spcCol="0" anchor="t">
            <a:noAutofit/>
          </a:bodyPr>
          <a:lstStyle>
            <a:lvl1pPr indent="0">
              <a:buNone/>
              <a:defRPr lang="pl-PL" sz="1400" b="0" u="none" strike="noStrike">
                <a:solidFill>
                  <a:srgbClr val="000000"/>
                </a:solidFill>
                <a:uFillTx/>
                <a:latin typeface="Times New Roman"/>
              </a:defRPr>
            </a:lvl1pPr>
          </a:lstStyle>
          <a:p>
            <a:pPr indent="0">
              <a:buNone/>
            </a:pPr>
            <a:r>
              <a:rPr lang="pl-PL" sz="1400" b="0" u="none" strike="noStrike">
                <a:solidFill>
                  <a:srgbClr val="000000"/>
                </a:solidFill>
                <a:uFillTx/>
                <a:latin typeface="Times New Roman"/>
              </a:rPr>
              <a:t>&lt;data/godzina&gt;</a:t>
            </a:r>
          </a:p>
        </p:txBody>
      </p:sp>
      <p:sp>
        <p:nvSpPr>
          <p:cNvPr id="816" name="PlaceHolder 4"/>
          <p:cNvSpPr>
            <a:spLocks noGrp="1"/>
          </p:cNvSpPr>
          <p:nvPr>
            <p:ph type="ftr" idx="413"/>
          </p:nvPr>
        </p:nvSpPr>
        <p:spPr>
          <a:xfrm>
            <a:off x="3124080" y="6248520"/>
            <a:ext cx="2895120" cy="456840"/>
          </a:xfrm>
          <a:prstGeom prst="rect">
            <a:avLst/>
          </a:prstGeom>
          <a:noFill/>
          <a:ln w="9360">
            <a:noFill/>
          </a:ln>
        </p:spPr>
        <p:txBody>
          <a:bodyPr lIns="91080" tIns="45360" rIns="91080" bIns="45360" numCol="1" spcCol="0" anchor="t">
            <a:noAutofit/>
          </a:bodyPr>
          <a:lstStyle>
            <a:lvl1pPr indent="0" algn="ctr">
              <a:buNone/>
              <a:defRPr lang="pl-PL" sz="1400" b="0" u="none" strike="noStrike">
                <a:solidFill>
                  <a:srgbClr val="000000"/>
                </a:solidFill>
                <a:uFillTx/>
                <a:latin typeface="Times New Roman"/>
              </a:defRPr>
            </a:lvl1pPr>
          </a:lstStyle>
          <a:p>
            <a:pPr indent="0" algn="ctr">
              <a:buNone/>
            </a:pPr>
            <a:r>
              <a:rPr lang="pl-PL" sz="1400" b="0" u="none" strike="noStrike">
                <a:solidFill>
                  <a:srgbClr val="000000"/>
                </a:solidFill>
                <a:uFillTx/>
                <a:latin typeface="Times New Roman"/>
              </a:rPr>
              <a:t>&lt;stopka&gt;</a:t>
            </a:r>
          </a:p>
        </p:txBody>
      </p:sp>
      <p:sp>
        <p:nvSpPr>
          <p:cNvPr id="817" name="PlaceHolder 5"/>
          <p:cNvSpPr>
            <a:spLocks noGrp="1"/>
          </p:cNvSpPr>
          <p:nvPr>
            <p:ph type="sldNum" idx="414"/>
          </p:nvPr>
        </p:nvSpPr>
        <p:spPr>
          <a:xfrm>
            <a:off x="6553080" y="6248520"/>
            <a:ext cx="1904760" cy="456840"/>
          </a:xfrm>
          <a:prstGeom prst="rect">
            <a:avLst/>
          </a:prstGeom>
          <a:noFill/>
          <a:ln w="9360">
            <a:noFill/>
          </a:ln>
        </p:spPr>
        <p:txBody>
          <a:bodyPr lIns="91080" tIns="45360" rIns="91080" bIns="45360" numCol="1" spcCol="0" anchor="t">
            <a:noAutofit/>
          </a:bodyPr>
          <a:lstStyle>
            <a:lvl1pPr indent="0" algn="r">
              <a:lnSpc>
                <a:spcPct val="100000"/>
              </a:lnSpc>
              <a:buNone/>
              <a:defRPr lang="pl-PL" sz="1400" b="0" u="none" strike="noStrike">
                <a:solidFill>
                  <a:srgbClr val="000000"/>
                </a:solidFill>
                <a:uFillTx/>
                <a:latin typeface="Times New Roman"/>
              </a:defRPr>
            </a:lvl1pPr>
          </a:lstStyle>
          <a:p>
            <a:pPr indent="0" algn="r">
              <a:lnSpc>
                <a:spcPct val="100000"/>
              </a:lnSpc>
              <a:buNone/>
            </a:pPr>
            <a:fld id="{F5BED99E-D127-4590-8F9C-B550B0CFAAA7}" type="slidenum">
              <a:rPr lang="pl-PL" sz="1400" b="0" u="none" strike="noStrike">
                <a:solidFill>
                  <a:srgbClr val="000000"/>
                </a:solidFill>
                <a:uFillTx/>
                <a:latin typeface="Times New Roman"/>
              </a:rPr>
              <a:t>‹#›</a:t>
            </a:fld>
            <a:endParaRPr lang="pl-PL" sz="1400" b="0" u="none" strike="noStrik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923" r:id="rId1"/>
  </p:sldLayoutIdLst>
  <p:txStyles>
    <p:titleStyle/>
    <p:bodyStyle/>
    <p:otherStyle/>
  </p:txStyles>
</p:sldMaster>
</file>

<file path=ppt/slideMasters/slideMaster129.xml><?xml version="1.0" encoding="utf-8"?>
<p:sldMaster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820" name="PlaceHolder 1"/>
          <p:cNvSpPr>
            <a:spLocks noGrp="1"/>
          </p:cNvSpPr>
          <p:nvPr>
            <p:ph type="title"/>
          </p:nvPr>
        </p:nvSpPr>
        <p:spPr>
          <a:xfrm>
            <a:off x="722160" y="4406760"/>
            <a:ext cx="7772040" cy="1361880"/>
          </a:xfrm>
          <a:prstGeom prst="rect">
            <a:avLst/>
          </a:prstGeom>
          <a:noFill/>
          <a:ln w="0">
            <a:noFill/>
          </a:ln>
        </p:spPr>
        <p:txBody>
          <a:bodyPr lIns="91080" tIns="45360" rIns="91080" bIns="45360" numCol="1" spcCol="0" anchor="t">
            <a:noAutofit/>
          </a:bodyPr>
          <a:lstStyle/>
          <a:p>
            <a:pPr indent="0">
              <a:lnSpc>
                <a:spcPct val="100000"/>
              </a:lnSpc>
              <a:buNone/>
            </a:pPr>
            <a:r>
              <a:rPr lang="pl-PL" sz="4000" b="1" u="none" strike="noStrike" cap="all">
                <a:solidFill>
                  <a:schemeClr val="dk2"/>
                </a:solidFill>
                <a:uFillTx/>
                <a:latin typeface="Times New Roman"/>
              </a:rPr>
              <a:t>Kliknij, aby edytować styl</a:t>
            </a:r>
            <a:endParaRPr lang="pl-PL" sz="4000" b="0" u="none" strike="noStrike">
              <a:solidFill>
                <a:schemeClr val="dk1"/>
              </a:solidFill>
              <a:uFillTx/>
              <a:latin typeface="Times New Roman"/>
            </a:endParaRPr>
          </a:p>
        </p:txBody>
      </p:sp>
      <p:sp>
        <p:nvSpPr>
          <p:cNvPr id="821" name="PlaceHolder 2"/>
          <p:cNvSpPr>
            <a:spLocks noGrp="1"/>
          </p:cNvSpPr>
          <p:nvPr>
            <p:ph type="body"/>
          </p:nvPr>
        </p:nvSpPr>
        <p:spPr>
          <a:xfrm>
            <a:off x="722160" y="2906640"/>
            <a:ext cx="7772040" cy="1499760"/>
          </a:xfrm>
          <a:prstGeom prst="rect">
            <a:avLst/>
          </a:prstGeom>
          <a:noFill/>
          <a:ln w="0">
            <a:noFill/>
          </a:ln>
        </p:spPr>
        <p:txBody>
          <a:bodyPr lIns="91080" tIns="45360" rIns="91080" bIns="45360" numCol="1" spcCol="0" anchor="b">
            <a:noAutofit/>
          </a:bodyPr>
          <a:lstStyle/>
          <a:p>
            <a:pPr indent="0">
              <a:lnSpc>
                <a:spcPct val="100000"/>
              </a:lnSpc>
              <a:spcBef>
                <a:spcPts val="400"/>
              </a:spcBef>
              <a:buNone/>
              <a:tabLst>
                <a:tab pos="0" algn="l"/>
              </a:tabLst>
            </a:pPr>
            <a:r>
              <a:rPr lang="pl-PL" sz="2000" b="0" u="none" strike="noStrike">
                <a:solidFill>
                  <a:schemeClr val="dk1"/>
                </a:solidFill>
                <a:uFillTx/>
                <a:latin typeface="Times New Roman"/>
              </a:rPr>
              <a:t>Kliknij, aby edytować style wzorca tekstu</a:t>
            </a:r>
          </a:p>
        </p:txBody>
      </p:sp>
      <p:sp>
        <p:nvSpPr>
          <p:cNvPr id="822" name="PlaceHolder 3"/>
          <p:cNvSpPr>
            <a:spLocks noGrp="1"/>
          </p:cNvSpPr>
          <p:nvPr>
            <p:ph type="dt" idx="415"/>
          </p:nvPr>
        </p:nvSpPr>
        <p:spPr>
          <a:xfrm>
            <a:off x="685800" y="6248520"/>
            <a:ext cx="1904760" cy="456840"/>
          </a:xfrm>
          <a:prstGeom prst="rect">
            <a:avLst/>
          </a:prstGeom>
          <a:noFill/>
          <a:ln w="9360">
            <a:noFill/>
          </a:ln>
        </p:spPr>
        <p:txBody>
          <a:bodyPr lIns="91080" tIns="45360" rIns="91080" bIns="45360" numCol="1" spcCol="0" anchor="t">
            <a:noAutofit/>
          </a:bodyPr>
          <a:lstStyle>
            <a:lvl1pPr indent="0">
              <a:buNone/>
              <a:defRPr lang="pl-PL" sz="1400" b="0" u="none" strike="noStrike">
                <a:solidFill>
                  <a:srgbClr val="000000"/>
                </a:solidFill>
                <a:uFillTx/>
                <a:latin typeface="Times New Roman"/>
              </a:defRPr>
            </a:lvl1pPr>
          </a:lstStyle>
          <a:p>
            <a:pPr indent="0">
              <a:buNone/>
            </a:pPr>
            <a:r>
              <a:rPr lang="pl-PL" sz="1400" b="0" u="none" strike="noStrike">
                <a:solidFill>
                  <a:srgbClr val="000000"/>
                </a:solidFill>
                <a:uFillTx/>
                <a:latin typeface="Times New Roman"/>
              </a:rPr>
              <a:t>&lt;data/godzina&gt;</a:t>
            </a:r>
          </a:p>
        </p:txBody>
      </p:sp>
      <p:sp>
        <p:nvSpPr>
          <p:cNvPr id="823" name="PlaceHolder 4"/>
          <p:cNvSpPr>
            <a:spLocks noGrp="1"/>
          </p:cNvSpPr>
          <p:nvPr>
            <p:ph type="ftr" idx="416"/>
          </p:nvPr>
        </p:nvSpPr>
        <p:spPr>
          <a:xfrm>
            <a:off x="3124080" y="6248520"/>
            <a:ext cx="2895120" cy="456840"/>
          </a:xfrm>
          <a:prstGeom prst="rect">
            <a:avLst/>
          </a:prstGeom>
          <a:noFill/>
          <a:ln w="9360">
            <a:noFill/>
          </a:ln>
        </p:spPr>
        <p:txBody>
          <a:bodyPr lIns="91080" tIns="45360" rIns="91080" bIns="45360" numCol="1" spcCol="0" anchor="t">
            <a:noAutofit/>
          </a:bodyPr>
          <a:lstStyle>
            <a:lvl1pPr indent="0" algn="ctr">
              <a:buNone/>
              <a:defRPr lang="pl-PL" sz="1400" b="0" u="none" strike="noStrike">
                <a:solidFill>
                  <a:srgbClr val="000000"/>
                </a:solidFill>
                <a:uFillTx/>
                <a:latin typeface="Times New Roman"/>
              </a:defRPr>
            </a:lvl1pPr>
          </a:lstStyle>
          <a:p>
            <a:pPr indent="0" algn="ctr">
              <a:buNone/>
            </a:pPr>
            <a:r>
              <a:rPr lang="pl-PL" sz="1400" b="0" u="none" strike="noStrike">
                <a:solidFill>
                  <a:srgbClr val="000000"/>
                </a:solidFill>
                <a:uFillTx/>
                <a:latin typeface="Times New Roman"/>
              </a:rPr>
              <a:t>&lt;stopka&gt;</a:t>
            </a:r>
          </a:p>
        </p:txBody>
      </p:sp>
      <p:sp>
        <p:nvSpPr>
          <p:cNvPr id="824" name="PlaceHolder 5"/>
          <p:cNvSpPr>
            <a:spLocks noGrp="1"/>
          </p:cNvSpPr>
          <p:nvPr>
            <p:ph type="sldNum" idx="417"/>
          </p:nvPr>
        </p:nvSpPr>
        <p:spPr>
          <a:xfrm>
            <a:off x="6553080" y="6248520"/>
            <a:ext cx="1904760" cy="456840"/>
          </a:xfrm>
          <a:prstGeom prst="rect">
            <a:avLst/>
          </a:prstGeom>
          <a:noFill/>
          <a:ln w="9360">
            <a:noFill/>
          </a:ln>
        </p:spPr>
        <p:txBody>
          <a:bodyPr lIns="91080" tIns="45360" rIns="91080" bIns="45360" numCol="1" spcCol="0" anchor="t">
            <a:noAutofit/>
          </a:bodyPr>
          <a:lstStyle>
            <a:lvl1pPr indent="0" algn="r">
              <a:lnSpc>
                <a:spcPct val="100000"/>
              </a:lnSpc>
              <a:buNone/>
              <a:defRPr lang="pl-PL" sz="1400" b="0" u="none" strike="noStrike">
                <a:solidFill>
                  <a:srgbClr val="000000"/>
                </a:solidFill>
                <a:uFillTx/>
                <a:latin typeface="Times New Roman"/>
              </a:defRPr>
            </a:lvl1pPr>
          </a:lstStyle>
          <a:p>
            <a:pPr indent="0" algn="r">
              <a:lnSpc>
                <a:spcPct val="100000"/>
              </a:lnSpc>
              <a:buNone/>
            </a:pPr>
            <a:fld id="{DD5311A9-9FE5-4567-BD15-7EFA2E3B108E}" type="slidenum">
              <a:rPr lang="pl-PL" sz="1400" b="0" u="none" strike="noStrike">
                <a:solidFill>
                  <a:srgbClr val="000000"/>
                </a:solidFill>
                <a:uFillTx/>
                <a:latin typeface="Times New Roman"/>
              </a:rPr>
              <a:t>‹#›</a:t>
            </a:fld>
            <a:endParaRPr lang="pl-PL" sz="1400" b="0" u="none" strike="noStrik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925" r:id="rId1"/>
  </p:sldLayoutIdLst>
  <p:txStyles>
    <p:titleStyle/>
    <p:bodyStyle/>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75" name="PlaceHolder 1"/>
          <p:cNvSpPr>
            <a:spLocks noGrp="1"/>
          </p:cNvSpPr>
          <p:nvPr>
            <p:ph type="title"/>
          </p:nvPr>
        </p:nvSpPr>
        <p:spPr>
          <a:xfrm>
            <a:off x="685800" y="609480"/>
            <a:ext cx="7772040" cy="1142640"/>
          </a:xfrm>
          <a:prstGeom prst="rect">
            <a:avLst/>
          </a:prstGeom>
          <a:noFill/>
          <a:ln w="0">
            <a:noFill/>
          </a:ln>
        </p:spPr>
        <p:txBody>
          <a:bodyPr lIns="90360" tIns="45360" rIns="90360" bIns="45360" numCol="1" spcCol="0" anchor="ctr">
            <a:noAutofit/>
          </a:bodyPr>
          <a:lstStyle/>
          <a:p>
            <a:pPr indent="0" algn="ctr">
              <a:lnSpc>
                <a:spcPct val="100000"/>
              </a:lnSpc>
              <a:buNone/>
            </a:pPr>
            <a:r>
              <a:rPr lang="pl-PL" sz="4400" b="0" u="none" strike="noStrike">
                <a:solidFill>
                  <a:schemeClr val="dk2"/>
                </a:solidFill>
                <a:uFillTx/>
                <a:latin typeface="Times New Roman"/>
              </a:rPr>
              <a:t>Kliknij, aby edytować styl</a:t>
            </a:r>
            <a:endParaRPr lang="pl-PL" sz="4400" b="0" u="none" strike="noStrike">
              <a:solidFill>
                <a:schemeClr val="dk1"/>
              </a:solidFill>
              <a:uFillTx/>
              <a:latin typeface="Times New Roman"/>
            </a:endParaRPr>
          </a:p>
        </p:txBody>
      </p:sp>
      <p:sp>
        <p:nvSpPr>
          <p:cNvPr id="76" name="PlaceHolder 2"/>
          <p:cNvSpPr>
            <a:spLocks noGrp="1"/>
          </p:cNvSpPr>
          <p:nvPr>
            <p:ph type="body"/>
          </p:nvPr>
        </p:nvSpPr>
        <p:spPr>
          <a:xfrm>
            <a:off x="685800" y="1981080"/>
            <a:ext cx="7772040" cy="4114440"/>
          </a:xfrm>
          <a:prstGeom prst="rect">
            <a:avLst/>
          </a:prstGeom>
          <a:noFill/>
          <a:ln w="0">
            <a:noFill/>
          </a:ln>
        </p:spPr>
        <p:txBody>
          <a:bodyPr vert="eaVert" lIns="90360" tIns="45360" rIns="90360" bIns="45360" numCol="1" spcCol="0" anchor="t">
            <a:noAutofit/>
          </a:bodyPr>
          <a:lstStyle/>
          <a:p>
            <a:pPr marL="339480" indent="-339480">
              <a:lnSpc>
                <a:spcPct val="100000"/>
              </a:lnSpc>
              <a:spcBef>
                <a:spcPts val="641"/>
              </a:spcBef>
              <a:buClr>
                <a:srgbClr val="000000"/>
              </a:buClr>
              <a:buFont typeface="Symbol" charset="2"/>
              <a:buChar char=""/>
            </a:pPr>
            <a:r>
              <a:rPr lang="pl-PL" sz="3200" b="0" u="none" strike="noStrike">
                <a:solidFill>
                  <a:schemeClr val="dk1"/>
                </a:solidFill>
                <a:uFillTx/>
                <a:latin typeface="Times New Roman"/>
              </a:rPr>
              <a:t>Kliknij, aby edytować style wzorca tekstu</a:t>
            </a:r>
          </a:p>
          <a:p>
            <a:pPr marL="735480" lvl="1" indent="-282960">
              <a:lnSpc>
                <a:spcPct val="100000"/>
              </a:lnSpc>
              <a:spcBef>
                <a:spcPts val="561"/>
              </a:spcBef>
              <a:buClr>
                <a:srgbClr val="000000"/>
              </a:buClr>
              <a:buFont typeface="Symbol" charset="2"/>
              <a:buChar char=""/>
            </a:pPr>
            <a:r>
              <a:rPr lang="pl-PL" sz="2800" b="0" u="none" strike="noStrike">
                <a:solidFill>
                  <a:schemeClr val="dk1"/>
                </a:solidFill>
                <a:uFillTx/>
                <a:latin typeface="Times New Roman"/>
              </a:rPr>
              <a:t>Drugi poziom</a:t>
            </a:r>
          </a:p>
          <a:p>
            <a:pPr marL="1131840" lvl="2" indent="-226440">
              <a:lnSpc>
                <a:spcPct val="100000"/>
              </a:lnSpc>
              <a:spcBef>
                <a:spcPts val="479"/>
              </a:spcBef>
              <a:buClr>
                <a:srgbClr val="000000"/>
              </a:buClr>
              <a:buFont typeface="Symbol" charset="2"/>
              <a:buChar char=""/>
            </a:pPr>
            <a:r>
              <a:rPr lang="pl-PL" sz="2400" b="0" u="none" strike="noStrike">
                <a:solidFill>
                  <a:schemeClr val="dk1"/>
                </a:solidFill>
                <a:uFillTx/>
                <a:latin typeface="Times New Roman"/>
              </a:rPr>
              <a:t>Trzeci poziom</a:t>
            </a:r>
          </a:p>
          <a:p>
            <a:pPr marL="1584360" lvl="3" indent="-226440">
              <a:lnSpc>
                <a:spcPct val="100000"/>
              </a:lnSpc>
              <a:spcBef>
                <a:spcPts val="400"/>
              </a:spcBef>
              <a:buClr>
                <a:srgbClr val="000000"/>
              </a:buClr>
              <a:buFont typeface="Symbol" charset="2"/>
              <a:buChar char=""/>
            </a:pPr>
            <a:r>
              <a:rPr lang="pl-PL" sz="2000" b="0" u="none" strike="noStrike">
                <a:solidFill>
                  <a:schemeClr val="dk1"/>
                </a:solidFill>
                <a:uFillTx/>
                <a:latin typeface="Times New Roman"/>
              </a:rPr>
              <a:t>Czwarty poziom</a:t>
            </a:r>
          </a:p>
          <a:p>
            <a:pPr marL="2036880" lvl="4" indent="-226440">
              <a:lnSpc>
                <a:spcPct val="100000"/>
              </a:lnSpc>
              <a:spcBef>
                <a:spcPts val="400"/>
              </a:spcBef>
              <a:buClr>
                <a:srgbClr val="000000"/>
              </a:buClr>
              <a:buFont typeface="OpenSymbol"/>
              <a:buChar char="»"/>
            </a:pPr>
            <a:r>
              <a:rPr lang="pl-PL" sz="2000" b="0" u="none" strike="noStrike">
                <a:solidFill>
                  <a:schemeClr val="dk1"/>
                </a:solidFill>
                <a:uFillTx/>
                <a:latin typeface="Times New Roman"/>
              </a:rPr>
              <a:t>Piąty poziom</a:t>
            </a:r>
          </a:p>
        </p:txBody>
      </p:sp>
      <p:sp>
        <p:nvSpPr>
          <p:cNvPr id="77" name="PlaceHolder 3"/>
          <p:cNvSpPr>
            <a:spLocks noGrp="1"/>
          </p:cNvSpPr>
          <p:nvPr>
            <p:ph type="dt" idx="37"/>
          </p:nvPr>
        </p:nvSpPr>
        <p:spPr>
          <a:xfrm>
            <a:off x="685800" y="6248520"/>
            <a:ext cx="1904760" cy="456840"/>
          </a:xfrm>
          <a:prstGeom prst="rect">
            <a:avLst/>
          </a:prstGeom>
          <a:noFill/>
          <a:ln w="0">
            <a:noFill/>
          </a:ln>
        </p:spPr>
        <p:txBody>
          <a:bodyPr lIns="90360" tIns="45360" rIns="90360" bIns="45360" numCol="1" spcCol="0" anchor="t">
            <a:noAutofit/>
          </a:bodyPr>
          <a:lstStyle>
            <a:lvl1pPr indent="0">
              <a:buNone/>
              <a:defRPr lang="pl-PL" sz="1400" b="0" u="none" strike="noStrike">
                <a:solidFill>
                  <a:srgbClr val="000000"/>
                </a:solidFill>
                <a:uFillTx/>
                <a:latin typeface="Times New Roman"/>
              </a:defRPr>
            </a:lvl1pPr>
          </a:lstStyle>
          <a:p>
            <a:pPr indent="0">
              <a:buNone/>
            </a:pPr>
            <a:r>
              <a:rPr lang="pl-PL" sz="1400" b="0" u="none" strike="noStrike">
                <a:solidFill>
                  <a:srgbClr val="000000"/>
                </a:solidFill>
                <a:uFillTx/>
                <a:latin typeface="Times New Roman"/>
              </a:rPr>
              <a:t>&lt;data/godzina&gt;</a:t>
            </a:r>
          </a:p>
        </p:txBody>
      </p:sp>
      <p:sp>
        <p:nvSpPr>
          <p:cNvPr id="78" name="PlaceHolder 4"/>
          <p:cNvSpPr>
            <a:spLocks noGrp="1"/>
          </p:cNvSpPr>
          <p:nvPr>
            <p:ph type="ftr" idx="38"/>
          </p:nvPr>
        </p:nvSpPr>
        <p:spPr>
          <a:xfrm>
            <a:off x="3124080" y="6248520"/>
            <a:ext cx="2895120" cy="456840"/>
          </a:xfrm>
          <a:prstGeom prst="rect">
            <a:avLst/>
          </a:prstGeom>
          <a:noFill/>
          <a:ln w="0">
            <a:noFill/>
          </a:ln>
        </p:spPr>
        <p:txBody>
          <a:bodyPr lIns="90360" tIns="45360" rIns="90360" bIns="45360" numCol="1" spcCol="0" anchor="t">
            <a:noAutofit/>
          </a:bodyPr>
          <a:lstStyle>
            <a:lvl1pPr indent="0" algn="ctr">
              <a:buNone/>
              <a:defRPr lang="pl-PL" sz="1400" b="0" u="none" strike="noStrike">
                <a:solidFill>
                  <a:srgbClr val="000000"/>
                </a:solidFill>
                <a:uFillTx/>
                <a:latin typeface="Times New Roman"/>
              </a:defRPr>
            </a:lvl1pPr>
          </a:lstStyle>
          <a:p>
            <a:pPr indent="0" algn="ctr">
              <a:buNone/>
            </a:pPr>
            <a:r>
              <a:rPr lang="pl-PL" sz="1400" b="0" u="none" strike="noStrike">
                <a:solidFill>
                  <a:srgbClr val="000000"/>
                </a:solidFill>
                <a:uFillTx/>
                <a:latin typeface="Times New Roman"/>
              </a:rPr>
              <a:t>&lt;stopka&gt;</a:t>
            </a:r>
          </a:p>
        </p:txBody>
      </p:sp>
      <p:sp>
        <p:nvSpPr>
          <p:cNvPr id="79" name="PlaceHolder 5"/>
          <p:cNvSpPr>
            <a:spLocks noGrp="1"/>
          </p:cNvSpPr>
          <p:nvPr>
            <p:ph type="sldNum" idx="39"/>
          </p:nvPr>
        </p:nvSpPr>
        <p:spPr>
          <a:xfrm>
            <a:off x="6553080" y="6248520"/>
            <a:ext cx="1904760" cy="456840"/>
          </a:xfrm>
          <a:prstGeom prst="rect">
            <a:avLst/>
          </a:prstGeom>
          <a:noFill/>
          <a:ln w="0">
            <a:noFill/>
          </a:ln>
        </p:spPr>
        <p:txBody>
          <a:bodyPr lIns="90360" tIns="45360" rIns="90360" bIns="45360" numCol="1" spcCol="0" anchor="t">
            <a:noAutofit/>
          </a:bodyPr>
          <a:lstStyle>
            <a:lvl1pPr indent="0" algn="r">
              <a:lnSpc>
                <a:spcPct val="100000"/>
              </a:lnSpc>
              <a:buNone/>
              <a:defRPr lang="pl-PL" sz="1400" b="1" u="none" strike="noStrike">
                <a:solidFill>
                  <a:srgbClr val="000000"/>
                </a:solidFill>
                <a:uFillTx/>
                <a:latin typeface="Times New Roman"/>
              </a:defRPr>
            </a:lvl1pPr>
          </a:lstStyle>
          <a:p>
            <a:pPr indent="0" algn="r">
              <a:lnSpc>
                <a:spcPct val="100000"/>
              </a:lnSpc>
              <a:buNone/>
            </a:pPr>
            <a:fld id="{C505D788-4057-43D2-8678-23611B7FA2A8}" type="slidenum">
              <a:rPr lang="pl-PL" sz="1400" b="1" u="none" strike="noStrike">
                <a:solidFill>
                  <a:srgbClr val="000000"/>
                </a:solidFill>
                <a:uFillTx/>
                <a:latin typeface="Times New Roman"/>
              </a:rPr>
              <a:t>‹#›</a:t>
            </a:fld>
            <a:endParaRPr lang="pl-PL" sz="1400" b="0" u="none" strike="noStrik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673" r:id="rId1"/>
  </p:sldLayoutIdLst>
  <p:txStyles>
    <p:titleStyle/>
    <p:bodyStyle/>
    <p:otherStyle/>
  </p:txStyles>
</p:sldMaster>
</file>

<file path=ppt/slideMasters/slideMaster130.xml><?xml version="1.0" encoding="utf-8"?>
<p:sldMaster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825" name="PlaceHolder 1"/>
          <p:cNvSpPr>
            <a:spLocks noGrp="1"/>
          </p:cNvSpPr>
          <p:nvPr>
            <p:ph type="title"/>
          </p:nvPr>
        </p:nvSpPr>
        <p:spPr>
          <a:xfrm>
            <a:off x="685800" y="609480"/>
            <a:ext cx="7772040" cy="1142640"/>
          </a:xfrm>
          <a:prstGeom prst="rect">
            <a:avLst/>
          </a:prstGeom>
          <a:noFill/>
          <a:ln w="0">
            <a:noFill/>
          </a:ln>
        </p:spPr>
        <p:txBody>
          <a:bodyPr lIns="91080" tIns="45360" rIns="91080" bIns="45360" numCol="1" spcCol="0" anchor="ctr">
            <a:noAutofit/>
          </a:bodyPr>
          <a:lstStyle/>
          <a:p>
            <a:pPr indent="0" algn="ctr">
              <a:lnSpc>
                <a:spcPct val="100000"/>
              </a:lnSpc>
              <a:buNone/>
            </a:pPr>
            <a:r>
              <a:rPr lang="pl-PL" sz="4400" b="0" u="none" strike="noStrike">
                <a:solidFill>
                  <a:schemeClr val="dk2"/>
                </a:solidFill>
                <a:uFillTx/>
                <a:latin typeface="Times New Roman"/>
              </a:rPr>
              <a:t>Kliknij, aby edytować styl</a:t>
            </a:r>
            <a:endParaRPr lang="pl-PL" sz="4400" b="0" u="none" strike="noStrike">
              <a:solidFill>
                <a:schemeClr val="dk1"/>
              </a:solidFill>
              <a:uFillTx/>
              <a:latin typeface="Times New Roman"/>
            </a:endParaRPr>
          </a:p>
        </p:txBody>
      </p:sp>
      <p:sp>
        <p:nvSpPr>
          <p:cNvPr id="826" name="PlaceHolder 2"/>
          <p:cNvSpPr>
            <a:spLocks noGrp="1"/>
          </p:cNvSpPr>
          <p:nvPr>
            <p:ph type="body"/>
          </p:nvPr>
        </p:nvSpPr>
        <p:spPr>
          <a:xfrm>
            <a:off x="685800" y="1981080"/>
            <a:ext cx="3809520" cy="4114440"/>
          </a:xfrm>
          <a:prstGeom prst="rect">
            <a:avLst/>
          </a:prstGeom>
          <a:noFill/>
          <a:ln w="0">
            <a:noFill/>
          </a:ln>
        </p:spPr>
        <p:txBody>
          <a:bodyPr lIns="91080" tIns="45360" rIns="91080" bIns="45360" numCol="1" spcCol="0" anchor="t">
            <a:noAutofit/>
          </a:bodyPr>
          <a:lstStyle/>
          <a:p>
            <a:pPr marL="341280" indent="-341280">
              <a:lnSpc>
                <a:spcPct val="100000"/>
              </a:lnSpc>
              <a:spcBef>
                <a:spcPts val="561"/>
              </a:spcBef>
              <a:buClr>
                <a:srgbClr val="000000"/>
              </a:buClr>
              <a:buFont typeface="Symbol" charset="2"/>
              <a:buChar char=""/>
            </a:pPr>
            <a:r>
              <a:rPr lang="pl-PL" sz="2800" b="0" u="none" strike="noStrike">
                <a:solidFill>
                  <a:schemeClr val="dk1"/>
                </a:solidFill>
                <a:uFillTx/>
                <a:latin typeface="Times New Roman"/>
              </a:rPr>
              <a:t>Kliknij, aby edytować style wzorca tekstu</a:t>
            </a:r>
          </a:p>
          <a:p>
            <a:pPr marL="739440" lvl="1" indent="-284400">
              <a:lnSpc>
                <a:spcPct val="100000"/>
              </a:lnSpc>
              <a:spcBef>
                <a:spcPts val="479"/>
              </a:spcBef>
              <a:buClr>
                <a:srgbClr val="000000"/>
              </a:buClr>
              <a:buFont typeface="Symbol" charset="2"/>
              <a:buChar char=""/>
            </a:pPr>
            <a:r>
              <a:rPr lang="pl-PL" sz="2400" b="0" u="none" strike="noStrike">
                <a:solidFill>
                  <a:schemeClr val="dk1"/>
                </a:solidFill>
                <a:uFillTx/>
                <a:latin typeface="Times New Roman"/>
              </a:rPr>
              <a:t>Drugi poziom</a:t>
            </a:r>
          </a:p>
          <a:p>
            <a:pPr marL="1137960" lvl="2" indent="-227520">
              <a:lnSpc>
                <a:spcPct val="100000"/>
              </a:lnSpc>
              <a:spcBef>
                <a:spcPts val="400"/>
              </a:spcBef>
              <a:buClr>
                <a:srgbClr val="000000"/>
              </a:buClr>
              <a:buFont typeface="Symbol" charset="2"/>
              <a:buChar char=""/>
            </a:pPr>
            <a:r>
              <a:rPr lang="pl-PL" sz="2000" b="0" u="none" strike="noStrike">
                <a:solidFill>
                  <a:schemeClr val="dk1"/>
                </a:solidFill>
                <a:uFillTx/>
                <a:latin typeface="Times New Roman"/>
              </a:rPr>
              <a:t>Trzeci poziom</a:t>
            </a:r>
          </a:p>
          <a:p>
            <a:pPr marL="1593000" lvl="3" indent="-227520">
              <a:lnSpc>
                <a:spcPct val="100000"/>
              </a:lnSpc>
              <a:spcBef>
                <a:spcPts val="360"/>
              </a:spcBef>
              <a:buClr>
                <a:srgbClr val="000000"/>
              </a:buClr>
              <a:buFont typeface="Symbol" charset="2"/>
              <a:buChar char=""/>
            </a:pPr>
            <a:r>
              <a:rPr lang="pl-PL" sz="1800" b="0" u="none" strike="noStrike">
                <a:solidFill>
                  <a:schemeClr val="dk1"/>
                </a:solidFill>
                <a:uFillTx/>
                <a:latin typeface="Times New Roman"/>
              </a:rPr>
              <a:t>Czwarty poziom</a:t>
            </a:r>
          </a:p>
          <a:p>
            <a:pPr marL="2048040" lvl="4" indent="-227520">
              <a:lnSpc>
                <a:spcPct val="100000"/>
              </a:lnSpc>
              <a:spcBef>
                <a:spcPts val="360"/>
              </a:spcBef>
              <a:buClr>
                <a:srgbClr val="000000"/>
              </a:buClr>
              <a:buFont typeface="OpenSymbol"/>
              <a:buChar char="»"/>
            </a:pPr>
            <a:r>
              <a:rPr lang="pl-PL" sz="1800" b="0" u="none" strike="noStrike">
                <a:solidFill>
                  <a:schemeClr val="dk1"/>
                </a:solidFill>
                <a:uFillTx/>
                <a:latin typeface="Times New Roman"/>
              </a:rPr>
              <a:t>Piąty poziom</a:t>
            </a:r>
          </a:p>
        </p:txBody>
      </p:sp>
      <p:sp>
        <p:nvSpPr>
          <p:cNvPr id="827" name="PlaceHolder 3"/>
          <p:cNvSpPr>
            <a:spLocks noGrp="1"/>
          </p:cNvSpPr>
          <p:nvPr>
            <p:ph type="body"/>
          </p:nvPr>
        </p:nvSpPr>
        <p:spPr>
          <a:xfrm>
            <a:off x="4648320" y="1981080"/>
            <a:ext cx="3809520" cy="4114440"/>
          </a:xfrm>
          <a:prstGeom prst="rect">
            <a:avLst/>
          </a:prstGeom>
          <a:noFill/>
          <a:ln w="0">
            <a:noFill/>
          </a:ln>
        </p:spPr>
        <p:txBody>
          <a:bodyPr lIns="91080" tIns="45360" rIns="91080" bIns="45360" numCol="1" spcCol="0" anchor="t">
            <a:noAutofit/>
          </a:bodyPr>
          <a:lstStyle/>
          <a:p>
            <a:pPr marL="341280" indent="-341280">
              <a:lnSpc>
                <a:spcPct val="100000"/>
              </a:lnSpc>
              <a:spcBef>
                <a:spcPts val="561"/>
              </a:spcBef>
              <a:buClr>
                <a:srgbClr val="000000"/>
              </a:buClr>
              <a:buFont typeface="Symbol" charset="2"/>
              <a:buChar char=""/>
            </a:pPr>
            <a:r>
              <a:rPr lang="pl-PL" sz="2800" b="0" u="none" strike="noStrike">
                <a:solidFill>
                  <a:schemeClr val="dk1"/>
                </a:solidFill>
                <a:uFillTx/>
                <a:latin typeface="Times New Roman"/>
              </a:rPr>
              <a:t>Kliknij, aby edytować style wzorca tekstu</a:t>
            </a:r>
          </a:p>
          <a:p>
            <a:pPr marL="739440" lvl="1" indent="-284400">
              <a:lnSpc>
                <a:spcPct val="100000"/>
              </a:lnSpc>
              <a:spcBef>
                <a:spcPts val="479"/>
              </a:spcBef>
              <a:buClr>
                <a:srgbClr val="000000"/>
              </a:buClr>
              <a:buFont typeface="Symbol" charset="2"/>
              <a:buChar char=""/>
            </a:pPr>
            <a:r>
              <a:rPr lang="pl-PL" sz="2400" b="0" u="none" strike="noStrike">
                <a:solidFill>
                  <a:schemeClr val="dk1"/>
                </a:solidFill>
                <a:uFillTx/>
                <a:latin typeface="Times New Roman"/>
              </a:rPr>
              <a:t>Drugi poziom</a:t>
            </a:r>
          </a:p>
          <a:p>
            <a:pPr marL="1137960" lvl="2" indent="-227520">
              <a:lnSpc>
                <a:spcPct val="100000"/>
              </a:lnSpc>
              <a:spcBef>
                <a:spcPts val="400"/>
              </a:spcBef>
              <a:buClr>
                <a:srgbClr val="000000"/>
              </a:buClr>
              <a:buFont typeface="Symbol" charset="2"/>
              <a:buChar char=""/>
            </a:pPr>
            <a:r>
              <a:rPr lang="pl-PL" sz="2000" b="0" u="none" strike="noStrike">
                <a:solidFill>
                  <a:schemeClr val="dk1"/>
                </a:solidFill>
                <a:uFillTx/>
                <a:latin typeface="Times New Roman"/>
              </a:rPr>
              <a:t>Trzeci poziom</a:t>
            </a:r>
          </a:p>
          <a:p>
            <a:pPr marL="1593000" lvl="3" indent="-227520">
              <a:lnSpc>
                <a:spcPct val="100000"/>
              </a:lnSpc>
              <a:spcBef>
                <a:spcPts val="360"/>
              </a:spcBef>
              <a:buClr>
                <a:srgbClr val="000000"/>
              </a:buClr>
              <a:buFont typeface="Symbol" charset="2"/>
              <a:buChar char=""/>
            </a:pPr>
            <a:r>
              <a:rPr lang="pl-PL" sz="1800" b="0" u="none" strike="noStrike">
                <a:solidFill>
                  <a:schemeClr val="dk1"/>
                </a:solidFill>
                <a:uFillTx/>
                <a:latin typeface="Times New Roman"/>
              </a:rPr>
              <a:t>Czwarty poziom</a:t>
            </a:r>
          </a:p>
          <a:p>
            <a:pPr marL="2048040" lvl="4" indent="-227520">
              <a:lnSpc>
                <a:spcPct val="100000"/>
              </a:lnSpc>
              <a:spcBef>
                <a:spcPts val="360"/>
              </a:spcBef>
              <a:buClr>
                <a:srgbClr val="000000"/>
              </a:buClr>
              <a:buFont typeface="OpenSymbol"/>
              <a:buChar char="»"/>
            </a:pPr>
            <a:r>
              <a:rPr lang="pl-PL" sz="1800" b="0" u="none" strike="noStrike">
                <a:solidFill>
                  <a:schemeClr val="dk1"/>
                </a:solidFill>
                <a:uFillTx/>
                <a:latin typeface="Times New Roman"/>
              </a:rPr>
              <a:t>Piąty poziom</a:t>
            </a:r>
          </a:p>
        </p:txBody>
      </p:sp>
      <p:sp>
        <p:nvSpPr>
          <p:cNvPr id="828" name="PlaceHolder 4"/>
          <p:cNvSpPr>
            <a:spLocks noGrp="1"/>
          </p:cNvSpPr>
          <p:nvPr>
            <p:ph type="dt" idx="418"/>
          </p:nvPr>
        </p:nvSpPr>
        <p:spPr>
          <a:xfrm>
            <a:off x="685800" y="6248520"/>
            <a:ext cx="1904760" cy="456840"/>
          </a:xfrm>
          <a:prstGeom prst="rect">
            <a:avLst/>
          </a:prstGeom>
          <a:noFill/>
          <a:ln w="9360">
            <a:noFill/>
          </a:ln>
        </p:spPr>
        <p:txBody>
          <a:bodyPr lIns="91080" tIns="45360" rIns="91080" bIns="45360" numCol="1" spcCol="0" anchor="t">
            <a:noAutofit/>
          </a:bodyPr>
          <a:lstStyle>
            <a:lvl1pPr indent="0">
              <a:buNone/>
              <a:defRPr lang="pl-PL" sz="1400" b="0" u="none" strike="noStrike">
                <a:solidFill>
                  <a:srgbClr val="000000"/>
                </a:solidFill>
                <a:uFillTx/>
                <a:latin typeface="Times New Roman"/>
              </a:defRPr>
            </a:lvl1pPr>
          </a:lstStyle>
          <a:p>
            <a:pPr indent="0">
              <a:buNone/>
            </a:pPr>
            <a:r>
              <a:rPr lang="pl-PL" sz="1400" b="0" u="none" strike="noStrike">
                <a:solidFill>
                  <a:srgbClr val="000000"/>
                </a:solidFill>
                <a:uFillTx/>
                <a:latin typeface="Times New Roman"/>
              </a:rPr>
              <a:t>&lt;data/godzina&gt;</a:t>
            </a:r>
          </a:p>
        </p:txBody>
      </p:sp>
      <p:sp>
        <p:nvSpPr>
          <p:cNvPr id="829" name="PlaceHolder 5"/>
          <p:cNvSpPr>
            <a:spLocks noGrp="1"/>
          </p:cNvSpPr>
          <p:nvPr>
            <p:ph type="ftr" idx="419"/>
          </p:nvPr>
        </p:nvSpPr>
        <p:spPr>
          <a:xfrm>
            <a:off x="3124080" y="6248520"/>
            <a:ext cx="2895120" cy="456840"/>
          </a:xfrm>
          <a:prstGeom prst="rect">
            <a:avLst/>
          </a:prstGeom>
          <a:noFill/>
          <a:ln w="9360">
            <a:noFill/>
          </a:ln>
        </p:spPr>
        <p:txBody>
          <a:bodyPr lIns="91080" tIns="45360" rIns="91080" bIns="45360" numCol="1" spcCol="0" anchor="t">
            <a:noAutofit/>
          </a:bodyPr>
          <a:lstStyle>
            <a:lvl1pPr indent="0" algn="ctr">
              <a:buNone/>
              <a:defRPr lang="pl-PL" sz="1400" b="0" u="none" strike="noStrike">
                <a:solidFill>
                  <a:srgbClr val="000000"/>
                </a:solidFill>
                <a:uFillTx/>
                <a:latin typeface="Times New Roman"/>
              </a:defRPr>
            </a:lvl1pPr>
          </a:lstStyle>
          <a:p>
            <a:pPr indent="0" algn="ctr">
              <a:buNone/>
            </a:pPr>
            <a:r>
              <a:rPr lang="pl-PL" sz="1400" b="0" u="none" strike="noStrike">
                <a:solidFill>
                  <a:srgbClr val="000000"/>
                </a:solidFill>
                <a:uFillTx/>
                <a:latin typeface="Times New Roman"/>
              </a:rPr>
              <a:t>&lt;stopka&gt;</a:t>
            </a:r>
          </a:p>
        </p:txBody>
      </p:sp>
      <p:sp>
        <p:nvSpPr>
          <p:cNvPr id="830" name="PlaceHolder 6"/>
          <p:cNvSpPr>
            <a:spLocks noGrp="1"/>
          </p:cNvSpPr>
          <p:nvPr>
            <p:ph type="sldNum" idx="420"/>
          </p:nvPr>
        </p:nvSpPr>
        <p:spPr>
          <a:xfrm>
            <a:off x="6553080" y="6248520"/>
            <a:ext cx="1904760" cy="456840"/>
          </a:xfrm>
          <a:prstGeom prst="rect">
            <a:avLst/>
          </a:prstGeom>
          <a:noFill/>
          <a:ln w="9360">
            <a:noFill/>
          </a:ln>
        </p:spPr>
        <p:txBody>
          <a:bodyPr lIns="91080" tIns="45360" rIns="91080" bIns="45360" numCol="1" spcCol="0" anchor="t">
            <a:noAutofit/>
          </a:bodyPr>
          <a:lstStyle>
            <a:lvl1pPr indent="0" algn="r">
              <a:lnSpc>
                <a:spcPct val="100000"/>
              </a:lnSpc>
              <a:buNone/>
              <a:defRPr lang="pl-PL" sz="1400" b="0" u="none" strike="noStrike">
                <a:solidFill>
                  <a:srgbClr val="000000"/>
                </a:solidFill>
                <a:uFillTx/>
                <a:latin typeface="Times New Roman"/>
              </a:defRPr>
            </a:lvl1pPr>
          </a:lstStyle>
          <a:p>
            <a:pPr indent="0" algn="r">
              <a:lnSpc>
                <a:spcPct val="100000"/>
              </a:lnSpc>
              <a:buNone/>
            </a:pPr>
            <a:fld id="{7917FC73-BD89-4BEF-982D-57536A797F2F}" type="slidenum">
              <a:rPr lang="pl-PL" sz="1400" b="0" u="none" strike="noStrike">
                <a:solidFill>
                  <a:srgbClr val="000000"/>
                </a:solidFill>
                <a:uFillTx/>
                <a:latin typeface="Times New Roman"/>
              </a:rPr>
              <a:t>‹#›</a:t>
            </a:fld>
            <a:endParaRPr lang="pl-PL" sz="1400" b="0" u="none" strike="noStrik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927" r:id="rId1"/>
  </p:sldLayoutIdLst>
  <p:txStyles>
    <p:titleStyle/>
    <p:bodyStyle/>
    <p:otherStyle/>
  </p:txStyles>
</p:sldMaster>
</file>

<file path=ppt/slideMasters/slideMaster131.xml><?xml version="1.0" encoding="utf-8"?>
<p:sldMaster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834" name="PlaceHolder 1"/>
          <p:cNvSpPr>
            <a:spLocks noGrp="1"/>
          </p:cNvSpPr>
          <p:nvPr>
            <p:ph type="title"/>
          </p:nvPr>
        </p:nvSpPr>
        <p:spPr>
          <a:xfrm>
            <a:off x="457200" y="274680"/>
            <a:ext cx="8229240" cy="1142640"/>
          </a:xfrm>
          <a:prstGeom prst="rect">
            <a:avLst/>
          </a:prstGeom>
          <a:noFill/>
          <a:ln w="0">
            <a:noFill/>
          </a:ln>
        </p:spPr>
        <p:txBody>
          <a:bodyPr lIns="91080" tIns="45360" rIns="91080" bIns="45360" numCol="1" spcCol="0" anchor="ctr">
            <a:noAutofit/>
          </a:bodyPr>
          <a:lstStyle/>
          <a:p>
            <a:pPr indent="0" algn="ctr">
              <a:lnSpc>
                <a:spcPct val="100000"/>
              </a:lnSpc>
              <a:buNone/>
            </a:pPr>
            <a:r>
              <a:rPr lang="pl-PL" sz="4400" b="0" u="none" strike="noStrike">
                <a:solidFill>
                  <a:schemeClr val="dk2"/>
                </a:solidFill>
                <a:uFillTx/>
                <a:latin typeface="Times New Roman"/>
              </a:rPr>
              <a:t>Kliknij, aby edytować styl</a:t>
            </a:r>
            <a:endParaRPr lang="pl-PL" sz="4400" b="0" u="none" strike="noStrike">
              <a:solidFill>
                <a:schemeClr val="dk1"/>
              </a:solidFill>
              <a:uFillTx/>
              <a:latin typeface="Times New Roman"/>
            </a:endParaRPr>
          </a:p>
        </p:txBody>
      </p:sp>
      <p:sp>
        <p:nvSpPr>
          <p:cNvPr id="835" name="PlaceHolder 2"/>
          <p:cNvSpPr>
            <a:spLocks noGrp="1"/>
          </p:cNvSpPr>
          <p:nvPr>
            <p:ph type="body"/>
          </p:nvPr>
        </p:nvSpPr>
        <p:spPr>
          <a:xfrm>
            <a:off x="457200" y="1535040"/>
            <a:ext cx="4039920" cy="639360"/>
          </a:xfrm>
          <a:prstGeom prst="rect">
            <a:avLst/>
          </a:prstGeom>
          <a:noFill/>
          <a:ln w="0">
            <a:noFill/>
          </a:ln>
        </p:spPr>
        <p:txBody>
          <a:bodyPr lIns="91080" tIns="45360" rIns="91080" bIns="45360" numCol="1" spcCol="0" anchor="b">
            <a:noAutofit/>
          </a:bodyPr>
          <a:lstStyle/>
          <a:p>
            <a:pPr indent="0">
              <a:lnSpc>
                <a:spcPct val="100000"/>
              </a:lnSpc>
              <a:spcBef>
                <a:spcPts val="479"/>
              </a:spcBef>
              <a:buNone/>
              <a:tabLst>
                <a:tab pos="0" algn="l"/>
              </a:tabLst>
            </a:pPr>
            <a:r>
              <a:rPr lang="pl-PL" sz="2400" b="1" u="none" strike="noStrike">
                <a:solidFill>
                  <a:schemeClr val="dk1"/>
                </a:solidFill>
                <a:uFillTx/>
                <a:latin typeface="Times New Roman"/>
              </a:rPr>
              <a:t>Kliknij, aby edytować style wzorca tekstu</a:t>
            </a:r>
            <a:endParaRPr lang="pl-PL" sz="2400" b="0" u="none" strike="noStrike">
              <a:solidFill>
                <a:schemeClr val="dk1"/>
              </a:solidFill>
              <a:uFillTx/>
              <a:latin typeface="Times New Roman"/>
            </a:endParaRPr>
          </a:p>
        </p:txBody>
      </p:sp>
      <p:sp>
        <p:nvSpPr>
          <p:cNvPr id="836" name="PlaceHolder 3"/>
          <p:cNvSpPr>
            <a:spLocks noGrp="1"/>
          </p:cNvSpPr>
          <p:nvPr>
            <p:ph type="body"/>
          </p:nvPr>
        </p:nvSpPr>
        <p:spPr>
          <a:xfrm>
            <a:off x="457200" y="2174760"/>
            <a:ext cx="4039920" cy="3951000"/>
          </a:xfrm>
          <a:prstGeom prst="rect">
            <a:avLst/>
          </a:prstGeom>
          <a:noFill/>
          <a:ln w="0">
            <a:noFill/>
          </a:ln>
        </p:spPr>
        <p:txBody>
          <a:bodyPr lIns="91080" tIns="45360" rIns="91080" bIns="45360" numCol="1" spcCol="0" anchor="t">
            <a:noAutofit/>
          </a:bodyPr>
          <a:lstStyle/>
          <a:p>
            <a:pPr marL="341280" indent="-341280">
              <a:lnSpc>
                <a:spcPct val="100000"/>
              </a:lnSpc>
              <a:spcBef>
                <a:spcPts val="479"/>
              </a:spcBef>
              <a:buClr>
                <a:srgbClr val="000000"/>
              </a:buClr>
              <a:buFont typeface="Symbol" charset="2"/>
              <a:buChar char=""/>
            </a:pPr>
            <a:r>
              <a:rPr lang="pl-PL" sz="2400" b="0" u="none" strike="noStrike">
                <a:solidFill>
                  <a:schemeClr val="dk1"/>
                </a:solidFill>
                <a:uFillTx/>
                <a:latin typeface="Times New Roman"/>
              </a:rPr>
              <a:t>Kliknij, aby edytować style wzorca tekstu</a:t>
            </a:r>
          </a:p>
          <a:p>
            <a:pPr marL="739440" lvl="1" indent="-284400">
              <a:lnSpc>
                <a:spcPct val="100000"/>
              </a:lnSpc>
              <a:spcBef>
                <a:spcPts val="400"/>
              </a:spcBef>
              <a:buClr>
                <a:srgbClr val="000000"/>
              </a:buClr>
              <a:buFont typeface="Symbol" charset="2"/>
              <a:buChar char=""/>
            </a:pPr>
            <a:r>
              <a:rPr lang="pl-PL" sz="2000" b="0" u="none" strike="noStrike">
                <a:solidFill>
                  <a:schemeClr val="dk1"/>
                </a:solidFill>
                <a:uFillTx/>
                <a:latin typeface="Times New Roman"/>
              </a:rPr>
              <a:t>Drugi poziom</a:t>
            </a:r>
          </a:p>
          <a:p>
            <a:pPr marL="1137960" lvl="2" indent="-227520">
              <a:lnSpc>
                <a:spcPct val="100000"/>
              </a:lnSpc>
              <a:spcBef>
                <a:spcPts val="360"/>
              </a:spcBef>
              <a:buClr>
                <a:srgbClr val="000000"/>
              </a:buClr>
              <a:buFont typeface="Symbol" charset="2"/>
              <a:buChar char=""/>
            </a:pPr>
            <a:r>
              <a:rPr lang="pl-PL" sz="1800" b="0" u="none" strike="noStrike">
                <a:solidFill>
                  <a:schemeClr val="dk1"/>
                </a:solidFill>
                <a:uFillTx/>
                <a:latin typeface="Times New Roman"/>
              </a:rPr>
              <a:t>Trzeci poziom</a:t>
            </a:r>
          </a:p>
          <a:p>
            <a:pPr marL="1593000" lvl="3" indent="-227520">
              <a:lnSpc>
                <a:spcPct val="100000"/>
              </a:lnSpc>
              <a:spcBef>
                <a:spcPts val="320"/>
              </a:spcBef>
              <a:buClr>
                <a:srgbClr val="000000"/>
              </a:buClr>
              <a:buFont typeface="Symbol" charset="2"/>
              <a:buChar char=""/>
            </a:pPr>
            <a:r>
              <a:rPr lang="pl-PL" sz="1600" b="0" u="none" strike="noStrike">
                <a:solidFill>
                  <a:schemeClr val="dk1"/>
                </a:solidFill>
                <a:uFillTx/>
                <a:latin typeface="Times New Roman"/>
              </a:rPr>
              <a:t>Czwarty poziom</a:t>
            </a:r>
          </a:p>
          <a:p>
            <a:pPr marL="2048040" lvl="4" indent="-227520">
              <a:lnSpc>
                <a:spcPct val="100000"/>
              </a:lnSpc>
              <a:spcBef>
                <a:spcPts val="320"/>
              </a:spcBef>
              <a:buClr>
                <a:srgbClr val="000000"/>
              </a:buClr>
              <a:buFont typeface="OpenSymbol"/>
              <a:buChar char="»"/>
            </a:pPr>
            <a:r>
              <a:rPr lang="pl-PL" sz="1600" b="0" u="none" strike="noStrike">
                <a:solidFill>
                  <a:schemeClr val="dk1"/>
                </a:solidFill>
                <a:uFillTx/>
                <a:latin typeface="Times New Roman"/>
              </a:rPr>
              <a:t>Piąty poziom</a:t>
            </a:r>
          </a:p>
        </p:txBody>
      </p:sp>
      <p:sp>
        <p:nvSpPr>
          <p:cNvPr id="837" name="PlaceHolder 4"/>
          <p:cNvSpPr>
            <a:spLocks noGrp="1"/>
          </p:cNvSpPr>
          <p:nvPr>
            <p:ph type="body"/>
          </p:nvPr>
        </p:nvSpPr>
        <p:spPr>
          <a:xfrm>
            <a:off x="4645080" y="1535040"/>
            <a:ext cx="4041360" cy="639360"/>
          </a:xfrm>
          <a:prstGeom prst="rect">
            <a:avLst/>
          </a:prstGeom>
          <a:noFill/>
          <a:ln w="0">
            <a:noFill/>
          </a:ln>
        </p:spPr>
        <p:txBody>
          <a:bodyPr lIns="91080" tIns="45360" rIns="91080" bIns="45360" numCol="1" spcCol="0" anchor="b">
            <a:noAutofit/>
          </a:bodyPr>
          <a:lstStyle/>
          <a:p>
            <a:pPr indent="0">
              <a:lnSpc>
                <a:spcPct val="100000"/>
              </a:lnSpc>
              <a:spcBef>
                <a:spcPts val="479"/>
              </a:spcBef>
              <a:buNone/>
              <a:tabLst>
                <a:tab pos="0" algn="l"/>
              </a:tabLst>
            </a:pPr>
            <a:r>
              <a:rPr lang="pl-PL" sz="2400" b="1" u="none" strike="noStrike">
                <a:solidFill>
                  <a:schemeClr val="dk1"/>
                </a:solidFill>
                <a:uFillTx/>
                <a:latin typeface="Times New Roman"/>
              </a:rPr>
              <a:t>Kliknij, aby edytować style wzorca tekstu</a:t>
            </a:r>
            <a:endParaRPr lang="pl-PL" sz="2400" b="0" u="none" strike="noStrike">
              <a:solidFill>
                <a:schemeClr val="dk1"/>
              </a:solidFill>
              <a:uFillTx/>
              <a:latin typeface="Times New Roman"/>
            </a:endParaRPr>
          </a:p>
        </p:txBody>
      </p:sp>
      <p:sp>
        <p:nvSpPr>
          <p:cNvPr id="838" name="PlaceHolder 5"/>
          <p:cNvSpPr>
            <a:spLocks noGrp="1"/>
          </p:cNvSpPr>
          <p:nvPr>
            <p:ph type="body"/>
          </p:nvPr>
        </p:nvSpPr>
        <p:spPr>
          <a:xfrm>
            <a:off x="4645080" y="2174760"/>
            <a:ext cx="4041360" cy="3951000"/>
          </a:xfrm>
          <a:prstGeom prst="rect">
            <a:avLst/>
          </a:prstGeom>
          <a:noFill/>
          <a:ln w="0">
            <a:noFill/>
          </a:ln>
        </p:spPr>
        <p:txBody>
          <a:bodyPr lIns="91080" tIns="45360" rIns="91080" bIns="45360" numCol="1" spcCol="0" anchor="t">
            <a:noAutofit/>
          </a:bodyPr>
          <a:lstStyle/>
          <a:p>
            <a:pPr marL="341280" indent="-341280">
              <a:lnSpc>
                <a:spcPct val="100000"/>
              </a:lnSpc>
              <a:spcBef>
                <a:spcPts val="479"/>
              </a:spcBef>
              <a:buClr>
                <a:srgbClr val="000000"/>
              </a:buClr>
              <a:buFont typeface="Symbol" charset="2"/>
              <a:buChar char=""/>
            </a:pPr>
            <a:r>
              <a:rPr lang="pl-PL" sz="2400" b="0" u="none" strike="noStrike">
                <a:solidFill>
                  <a:schemeClr val="dk1"/>
                </a:solidFill>
                <a:uFillTx/>
                <a:latin typeface="Times New Roman"/>
              </a:rPr>
              <a:t>Kliknij, aby edytować style wzorca tekstu</a:t>
            </a:r>
          </a:p>
          <a:p>
            <a:pPr marL="739440" lvl="1" indent="-284400">
              <a:lnSpc>
                <a:spcPct val="100000"/>
              </a:lnSpc>
              <a:spcBef>
                <a:spcPts val="400"/>
              </a:spcBef>
              <a:buClr>
                <a:srgbClr val="000000"/>
              </a:buClr>
              <a:buFont typeface="Symbol" charset="2"/>
              <a:buChar char=""/>
            </a:pPr>
            <a:r>
              <a:rPr lang="pl-PL" sz="2000" b="0" u="none" strike="noStrike">
                <a:solidFill>
                  <a:schemeClr val="dk1"/>
                </a:solidFill>
                <a:uFillTx/>
                <a:latin typeface="Times New Roman"/>
              </a:rPr>
              <a:t>Drugi poziom</a:t>
            </a:r>
          </a:p>
          <a:p>
            <a:pPr marL="1137960" lvl="2" indent="-227520">
              <a:lnSpc>
                <a:spcPct val="100000"/>
              </a:lnSpc>
              <a:spcBef>
                <a:spcPts val="360"/>
              </a:spcBef>
              <a:buClr>
                <a:srgbClr val="000000"/>
              </a:buClr>
              <a:buFont typeface="Symbol" charset="2"/>
              <a:buChar char=""/>
            </a:pPr>
            <a:r>
              <a:rPr lang="pl-PL" sz="1800" b="0" u="none" strike="noStrike">
                <a:solidFill>
                  <a:schemeClr val="dk1"/>
                </a:solidFill>
                <a:uFillTx/>
                <a:latin typeface="Times New Roman"/>
              </a:rPr>
              <a:t>Trzeci poziom</a:t>
            </a:r>
          </a:p>
          <a:p>
            <a:pPr marL="1593000" lvl="3" indent="-227520">
              <a:lnSpc>
                <a:spcPct val="100000"/>
              </a:lnSpc>
              <a:spcBef>
                <a:spcPts val="320"/>
              </a:spcBef>
              <a:buClr>
                <a:srgbClr val="000000"/>
              </a:buClr>
              <a:buFont typeface="Symbol" charset="2"/>
              <a:buChar char=""/>
            </a:pPr>
            <a:r>
              <a:rPr lang="pl-PL" sz="1600" b="0" u="none" strike="noStrike">
                <a:solidFill>
                  <a:schemeClr val="dk1"/>
                </a:solidFill>
                <a:uFillTx/>
                <a:latin typeface="Times New Roman"/>
              </a:rPr>
              <a:t>Czwarty poziom</a:t>
            </a:r>
          </a:p>
          <a:p>
            <a:pPr marL="2048040" lvl="4" indent="-227520">
              <a:lnSpc>
                <a:spcPct val="100000"/>
              </a:lnSpc>
              <a:spcBef>
                <a:spcPts val="320"/>
              </a:spcBef>
              <a:buClr>
                <a:srgbClr val="000000"/>
              </a:buClr>
              <a:buFont typeface="OpenSymbol"/>
              <a:buChar char="»"/>
            </a:pPr>
            <a:r>
              <a:rPr lang="pl-PL" sz="1600" b="0" u="none" strike="noStrike">
                <a:solidFill>
                  <a:schemeClr val="dk1"/>
                </a:solidFill>
                <a:uFillTx/>
                <a:latin typeface="Times New Roman"/>
              </a:rPr>
              <a:t>Piąty poziom</a:t>
            </a:r>
          </a:p>
        </p:txBody>
      </p:sp>
      <p:sp>
        <p:nvSpPr>
          <p:cNvPr id="839" name="PlaceHolder 6"/>
          <p:cNvSpPr>
            <a:spLocks noGrp="1"/>
          </p:cNvSpPr>
          <p:nvPr>
            <p:ph type="dt" idx="421"/>
          </p:nvPr>
        </p:nvSpPr>
        <p:spPr>
          <a:xfrm>
            <a:off x="685800" y="6248520"/>
            <a:ext cx="1904760" cy="456840"/>
          </a:xfrm>
          <a:prstGeom prst="rect">
            <a:avLst/>
          </a:prstGeom>
          <a:noFill/>
          <a:ln w="9360">
            <a:noFill/>
          </a:ln>
        </p:spPr>
        <p:txBody>
          <a:bodyPr lIns="91080" tIns="45360" rIns="91080" bIns="45360" numCol="1" spcCol="0" anchor="t">
            <a:noAutofit/>
          </a:bodyPr>
          <a:lstStyle>
            <a:lvl1pPr indent="0">
              <a:buNone/>
              <a:defRPr lang="pl-PL" sz="1400" b="0" u="none" strike="noStrike">
                <a:solidFill>
                  <a:srgbClr val="000000"/>
                </a:solidFill>
                <a:uFillTx/>
                <a:latin typeface="Times New Roman"/>
              </a:defRPr>
            </a:lvl1pPr>
          </a:lstStyle>
          <a:p>
            <a:pPr indent="0">
              <a:buNone/>
            </a:pPr>
            <a:r>
              <a:rPr lang="pl-PL" sz="1400" b="0" u="none" strike="noStrike">
                <a:solidFill>
                  <a:srgbClr val="000000"/>
                </a:solidFill>
                <a:uFillTx/>
                <a:latin typeface="Times New Roman"/>
              </a:rPr>
              <a:t>&lt;data/godzina&gt;</a:t>
            </a:r>
          </a:p>
        </p:txBody>
      </p:sp>
      <p:sp>
        <p:nvSpPr>
          <p:cNvPr id="840" name="PlaceHolder 7"/>
          <p:cNvSpPr>
            <a:spLocks noGrp="1"/>
          </p:cNvSpPr>
          <p:nvPr>
            <p:ph type="ftr" idx="422"/>
          </p:nvPr>
        </p:nvSpPr>
        <p:spPr>
          <a:xfrm>
            <a:off x="3124080" y="6248520"/>
            <a:ext cx="2895120" cy="456840"/>
          </a:xfrm>
          <a:prstGeom prst="rect">
            <a:avLst/>
          </a:prstGeom>
          <a:noFill/>
          <a:ln w="9360">
            <a:noFill/>
          </a:ln>
        </p:spPr>
        <p:txBody>
          <a:bodyPr lIns="91080" tIns="45360" rIns="91080" bIns="45360" numCol="1" spcCol="0" anchor="t">
            <a:noAutofit/>
          </a:bodyPr>
          <a:lstStyle>
            <a:lvl1pPr indent="0" algn="ctr">
              <a:buNone/>
              <a:defRPr lang="pl-PL" sz="1400" b="0" u="none" strike="noStrike">
                <a:solidFill>
                  <a:srgbClr val="000000"/>
                </a:solidFill>
                <a:uFillTx/>
                <a:latin typeface="Times New Roman"/>
              </a:defRPr>
            </a:lvl1pPr>
          </a:lstStyle>
          <a:p>
            <a:pPr indent="0" algn="ctr">
              <a:buNone/>
            </a:pPr>
            <a:r>
              <a:rPr lang="pl-PL" sz="1400" b="0" u="none" strike="noStrike">
                <a:solidFill>
                  <a:srgbClr val="000000"/>
                </a:solidFill>
                <a:uFillTx/>
                <a:latin typeface="Times New Roman"/>
              </a:rPr>
              <a:t>&lt;stopka&gt;</a:t>
            </a:r>
          </a:p>
        </p:txBody>
      </p:sp>
      <p:sp>
        <p:nvSpPr>
          <p:cNvPr id="841" name="PlaceHolder 8"/>
          <p:cNvSpPr>
            <a:spLocks noGrp="1"/>
          </p:cNvSpPr>
          <p:nvPr>
            <p:ph type="sldNum" idx="423"/>
          </p:nvPr>
        </p:nvSpPr>
        <p:spPr>
          <a:xfrm>
            <a:off x="6553080" y="6248520"/>
            <a:ext cx="1904760" cy="456840"/>
          </a:xfrm>
          <a:prstGeom prst="rect">
            <a:avLst/>
          </a:prstGeom>
          <a:noFill/>
          <a:ln w="9360">
            <a:noFill/>
          </a:ln>
        </p:spPr>
        <p:txBody>
          <a:bodyPr lIns="91080" tIns="45360" rIns="91080" bIns="45360" numCol="1" spcCol="0" anchor="t">
            <a:noAutofit/>
          </a:bodyPr>
          <a:lstStyle>
            <a:lvl1pPr indent="0" algn="r">
              <a:lnSpc>
                <a:spcPct val="100000"/>
              </a:lnSpc>
              <a:buNone/>
              <a:defRPr lang="pl-PL" sz="1400" b="0" u="none" strike="noStrike">
                <a:solidFill>
                  <a:srgbClr val="000000"/>
                </a:solidFill>
                <a:uFillTx/>
                <a:latin typeface="Times New Roman"/>
              </a:defRPr>
            </a:lvl1pPr>
          </a:lstStyle>
          <a:p>
            <a:pPr indent="0" algn="r">
              <a:lnSpc>
                <a:spcPct val="100000"/>
              </a:lnSpc>
              <a:buNone/>
            </a:pPr>
            <a:fld id="{A65987B6-03DF-4F53-B68D-0113644E3C8D}" type="slidenum">
              <a:rPr lang="pl-PL" sz="1400" b="0" u="none" strike="noStrike">
                <a:solidFill>
                  <a:srgbClr val="000000"/>
                </a:solidFill>
                <a:uFillTx/>
                <a:latin typeface="Times New Roman"/>
              </a:rPr>
              <a:t>‹#›</a:t>
            </a:fld>
            <a:endParaRPr lang="pl-PL" sz="1400" b="0" u="none" strike="noStrik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929" r:id="rId1"/>
  </p:sldLayoutIdLst>
  <p:txStyles>
    <p:titleStyle/>
    <p:bodyStyle/>
    <p:otherStyle/>
  </p:txStyles>
</p:sldMaster>
</file>

<file path=ppt/slideMasters/slideMaster132.xml><?xml version="1.0" encoding="utf-8"?>
<p:sldMaster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842" name="PlaceHolder 1"/>
          <p:cNvSpPr>
            <a:spLocks noGrp="1"/>
          </p:cNvSpPr>
          <p:nvPr>
            <p:ph type="title"/>
          </p:nvPr>
        </p:nvSpPr>
        <p:spPr>
          <a:xfrm>
            <a:off x="685800" y="609480"/>
            <a:ext cx="7772040" cy="1142640"/>
          </a:xfrm>
          <a:prstGeom prst="rect">
            <a:avLst/>
          </a:prstGeom>
          <a:noFill/>
          <a:ln w="0">
            <a:noFill/>
          </a:ln>
        </p:spPr>
        <p:txBody>
          <a:bodyPr lIns="91080" tIns="45360" rIns="91080" bIns="45360" numCol="1" spcCol="0" anchor="ctr">
            <a:noAutofit/>
          </a:bodyPr>
          <a:lstStyle/>
          <a:p>
            <a:pPr indent="0" algn="ctr">
              <a:lnSpc>
                <a:spcPct val="100000"/>
              </a:lnSpc>
              <a:buNone/>
            </a:pPr>
            <a:r>
              <a:rPr lang="pl-PL" sz="4400" b="0" u="none" strike="noStrike">
                <a:solidFill>
                  <a:schemeClr val="dk2"/>
                </a:solidFill>
                <a:uFillTx/>
                <a:latin typeface="Times New Roman"/>
              </a:rPr>
              <a:t>Kliknij, aby edytować styl</a:t>
            </a:r>
            <a:endParaRPr lang="pl-PL" sz="4400" b="0" u="none" strike="noStrike">
              <a:solidFill>
                <a:schemeClr val="dk1"/>
              </a:solidFill>
              <a:uFillTx/>
              <a:latin typeface="Times New Roman"/>
            </a:endParaRPr>
          </a:p>
        </p:txBody>
      </p:sp>
      <p:sp>
        <p:nvSpPr>
          <p:cNvPr id="843" name="PlaceHolder 2"/>
          <p:cNvSpPr>
            <a:spLocks noGrp="1"/>
          </p:cNvSpPr>
          <p:nvPr>
            <p:ph type="dt" idx="424"/>
          </p:nvPr>
        </p:nvSpPr>
        <p:spPr>
          <a:xfrm>
            <a:off x="685800" y="6248520"/>
            <a:ext cx="1904760" cy="456840"/>
          </a:xfrm>
          <a:prstGeom prst="rect">
            <a:avLst/>
          </a:prstGeom>
          <a:noFill/>
          <a:ln w="9360">
            <a:noFill/>
          </a:ln>
        </p:spPr>
        <p:txBody>
          <a:bodyPr lIns="91080" tIns="45360" rIns="91080" bIns="45360" numCol="1" spcCol="0" anchor="t">
            <a:noAutofit/>
          </a:bodyPr>
          <a:lstStyle>
            <a:lvl1pPr indent="0">
              <a:buNone/>
              <a:defRPr lang="pl-PL" sz="1400" b="0" u="none" strike="noStrike">
                <a:solidFill>
                  <a:srgbClr val="000000"/>
                </a:solidFill>
                <a:uFillTx/>
                <a:latin typeface="Times New Roman"/>
              </a:defRPr>
            </a:lvl1pPr>
          </a:lstStyle>
          <a:p>
            <a:pPr indent="0">
              <a:buNone/>
            </a:pPr>
            <a:r>
              <a:rPr lang="pl-PL" sz="1400" b="0" u="none" strike="noStrike">
                <a:solidFill>
                  <a:srgbClr val="000000"/>
                </a:solidFill>
                <a:uFillTx/>
                <a:latin typeface="Times New Roman"/>
              </a:rPr>
              <a:t>&lt;data/godzina&gt;</a:t>
            </a:r>
          </a:p>
        </p:txBody>
      </p:sp>
      <p:sp>
        <p:nvSpPr>
          <p:cNvPr id="844" name="PlaceHolder 3"/>
          <p:cNvSpPr>
            <a:spLocks noGrp="1"/>
          </p:cNvSpPr>
          <p:nvPr>
            <p:ph type="ftr" idx="425"/>
          </p:nvPr>
        </p:nvSpPr>
        <p:spPr>
          <a:xfrm>
            <a:off x="3124080" y="6248520"/>
            <a:ext cx="2895120" cy="456840"/>
          </a:xfrm>
          <a:prstGeom prst="rect">
            <a:avLst/>
          </a:prstGeom>
          <a:noFill/>
          <a:ln w="9360">
            <a:noFill/>
          </a:ln>
        </p:spPr>
        <p:txBody>
          <a:bodyPr lIns="91080" tIns="45360" rIns="91080" bIns="45360" numCol="1" spcCol="0" anchor="t">
            <a:noAutofit/>
          </a:bodyPr>
          <a:lstStyle>
            <a:lvl1pPr indent="0" algn="ctr">
              <a:buNone/>
              <a:defRPr lang="pl-PL" sz="1400" b="0" u="none" strike="noStrike">
                <a:solidFill>
                  <a:srgbClr val="000000"/>
                </a:solidFill>
                <a:uFillTx/>
                <a:latin typeface="Times New Roman"/>
              </a:defRPr>
            </a:lvl1pPr>
          </a:lstStyle>
          <a:p>
            <a:pPr indent="0" algn="ctr">
              <a:buNone/>
            </a:pPr>
            <a:r>
              <a:rPr lang="pl-PL" sz="1400" b="0" u="none" strike="noStrike">
                <a:solidFill>
                  <a:srgbClr val="000000"/>
                </a:solidFill>
                <a:uFillTx/>
                <a:latin typeface="Times New Roman"/>
              </a:rPr>
              <a:t>&lt;stopka&gt;</a:t>
            </a:r>
          </a:p>
        </p:txBody>
      </p:sp>
      <p:sp>
        <p:nvSpPr>
          <p:cNvPr id="845" name="PlaceHolder 4"/>
          <p:cNvSpPr>
            <a:spLocks noGrp="1"/>
          </p:cNvSpPr>
          <p:nvPr>
            <p:ph type="sldNum" idx="426"/>
          </p:nvPr>
        </p:nvSpPr>
        <p:spPr>
          <a:xfrm>
            <a:off x="6553080" y="6248520"/>
            <a:ext cx="1904760" cy="456840"/>
          </a:xfrm>
          <a:prstGeom prst="rect">
            <a:avLst/>
          </a:prstGeom>
          <a:noFill/>
          <a:ln w="9360">
            <a:noFill/>
          </a:ln>
        </p:spPr>
        <p:txBody>
          <a:bodyPr lIns="91080" tIns="45360" rIns="91080" bIns="45360" numCol="1" spcCol="0" anchor="t">
            <a:noAutofit/>
          </a:bodyPr>
          <a:lstStyle>
            <a:lvl1pPr indent="0" algn="r">
              <a:lnSpc>
                <a:spcPct val="100000"/>
              </a:lnSpc>
              <a:buNone/>
              <a:defRPr lang="pl-PL" sz="1400" b="0" u="none" strike="noStrike">
                <a:solidFill>
                  <a:srgbClr val="000000"/>
                </a:solidFill>
                <a:uFillTx/>
                <a:latin typeface="Times New Roman"/>
              </a:defRPr>
            </a:lvl1pPr>
          </a:lstStyle>
          <a:p>
            <a:pPr indent="0" algn="r">
              <a:lnSpc>
                <a:spcPct val="100000"/>
              </a:lnSpc>
              <a:buNone/>
            </a:pPr>
            <a:fld id="{BB2D5710-1A3C-42D5-A004-2FD2854C156C}" type="slidenum">
              <a:rPr lang="pl-PL" sz="1400" b="0" u="none" strike="noStrike">
                <a:solidFill>
                  <a:srgbClr val="000000"/>
                </a:solidFill>
                <a:uFillTx/>
                <a:latin typeface="Times New Roman"/>
              </a:rPr>
              <a:t>‹#›</a:t>
            </a:fld>
            <a:endParaRPr lang="pl-PL" sz="1400" b="0" u="none" strike="noStrik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931" r:id="rId1"/>
  </p:sldLayoutIdLst>
  <p:txStyles>
    <p:titleStyle/>
    <p:bodyStyle/>
    <p:otherStyle/>
  </p:txStyles>
</p:sldMaster>
</file>

<file path=ppt/slideMasters/slideMaster133.xml><?xml version="1.0" encoding="utf-8"?>
<p:sldMaster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847" name="PlaceHolder 1"/>
          <p:cNvSpPr>
            <a:spLocks noGrp="1"/>
          </p:cNvSpPr>
          <p:nvPr>
            <p:ph type="dt" idx="427"/>
          </p:nvPr>
        </p:nvSpPr>
        <p:spPr>
          <a:xfrm>
            <a:off x="685800" y="6248520"/>
            <a:ext cx="1904760" cy="456840"/>
          </a:xfrm>
          <a:prstGeom prst="rect">
            <a:avLst/>
          </a:prstGeom>
          <a:noFill/>
          <a:ln w="9360">
            <a:noFill/>
          </a:ln>
        </p:spPr>
        <p:txBody>
          <a:bodyPr lIns="91080" tIns="45360" rIns="91080" bIns="45360" numCol="1" spcCol="0" anchor="t">
            <a:noAutofit/>
          </a:bodyPr>
          <a:lstStyle>
            <a:lvl1pPr indent="0">
              <a:buNone/>
              <a:defRPr lang="pl-PL" sz="1400" b="0" u="none" strike="noStrike">
                <a:solidFill>
                  <a:srgbClr val="000000"/>
                </a:solidFill>
                <a:uFillTx/>
                <a:latin typeface="Times New Roman"/>
              </a:defRPr>
            </a:lvl1pPr>
          </a:lstStyle>
          <a:p>
            <a:pPr indent="0">
              <a:buNone/>
            </a:pPr>
            <a:r>
              <a:rPr lang="pl-PL" sz="1400" b="0" u="none" strike="noStrike">
                <a:solidFill>
                  <a:srgbClr val="000000"/>
                </a:solidFill>
                <a:uFillTx/>
                <a:latin typeface="Times New Roman"/>
              </a:rPr>
              <a:t>&lt;data/godzina&gt;</a:t>
            </a:r>
          </a:p>
        </p:txBody>
      </p:sp>
      <p:sp>
        <p:nvSpPr>
          <p:cNvPr id="848" name="PlaceHolder 2"/>
          <p:cNvSpPr>
            <a:spLocks noGrp="1"/>
          </p:cNvSpPr>
          <p:nvPr>
            <p:ph type="ftr" idx="428"/>
          </p:nvPr>
        </p:nvSpPr>
        <p:spPr>
          <a:xfrm>
            <a:off x="3124080" y="6248520"/>
            <a:ext cx="2895120" cy="456840"/>
          </a:xfrm>
          <a:prstGeom prst="rect">
            <a:avLst/>
          </a:prstGeom>
          <a:noFill/>
          <a:ln w="9360">
            <a:noFill/>
          </a:ln>
        </p:spPr>
        <p:txBody>
          <a:bodyPr lIns="91080" tIns="45360" rIns="91080" bIns="45360" numCol="1" spcCol="0" anchor="t">
            <a:noAutofit/>
          </a:bodyPr>
          <a:lstStyle>
            <a:lvl1pPr indent="0" algn="ctr">
              <a:buNone/>
              <a:defRPr lang="pl-PL" sz="1400" b="0" u="none" strike="noStrike">
                <a:solidFill>
                  <a:srgbClr val="000000"/>
                </a:solidFill>
                <a:uFillTx/>
                <a:latin typeface="Times New Roman"/>
              </a:defRPr>
            </a:lvl1pPr>
          </a:lstStyle>
          <a:p>
            <a:pPr indent="0" algn="ctr">
              <a:buNone/>
            </a:pPr>
            <a:r>
              <a:rPr lang="pl-PL" sz="1400" b="0" u="none" strike="noStrike">
                <a:solidFill>
                  <a:srgbClr val="000000"/>
                </a:solidFill>
                <a:uFillTx/>
                <a:latin typeface="Times New Roman"/>
              </a:rPr>
              <a:t>&lt;stopka&gt;</a:t>
            </a:r>
          </a:p>
        </p:txBody>
      </p:sp>
      <p:sp>
        <p:nvSpPr>
          <p:cNvPr id="849" name="PlaceHolder 3"/>
          <p:cNvSpPr>
            <a:spLocks noGrp="1"/>
          </p:cNvSpPr>
          <p:nvPr>
            <p:ph type="sldNum" idx="429"/>
          </p:nvPr>
        </p:nvSpPr>
        <p:spPr>
          <a:xfrm>
            <a:off x="6553080" y="6248520"/>
            <a:ext cx="1904760" cy="456840"/>
          </a:xfrm>
          <a:prstGeom prst="rect">
            <a:avLst/>
          </a:prstGeom>
          <a:noFill/>
          <a:ln w="9360">
            <a:noFill/>
          </a:ln>
        </p:spPr>
        <p:txBody>
          <a:bodyPr lIns="91080" tIns="45360" rIns="91080" bIns="45360" numCol="1" spcCol="0" anchor="t">
            <a:noAutofit/>
          </a:bodyPr>
          <a:lstStyle>
            <a:lvl1pPr indent="0" algn="r">
              <a:lnSpc>
                <a:spcPct val="100000"/>
              </a:lnSpc>
              <a:buNone/>
              <a:defRPr lang="pl-PL" sz="1400" b="0" u="none" strike="noStrike">
                <a:solidFill>
                  <a:srgbClr val="000000"/>
                </a:solidFill>
                <a:uFillTx/>
                <a:latin typeface="Times New Roman"/>
              </a:defRPr>
            </a:lvl1pPr>
          </a:lstStyle>
          <a:p>
            <a:pPr indent="0" algn="r">
              <a:lnSpc>
                <a:spcPct val="100000"/>
              </a:lnSpc>
              <a:buNone/>
            </a:pPr>
            <a:fld id="{76438504-6F82-4663-9B07-8EC73FF7C6DA}" type="slidenum">
              <a:rPr lang="pl-PL" sz="1400" b="0" u="none" strike="noStrike">
                <a:solidFill>
                  <a:srgbClr val="000000"/>
                </a:solidFill>
                <a:uFillTx/>
                <a:latin typeface="Times New Roman"/>
              </a:rPr>
              <a:t>‹#›</a:t>
            </a:fld>
            <a:endParaRPr lang="pl-PL" sz="1400" b="0" u="none" strike="noStrik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933" r:id="rId1"/>
  </p:sldLayoutIdLst>
  <p:txStyles>
    <p:titleStyle/>
    <p:bodyStyle/>
    <p:otherStyle/>
  </p:txStyles>
</p:sldMaster>
</file>

<file path=ppt/slideMasters/slideMaster134.xml><?xml version="1.0" encoding="utf-8"?>
<p:sldMaster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850" name="PlaceHolder 1"/>
          <p:cNvSpPr>
            <a:spLocks noGrp="1"/>
          </p:cNvSpPr>
          <p:nvPr>
            <p:ph type="title"/>
          </p:nvPr>
        </p:nvSpPr>
        <p:spPr>
          <a:xfrm>
            <a:off x="457200" y="272880"/>
            <a:ext cx="3007800" cy="1161720"/>
          </a:xfrm>
          <a:prstGeom prst="rect">
            <a:avLst/>
          </a:prstGeom>
          <a:noFill/>
          <a:ln w="0">
            <a:noFill/>
          </a:ln>
        </p:spPr>
        <p:txBody>
          <a:bodyPr lIns="91080" tIns="45360" rIns="91080" bIns="45360" numCol="1" spcCol="0" anchor="b">
            <a:noAutofit/>
          </a:bodyPr>
          <a:lstStyle/>
          <a:p>
            <a:pPr indent="0">
              <a:lnSpc>
                <a:spcPct val="100000"/>
              </a:lnSpc>
              <a:buNone/>
            </a:pPr>
            <a:r>
              <a:rPr lang="pl-PL" sz="2000" b="1" u="none" strike="noStrike">
                <a:solidFill>
                  <a:schemeClr val="dk2"/>
                </a:solidFill>
                <a:uFillTx/>
                <a:latin typeface="Times New Roman"/>
              </a:rPr>
              <a:t>Kliknij, aby edytować styl</a:t>
            </a:r>
            <a:endParaRPr lang="pl-PL" sz="2000" b="0" u="none" strike="noStrike">
              <a:solidFill>
                <a:schemeClr val="dk1"/>
              </a:solidFill>
              <a:uFillTx/>
              <a:latin typeface="Times New Roman"/>
            </a:endParaRPr>
          </a:p>
        </p:txBody>
      </p:sp>
      <p:sp>
        <p:nvSpPr>
          <p:cNvPr id="851" name="PlaceHolder 2"/>
          <p:cNvSpPr>
            <a:spLocks noGrp="1"/>
          </p:cNvSpPr>
          <p:nvPr>
            <p:ph type="body"/>
          </p:nvPr>
        </p:nvSpPr>
        <p:spPr>
          <a:xfrm>
            <a:off x="3575160" y="272880"/>
            <a:ext cx="5111280" cy="5852880"/>
          </a:xfrm>
          <a:prstGeom prst="rect">
            <a:avLst/>
          </a:prstGeom>
          <a:noFill/>
          <a:ln w="0">
            <a:noFill/>
          </a:ln>
        </p:spPr>
        <p:txBody>
          <a:bodyPr lIns="91080" tIns="45360" rIns="91080" bIns="45360" numCol="1" spcCol="0" anchor="t">
            <a:noAutofit/>
          </a:bodyPr>
          <a:lstStyle/>
          <a:p>
            <a:pPr marL="341280" indent="-341280">
              <a:lnSpc>
                <a:spcPct val="100000"/>
              </a:lnSpc>
              <a:spcBef>
                <a:spcPts val="641"/>
              </a:spcBef>
              <a:buClr>
                <a:srgbClr val="000000"/>
              </a:buClr>
              <a:buFont typeface="Symbol" charset="2"/>
              <a:buChar char=""/>
            </a:pPr>
            <a:r>
              <a:rPr lang="pl-PL" sz="3200" b="0" u="none" strike="noStrike">
                <a:solidFill>
                  <a:schemeClr val="dk1"/>
                </a:solidFill>
                <a:uFillTx/>
                <a:latin typeface="Times New Roman"/>
              </a:rPr>
              <a:t>Kliknij, aby edytować style wzorca tekstu</a:t>
            </a:r>
          </a:p>
          <a:p>
            <a:pPr marL="739440" lvl="1" indent="-284400">
              <a:lnSpc>
                <a:spcPct val="100000"/>
              </a:lnSpc>
              <a:spcBef>
                <a:spcPts val="561"/>
              </a:spcBef>
              <a:buClr>
                <a:srgbClr val="000000"/>
              </a:buClr>
              <a:buFont typeface="Symbol" charset="2"/>
              <a:buChar char=""/>
            </a:pPr>
            <a:r>
              <a:rPr lang="pl-PL" sz="2800" b="0" u="none" strike="noStrike">
                <a:solidFill>
                  <a:schemeClr val="dk1"/>
                </a:solidFill>
                <a:uFillTx/>
                <a:latin typeface="Times New Roman"/>
              </a:rPr>
              <a:t>Drugi poziom</a:t>
            </a:r>
          </a:p>
          <a:p>
            <a:pPr marL="1137960" lvl="2" indent="-227520">
              <a:lnSpc>
                <a:spcPct val="100000"/>
              </a:lnSpc>
              <a:spcBef>
                <a:spcPts val="479"/>
              </a:spcBef>
              <a:buClr>
                <a:srgbClr val="000000"/>
              </a:buClr>
              <a:buFont typeface="Symbol" charset="2"/>
              <a:buChar char=""/>
            </a:pPr>
            <a:r>
              <a:rPr lang="pl-PL" sz="2400" b="0" u="none" strike="noStrike">
                <a:solidFill>
                  <a:schemeClr val="dk1"/>
                </a:solidFill>
                <a:uFillTx/>
                <a:latin typeface="Times New Roman"/>
              </a:rPr>
              <a:t>Trzeci poziom</a:t>
            </a:r>
          </a:p>
          <a:p>
            <a:pPr marL="1593000" lvl="3" indent="-227520">
              <a:lnSpc>
                <a:spcPct val="100000"/>
              </a:lnSpc>
              <a:spcBef>
                <a:spcPts val="400"/>
              </a:spcBef>
              <a:buClr>
                <a:srgbClr val="000000"/>
              </a:buClr>
              <a:buFont typeface="Symbol" charset="2"/>
              <a:buChar char=""/>
            </a:pPr>
            <a:r>
              <a:rPr lang="pl-PL" sz="2000" b="0" u="none" strike="noStrike">
                <a:solidFill>
                  <a:schemeClr val="dk1"/>
                </a:solidFill>
                <a:uFillTx/>
                <a:latin typeface="Times New Roman"/>
              </a:rPr>
              <a:t>Czwarty poziom</a:t>
            </a:r>
          </a:p>
          <a:p>
            <a:pPr marL="2048040" lvl="4" indent="-227520">
              <a:lnSpc>
                <a:spcPct val="100000"/>
              </a:lnSpc>
              <a:spcBef>
                <a:spcPts val="400"/>
              </a:spcBef>
              <a:buClr>
                <a:srgbClr val="000000"/>
              </a:buClr>
              <a:buFont typeface="OpenSymbol"/>
              <a:buChar char="»"/>
            </a:pPr>
            <a:r>
              <a:rPr lang="pl-PL" sz="2000" b="0" u="none" strike="noStrike">
                <a:solidFill>
                  <a:schemeClr val="dk1"/>
                </a:solidFill>
                <a:uFillTx/>
                <a:latin typeface="Times New Roman"/>
              </a:rPr>
              <a:t>Piąty poziom</a:t>
            </a:r>
          </a:p>
        </p:txBody>
      </p:sp>
      <p:sp>
        <p:nvSpPr>
          <p:cNvPr id="852" name="PlaceHolder 3"/>
          <p:cNvSpPr>
            <a:spLocks noGrp="1"/>
          </p:cNvSpPr>
          <p:nvPr>
            <p:ph type="body"/>
          </p:nvPr>
        </p:nvSpPr>
        <p:spPr>
          <a:xfrm>
            <a:off x="457200" y="1434960"/>
            <a:ext cx="3007800" cy="4690800"/>
          </a:xfrm>
          <a:prstGeom prst="rect">
            <a:avLst/>
          </a:prstGeom>
          <a:noFill/>
          <a:ln w="0">
            <a:noFill/>
          </a:ln>
        </p:spPr>
        <p:txBody>
          <a:bodyPr lIns="91080" tIns="45360" rIns="91080" bIns="45360" numCol="1" spcCol="0" anchor="t">
            <a:noAutofit/>
          </a:bodyPr>
          <a:lstStyle/>
          <a:p>
            <a:pPr indent="0">
              <a:lnSpc>
                <a:spcPct val="100000"/>
              </a:lnSpc>
              <a:spcBef>
                <a:spcPts val="281"/>
              </a:spcBef>
              <a:buNone/>
              <a:tabLst>
                <a:tab pos="0" algn="l"/>
              </a:tabLst>
            </a:pPr>
            <a:r>
              <a:rPr lang="pl-PL" sz="1400" b="0" u="none" strike="noStrike">
                <a:solidFill>
                  <a:schemeClr val="dk1"/>
                </a:solidFill>
                <a:uFillTx/>
                <a:latin typeface="Times New Roman"/>
              </a:rPr>
              <a:t>Kliknij, aby edytować style wzorca tekstu</a:t>
            </a:r>
          </a:p>
        </p:txBody>
      </p:sp>
      <p:sp>
        <p:nvSpPr>
          <p:cNvPr id="853" name="PlaceHolder 4"/>
          <p:cNvSpPr>
            <a:spLocks noGrp="1"/>
          </p:cNvSpPr>
          <p:nvPr>
            <p:ph type="dt" idx="430"/>
          </p:nvPr>
        </p:nvSpPr>
        <p:spPr>
          <a:xfrm>
            <a:off x="685800" y="6248520"/>
            <a:ext cx="1904760" cy="456840"/>
          </a:xfrm>
          <a:prstGeom prst="rect">
            <a:avLst/>
          </a:prstGeom>
          <a:noFill/>
          <a:ln w="9360">
            <a:noFill/>
          </a:ln>
        </p:spPr>
        <p:txBody>
          <a:bodyPr lIns="91080" tIns="45360" rIns="91080" bIns="45360" numCol="1" spcCol="0" anchor="t">
            <a:noAutofit/>
          </a:bodyPr>
          <a:lstStyle>
            <a:lvl1pPr indent="0">
              <a:buNone/>
              <a:defRPr lang="pl-PL" sz="1400" b="0" u="none" strike="noStrike">
                <a:solidFill>
                  <a:srgbClr val="000000"/>
                </a:solidFill>
                <a:uFillTx/>
                <a:latin typeface="Times New Roman"/>
              </a:defRPr>
            </a:lvl1pPr>
          </a:lstStyle>
          <a:p>
            <a:pPr indent="0">
              <a:buNone/>
            </a:pPr>
            <a:r>
              <a:rPr lang="pl-PL" sz="1400" b="0" u="none" strike="noStrike">
                <a:solidFill>
                  <a:srgbClr val="000000"/>
                </a:solidFill>
                <a:uFillTx/>
                <a:latin typeface="Times New Roman"/>
              </a:rPr>
              <a:t>&lt;data/godzina&gt;</a:t>
            </a:r>
          </a:p>
        </p:txBody>
      </p:sp>
      <p:sp>
        <p:nvSpPr>
          <p:cNvPr id="854" name="PlaceHolder 5"/>
          <p:cNvSpPr>
            <a:spLocks noGrp="1"/>
          </p:cNvSpPr>
          <p:nvPr>
            <p:ph type="ftr" idx="431"/>
          </p:nvPr>
        </p:nvSpPr>
        <p:spPr>
          <a:xfrm>
            <a:off x="3124080" y="6248520"/>
            <a:ext cx="2895120" cy="456840"/>
          </a:xfrm>
          <a:prstGeom prst="rect">
            <a:avLst/>
          </a:prstGeom>
          <a:noFill/>
          <a:ln w="9360">
            <a:noFill/>
          </a:ln>
        </p:spPr>
        <p:txBody>
          <a:bodyPr lIns="91080" tIns="45360" rIns="91080" bIns="45360" numCol="1" spcCol="0" anchor="t">
            <a:noAutofit/>
          </a:bodyPr>
          <a:lstStyle>
            <a:lvl1pPr indent="0" algn="ctr">
              <a:buNone/>
              <a:defRPr lang="pl-PL" sz="1400" b="0" u="none" strike="noStrike">
                <a:solidFill>
                  <a:srgbClr val="000000"/>
                </a:solidFill>
                <a:uFillTx/>
                <a:latin typeface="Times New Roman"/>
              </a:defRPr>
            </a:lvl1pPr>
          </a:lstStyle>
          <a:p>
            <a:pPr indent="0" algn="ctr">
              <a:buNone/>
            </a:pPr>
            <a:r>
              <a:rPr lang="pl-PL" sz="1400" b="0" u="none" strike="noStrike">
                <a:solidFill>
                  <a:srgbClr val="000000"/>
                </a:solidFill>
                <a:uFillTx/>
                <a:latin typeface="Times New Roman"/>
              </a:rPr>
              <a:t>&lt;stopka&gt;</a:t>
            </a:r>
          </a:p>
        </p:txBody>
      </p:sp>
      <p:sp>
        <p:nvSpPr>
          <p:cNvPr id="855" name="PlaceHolder 6"/>
          <p:cNvSpPr>
            <a:spLocks noGrp="1"/>
          </p:cNvSpPr>
          <p:nvPr>
            <p:ph type="sldNum" idx="432"/>
          </p:nvPr>
        </p:nvSpPr>
        <p:spPr>
          <a:xfrm>
            <a:off x="6553080" y="6248520"/>
            <a:ext cx="1904760" cy="456840"/>
          </a:xfrm>
          <a:prstGeom prst="rect">
            <a:avLst/>
          </a:prstGeom>
          <a:noFill/>
          <a:ln w="9360">
            <a:noFill/>
          </a:ln>
        </p:spPr>
        <p:txBody>
          <a:bodyPr lIns="91080" tIns="45360" rIns="91080" bIns="45360" numCol="1" spcCol="0" anchor="t">
            <a:noAutofit/>
          </a:bodyPr>
          <a:lstStyle>
            <a:lvl1pPr indent="0" algn="r">
              <a:lnSpc>
                <a:spcPct val="100000"/>
              </a:lnSpc>
              <a:buNone/>
              <a:defRPr lang="pl-PL" sz="1400" b="0" u="none" strike="noStrike">
                <a:solidFill>
                  <a:srgbClr val="000000"/>
                </a:solidFill>
                <a:uFillTx/>
                <a:latin typeface="Times New Roman"/>
              </a:defRPr>
            </a:lvl1pPr>
          </a:lstStyle>
          <a:p>
            <a:pPr indent="0" algn="r">
              <a:lnSpc>
                <a:spcPct val="100000"/>
              </a:lnSpc>
              <a:buNone/>
            </a:pPr>
            <a:fld id="{1F8BE129-FBAF-4430-BEF1-19289430F801}" type="slidenum">
              <a:rPr lang="pl-PL" sz="1400" b="0" u="none" strike="noStrike">
                <a:solidFill>
                  <a:srgbClr val="000000"/>
                </a:solidFill>
                <a:uFillTx/>
                <a:latin typeface="Times New Roman"/>
              </a:rPr>
              <a:t>‹#›</a:t>
            </a:fld>
            <a:endParaRPr lang="pl-PL" sz="1400" b="0" u="none" strike="noStrik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935" r:id="rId1"/>
  </p:sldLayoutIdLst>
  <p:txStyles>
    <p:titleStyle/>
    <p:bodyStyle/>
    <p:otherStyle/>
  </p:txStyles>
</p:sldMaster>
</file>

<file path=ppt/slideMasters/slideMaster135.xml><?xml version="1.0" encoding="utf-8"?>
<p:sldMaster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856" name="PlaceHolder 1"/>
          <p:cNvSpPr>
            <a:spLocks noGrp="1"/>
          </p:cNvSpPr>
          <p:nvPr>
            <p:ph type="title"/>
          </p:nvPr>
        </p:nvSpPr>
        <p:spPr>
          <a:xfrm>
            <a:off x="1792440" y="4800600"/>
            <a:ext cx="5486040" cy="566280"/>
          </a:xfrm>
          <a:prstGeom prst="rect">
            <a:avLst/>
          </a:prstGeom>
          <a:noFill/>
          <a:ln w="0">
            <a:noFill/>
          </a:ln>
        </p:spPr>
        <p:txBody>
          <a:bodyPr lIns="91080" tIns="45360" rIns="91080" bIns="45360" numCol="1" spcCol="0" anchor="b">
            <a:noAutofit/>
          </a:bodyPr>
          <a:lstStyle/>
          <a:p>
            <a:pPr indent="0">
              <a:lnSpc>
                <a:spcPct val="100000"/>
              </a:lnSpc>
              <a:buNone/>
            </a:pPr>
            <a:r>
              <a:rPr lang="pl-PL" sz="2000" b="1" u="none" strike="noStrike">
                <a:solidFill>
                  <a:schemeClr val="dk2"/>
                </a:solidFill>
                <a:uFillTx/>
                <a:latin typeface="Times New Roman"/>
              </a:rPr>
              <a:t>Kliknij, aby edytować styl</a:t>
            </a:r>
            <a:endParaRPr lang="pl-PL" sz="2000" b="0" u="none" strike="noStrike">
              <a:solidFill>
                <a:schemeClr val="dk1"/>
              </a:solidFill>
              <a:uFillTx/>
              <a:latin typeface="Times New Roman"/>
            </a:endParaRPr>
          </a:p>
        </p:txBody>
      </p:sp>
      <p:sp>
        <p:nvSpPr>
          <p:cNvPr id="857" name="PlaceHolder 2"/>
          <p:cNvSpPr>
            <a:spLocks noGrp="1"/>
          </p:cNvSpPr>
          <p:nvPr>
            <p:ph type="body"/>
          </p:nvPr>
        </p:nvSpPr>
        <p:spPr>
          <a:xfrm>
            <a:off x="1792440" y="612720"/>
            <a:ext cx="5486040" cy="4114440"/>
          </a:xfrm>
          <a:prstGeom prst="rect">
            <a:avLst/>
          </a:prstGeom>
          <a:noFill/>
          <a:ln w="0">
            <a:noFill/>
          </a:ln>
        </p:spPr>
        <p:txBody>
          <a:bodyPr lIns="90000" tIns="45000" rIns="90000" bIns="45000" anchor="t">
            <a:noAutofit/>
          </a:bodyPr>
          <a:lstStyle/>
          <a:p>
            <a:pPr marL="432000" indent="-324000">
              <a:spcBef>
                <a:spcPts val="1417"/>
              </a:spcBef>
              <a:buClr>
                <a:srgbClr val="000000"/>
              </a:buClr>
              <a:buSzPct val="45000"/>
              <a:buFont typeface="Wingdings" charset="2"/>
              <a:buChar char=""/>
            </a:pPr>
            <a:r>
              <a:rPr lang="pl-PL" sz="3200" b="0" u="none" strike="noStrike">
                <a:solidFill>
                  <a:schemeClr val="dk1"/>
                </a:solidFill>
                <a:uFillTx/>
                <a:latin typeface="Times New Roman"/>
              </a:rPr>
              <a:t>Kliknij, aby edytować format tekstu konspektu</a:t>
            </a:r>
          </a:p>
          <a:p>
            <a:pPr marL="864000" lvl="1" indent="-324000">
              <a:spcBef>
                <a:spcPts val="1134"/>
              </a:spcBef>
              <a:buClr>
                <a:srgbClr val="000000"/>
              </a:buClr>
              <a:buSzPct val="75000"/>
              <a:buFont typeface="Symbol" charset="2"/>
              <a:buChar char=""/>
            </a:pPr>
            <a:r>
              <a:rPr lang="pl-PL" sz="3200" b="0" u="none" strike="noStrike">
                <a:solidFill>
                  <a:schemeClr val="dk1"/>
                </a:solidFill>
                <a:uFillTx/>
                <a:latin typeface="Times New Roman"/>
              </a:rPr>
              <a:t>Drugi poziom konspektu</a:t>
            </a:r>
          </a:p>
          <a:p>
            <a:pPr marL="1296000" lvl="2" indent="-288000">
              <a:spcBef>
                <a:spcPts val="850"/>
              </a:spcBef>
              <a:buClr>
                <a:srgbClr val="000000"/>
              </a:buClr>
              <a:buSzPct val="45000"/>
              <a:buFont typeface="Wingdings" charset="2"/>
              <a:buChar char=""/>
            </a:pPr>
            <a:r>
              <a:rPr lang="pl-PL" sz="3200" b="0" u="none" strike="noStrike">
                <a:solidFill>
                  <a:schemeClr val="dk1"/>
                </a:solidFill>
                <a:uFillTx/>
                <a:latin typeface="Times New Roman"/>
              </a:rPr>
              <a:t>Trzeci poziom konspektu</a:t>
            </a:r>
          </a:p>
          <a:p>
            <a:pPr marL="1728000" lvl="3" indent="-216000">
              <a:spcBef>
                <a:spcPts val="567"/>
              </a:spcBef>
              <a:buClr>
                <a:srgbClr val="000000"/>
              </a:buClr>
              <a:buSzPct val="75000"/>
              <a:buFont typeface="Symbol" charset="2"/>
              <a:buChar char=""/>
            </a:pPr>
            <a:r>
              <a:rPr lang="pl-PL" sz="3200" b="0" u="none" strike="noStrike">
                <a:solidFill>
                  <a:schemeClr val="dk1"/>
                </a:solidFill>
                <a:uFillTx/>
                <a:latin typeface="Times New Roman"/>
              </a:rPr>
              <a:t>Czwarty poziom konspektu</a:t>
            </a:r>
          </a:p>
          <a:p>
            <a:pPr marL="2160000" lvl="4" indent="-216000">
              <a:spcBef>
                <a:spcPts val="283"/>
              </a:spcBef>
              <a:buClr>
                <a:srgbClr val="000000"/>
              </a:buClr>
              <a:buSzPct val="45000"/>
              <a:buFont typeface="Wingdings" charset="2"/>
              <a:buChar char=""/>
            </a:pPr>
            <a:r>
              <a:rPr lang="pl-PL" sz="3200" b="0" u="none" strike="noStrike">
                <a:solidFill>
                  <a:schemeClr val="dk1"/>
                </a:solidFill>
                <a:uFillTx/>
                <a:latin typeface="Times New Roman"/>
              </a:rPr>
              <a:t>Piąty poziom konspektu</a:t>
            </a:r>
          </a:p>
          <a:p>
            <a:pPr marL="2592000" lvl="5" indent="-216000">
              <a:spcBef>
                <a:spcPts val="283"/>
              </a:spcBef>
              <a:buClr>
                <a:srgbClr val="000000"/>
              </a:buClr>
              <a:buSzPct val="45000"/>
              <a:buFont typeface="Wingdings" charset="2"/>
              <a:buChar char=""/>
            </a:pPr>
            <a:r>
              <a:rPr lang="pl-PL" sz="3200" b="0" u="none" strike="noStrike">
                <a:solidFill>
                  <a:schemeClr val="dk1"/>
                </a:solidFill>
                <a:uFillTx/>
                <a:latin typeface="Times New Roman"/>
              </a:rPr>
              <a:t>Szósty poziom konspektu</a:t>
            </a:r>
          </a:p>
          <a:p>
            <a:pPr marL="3024000" lvl="6" indent="-216000">
              <a:spcBef>
                <a:spcPts val="283"/>
              </a:spcBef>
              <a:buClr>
                <a:srgbClr val="000000"/>
              </a:buClr>
              <a:buSzPct val="45000"/>
              <a:buFont typeface="Wingdings" charset="2"/>
              <a:buChar char=""/>
            </a:pPr>
            <a:r>
              <a:rPr lang="pl-PL" sz="3200" b="0" u="none" strike="noStrike">
                <a:solidFill>
                  <a:schemeClr val="dk1"/>
                </a:solidFill>
                <a:uFillTx/>
                <a:latin typeface="Times New Roman"/>
              </a:rPr>
              <a:t>Siódmy poziom konspektu</a:t>
            </a:r>
          </a:p>
        </p:txBody>
      </p:sp>
      <p:sp>
        <p:nvSpPr>
          <p:cNvPr id="858" name="PlaceHolder 3"/>
          <p:cNvSpPr>
            <a:spLocks noGrp="1"/>
          </p:cNvSpPr>
          <p:nvPr>
            <p:ph type="body"/>
          </p:nvPr>
        </p:nvSpPr>
        <p:spPr>
          <a:xfrm>
            <a:off x="1792440" y="5367240"/>
            <a:ext cx="5486040" cy="804600"/>
          </a:xfrm>
          <a:prstGeom prst="rect">
            <a:avLst/>
          </a:prstGeom>
          <a:noFill/>
          <a:ln w="0">
            <a:noFill/>
          </a:ln>
        </p:spPr>
        <p:txBody>
          <a:bodyPr lIns="91080" tIns="45360" rIns="91080" bIns="45360" numCol="1" spcCol="0" anchor="t">
            <a:noAutofit/>
          </a:bodyPr>
          <a:lstStyle/>
          <a:p>
            <a:pPr indent="0">
              <a:lnSpc>
                <a:spcPct val="100000"/>
              </a:lnSpc>
              <a:spcBef>
                <a:spcPts val="281"/>
              </a:spcBef>
              <a:buNone/>
              <a:tabLst>
                <a:tab pos="0" algn="l"/>
              </a:tabLst>
            </a:pPr>
            <a:r>
              <a:rPr lang="pl-PL" sz="1400" b="0" u="none" strike="noStrike">
                <a:solidFill>
                  <a:schemeClr val="dk1"/>
                </a:solidFill>
                <a:uFillTx/>
                <a:latin typeface="Times New Roman"/>
              </a:rPr>
              <a:t>Kliknij, aby edytować style wzorca tekstu</a:t>
            </a:r>
          </a:p>
        </p:txBody>
      </p:sp>
      <p:sp>
        <p:nvSpPr>
          <p:cNvPr id="859" name="PlaceHolder 4"/>
          <p:cNvSpPr>
            <a:spLocks noGrp="1"/>
          </p:cNvSpPr>
          <p:nvPr>
            <p:ph type="dt" idx="433"/>
          </p:nvPr>
        </p:nvSpPr>
        <p:spPr>
          <a:xfrm>
            <a:off x="685800" y="6248520"/>
            <a:ext cx="1904760" cy="456840"/>
          </a:xfrm>
          <a:prstGeom prst="rect">
            <a:avLst/>
          </a:prstGeom>
          <a:noFill/>
          <a:ln w="9360">
            <a:noFill/>
          </a:ln>
        </p:spPr>
        <p:txBody>
          <a:bodyPr lIns="91080" tIns="45360" rIns="91080" bIns="45360" numCol="1" spcCol="0" anchor="t">
            <a:noAutofit/>
          </a:bodyPr>
          <a:lstStyle>
            <a:lvl1pPr indent="0">
              <a:buNone/>
              <a:defRPr lang="pl-PL" sz="1400" b="0" u="none" strike="noStrike">
                <a:solidFill>
                  <a:srgbClr val="000000"/>
                </a:solidFill>
                <a:uFillTx/>
                <a:latin typeface="Times New Roman"/>
              </a:defRPr>
            </a:lvl1pPr>
          </a:lstStyle>
          <a:p>
            <a:pPr indent="0">
              <a:buNone/>
            </a:pPr>
            <a:r>
              <a:rPr lang="pl-PL" sz="1400" b="0" u="none" strike="noStrike">
                <a:solidFill>
                  <a:srgbClr val="000000"/>
                </a:solidFill>
                <a:uFillTx/>
                <a:latin typeface="Times New Roman"/>
              </a:rPr>
              <a:t>&lt;data/godzina&gt;</a:t>
            </a:r>
          </a:p>
        </p:txBody>
      </p:sp>
      <p:sp>
        <p:nvSpPr>
          <p:cNvPr id="860" name="PlaceHolder 5"/>
          <p:cNvSpPr>
            <a:spLocks noGrp="1"/>
          </p:cNvSpPr>
          <p:nvPr>
            <p:ph type="ftr" idx="434"/>
          </p:nvPr>
        </p:nvSpPr>
        <p:spPr>
          <a:xfrm>
            <a:off x="3124080" y="6248520"/>
            <a:ext cx="2895120" cy="456840"/>
          </a:xfrm>
          <a:prstGeom prst="rect">
            <a:avLst/>
          </a:prstGeom>
          <a:noFill/>
          <a:ln w="9360">
            <a:noFill/>
          </a:ln>
        </p:spPr>
        <p:txBody>
          <a:bodyPr lIns="91080" tIns="45360" rIns="91080" bIns="45360" numCol="1" spcCol="0" anchor="t">
            <a:noAutofit/>
          </a:bodyPr>
          <a:lstStyle>
            <a:lvl1pPr indent="0" algn="ctr">
              <a:buNone/>
              <a:defRPr lang="pl-PL" sz="1400" b="0" u="none" strike="noStrike">
                <a:solidFill>
                  <a:srgbClr val="000000"/>
                </a:solidFill>
                <a:uFillTx/>
                <a:latin typeface="Times New Roman"/>
              </a:defRPr>
            </a:lvl1pPr>
          </a:lstStyle>
          <a:p>
            <a:pPr indent="0" algn="ctr">
              <a:buNone/>
            </a:pPr>
            <a:r>
              <a:rPr lang="pl-PL" sz="1400" b="0" u="none" strike="noStrike">
                <a:solidFill>
                  <a:srgbClr val="000000"/>
                </a:solidFill>
                <a:uFillTx/>
                <a:latin typeface="Times New Roman"/>
              </a:rPr>
              <a:t>&lt;stopka&gt;</a:t>
            </a:r>
          </a:p>
        </p:txBody>
      </p:sp>
      <p:sp>
        <p:nvSpPr>
          <p:cNvPr id="861" name="PlaceHolder 6"/>
          <p:cNvSpPr>
            <a:spLocks noGrp="1"/>
          </p:cNvSpPr>
          <p:nvPr>
            <p:ph type="sldNum" idx="435"/>
          </p:nvPr>
        </p:nvSpPr>
        <p:spPr>
          <a:xfrm>
            <a:off x="6553080" y="6248520"/>
            <a:ext cx="1904760" cy="456840"/>
          </a:xfrm>
          <a:prstGeom prst="rect">
            <a:avLst/>
          </a:prstGeom>
          <a:noFill/>
          <a:ln w="9360">
            <a:noFill/>
          </a:ln>
        </p:spPr>
        <p:txBody>
          <a:bodyPr lIns="91080" tIns="45360" rIns="91080" bIns="45360" numCol="1" spcCol="0" anchor="t">
            <a:noAutofit/>
          </a:bodyPr>
          <a:lstStyle>
            <a:lvl1pPr indent="0" algn="r">
              <a:lnSpc>
                <a:spcPct val="100000"/>
              </a:lnSpc>
              <a:buNone/>
              <a:defRPr lang="pl-PL" sz="1400" b="0" u="none" strike="noStrike">
                <a:solidFill>
                  <a:srgbClr val="000000"/>
                </a:solidFill>
                <a:uFillTx/>
                <a:latin typeface="Times New Roman"/>
              </a:defRPr>
            </a:lvl1pPr>
          </a:lstStyle>
          <a:p>
            <a:pPr indent="0" algn="r">
              <a:lnSpc>
                <a:spcPct val="100000"/>
              </a:lnSpc>
              <a:buNone/>
            </a:pPr>
            <a:fld id="{DE091F1E-1509-48F3-A1FA-B0B11E781115}" type="slidenum">
              <a:rPr lang="pl-PL" sz="1400" b="0" u="none" strike="noStrike">
                <a:solidFill>
                  <a:srgbClr val="000000"/>
                </a:solidFill>
                <a:uFillTx/>
                <a:latin typeface="Times New Roman"/>
              </a:rPr>
              <a:t>‹#›</a:t>
            </a:fld>
            <a:endParaRPr lang="pl-PL" sz="1400" b="0" u="none" strike="noStrik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937" r:id="rId1"/>
  </p:sldLayoutIdLst>
  <p:txStyles>
    <p:titleStyle/>
    <p:bodyStyle/>
    <p:otherStyle/>
  </p:txStyles>
</p:sldMaster>
</file>

<file path=ppt/slideMasters/slideMaster136.xml><?xml version="1.0" encoding="utf-8"?>
<p:sldMaster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862" name="PlaceHolder 1"/>
          <p:cNvSpPr>
            <a:spLocks noGrp="1"/>
          </p:cNvSpPr>
          <p:nvPr>
            <p:ph type="title"/>
          </p:nvPr>
        </p:nvSpPr>
        <p:spPr>
          <a:xfrm>
            <a:off x="685800" y="2130480"/>
            <a:ext cx="7772040" cy="1469520"/>
          </a:xfrm>
          <a:prstGeom prst="rect">
            <a:avLst/>
          </a:prstGeom>
          <a:noFill/>
          <a:ln w="0">
            <a:noFill/>
          </a:ln>
        </p:spPr>
        <p:txBody>
          <a:bodyPr lIns="91080" tIns="45720" rIns="91080" bIns="45720" numCol="1" spcCol="0" anchor="ctr">
            <a:noAutofit/>
          </a:bodyPr>
          <a:lstStyle/>
          <a:p>
            <a:pPr indent="0" algn="ctr">
              <a:lnSpc>
                <a:spcPct val="100000"/>
              </a:lnSpc>
              <a:buNone/>
            </a:pPr>
            <a:r>
              <a:rPr lang="pl-PL" sz="4400" b="0" u="none" strike="noStrike">
                <a:solidFill>
                  <a:schemeClr val="dk2"/>
                </a:solidFill>
                <a:uFillTx/>
                <a:latin typeface="Times New Roman"/>
              </a:rPr>
              <a:t>Kliknij, aby edytować styl</a:t>
            </a:r>
            <a:endParaRPr lang="pl-PL" sz="4400" b="0" u="none" strike="noStrike">
              <a:solidFill>
                <a:schemeClr val="dk1"/>
              </a:solidFill>
              <a:uFillTx/>
              <a:latin typeface="Times New Roman"/>
            </a:endParaRPr>
          </a:p>
        </p:txBody>
      </p:sp>
      <p:sp>
        <p:nvSpPr>
          <p:cNvPr id="863" name="PlaceHolder 2"/>
          <p:cNvSpPr>
            <a:spLocks noGrp="1"/>
          </p:cNvSpPr>
          <p:nvPr>
            <p:ph type="dt" idx="436"/>
          </p:nvPr>
        </p:nvSpPr>
        <p:spPr>
          <a:xfrm>
            <a:off x="685800" y="6248520"/>
            <a:ext cx="1904760" cy="456840"/>
          </a:xfrm>
          <a:prstGeom prst="rect">
            <a:avLst/>
          </a:prstGeom>
          <a:noFill/>
          <a:ln w="9360">
            <a:noFill/>
          </a:ln>
        </p:spPr>
        <p:txBody>
          <a:bodyPr lIns="91080" tIns="45720" rIns="91080" bIns="45720" numCol="1" spcCol="0" anchor="t">
            <a:noAutofit/>
          </a:bodyPr>
          <a:lstStyle>
            <a:lvl1pPr indent="0">
              <a:buNone/>
              <a:defRPr lang="pl-PL" sz="1400" b="0" u="none" strike="noStrike">
                <a:solidFill>
                  <a:srgbClr val="000000"/>
                </a:solidFill>
                <a:uFillTx/>
                <a:latin typeface="Times New Roman"/>
              </a:defRPr>
            </a:lvl1pPr>
          </a:lstStyle>
          <a:p>
            <a:pPr indent="0">
              <a:buNone/>
            </a:pPr>
            <a:r>
              <a:rPr lang="pl-PL" sz="1400" b="0" u="none" strike="noStrike">
                <a:solidFill>
                  <a:srgbClr val="000000"/>
                </a:solidFill>
                <a:uFillTx/>
                <a:latin typeface="Times New Roman"/>
              </a:rPr>
              <a:t>&lt;data/godzina&gt;</a:t>
            </a:r>
          </a:p>
        </p:txBody>
      </p:sp>
      <p:sp>
        <p:nvSpPr>
          <p:cNvPr id="864" name="PlaceHolder 3"/>
          <p:cNvSpPr>
            <a:spLocks noGrp="1"/>
          </p:cNvSpPr>
          <p:nvPr>
            <p:ph type="ftr" idx="437"/>
          </p:nvPr>
        </p:nvSpPr>
        <p:spPr>
          <a:xfrm>
            <a:off x="3124080" y="6248520"/>
            <a:ext cx="2895120" cy="456840"/>
          </a:xfrm>
          <a:prstGeom prst="rect">
            <a:avLst/>
          </a:prstGeom>
          <a:noFill/>
          <a:ln w="9360">
            <a:noFill/>
          </a:ln>
        </p:spPr>
        <p:txBody>
          <a:bodyPr lIns="91080" tIns="45720" rIns="91080" bIns="45720" numCol="1" spcCol="0" anchor="t">
            <a:noAutofit/>
          </a:bodyPr>
          <a:lstStyle>
            <a:lvl1pPr indent="0" algn="ctr">
              <a:buNone/>
              <a:defRPr lang="pl-PL" sz="1400" b="0" u="none" strike="noStrike">
                <a:solidFill>
                  <a:srgbClr val="000000"/>
                </a:solidFill>
                <a:uFillTx/>
                <a:latin typeface="Times New Roman"/>
              </a:defRPr>
            </a:lvl1pPr>
          </a:lstStyle>
          <a:p>
            <a:pPr indent="0" algn="ctr">
              <a:buNone/>
            </a:pPr>
            <a:r>
              <a:rPr lang="pl-PL" sz="1400" b="0" u="none" strike="noStrike">
                <a:solidFill>
                  <a:srgbClr val="000000"/>
                </a:solidFill>
                <a:uFillTx/>
                <a:latin typeface="Times New Roman"/>
              </a:rPr>
              <a:t>&lt;stopka&gt;</a:t>
            </a:r>
          </a:p>
        </p:txBody>
      </p:sp>
      <p:sp>
        <p:nvSpPr>
          <p:cNvPr id="865" name="PlaceHolder 4"/>
          <p:cNvSpPr>
            <a:spLocks noGrp="1"/>
          </p:cNvSpPr>
          <p:nvPr>
            <p:ph type="sldNum" idx="438"/>
          </p:nvPr>
        </p:nvSpPr>
        <p:spPr>
          <a:xfrm>
            <a:off x="6553080" y="6248520"/>
            <a:ext cx="1904760" cy="456840"/>
          </a:xfrm>
          <a:prstGeom prst="rect">
            <a:avLst/>
          </a:prstGeom>
          <a:noFill/>
          <a:ln w="9360">
            <a:noFill/>
          </a:ln>
        </p:spPr>
        <p:txBody>
          <a:bodyPr lIns="91080" tIns="45720" rIns="91080" bIns="45720" numCol="1" spcCol="0" anchor="t">
            <a:noAutofit/>
          </a:bodyPr>
          <a:lstStyle>
            <a:lvl1pPr marL="216000" indent="-216000" algn="r">
              <a:lnSpc>
                <a:spcPct val="100000"/>
              </a:lnSpc>
              <a:spcBef>
                <a:spcPts val="281"/>
              </a:spcBef>
              <a:buClr>
                <a:srgbClr val="000000"/>
              </a:buClr>
              <a:buFont typeface="Symbol" charset="2"/>
              <a:buChar char=""/>
              <a:defRPr lang="pl-PL" sz="1400" b="0" u="none" strike="noStrike">
                <a:solidFill>
                  <a:srgbClr val="000000"/>
                </a:solidFill>
                <a:uFillTx/>
                <a:latin typeface="Times New Roman"/>
              </a:defRPr>
            </a:lvl1pPr>
          </a:lstStyle>
          <a:p>
            <a:pPr marL="216000" indent="-216000" algn="r">
              <a:lnSpc>
                <a:spcPct val="100000"/>
              </a:lnSpc>
              <a:spcBef>
                <a:spcPts val="281"/>
              </a:spcBef>
              <a:buClr>
                <a:srgbClr val="000000"/>
              </a:buClr>
              <a:buFont typeface="Symbol" charset="2"/>
              <a:buChar char=""/>
            </a:pPr>
            <a:fld id="{73025850-9D26-4A73-8F97-4B76E8BCB2C1}" type="slidenum">
              <a:rPr lang="pl-PL" sz="1400" b="0" u="none" strike="noStrike">
                <a:solidFill>
                  <a:srgbClr val="000000"/>
                </a:solidFill>
                <a:uFillTx/>
                <a:latin typeface="Times New Roman"/>
              </a:rPr>
              <a:t>‹#›</a:t>
            </a:fld>
            <a:endParaRPr lang="pl-PL" sz="1400" b="0" u="none" strike="noStrik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939" r:id="rId1"/>
  </p:sldLayoutIdLst>
  <p:txStyles>
    <p:titleStyle/>
    <p:bodyStyle/>
    <p:otherStyle/>
  </p:txStyles>
</p:sldMaster>
</file>

<file path=ppt/slideMasters/slideMaster137.xml><?xml version="1.0" encoding="utf-8"?>
<p:sldMaster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868" name="PlaceHolder 1"/>
          <p:cNvSpPr>
            <a:spLocks noGrp="1"/>
          </p:cNvSpPr>
          <p:nvPr>
            <p:ph type="title"/>
          </p:nvPr>
        </p:nvSpPr>
        <p:spPr>
          <a:xfrm>
            <a:off x="685800" y="609480"/>
            <a:ext cx="7772040" cy="1142640"/>
          </a:xfrm>
          <a:prstGeom prst="rect">
            <a:avLst/>
          </a:prstGeom>
          <a:noFill/>
          <a:ln w="0">
            <a:noFill/>
          </a:ln>
        </p:spPr>
        <p:txBody>
          <a:bodyPr lIns="91080" tIns="45720" rIns="91080" bIns="45720" numCol="1" spcCol="0" anchor="ctr">
            <a:noAutofit/>
          </a:bodyPr>
          <a:lstStyle/>
          <a:p>
            <a:pPr indent="0" algn="ctr">
              <a:lnSpc>
                <a:spcPct val="100000"/>
              </a:lnSpc>
              <a:buNone/>
            </a:pPr>
            <a:r>
              <a:rPr lang="pl-PL" sz="4400" b="0" u="none" strike="noStrike">
                <a:solidFill>
                  <a:schemeClr val="dk2"/>
                </a:solidFill>
                <a:uFillTx/>
                <a:latin typeface="Times New Roman"/>
              </a:rPr>
              <a:t>Kliknij, aby edytować styl</a:t>
            </a:r>
            <a:endParaRPr lang="pl-PL" sz="4400" b="0" u="none" strike="noStrike">
              <a:solidFill>
                <a:schemeClr val="dk1"/>
              </a:solidFill>
              <a:uFillTx/>
              <a:latin typeface="Times New Roman"/>
            </a:endParaRPr>
          </a:p>
        </p:txBody>
      </p:sp>
      <p:sp>
        <p:nvSpPr>
          <p:cNvPr id="869" name="PlaceHolder 2"/>
          <p:cNvSpPr>
            <a:spLocks noGrp="1"/>
          </p:cNvSpPr>
          <p:nvPr>
            <p:ph type="body"/>
          </p:nvPr>
        </p:nvSpPr>
        <p:spPr>
          <a:xfrm>
            <a:off x="685800" y="1981080"/>
            <a:ext cx="7772040" cy="4114440"/>
          </a:xfrm>
          <a:prstGeom prst="rect">
            <a:avLst/>
          </a:prstGeom>
          <a:noFill/>
          <a:ln w="0">
            <a:noFill/>
          </a:ln>
        </p:spPr>
        <p:txBody>
          <a:bodyPr vert="eaVert" lIns="91080" tIns="45720" rIns="91080" bIns="45720" numCol="1" spcCol="0" anchor="t">
            <a:noAutofit/>
          </a:bodyPr>
          <a:lstStyle/>
          <a:p>
            <a:pPr marL="341280" indent="-341280">
              <a:lnSpc>
                <a:spcPct val="100000"/>
              </a:lnSpc>
              <a:spcBef>
                <a:spcPts val="641"/>
              </a:spcBef>
              <a:buClr>
                <a:srgbClr val="000000"/>
              </a:buClr>
              <a:buFont typeface="Symbol" charset="2"/>
              <a:buChar char=""/>
            </a:pPr>
            <a:r>
              <a:rPr lang="pl-PL" sz="3200" b="0" u="none" strike="noStrike">
                <a:solidFill>
                  <a:schemeClr val="dk1"/>
                </a:solidFill>
                <a:uFillTx/>
                <a:latin typeface="Times New Roman"/>
              </a:rPr>
              <a:t>Kliknij, aby edytować style wzorca tekstu</a:t>
            </a:r>
          </a:p>
          <a:p>
            <a:pPr marL="739800" lvl="1" indent="-284400">
              <a:lnSpc>
                <a:spcPct val="100000"/>
              </a:lnSpc>
              <a:spcBef>
                <a:spcPts val="561"/>
              </a:spcBef>
              <a:buClr>
                <a:srgbClr val="000000"/>
              </a:buClr>
              <a:buFont typeface="Symbol" charset="2"/>
              <a:buChar char=""/>
            </a:pPr>
            <a:r>
              <a:rPr lang="pl-PL" sz="2800" b="0" u="none" strike="noStrike">
                <a:solidFill>
                  <a:schemeClr val="dk1"/>
                </a:solidFill>
                <a:uFillTx/>
                <a:latin typeface="Times New Roman"/>
              </a:rPr>
              <a:t>Drugi poziom</a:t>
            </a:r>
          </a:p>
          <a:p>
            <a:pPr marL="1137960" lvl="2" indent="-227520">
              <a:lnSpc>
                <a:spcPct val="100000"/>
              </a:lnSpc>
              <a:spcBef>
                <a:spcPts val="479"/>
              </a:spcBef>
              <a:buClr>
                <a:srgbClr val="000000"/>
              </a:buClr>
              <a:buFont typeface="Symbol" charset="2"/>
              <a:buChar char=""/>
            </a:pPr>
            <a:r>
              <a:rPr lang="pl-PL" sz="2400" b="0" u="none" strike="noStrike">
                <a:solidFill>
                  <a:schemeClr val="dk1"/>
                </a:solidFill>
                <a:uFillTx/>
                <a:latin typeface="Times New Roman"/>
              </a:rPr>
              <a:t>Trzeci poziom</a:t>
            </a:r>
          </a:p>
          <a:p>
            <a:pPr marL="1593360" lvl="3" indent="-227520">
              <a:lnSpc>
                <a:spcPct val="100000"/>
              </a:lnSpc>
              <a:spcBef>
                <a:spcPts val="400"/>
              </a:spcBef>
              <a:buClr>
                <a:srgbClr val="000000"/>
              </a:buClr>
              <a:buFont typeface="Symbol" charset="2"/>
              <a:buChar char=""/>
            </a:pPr>
            <a:r>
              <a:rPr lang="pl-PL" sz="2000" b="0" u="none" strike="noStrike">
                <a:solidFill>
                  <a:schemeClr val="dk1"/>
                </a:solidFill>
                <a:uFillTx/>
                <a:latin typeface="Times New Roman"/>
              </a:rPr>
              <a:t>Czwarty poziom</a:t>
            </a:r>
          </a:p>
          <a:p>
            <a:pPr marL="2048400" lvl="4" indent="-227520">
              <a:lnSpc>
                <a:spcPct val="100000"/>
              </a:lnSpc>
              <a:spcBef>
                <a:spcPts val="400"/>
              </a:spcBef>
              <a:buClr>
                <a:srgbClr val="000000"/>
              </a:buClr>
              <a:buFont typeface="OpenSymbol"/>
              <a:buChar char="»"/>
            </a:pPr>
            <a:r>
              <a:rPr lang="pl-PL" sz="2000" b="0" u="none" strike="noStrike">
                <a:solidFill>
                  <a:schemeClr val="dk1"/>
                </a:solidFill>
                <a:uFillTx/>
                <a:latin typeface="Times New Roman"/>
              </a:rPr>
              <a:t>Piąty poziom</a:t>
            </a:r>
          </a:p>
        </p:txBody>
      </p:sp>
      <p:sp>
        <p:nvSpPr>
          <p:cNvPr id="870" name="PlaceHolder 3"/>
          <p:cNvSpPr>
            <a:spLocks noGrp="1"/>
          </p:cNvSpPr>
          <p:nvPr>
            <p:ph type="dt" idx="439"/>
          </p:nvPr>
        </p:nvSpPr>
        <p:spPr>
          <a:xfrm>
            <a:off x="685800" y="6248520"/>
            <a:ext cx="1904760" cy="456840"/>
          </a:xfrm>
          <a:prstGeom prst="rect">
            <a:avLst/>
          </a:prstGeom>
          <a:noFill/>
          <a:ln w="9360">
            <a:noFill/>
          </a:ln>
        </p:spPr>
        <p:txBody>
          <a:bodyPr lIns="91080" tIns="45720" rIns="91080" bIns="45720" numCol="1" spcCol="0" anchor="t">
            <a:noAutofit/>
          </a:bodyPr>
          <a:lstStyle>
            <a:lvl1pPr indent="0">
              <a:buNone/>
              <a:defRPr lang="pl-PL" sz="1400" b="0" u="none" strike="noStrike">
                <a:solidFill>
                  <a:srgbClr val="000000"/>
                </a:solidFill>
                <a:uFillTx/>
                <a:latin typeface="Times New Roman"/>
              </a:defRPr>
            </a:lvl1pPr>
          </a:lstStyle>
          <a:p>
            <a:pPr indent="0">
              <a:buNone/>
            </a:pPr>
            <a:r>
              <a:rPr lang="pl-PL" sz="1400" b="0" u="none" strike="noStrike">
                <a:solidFill>
                  <a:srgbClr val="000000"/>
                </a:solidFill>
                <a:uFillTx/>
                <a:latin typeface="Times New Roman"/>
              </a:rPr>
              <a:t>&lt;data/godzina&gt;</a:t>
            </a:r>
          </a:p>
        </p:txBody>
      </p:sp>
      <p:sp>
        <p:nvSpPr>
          <p:cNvPr id="871" name="PlaceHolder 4"/>
          <p:cNvSpPr>
            <a:spLocks noGrp="1"/>
          </p:cNvSpPr>
          <p:nvPr>
            <p:ph type="ftr" idx="440"/>
          </p:nvPr>
        </p:nvSpPr>
        <p:spPr>
          <a:xfrm>
            <a:off x="3124080" y="6248520"/>
            <a:ext cx="2895120" cy="456840"/>
          </a:xfrm>
          <a:prstGeom prst="rect">
            <a:avLst/>
          </a:prstGeom>
          <a:noFill/>
          <a:ln w="9360">
            <a:noFill/>
          </a:ln>
        </p:spPr>
        <p:txBody>
          <a:bodyPr lIns="91080" tIns="45720" rIns="91080" bIns="45720" numCol="1" spcCol="0" anchor="t">
            <a:noAutofit/>
          </a:bodyPr>
          <a:lstStyle>
            <a:lvl1pPr indent="0" algn="ctr">
              <a:buNone/>
              <a:defRPr lang="pl-PL" sz="1400" b="0" u="none" strike="noStrike">
                <a:solidFill>
                  <a:srgbClr val="000000"/>
                </a:solidFill>
                <a:uFillTx/>
                <a:latin typeface="Times New Roman"/>
              </a:defRPr>
            </a:lvl1pPr>
          </a:lstStyle>
          <a:p>
            <a:pPr indent="0" algn="ctr">
              <a:buNone/>
            </a:pPr>
            <a:r>
              <a:rPr lang="pl-PL" sz="1400" b="0" u="none" strike="noStrike">
                <a:solidFill>
                  <a:srgbClr val="000000"/>
                </a:solidFill>
                <a:uFillTx/>
                <a:latin typeface="Times New Roman"/>
              </a:rPr>
              <a:t>&lt;stopka&gt;</a:t>
            </a:r>
          </a:p>
        </p:txBody>
      </p:sp>
      <p:sp>
        <p:nvSpPr>
          <p:cNvPr id="872" name="PlaceHolder 5"/>
          <p:cNvSpPr>
            <a:spLocks noGrp="1"/>
          </p:cNvSpPr>
          <p:nvPr>
            <p:ph type="sldNum" idx="441"/>
          </p:nvPr>
        </p:nvSpPr>
        <p:spPr>
          <a:xfrm>
            <a:off x="6553080" y="6248520"/>
            <a:ext cx="1904760" cy="456840"/>
          </a:xfrm>
          <a:prstGeom prst="rect">
            <a:avLst/>
          </a:prstGeom>
          <a:noFill/>
          <a:ln w="9360">
            <a:noFill/>
          </a:ln>
        </p:spPr>
        <p:txBody>
          <a:bodyPr lIns="91080" tIns="45720" rIns="91080" bIns="45720" numCol="1" spcCol="0" anchor="t">
            <a:noAutofit/>
          </a:bodyPr>
          <a:lstStyle>
            <a:lvl1pPr marL="216000" indent="-216000" algn="r">
              <a:lnSpc>
                <a:spcPct val="100000"/>
              </a:lnSpc>
              <a:spcBef>
                <a:spcPts val="281"/>
              </a:spcBef>
              <a:buClr>
                <a:srgbClr val="000000"/>
              </a:buClr>
              <a:buFont typeface="Symbol" charset="2"/>
              <a:buChar char=""/>
              <a:defRPr lang="pl-PL" sz="1400" b="0" u="none" strike="noStrike">
                <a:solidFill>
                  <a:srgbClr val="000000"/>
                </a:solidFill>
                <a:uFillTx/>
                <a:latin typeface="Times New Roman"/>
              </a:defRPr>
            </a:lvl1pPr>
          </a:lstStyle>
          <a:p>
            <a:pPr marL="216000" indent="-216000" algn="r">
              <a:lnSpc>
                <a:spcPct val="100000"/>
              </a:lnSpc>
              <a:spcBef>
                <a:spcPts val="281"/>
              </a:spcBef>
              <a:buClr>
                <a:srgbClr val="000000"/>
              </a:buClr>
              <a:buFont typeface="Symbol" charset="2"/>
              <a:buChar char=""/>
            </a:pPr>
            <a:fld id="{54096206-DF9A-4B77-A140-D74A8C7E3254}" type="slidenum">
              <a:rPr lang="pl-PL" sz="1400" b="0" u="none" strike="noStrike">
                <a:solidFill>
                  <a:srgbClr val="000000"/>
                </a:solidFill>
                <a:uFillTx/>
                <a:latin typeface="Times New Roman"/>
              </a:rPr>
              <a:t>‹#›</a:t>
            </a:fld>
            <a:endParaRPr lang="pl-PL" sz="1400" b="0" u="none" strike="noStrik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941" r:id="rId1"/>
  </p:sldLayoutIdLst>
  <p:txStyles>
    <p:titleStyle/>
    <p:bodyStyle/>
    <p:otherStyle/>
  </p:txStyles>
</p:sldMaster>
</file>

<file path=ppt/slideMasters/slideMaster138.xml><?xml version="1.0" encoding="utf-8"?>
<p:sldMaster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873" name="PlaceHolder 1"/>
          <p:cNvSpPr>
            <a:spLocks noGrp="1"/>
          </p:cNvSpPr>
          <p:nvPr>
            <p:ph type="title"/>
          </p:nvPr>
        </p:nvSpPr>
        <p:spPr>
          <a:xfrm>
            <a:off x="6515280" y="609480"/>
            <a:ext cx="1942920" cy="5486040"/>
          </a:xfrm>
          <a:prstGeom prst="rect">
            <a:avLst/>
          </a:prstGeom>
          <a:noFill/>
          <a:ln w="0">
            <a:noFill/>
          </a:ln>
        </p:spPr>
        <p:txBody>
          <a:bodyPr vert="eaVert" lIns="91080" tIns="45720" rIns="91080" bIns="45720" numCol="1" spcCol="0" anchor="ctr">
            <a:noAutofit/>
          </a:bodyPr>
          <a:lstStyle/>
          <a:p>
            <a:pPr indent="0" algn="ctr">
              <a:lnSpc>
                <a:spcPct val="100000"/>
              </a:lnSpc>
              <a:buNone/>
            </a:pPr>
            <a:r>
              <a:rPr lang="pl-PL" sz="4400" b="0" u="none" strike="noStrike">
                <a:solidFill>
                  <a:schemeClr val="dk2"/>
                </a:solidFill>
                <a:uFillTx/>
                <a:latin typeface="Times New Roman"/>
              </a:rPr>
              <a:t>Kliknij, aby edytować styl</a:t>
            </a:r>
            <a:endParaRPr lang="pl-PL" sz="4400" b="0" u="none" strike="noStrike">
              <a:solidFill>
                <a:schemeClr val="dk1"/>
              </a:solidFill>
              <a:uFillTx/>
              <a:latin typeface="Times New Roman"/>
            </a:endParaRPr>
          </a:p>
        </p:txBody>
      </p:sp>
      <p:sp>
        <p:nvSpPr>
          <p:cNvPr id="874" name="PlaceHolder 2"/>
          <p:cNvSpPr>
            <a:spLocks noGrp="1"/>
          </p:cNvSpPr>
          <p:nvPr>
            <p:ph type="body"/>
          </p:nvPr>
        </p:nvSpPr>
        <p:spPr>
          <a:xfrm>
            <a:off x="685800" y="609480"/>
            <a:ext cx="5676480" cy="5486040"/>
          </a:xfrm>
          <a:prstGeom prst="rect">
            <a:avLst/>
          </a:prstGeom>
          <a:noFill/>
          <a:ln w="0">
            <a:noFill/>
          </a:ln>
        </p:spPr>
        <p:txBody>
          <a:bodyPr vert="eaVert" lIns="91080" tIns="45720" rIns="91080" bIns="45720" numCol="1" spcCol="0" anchor="t">
            <a:noAutofit/>
          </a:bodyPr>
          <a:lstStyle/>
          <a:p>
            <a:pPr marL="341280" indent="-341280">
              <a:lnSpc>
                <a:spcPct val="100000"/>
              </a:lnSpc>
              <a:spcBef>
                <a:spcPts val="641"/>
              </a:spcBef>
              <a:buClr>
                <a:srgbClr val="000000"/>
              </a:buClr>
              <a:buFont typeface="Symbol" charset="2"/>
              <a:buChar char=""/>
            </a:pPr>
            <a:r>
              <a:rPr lang="pl-PL" sz="3200" b="0" u="none" strike="noStrike">
                <a:solidFill>
                  <a:schemeClr val="dk1"/>
                </a:solidFill>
                <a:uFillTx/>
                <a:latin typeface="Times New Roman"/>
              </a:rPr>
              <a:t>Kliknij, aby edytować style wzorca tekstu</a:t>
            </a:r>
          </a:p>
          <a:p>
            <a:pPr marL="739800" lvl="1" indent="-284400">
              <a:lnSpc>
                <a:spcPct val="100000"/>
              </a:lnSpc>
              <a:spcBef>
                <a:spcPts val="561"/>
              </a:spcBef>
              <a:buClr>
                <a:srgbClr val="000000"/>
              </a:buClr>
              <a:buFont typeface="Symbol" charset="2"/>
              <a:buChar char=""/>
            </a:pPr>
            <a:r>
              <a:rPr lang="pl-PL" sz="2800" b="0" u="none" strike="noStrike">
                <a:solidFill>
                  <a:schemeClr val="dk1"/>
                </a:solidFill>
                <a:uFillTx/>
                <a:latin typeface="Times New Roman"/>
              </a:rPr>
              <a:t>Drugi poziom</a:t>
            </a:r>
          </a:p>
          <a:p>
            <a:pPr marL="1137960" lvl="2" indent="-227520">
              <a:lnSpc>
                <a:spcPct val="100000"/>
              </a:lnSpc>
              <a:spcBef>
                <a:spcPts val="479"/>
              </a:spcBef>
              <a:buClr>
                <a:srgbClr val="000000"/>
              </a:buClr>
              <a:buFont typeface="Symbol" charset="2"/>
              <a:buChar char=""/>
            </a:pPr>
            <a:r>
              <a:rPr lang="pl-PL" sz="2400" b="0" u="none" strike="noStrike">
                <a:solidFill>
                  <a:schemeClr val="dk1"/>
                </a:solidFill>
                <a:uFillTx/>
                <a:latin typeface="Times New Roman"/>
              </a:rPr>
              <a:t>Trzeci poziom</a:t>
            </a:r>
          </a:p>
          <a:p>
            <a:pPr marL="1593360" lvl="3" indent="-227520">
              <a:lnSpc>
                <a:spcPct val="100000"/>
              </a:lnSpc>
              <a:spcBef>
                <a:spcPts val="400"/>
              </a:spcBef>
              <a:buClr>
                <a:srgbClr val="000000"/>
              </a:buClr>
              <a:buFont typeface="Symbol" charset="2"/>
              <a:buChar char=""/>
            </a:pPr>
            <a:r>
              <a:rPr lang="pl-PL" sz="2000" b="0" u="none" strike="noStrike">
                <a:solidFill>
                  <a:schemeClr val="dk1"/>
                </a:solidFill>
                <a:uFillTx/>
                <a:latin typeface="Times New Roman"/>
              </a:rPr>
              <a:t>Czwarty poziom</a:t>
            </a:r>
          </a:p>
          <a:p>
            <a:pPr marL="2048400" lvl="4" indent="-227520">
              <a:lnSpc>
                <a:spcPct val="100000"/>
              </a:lnSpc>
              <a:spcBef>
                <a:spcPts val="400"/>
              </a:spcBef>
              <a:buClr>
                <a:srgbClr val="000000"/>
              </a:buClr>
              <a:buFont typeface="OpenSymbol"/>
              <a:buChar char="»"/>
            </a:pPr>
            <a:r>
              <a:rPr lang="pl-PL" sz="2000" b="0" u="none" strike="noStrike">
                <a:solidFill>
                  <a:schemeClr val="dk1"/>
                </a:solidFill>
                <a:uFillTx/>
                <a:latin typeface="Times New Roman"/>
              </a:rPr>
              <a:t>Piąty poziom</a:t>
            </a:r>
          </a:p>
        </p:txBody>
      </p:sp>
      <p:sp>
        <p:nvSpPr>
          <p:cNvPr id="875" name="PlaceHolder 3"/>
          <p:cNvSpPr>
            <a:spLocks noGrp="1"/>
          </p:cNvSpPr>
          <p:nvPr>
            <p:ph type="dt" idx="442"/>
          </p:nvPr>
        </p:nvSpPr>
        <p:spPr>
          <a:xfrm>
            <a:off x="685800" y="6248520"/>
            <a:ext cx="1904760" cy="456840"/>
          </a:xfrm>
          <a:prstGeom prst="rect">
            <a:avLst/>
          </a:prstGeom>
          <a:noFill/>
          <a:ln w="9360">
            <a:noFill/>
          </a:ln>
        </p:spPr>
        <p:txBody>
          <a:bodyPr lIns="91080" tIns="45720" rIns="91080" bIns="45720" numCol="1" spcCol="0" anchor="t">
            <a:noAutofit/>
          </a:bodyPr>
          <a:lstStyle>
            <a:lvl1pPr indent="0">
              <a:buNone/>
              <a:defRPr lang="pl-PL" sz="1400" b="0" u="none" strike="noStrike">
                <a:solidFill>
                  <a:srgbClr val="000000"/>
                </a:solidFill>
                <a:uFillTx/>
                <a:latin typeface="Times New Roman"/>
              </a:defRPr>
            </a:lvl1pPr>
          </a:lstStyle>
          <a:p>
            <a:pPr indent="0">
              <a:buNone/>
            </a:pPr>
            <a:r>
              <a:rPr lang="pl-PL" sz="1400" b="0" u="none" strike="noStrike">
                <a:solidFill>
                  <a:srgbClr val="000000"/>
                </a:solidFill>
                <a:uFillTx/>
                <a:latin typeface="Times New Roman"/>
              </a:rPr>
              <a:t>&lt;data/godzina&gt;</a:t>
            </a:r>
          </a:p>
        </p:txBody>
      </p:sp>
      <p:sp>
        <p:nvSpPr>
          <p:cNvPr id="876" name="PlaceHolder 4"/>
          <p:cNvSpPr>
            <a:spLocks noGrp="1"/>
          </p:cNvSpPr>
          <p:nvPr>
            <p:ph type="ftr" idx="443"/>
          </p:nvPr>
        </p:nvSpPr>
        <p:spPr>
          <a:xfrm>
            <a:off x="3124080" y="6248520"/>
            <a:ext cx="2895120" cy="456840"/>
          </a:xfrm>
          <a:prstGeom prst="rect">
            <a:avLst/>
          </a:prstGeom>
          <a:noFill/>
          <a:ln w="9360">
            <a:noFill/>
          </a:ln>
        </p:spPr>
        <p:txBody>
          <a:bodyPr lIns="91080" tIns="45720" rIns="91080" bIns="45720" numCol="1" spcCol="0" anchor="t">
            <a:noAutofit/>
          </a:bodyPr>
          <a:lstStyle>
            <a:lvl1pPr indent="0" algn="ctr">
              <a:buNone/>
              <a:defRPr lang="pl-PL" sz="1400" b="0" u="none" strike="noStrike">
                <a:solidFill>
                  <a:srgbClr val="000000"/>
                </a:solidFill>
                <a:uFillTx/>
                <a:latin typeface="Times New Roman"/>
              </a:defRPr>
            </a:lvl1pPr>
          </a:lstStyle>
          <a:p>
            <a:pPr indent="0" algn="ctr">
              <a:buNone/>
            </a:pPr>
            <a:r>
              <a:rPr lang="pl-PL" sz="1400" b="0" u="none" strike="noStrike">
                <a:solidFill>
                  <a:srgbClr val="000000"/>
                </a:solidFill>
                <a:uFillTx/>
                <a:latin typeface="Times New Roman"/>
              </a:rPr>
              <a:t>&lt;stopka&gt;</a:t>
            </a:r>
          </a:p>
        </p:txBody>
      </p:sp>
      <p:sp>
        <p:nvSpPr>
          <p:cNvPr id="877" name="PlaceHolder 5"/>
          <p:cNvSpPr>
            <a:spLocks noGrp="1"/>
          </p:cNvSpPr>
          <p:nvPr>
            <p:ph type="sldNum" idx="444"/>
          </p:nvPr>
        </p:nvSpPr>
        <p:spPr>
          <a:xfrm>
            <a:off x="6553080" y="6248520"/>
            <a:ext cx="1904760" cy="456840"/>
          </a:xfrm>
          <a:prstGeom prst="rect">
            <a:avLst/>
          </a:prstGeom>
          <a:noFill/>
          <a:ln w="9360">
            <a:noFill/>
          </a:ln>
        </p:spPr>
        <p:txBody>
          <a:bodyPr lIns="91080" tIns="45720" rIns="91080" bIns="45720" numCol="1" spcCol="0" anchor="t">
            <a:noAutofit/>
          </a:bodyPr>
          <a:lstStyle>
            <a:lvl1pPr marL="216000" indent="-216000" algn="r">
              <a:lnSpc>
                <a:spcPct val="100000"/>
              </a:lnSpc>
              <a:spcBef>
                <a:spcPts val="281"/>
              </a:spcBef>
              <a:buClr>
                <a:srgbClr val="000000"/>
              </a:buClr>
              <a:buFont typeface="Symbol" charset="2"/>
              <a:buChar char=""/>
              <a:defRPr lang="pl-PL" sz="1400" b="0" u="none" strike="noStrike">
                <a:solidFill>
                  <a:srgbClr val="000000"/>
                </a:solidFill>
                <a:uFillTx/>
                <a:latin typeface="Times New Roman"/>
              </a:defRPr>
            </a:lvl1pPr>
          </a:lstStyle>
          <a:p>
            <a:pPr marL="216000" indent="-216000" algn="r">
              <a:lnSpc>
                <a:spcPct val="100000"/>
              </a:lnSpc>
              <a:spcBef>
                <a:spcPts val="281"/>
              </a:spcBef>
              <a:buClr>
                <a:srgbClr val="000000"/>
              </a:buClr>
              <a:buFont typeface="Symbol" charset="2"/>
              <a:buChar char=""/>
            </a:pPr>
            <a:fld id="{FFBA3A4D-7472-4DBE-87A2-F33C7596A91F}" type="slidenum">
              <a:rPr lang="pl-PL" sz="1400" b="0" u="none" strike="noStrike">
                <a:solidFill>
                  <a:srgbClr val="000000"/>
                </a:solidFill>
                <a:uFillTx/>
                <a:latin typeface="Times New Roman"/>
              </a:rPr>
              <a:t>‹#›</a:t>
            </a:fld>
            <a:endParaRPr lang="pl-PL" sz="1400" b="0" u="none" strike="noStrik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943" r:id="rId1"/>
  </p:sldLayoutIdLst>
  <p:txStyles>
    <p:titleStyle/>
    <p:bodyStyle/>
    <p:otherStyle/>
  </p:txStyles>
</p:sldMaster>
</file>

<file path=ppt/slideMasters/slideMaster139.xml><?xml version="1.0" encoding="utf-8"?>
<p:sldMaster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885" name="PlaceHolder 1"/>
          <p:cNvSpPr>
            <a:spLocks noGrp="1"/>
          </p:cNvSpPr>
          <p:nvPr>
            <p:ph type="title"/>
          </p:nvPr>
        </p:nvSpPr>
        <p:spPr>
          <a:xfrm>
            <a:off x="722160" y="4406760"/>
            <a:ext cx="7772040" cy="1361880"/>
          </a:xfrm>
          <a:prstGeom prst="rect">
            <a:avLst/>
          </a:prstGeom>
          <a:noFill/>
          <a:ln w="0">
            <a:noFill/>
          </a:ln>
        </p:spPr>
        <p:txBody>
          <a:bodyPr lIns="91080" tIns="45720" rIns="91080" bIns="45720" numCol="1" spcCol="0" anchor="t">
            <a:noAutofit/>
          </a:bodyPr>
          <a:lstStyle/>
          <a:p>
            <a:pPr indent="0">
              <a:lnSpc>
                <a:spcPct val="100000"/>
              </a:lnSpc>
              <a:buNone/>
            </a:pPr>
            <a:r>
              <a:rPr lang="pl-PL" sz="4000" b="1" u="none" strike="noStrike" cap="all">
                <a:solidFill>
                  <a:schemeClr val="dk2"/>
                </a:solidFill>
                <a:uFillTx/>
                <a:latin typeface="Times New Roman"/>
              </a:rPr>
              <a:t>Kliknij, aby edytować styl</a:t>
            </a:r>
            <a:endParaRPr lang="pl-PL" sz="4000" b="0" u="none" strike="noStrike">
              <a:solidFill>
                <a:schemeClr val="dk1"/>
              </a:solidFill>
              <a:uFillTx/>
              <a:latin typeface="Times New Roman"/>
            </a:endParaRPr>
          </a:p>
        </p:txBody>
      </p:sp>
      <p:sp>
        <p:nvSpPr>
          <p:cNvPr id="886" name="PlaceHolder 2"/>
          <p:cNvSpPr>
            <a:spLocks noGrp="1"/>
          </p:cNvSpPr>
          <p:nvPr>
            <p:ph type="body"/>
          </p:nvPr>
        </p:nvSpPr>
        <p:spPr>
          <a:xfrm>
            <a:off x="722160" y="2906640"/>
            <a:ext cx="7772040" cy="1499760"/>
          </a:xfrm>
          <a:prstGeom prst="rect">
            <a:avLst/>
          </a:prstGeom>
          <a:noFill/>
          <a:ln w="0">
            <a:noFill/>
          </a:ln>
        </p:spPr>
        <p:txBody>
          <a:bodyPr lIns="91080" tIns="45720" rIns="91080" bIns="45720" numCol="1" spcCol="0" anchor="b">
            <a:noAutofit/>
          </a:bodyPr>
          <a:lstStyle/>
          <a:p>
            <a:pPr indent="0">
              <a:lnSpc>
                <a:spcPct val="100000"/>
              </a:lnSpc>
              <a:spcBef>
                <a:spcPts val="400"/>
              </a:spcBef>
              <a:buNone/>
              <a:tabLst>
                <a:tab pos="0" algn="l"/>
              </a:tabLst>
            </a:pPr>
            <a:r>
              <a:rPr lang="pl-PL" sz="2000" b="0" u="none" strike="noStrike">
                <a:solidFill>
                  <a:schemeClr val="dk1"/>
                </a:solidFill>
                <a:uFillTx/>
                <a:latin typeface="Times New Roman"/>
              </a:rPr>
              <a:t>Kliknij, aby edytować style wzorca tekstu</a:t>
            </a:r>
          </a:p>
        </p:txBody>
      </p:sp>
      <p:sp>
        <p:nvSpPr>
          <p:cNvPr id="887" name="PlaceHolder 3"/>
          <p:cNvSpPr>
            <a:spLocks noGrp="1"/>
          </p:cNvSpPr>
          <p:nvPr>
            <p:ph type="dt" idx="448"/>
          </p:nvPr>
        </p:nvSpPr>
        <p:spPr>
          <a:xfrm>
            <a:off x="685800" y="6248520"/>
            <a:ext cx="1904760" cy="456840"/>
          </a:xfrm>
          <a:prstGeom prst="rect">
            <a:avLst/>
          </a:prstGeom>
          <a:noFill/>
          <a:ln w="9360">
            <a:noFill/>
          </a:ln>
        </p:spPr>
        <p:txBody>
          <a:bodyPr lIns="91080" tIns="45720" rIns="91080" bIns="45720" numCol="1" spcCol="0" anchor="t">
            <a:noAutofit/>
          </a:bodyPr>
          <a:lstStyle>
            <a:lvl1pPr indent="0">
              <a:buNone/>
              <a:defRPr lang="pl-PL" sz="1400" b="0" u="none" strike="noStrike">
                <a:solidFill>
                  <a:srgbClr val="000000"/>
                </a:solidFill>
                <a:uFillTx/>
                <a:latin typeface="Times New Roman"/>
              </a:defRPr>
            </a:lvl1pPr>
          </a:lstStyle>
          <a:p>
            <a:pPr indent="0">
              <a:buNone/>
            </a:pPr>
            <a:r>
              <a:rPr lang="pl-PL" sz="1400" b="0" u="none" strike="noStrike">
                <a:solidFill>
                  <a:srgbClr val="000000"/>
                </a:solidFill>
                <a:uFillTx/>
                <a:latin typeface="Times New Roman"/>
              </a:rPr>
              <a:t>&lt;data/godzina&gt;</a:t>
            </a:r>
          </a:p>
        </p:txBody>
      </p:sp>
      <p:sp>
        <p:nvSpPr>
          <p:cNvPr id="888" name="PlaceHolder 4"/>
          <p:cNvSpPr>
            <a:spLocks noGrp="1"/>
          </p:cNvSpPr>
          <p:nvPr>
            <p:ph type="ftr" idx="449"/>
          </p:nvPr>
        </p:nvSpPr>
        <p:spPr>
          <a:xfrm>
            <a:off x="3124080" y="6248520"/>
            <a:ext cx="2895120" cy="456840"/>
          </a:xfrm>
          <a:prstGeom prst="rect">
            <a:avLst/>
          </a:prstGeom>
          <a:noFill/>
          <a:ln w="9360">
            <a:noFill/>
          </a:ln>
        </p:spPr>
        <p:txBody>
          <a:bodyPr lIns="91080" tIns="45720" rIns="91080" bIns="45720" numCol="1" spcCol="0" anchor="t">
            <a:noAutofit/>
          </a:bodyPr>
          <a:lstStyle>
            <a:lvl1pPr indent="0" algn="ctr">
              <a:buNone/>
              <a:defRPr lang="pl-PL" sz="1400" b="0" u="none" strike="noStrike">
                <a:solidFill>
                  <a:srgbClr val="000000"/>
                </a:solidFill>
                <a:uFillTx/>
                <a:latin typeface="Times New Roman"/>
              </a:defRPr>
            </a:lvl1pPr>
          </a:lstStyle>
          <a:p>
            <a:pPr indent="0" algn="ctr">
              <a:buNone/>
            </a:pPr>
            <a:r>
              <a:rPr lang="pl-PL" sz="1400" b="0" u="none" strike="noStrike">
                <a:solidFill>
                  <a:srgbClr val="000000"/>
                </a:solidFill>
                <a:uFillTx/>
                <a:latin typeface="Times New Roman"/>
              </a:rPr>
              <a:t>&lt;stopka&gt;</a:t>
            </a:r>
          </a:p>
        </p:txBody>
      </p:sp>
      <p:sp>
        <p:nvSpPr>
          <p:cNvPr id="889" name="PlaceHolder 5"/>
          <p:cNvSpPr>
            <a:spLocks noGrp="1"/>
          </p:cNvSpPr>
          <p:nvPr>
            <p:ph type="sldNum" idx="450"/>
          </p:nvPr>
        </p:nvSpPr>
        <p:spPr>
          <a:xfrm>
            <a:off x="6553080" y="6248520"/>
            <a:ext cx="1904760" cy="456840"/>
          </a:xfrm>
          <a:prstGeom prst="rect">
            <a:avLst/>
          </a:prstGeom>
          <a:noFill/>
          <a:ln w="9360">
            <a:noFill/>
          </a:ln>
        </p:spPr>
        <p:txBody>
          <a:bodyPr lIns="91080" tIns="45720" rIns="91080" bIns="45720" numCol="1" spcCol="0" anchor="t">
            <a:noAutofit/>
          </a:bodyPr>
          <a:lstStyle>
            <a:lvl1pPr marL="216000" indent="-216000" algn="r">
              <a:lnSpc>
                <a:spcPct val="100000"/>
              </a:lnSpc>
              <a:spcBef>
                <a:spcPts val="281"/>
              </a:spcBef>
              <a:buClr>
                <a:srgbClr val="000000"/>
              </a:buClr>
              <a:buFont typeface="Symbol" charset="2"/>
              <a:buChar char=""/>
              <a:defRPr lang="pl-PL" sz="1400" b="0" u="none" strike="noStrike">
                <a:solidFill>
                  <a:srgbClr val="000000"/>
                </a:solidFill>
                <a:uFillTx/>
                <a:latin typeface="Times New Roman"/>
              </a:defRPr>
            </a:lvl1pPr>
          </a:lstStyle>
          <a:p>
            <a:pPr marL="216000" indent="-216000" algn="r">
              <a:lnSpc>
                <a:spcPct val="100000"/>
              </a:lnSpc>
              <a:spcBef>
                <a:spcPts val="281"/>
              </a:spcBef>
              <a:buClr>
                <a:srgbClr val="000000"/>
              </a:buClr>
              <a:buFont typeface="Symbol" charset="2"/>
              <a:buChar char=""/>
            </a:pPr>
            <a:fld id="{BA4436E0-0FA9-4E4F-95CB-7C1F3A502E50}" type="slidenum">
              <a:rPr lang="pl-PL" sz="1400" b="0" u="none" strike="noStrike">
                <a:solidFill>
                  <a:srgbClr val="000000"/>
                </a:solidFill>
                <a:uFillTx/>
                <a:latin typeface="Times New Roman"/>
              </a:rPr>
              <a:t>‹#›</a:t>
            </a:fld>
            <a:endParaRPr lang="pl-PL" sz="1400" b="0" u="none" strike="noStrik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947" r:id="rId1"/>
  </p:sldLayoutIdLst>
  <p:txStyles>
    <p:titleStyle/>
    <p:bodyStyle/>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80" name="PlaceHolder 1"/>
          <p:cNvSpPr>
            <a:spLocks noGrp="1"/>
          </p:cNvSpPr>
          <p:nvPr>
            <p:ph type="title"/>
          </p:nvPr>
        </p:nvSpPr>
        <p:spPr>
          <a:xfrm>
            <a:off x="6515280" y="609480"/>
            <a:ext cx="1942920" cy="5486040"/>
          </a:xfrm>
          <a:prstGeom prst="rect">
            <a:avLst/>
          </a:prstGeom>
          <a:noFill/>
          <a:ln w="0">
            <a:noFill/>
          </a:ln>
        </p:spPr>
        <p:txBody>
          <a:bodyPr vert="eaVert" lIns="90360" tIns="45360" rIns="90360" bIns="45360" numCol="1" spcCol="0" anchor="ctr">
            <a:noAutofit/>
          </a:bodyPr>
          <a:lstStyle/>
          <a:p>
            <a:pPr indent="0" algn="ctr">
              <a:lnSpc>
                <a:spcPct val="100000"/>
              </a:lnSpc>
              <a:buNone/>
            </a:pPr>
            <a:r>
              <a:rPr lang="pl-PL" sz="4400" b="0" u="none" strike="noStrike">
                <a:solidFill>
                  <a:schemeClr val="dk2"/>
                </a:solidFill>
                <a:uFillTx/>
                <a:latin typeface="Times New Roman"/>
              </a:rPr>
              <a:t>Kliknij, aby edytować styl</a:t>
            </a:r>
            <a:endParaRPr lang="pl-PL" sz="4400" b="0" u="none" strike="noStrike">
              <a:solidFill>
                <a:schemeClr val="dk1"/>
              </a:solidFill>
              <a:uFillTx/>
              <a:latin typeface="Times New Roman"/>
            </a:endParaRPr>
          </a:p>
        </p:txBody>
      </p:sp>
      <p:sp>
        <p:nvSpPr>
          <p:cNvPr id="81" name="PlaceHolder 2"/>
          <p:cNvSpPr>
            <a:spLocks noGrp="1"/>
          </p:cNvSpPr>
          <p:nvPr>
            <p:ph type="body"/>
          </p:nvPr>
        </p:nvSpPr>
        <p:spPr>
          <a:xfrm>
            <a:off x="685800" y="609480"/>
            <a:ext cx="5676480" cy="5486040"/>
          </a:xfrm>
          <a:prstGeom prst="rect">
            <a:avLst/>
          </a:prstGeom>
          <a:noFill/>
          <a:ln w="0">
            <a:noFill/>
          </a:ln>
        </p:spPr>
        <p:txBody>
          <a:bodyPr vert="eaVert" lIns="90360" tIns="45360" rIns="90360" bIns="45360" numCol="1" spcCol="0" anchor="t">
            <a:noAutofit/>
          </a:bodyPr>
          <a:lstStyle/>
          <a:p>
            <a:pPr marL="339480" indent="-339480">
              <a:lnSpc>
                <a:spcPct val="100000"/>
              </a:lnSpc>
              <a:spcBef>
                <a:spcPts val="641"/>
              </a:spcBef>
              <a:buClr>
                <a:srgbClr val="000000"/>
              </a:buClr>
              <a:buFont typeface="Symbol" charset="2"/>
              <a:buChar char=""/>
            </a:pPr>
            <a:r>
              <a:rPr lang="pl-PL" sz="3200" b="0" u="none" strike="noStrike">
                <a:solidFill>
                  <a:schemeClr val="dk1"/>
                </a:solidFill>
                <a:uFillTx/>
                <a:latin typeface="Times New Roman"/>
              </a:rPr>
              <a:t>Kliknij, aby edytować style wzorca tekstu</a:t>
            </a:r>
          </a:p>
          <a:p>
            <a:pPr marL="735480" lvl="1" indent="-282960">
              <a:lnSpc>
                <a:spcPct val="100000"/>
              </a:lnSpc>
              <a:spcBef>
                <a:spcPts val="561"/>
              </a:spcBef>
              <a:buClr>
                <a:srgbClr val="000000"/>
              </a:buClr>
              <a:buFont typeface="Symbol" charset="2"/>
              <a:buChar char=""/>
            </a:pPr>
            <a:r>
              <a:rPr lang="pl-PL" sz="2800" b="0" u="none" strike="noStrike">
                <a:solidFill>
                  <a:schemeClr val="dk1"/>
                </a:solidFill>
                <a:uFillTx/>
                <a:latin typeface="Times New Roman"/>
              </a:rPr>
              <a:t>Drugi poziom</a:t>
            </a:r>
          </a:p>
          <a:p>
            <a:pPr marL="1131840" lvl="2" indent="-226440">
              <a:lnSpc>
                <a:spcPct val="100000"/>
              </a:lnSpc>
              <a:spcBef>
                <a:spcPts val="479"/>
              </a:spcBef>
              <a:buClr>
                <a:srgbClr val="000000"/>
              </a:buClr>
              <a:buFont typeface="Symbol" charset="2"/>
              <a:buChar char=""/>
            </a:pPr>
            <a:r>
              <a:rPr lang="pl-PL" sz="2400" b="0" u="none" strike="noStrike">
                <a:solidFill>
                  <a:schemeClr val="dk1"/>
                </a:solidFill>
                <a:uFillTx/>
                <a:latin typeface="Times New Roman"/>
              </a:rPr>
              <a:t>Trzeci poziom</a:t>
            </a:r>
          </a:p>
          <a:p>
            <a:pPr marL="1584360" lvl="3" indent="-226440">
              <a:lnSpc>
                <a:spcPct val="100000"/>
              </a:lnSpc>
              <a:spcBef>
                <a:spcPts val="400"/>
              </a:spcBef>
              <a:buClr>
                <a:srgbClr val="000000"/>
              </a:buClr>
              <a:buFont typeface="Symbol" charset="2"/>
              <a:buChar char=""/>
            </a:pPr>
            <a:r>
              <a:rPr lang="pl-PL" sz="2000" b="0" u="none" strike="noStrike">
                <a:solidFill>
                  <a:schemeClr val="dk1"/>
                </a:solidFill>
                <a:uFillTx/>
                <a:latin typeface="Times New Roman"/>
              </a:rPr>
              <a:t>Czwarty poziom</a:t>
            </a:r>
          </a:p>
          <a:p>
            <a:pPr marL="2036880" lvl="4" indent="-226440">
              <a:lnSpc>
                <a:spcPct val="100000"/>
              </a:lnSpc>
              <a:spcBef>
                <a:spcPts val="400"/>
              </a:spcBef>
              <a:buClr>
                <a:srgbClr val="000000"/>
              </a:buClr>
              <a:buFont typeface="OpenSymbol"/>
              <a:buChar char="»"/>
            </a:pPr>
            <a:r>
              <a:rPr lang="pl-PL" sz="2000" b="0" u="none" strike="noStrike">
                <a:solidFill>
                  <a:schemeClr val="dk1"/>
                </a:solidFill>
                <a:uFillTx/>
                <a:latin typeface="Times New Roman"/>
              </a:rPr>
              <a:t>Piąty poziom</a:t>
            </a:r>
          </a:p>
        </p:txBody>
      </p:sp>
      <p:sp>
        <p:nvSpPr>
          <p:cNvPr id="82" name="PlaceHolder 3"/>
          <p:cNvSpPr>
            <a:spLocks noGrp="1"/>
          </p:cNvSpPr>
          <p:nvPr>
            <p:ph type="dt" idx="40"/>
          </p:nvPr>
        </p:nvSpPr>
        <p:spPr>
          <a:xfrm>
            <a:off x="685800" y="6248520"/>
            <a:ext cx="1904760" cy="456840"/>
          </a:xfrm>
          <a:prstGeom prst="rect">
            <a:avLst/>
          </a:prstGeom>
          <a:noFill/>
          <a:ln w="0">
            <a:noFill/>
          </a:ln>
        </p:spPr>
        <p:txBody>
          <a:bodyPr lIns="90360" tIns="45360" rIns="90360" bIns="45360" numCol="1" spcCol="0" anchor="t">
            <a:noAutofit/>
          </a:bodyPr>
          <a:lstStyle>
            <a:lvl1pPr indent="0">
              <a:buNone/>
              <a:defRPr lang="pl-PL" sz="1400" b="0" u="none" strike="noStrike">
                <a:solidFill>
                  <a:srgbClr val="000000"/>
                </a:solidFill>
                <a:uFillTx/>
                <a:latin typeface="Times New Roman"/>
              </a:defRPr>
            </a:lvl1pPr>
          </a:lstStyle>
          <a:p>
            <a:pPr indent="0">
              <a:buNone/>
            </a:pPr>
            <a:r>
              <a:rPr lang="pl-PL" sz="1400" b="0" u="none" strike="noStrike">
                <a:solidFill>
                  <a:srgbClr val="000000"/>
                </a:solidFill>
                <a:uFillTx/>
                <a:latin typeface="Times New Roman"/>
              </a:rPr>
              <a:t>&lt;data/godzina&gt;</a:t>
            </a:r>
          </a:p>
        </p:txBody>
      </p:sp>
      <p:sp>
        <p:nvSpPr>
          <p:cNvPr id="83" name="PlaceHolder 4"/>
          <p:cNvSpPr>
            <a:spLocks noGrp="1"/>
          </p:cNvSpPr>
          <p:nvPr>
            <p:ph type="ftr" idx="41"/>
          </p:nvPr>
        </p:nvSpPr>
        <p:spPr>
          <a:xfrm>
            <a:off x="3124080" y="6248520"/>
            <a:ext cx="2895120" cy="456840"/>
          </a:xfrm>
          <a:prstGeom prst="rect">
            <a:avLst/>
          </a:prstGeom>
          <a:noFill/>
          <a:ln w="0">
            <a:noFill/>
          </a:ln>
        </p:spPr>
        <p:txBody>
          <a:bodyPr lIns="90360" tIns="45360" rIns="90360" bIns="45360" numCol="1" spcCol="0" anchor="t">
            <a:noAutofit/>
          </a:bodyPr>
          <a:lstStyle>
            <a:lvl1pPr indent="0" algn="ctr">
              <a:buNone/>
              <a:defRPr lang="pl-PL" sz="1400" b="0" u="none" strike="noStrike">
                <a:solidFill>
                  <a:srgbClr val="000000"/>
                </a:solidFill>
                <a:uFillTx/>
                <a:latin typeface="Times New Roman"/>
              </a:defRPr>
            </a:lvl1pPr>
          </a:lstStyle>
          <a:p>
            <a:pPr indent="0" algn="ctr">
              <a:buNone/>
            </a:pPr>
            <a:r>
              <a:rPr lang="pl-PL" sz="1400" b="0" u="none" strike="noStrike">
                <a:solidFill>
                  <a:srgbClr val="000000"/>
                </a:solidFill>
                <a:uFillTx/>
                <a:latin typeface="Times New Roman"/>
              </a:rPr>
              <a:t>&lt;stopka&gt;</a:t>
            </a:r>
          </a:p>
        </p:txBody>
      </p:sp>
      <p:sp>
        <p:nvSpPr>
          <p:cNvPr id="84" name="PlaceHolder 5"/>
          <p:cNvSpPr>
            <a:spLocks noGrp="1"/>
          </p:cNvSpPr>
          <p:nvPr>
            <p:ph type="sldNum" idx="42"/>
          </p:nvPr>
        </p:nvSpPr>
        <p:spPr>
          <a:xfrm>
            <a:off x="6553080" y="6248520"/>
            <a:ext cx="1904760" cy="456840"/>
          </a:xfrm>
          <a:prstGeom prst="rect">
            <a:avLst/>
          </a:prstGeom>
          <a:noFill/>
          <a:ln w="0">
            <a:noFill/>
          </a:ln>
        </p:spPr>
        <p:txBody>
          <a:bodyPr lIns="90360" tIns="45360" rIns="90360" bIns="45360" numCol="1" spcCol="0" anchor="t">
            <a:noAutofit/>
          </a:bodyPr>
          <a:lstStyle>
            <a:lvl1pPr indent="0" algn="r">
              <a:lnSpc>
                <a:spcPct val="100000"/>
              </a:lnSpc>
              <a:buNone/>
              <a:defRPr lang="pl-PL" sz="1400" b="1" u="none" strike="noStrike">
                <a:solidFill>
                  <a:srgbClr val="000000"/>
                </a:solidFill>
                <a:uFillTx/>
                <a:latin typeface="Times New Roman"/>
              </a:defRPr>
            </a:lvl1pPr>
          </a:lstStyle>
          <a:p>
            <a:pPr indent="0" algn="r">
              <a:lnSpc>
                <a:spcPct val="100000"/>
              </a:lnSpc>
              <a:buNone/>
            </a:pPr>
            <a:fld id="{261B3260-10BE-4E6C-86E4-878D3708801E}" type="slidenum">
              <a:rPr lang="pl-PL" sz="1400" b="1" u="none" strike="noStrike">
                <a:solidFill>
                  <a:srgbClr val="000000"/>
                </a:solidFill>
                <a:uFillTx/>
                <a:latin typeface="Times New Roman"/>
              </a:rPr>
              <a:t>‹#›</a:t>
            </a:fld>
            <a:endParaRPr lang="pl-PL" sz="1400" b="0" u="none" strike="noStrik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675" r:id="rId1"/>
  </p:sldLayoutIdLst>
  <p:txStyles>
    <p:titleStyle/>
    <p:bodyStyle/>
    <p:otherStyle/>
  </p:txStyles>
</p:sldMaster>
</file>

<file path=ppt/slideMasters/slideMaster140.xml><?xml version="1.0" encoding="utf-8"?>
<p:sldMaster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890" name="PlaceHolder 1"/>
          <p:cNvSpPr>
            <a:spLocks noGrp="1"/>
          </p:cNvSpPr>
          <p:nvPr>
            <p:ph type="title"/>
          </p:nvPr>
        </p:nvSpPr>
        <p:spPr>
          <a:xfrm>
            <a:off x="685800" y="609480"/>
            <a:ext cx="7772040" cy="1142640"/>
          </a:xfrm>
          <a:prstGeom prst="rect">
            <a:avLst/>
          </a:prstGeom>
          <a:noFill/>
          <a:ln w="0">
            <a:noFill/>
          </a:ln>
        </p:spPr>
        <p:txBody>
          <a:bodyPr lIns="91080" tIns="45720" rIns="91080" bIns="45720" numCol="1" spcCol="0" anchor="ctr">
            <a:noAutofit/>
          </a:bodyPr>
          <a:lstStyle/>
          <a:p>
            <a:pPr indent="0" algn="ctr">
              <a:lnSpc>
                <a:spcPct val="100000"/>
              </a:lnSpc>
              <a:buNone/>
            </a:pPr>
            <a:r>
              <a:rPr lang="pl-PL" sz="4400" b="0" u="none" strike="noStrike">
                <a:solidFill>
                  <a:schemeClr val="dk2"/>
                </a:solidFill>
                <a:uFillTx/>
                <a:latin typeface="Times New Roman"/>
              </a:rPr>
              <a:t>Kliknij, aby edytować styl</a:t>
            </a:r>
            <a:endParaRPr lang="pl-PL" sz="4400" b="0" u="none" strike="noStrike">
              <a:solidFill>
                <a:schemeClr val="dk1"/>
              </a:solidFill>
              <a:uFillTx/>
              <a:latin typeface="Times New Roman"/>
            </a:endParaRPr>
          </a:p>
        </p:txBody>
      </p:sp>
      <p:sp>
        <p:nvSpPr>
          <p:cNvPr id="891" name="PlaceHolder 2"/>
          <p:cNvSpPr>
            <a:spLocks noGrp="1"/>
          </p:cNvSpPr>
          <p:nvPr>
            <p:ph type="body"/>
          </p:nvPr>
        </p:nvSpPr>
        <p:spPr>
          <a:xfrm>
            <a:off x="685800" y="1981080"/>
            <a:ext cx="3809520" cy="4114440"/>
          </a:xfrm>
          <a:prstGeom prst="rect">
            <a:avLst/>
          </a:prstGeom>
          <a:noFill/>
          <a:ln w="0">
            <a:noFill/>
          </a:ln>
        </p:spPr>
        <p:txBody>
          <a:bodyPr lIns="91080" tIns="45720" rIns="91080" bIns="45720" numCol="1" spcCol="0" anchor="t">
            <a:noAutofit/>
          </a:bodyPr>
          <a:lstStyle/>
          <a:p>
            <a:pPr marL="341280" indent="-341280">
              <a:lnSpc>
                <a:spcPct val="100000"/>
              </a:lnSpc>
              <a:spcBef>
                <a:spcPts val="561"/>
              </a:spcBef>
              <a:buClr>
                <a:srgbClr val="000000"/>
              </a:buClr>
              <a:buFont typeface="Symbol" charset="2"/>
              <a:buChar char=""/>
            </a:pPr>
            <a:r>
              <a:rPr lang="pl-PL" sz="2800" b="0" u="none" strike="noStrike">
                <a:solidFill>
                  <a:schemeClr val="dk1"/>
                </a:solidFill>
                <a:uFillTx/>
                <a:latin typeface="Times New Roman"/>
              </a:rPr>
              <a:t>Kliknij, aby edytować style wzorca tekstu</a:t>
            </a:r>
          </a:p>
          <a:p>
            <a:pPr marL="739800" lvl="1" indent="-284400">
              <a:lnSpc>
                <a:spcPct val="100000"/>
              </a:lnSpc>
              <a:spcBef>
                <a:spcPts val="479"/>
              </a:spcBef>
              <a:buClr>
                <a:srgbClr val="000000"/>
              </a:buClr>
              <a:buFont typeface="Symbol" charset="2"/>
              <a:buChar char=""/>
            </a:pPr>
            <a:r>
              <a:rPr lang="pl-PL" sz="2400" b="0" u="none" strike="noStrike">
                <a:solidFill>
                  <a:schemeClr val="dk1"/>
                </a:solidFill>
                <a:uFillTx/>
                <a:latin typeface="Times New Roman"/>
              </a:rPr>
              <a:t>Drugi poziom</a:t>
            </a:r>
          </a:p>
          <a:p>
            <a:pPr marL="1137960" lvl="2" indent="-227520">
              <a:lnSpc>
                <a:spcPct val="100000"/>
              </a:lnSpc>
              <a:spcBef>
                <a:spcPts val="400"/>
              </a:spcBef>
              <a:buClr>
                <a:srgbClr val="000000"/>
              </a:buClr>
              <a:buFont typeface="Symbol" charset="2"/>
              <a:buChar char=""/>
            </a:pPr>
            <a:r>
              <a:rPr lang="pl-PL" sz="2000" b="0" u="none" strike="noStrike">
                <a:solidFill>
                  <a:schemeClr val="dk1"/>
                </a:solidFill>
                <a:uFillTx/>
                <a:latin typeface="Times New Roman"/>
              </a:rPr>
              <a:t>Trzeci poziom</a:t>
            </a:r>
          </a:p>
          <a:p>
            <a:pPr marL="1593360" lvl="3" indent="-227520">
              <a:lnSpc>
                <a:spcPct val="100000"/>
              </a:lnSpc>
              <a:spcBef>
                <a:spcPts val="360"/>
              </a:spcBef>
              <a:buClr>
                <a:srgbClr val="000000"/>
              </a:buClr>
              <a:buFont typeface="Symbol" charset="2"/>
              <a:buChar char=""/>
            </a:pPr>
            <a:r>
              <a:rPr lang="pl-PL" sz="1800" b="0" u="none" strike="noStrike">
                <a:solidFill>
                  <a:schemeClr val="dk1"/>
                </a:solidFill>
                <a:uFillTx/>
                <a:latin typeface="Times New Roman"/>
              </a:rPr>
              <a:t>Czwarty poziom</a:t>
            </a:r>
          </a:p>
          <a:p>
            <a:pPr marL="2048400" lvl="4" indent="-227520">
              <a:lnSpc>
                <a:spcPct val="100000"/>
              </a:lnSpc>
              <a:spcBef>
                <a:spcPts val="360"/>
              </a:spcBef>
              <a:buClr>
                <a:srgbClr val="000000"/>
              </a:buClr>
              <a:buFont typeface="OpenSymbol"/>
              <a:buChar char="»"/>
            </a:pPr>
            <a:r>
              <a:rPr lang="pl-PL" sz="1800" b="0" u="none" strike="noStrike">
                <a:solidFill>
                  <a:schemeClr val="dk1"/>
                </a:solidFill>
                <a:uFillTx/>
                <a:latin typeface="Times New Roman"/>
              </a:rPr>
              <a:t>Piąty poziom</a:t>
            </a:r>
          </a:p>
        </p:txBody>
      </p:sp>
      <p:sp>
        <p:nvSpPr>
          <p:cNvPr id="892" name="PlaceHolder 3"/>
          <p:cNvSpPr>
            <a:spLocks noGrp="1"/>
          </p:cNvSpPr>
          <p:nvPr>
            <p:ph type="body"/>
          </p:nvPr>
        </p:nvSpPr>
        <p:spPr>
          <a:xfrm>
            <a:off x="4648320" y="1981080"/>
            <a:ext cx="3809520" cy="4114440"/>
          </a:xfrm>
          <a:prstGeom prst="rect">
            <a:avLst/>
          </a:prstGeom>
          <a:noFill/>
          <a:ln w="0">
            <a:noFill/>
          </a:ln>
        </p:spPr>
        <p:txBody>
          <a:bodyPr lIns="91080" tIns="45720" rIns="91080" bIns="45720" numCol="1" spcCol="0" anchor="t">
            <a:noAutofit/>
          </a:bodyPr>
          <a:lstStyle/>
          <a:p>
            <a:pPr marL="341280" indent="-341280">
              <a:lnSpc>
                <a:spcPct val="100000"/>
              </a:lnSpc>
              <a:spcBef>
                <a:spcPts val="561"/>
              </a:spcBef>
              <a:buClr>
                <a:srgbClr val="000000"/>
              </a:buClr>
              <a:buFont typeface="Symbol" charset="2"/>
              <a:buChar char=""/>
            </a:pPr>
            <a:r>
              <a:rPr lang="pl-PL" sz="2800" b="0" u="none" strike="noStrike">
                <a:solidFill>
                  <a:schemeClr val="dk1"/>
                </a:solidFill>
                <a:uFillTx/>
                <a:latin typeface="Times New Roman"/>
              </a:rPr>
              <a:t>Kliknij, aby edytować style wzorca tekstu</a:t>
            </a:r>
          </a:p>
          <a:p>
            <a:pPr marL="739800" lvl="1" indent="-284400">
              <a:lnSpc>
                <a:spcPct val="100000"/>
              </a:lnSpc>
              <a:spcBef>
                <a:spcPts val="479"/>
              </a:spcBef>
              <a:buClr>
                <a:srgbClr val="000000"/>
              </a:buClr>
              <a:buFont typeface="Symbol" charset="2"/>
              <a:buChar char=""/>
            </a:pPr>
            <a:r>
              <a:rPr lang="pl-PL" sz="2400" b="0" u="none" strike="noStrike">
                <a:solidFill>
                  <a:schemeClr val="dk1"/>
                </a:solidFill>
                <a:uFillTx/>
                <a:latin typeface="Times New Roman"/>
              </a:rPr>
              <a:t>Drugi poziom</a:t>
            </a:r>
          </a:p>
          <a:p>
            <a:pPr marL="1137960" lvl="2" indent="-227520">
              <a:lnSpc>
                <a:spcPct val="100000"/>
              </a:lnSpc>
              <a:spcBef>
                <a:spcPts val="400"/>
              </a:spcBef>
              <a:buClr>
                <a:srgbClr val="000000"/>
              </a:buClr>
              <a:buFont typeface="Symbol" charset="2"/>
              <a:buChar char=""/>
            </a:pPr>
            <a:r>
              <a:rPr lang="pl-PL" sz="2000" b="0" u="none" strike="noStrike">
                <a:solidFill>
                  <a:schemeClr val="dk1"/>
                </a:solidFill>
                <a:uFillTx/>
                <a:latin typeface="Times New Roman"/>
              </a:rPr>
              <a:t>Trzeci poziom</a:t>
            </a:r>
          </a:p>
          <a:p>
            <a:pPr marL="1593360" lvl="3" indent="-227520">
              <a:lnSpc>
                <a:spcPct val="100000"/>
              </a:lnSpc>
              <a:spcBef>
                <a:spcPts val="360"/>
              </a:spcBef>
              <a:buClr>
                <a:srgbClr val="000000"/>
              </a:buClr>
              <a:buFont typeface="Symbol" charset="2"/>
              <a:buChar char=""/>
            </a:pPr>
            <a:r>
              <a:rPr lang="pl-PL" sz="1800" b="0" u="none" strike="noStrike">
                <a:solidFill>
                  <a:schemeClr val="dk1"/>
                </a:solidFill>
                <a:uFillTx/>
                <a:latin typeface="Times New Roman"/>
              </a:rPr>
              <a:t>Czwarty poziom</a:t>
            </a:r>
          </a:p>
          <a:p>
            <a:pPr marL="2048400" lvl="4" indent="-227520">
              <a:lnSpc>
                <a:spcPct val="100000"/>
              </a:lnSpc>
              <a:spcBef>
                <a:spcPts val="360"/>
              </a:spcBef>
              <a:buClr>
                <a:srgbClr val="000000"/>
              </a:buClr>
              <a:buFont typeface="OpenSymbol"/>
              <a:buChar char="»"/>
            </a:pPr>
            <a:r>
              <a:rPr lang="pl-PL" sz="1800" b="0" u="none" strike="noStrike">
                <a:solidFill>
                  <a:schemeClr val="dk1"/>
                </a:solidFill>
                <a:uFillTx/>
                <a:latin typeface="Times New Roman"/>
              </a:rPr>
              <a:t>Piąty poziom</a:t>
            </a:r>
          </a:p>
        </p:txBody>
      </p:sp>
      <p:sp>
        <p:nvSpPr>
          <p:cNvPr id="893" name="PlaceHolder 4"/>
          <p:cNvSpPr>
            <a:spLocks noGrp="1"/>
          </p:cNvSpPr>
          <p:nvPr>
            <p:ph type="dt" idx="451"/>
          </p:nvPr>
        </p:nvSpPr>
        <p:spPr>
          <a:xfrm>
            <a:off x="685800" y="6248520"/>
            <a:ext cx="1904760" cy="456840"/>
          </a:xfrm>
          <a:prstGeom prst="rect">
            <a:avLst/>
          </a:prstGeom>
          <a:noFill/>
          <a:ln w="9360">
            <a:noFill/>
          </a:ln>
        </p:spPr>
        <p:txBody>
          <a:bodyPr lIns="91080" tIns="45720" rIns="91080" bIns="45720" numCol="1" spcCol="0" anchor="t">
            <a:noAutofit/>
          </a:bodyPr>
          <a:lstStyle>
            <a:lvl1pPr indent="0">
              <a:buNone/>
              <a:defRPr lang="pl-PL" sz="1400" b="0" u="none" strike="noStrike">
                <a:solidFill>
                  <a:srgbClr val="000000"/>
                </a:solidFill>
                <a:uFillTx/>
                <a:latin typeface="Times New Roman"/>
              </a:defRPr>
            </a:lvl1pPr>
          </a:lstStyle>
          <a:p>
            <a:pPr indent="0">
              <a:buNone/>
            </a:pPr>
            <a:r>
              <a:rPr lang="pl-PL" sz="1400" b="0" u="none" strike="noStrike">
                <a:solidFill>
                  <a:srgbClr val="000000"/>
                </a:solidFill>
                <a:uFillTx/>
                <a:latin typeface="Times New Roman"/>
              </a:rPr>
              <a:t>&lt;data/godzina&gt;</a:t>
            </a:r>
          </a:p>
        </p:txBody>
      </p:sp>
      <p:sp>
        <p:nvSpPr>
          <p:cNvPr id="894" name="PlaceHolder 5"/>
          <p:cNvSpPr>
            <a:spLocks noGrp="1"/>
          </p:cNvSpPr>
          <p:nvPr>
            <p:ph type="ftr" idx="452"/>
          </p:nvPr>
        </p:nvSpPr>
        <p:spPr>
          <a:xfrm>
            <a:off x="3124080" y="6248520"/>
            <a:ext cx="2895120" cy="456840"/>
          </a:xfrm>
          <a:prstGeom prst="rect">
            <a:avLst/>
          </a:prstGeom>
          <a:noFill/>
          <a:ln w="9360">
            <a:noFill/>
          </a:ln>
        </p:spPr>
        <p:txBody>
          <a:bodyPr lIns="91080" tIns="45720" rIns="91080" bIns="45720" numCol="1" spcCol="0" anchor="t">
            <a:noAutofit/>
          </a:bodyPr>
          <a:lstStyle>
            <a:lvl1pPr indent="0" algn="ctr">
              <a:buNone/>
              <a:defRPr lang="pl-PL" sz="1400" b="0" u="none" strike="noStrike">
                <a:solidFill>
                  <a:srgbClr val="000000"/>
                </a:solidFill>
                <a:uFillTx/>
                <a:latin typeface="Times New Roman"/>
              </a:defRPr>
            </a:lvl1pPr>
          </a:lstStyle>
          <a:p>
            <a:pPr indent="0" algn="ctr">
              <a:buNone/>
            </a:pPr>
            <a:r>
              <a:rPr lang="pl-PL" sz="1400" b="0" u="none" strike="noStrike">
                <a:solidFill>
                  <a:srgbClr val="000000"/>
                </a:solidFill>
                <a:uFillTx/>
                <a:latin typeface="Times New Roman"/>
              </a:rPr>
              <a:t>&lt;stopka&gt;</a:t>
            </a:r>
          </a:p>
        </p:txBody>
      </p:sp>
      <p:sp>
        <p:nvSpPr>
          <p:cNvPr id="895" name="PlaceHolder 6"/>
          <p:cNvSpPr>
            <a:spLocks noGrp="1"/>
          </p:cNvSpPr>
          <p:nvPr>
            <p:ph type="sldNum" idx="453"/>
          </p:nvPr>
        </p:nvSpPr>
        <p:spPr>
          <a:xfrm>
            <a:off x="6553080" y="6248520"/>
            <a:ext cx="1904760" cy="456840"/>
          </a:xfrm>
          <a:prstGeom prst="rect">
            <a:avLst/>
          </a:prstGeom>
          <a:noFill/>
          <a:ln w="9360">
            <a:noFill/>
          </a:ln>
        </p:spPr>
        <p:txBody>
          <a:bodyPr lIns="91080" tIns="45720" rIns="91080" bIns="45720" numCol="1" spcCol="0" anchor="t">
            <a:noAutofit/>
          </a:bodyPr>
          <a:lstStyle>
            <a:lvl1pPr marL="216000" indent="-216000" algn="r">
              <a:lnSpc>
                <a:spcPct val="100000"/>
              </a:lnSpc>
              <a:spcBef>
                <a:spcPts val="281"/>
              </a:spcBef>
              <a:buClr>
                <a:srgbClr val="000000"/>
              </a:buClr>
              <a:buFont typeface="Symbol" charset="2"/>
              <a:buChar char=""/>
              <a:defRPr lang="pl-PL" sz="1400" b="0" u="none" strike="noStrike">
                <a:solidFill>
                  <a:srgbClr val="000000"/>
                </a:solidFill>
                <a:uFillTx/>
                <a:latin typeface="Times New Roman"/>
              </a:defRPr>
            </a:lvl1pPr>
          </a:lstStyle>
          <a:p>
            <a:pPr marL="216000" indent="-216000" algn="r">
              <a:lnSpc>
                <a:spcPct val="100000"/>
              </a:lnSpc>
              <a:spcBef>
                <a:spcPts val="281"/>
              </a:spcBef>
              <a:buClr>
                <a:srgbClr val="000000"/>
              </a:buClr>
              <a:buFont typeface="Symbol" charset="2"/>
              <a:buChar char=""/>
            </a:pPr>
            <a:fld id="{36105FA4-D5AF-4700-A3E3-14CDE22F80DE}" type="slidenum">
              <a:rPr lang="pl-PL" sz="1400" b="0" u="none" strike="noStrike">
                <a:solidFill>
                  <a:srgbClr val="000000"/>
                </a:solidFill>
                <a:uFillTx/>
                <a:latin typeface="Times New Roman"/>
              </a:rPr>
              <a:t>‹#›</a:t>
            </a:fld>
            <a:endParaRPr lang="pl-PL" sz="1400" b="0" u="none" strike="noStrik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949" r:id="rId1"/>
  </p:sldLayoutIdLst>
  <p:txStyles>
    <p:titleStyle/>
    <p:bodyStyle/>
    <p:otherStyle/>
  </p:txStyles>
</p:sldMaster>
</file>

<file path=ppt/slideMasters/slideMaster141.xml><?xml version="1.0" encoding="utf-8"?>
<p:sldMaster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899" name="PlaceHolder 1"/>
          <p:cNvSpPr>
            <a:spLocks noGrp="1"/>
          </p:cNvSpPr>
          <p:nvPr>
            <p:ph type="title"/>
          </p:nvPr>
        </p:nvSpPr>
        <p:spPr>
          <a:xfrm>
            <a:off x="457200" y="274680"/>
            <a:ext cx="8229240" cy="1142640"/>
          </a:xfrm>
          <a:prstGeom prst="rect">
            <a:avLst/>
          </a:prstGeom>
          <a:noFill/>
          <a:ln w="0">
            <a:noFill/>
          </a:ln>
        </p:spPr>
        <p:txBody>
          <a:bodyPr lIns="91080" tIns="45720" rIns="91080" bIns="45720" numCol="1" spcCol="0" anchor="ctr">
            <a:noAutofit/>
          </a:bodyPr>
          <a:lstStyle/>
          <a:p>
            <a:pPr indent="0" algn="ctr">
              <a:lnSpc>
                <a:spcPct val="100000"/>
              </a:lnSpc>
              <a:buNone/>
            </a:pPr>
            <a:r>
              <a:rPr lang="pl-PL" sz="4400" b="0" u="none" strike="noStrike">
                <a:solidFill>
                  <a:schemeClr val="dk2"/>
                </a:solidFill>
                <a:uFillTx/>
                <a:latin typeface="Times New Roman"/>
              </a:rPr>
              <a:t>Kliknij, aby edytować styl</a:t>
            </a:r>
            <a:endParaRPr lang="pl-PL" sz="4400" b="0" u="none" strike="noStrike">
              <a:solidFill>
                <a:schemeClr val="dk1"/>
              </a:solidFill>
              <a:uFillTx/>
              <a:latin typeface="Times New Roman"/>
            </a:endParaRPr>
          </a:p>
        </p:txBody>
      </p:sp>
      <p:sp>
        <p:nvSpPr>
          <p:cNvPr id="900" name="PlaceHolder 2"/>
          <p:cNvSpPr>
            <a:spLocks noGrp="1"/>
          </p:cNvSpPr>
          <p:nvPr>
            <p:ph type="body"/>
          </p:nvPr>
        </p:nvSpPr>
        <p:spPr>
          <a:xfrm>
            <a:off x="457200" y="1535040"/>
            <a:ext cx="4039920" cy="639360"/>
          </a:xfrm>
          <a:prstGeom prst="rect">
            <a:avLst/>
          </a:prstGeom>
          <a:noFill/>
          <a:ln w="0">
            <a:noFill/>
          </a:ln>
        </p:spPr>
        <p:txBody>
          <a:bodyPr lIns="91080" tIns="45720" rIns="91080" bIns="45720" numCol="1" spcCol="0" anchor="b">
            <a:noAutofit/>
          </a:bodyPr>
          <a:lstStyle/>
          <a:p>
            <a:pPr indent="0">
              <a:lnSpc>
                <a:spcPct val="100000"/>
              </a:lnSpc>
              <a:spcBef>
                <a:spcPts val="479"/>
              </a:spcBef>
              <a:buNone/>
              <a:tabLst>
                <a:tab pos="0" algn="l"/>
              </a:tabLst>
            </a:pPr>
            <a:r>
              <a:rPr lang="pl-PL" sz="2400" b="1" u="none" strike="noStrike">
                <a:solidFill>
                  <a:schemeClr val="dk1"/>
                </a:solidFill>
                <a:uFillTx/>
                <a:latin typeface="Times New Roman"/>
              </a:rPr>
              <a:t>Kliknij, aby edytować style wzorca tekstu</a:t>
            </a:r>
            <a:endParaRPr lang="pl-PL" sz="2400" b="0" u="none" strike="noStrike">
              <a:solidFill>
                <a:schemeClr val="dk1"/>
              </a:solidFill>
              <a:uFillTx/>
              <a:latin typeface="Times New Roman"/>
            </a:endParaRPr>
          </a:p>
        </p:txBody>
      </p:sp>
      <p:sp>
        <p:nvSpPr>
          <p:cNvPr id="901" name="PlaceHolder 3"/>
          <p:cNvSpPr>
            <a:spLocks noGrp="1"/>
          </p:cNvSpPr>
          <p:nvPr>
            <p:ph type="body"/>
          </p:nvPr>
        </p:nvSpPr>
        <p:spPr>
          <a:xfrm>
            <a:off x="457200" y="2174760"/>
            <a:ext cx="4039920" cy="3951000"/>
          </a:xfrm>
          <a:prstGeom prst="rect">
            <a:avLst/>
          </a:prstGeom>
          <a:noFill/>
          <a:ln w="0">
            <a:noFill/>
          </a:ln>
        </p:spPr>
        <p:txBody>
          <a:bodyPr lIns="91080" tIns="45720" rIns="91080" bIns="45720" numCol="1" spcCol="0" anchor="t">
            <a:noAutofit/>
          </a:bodyPr>
          <a:lstStyle/>
          <a:p>
            <a:pPr marL="341280" indent="-341280">
              <a:lnSpc>
                <a:spcPct val="100000"/>
              </a:lnSpc>
              <a:spcBef>
                <a:spcPts val="479"/>
              </a:spcBef>
              <a:buClr>
                <a:srgbClr val="000000"/>
              </a:buClr>
              <a:buFont typeface="Symbol" charset="2"/>
              <a:buChar char=""/>
            </a:pPr>
            <a:r>
              <a:rPr lang="pl-PL" sz="2400" b="0" u="none" strike="noStrike">
                <a:solidFill>
                  <a:schemeClr val="dk1"/>
                </a:solidFill>
                <a:uFillTx/>
                <a:latin typeface="Times New Roman"/>
              </a:rPr>
              <a:t>Kliknij, aby edytować style wzorca tekstu</a:t>
            </a:r>
          </a:p>
          <a:p>
            <a:pPr marL="739800" lvl="1" indent="-284400">
              <a:lnSpc>
                <a:spcPct val="100000"/>
              </a:lnSpc>
              <a:spcBef>
                <a:spcPts val="400"/>
              </a:spcBef>
              <a:buClr>
                <a:srgbClr val="000000"/>
              </a:buClr>
              <a:buFont typeface="Symbol" charset="2"/>
              <a:buChar char=""/>
            </a:pPr>
            <a:r>
              <a:rPr lang="pl-PL" sz="2000" b="0" u="none" strike="noStrike">
                <a:solidFill>
                  <a:schemeClr val="dk1"/>
                </a:solidFill>
                <a:uFillTx/>
                <a:latin typeface="Times New Roman"/>
              </a:rPr>
              <a:t>Drugi poziom</a:t>
            </a:r>
          </a:p>
          <a:p>
            <a:pPr marL="1137960" lvl="2" indent="-227520">
              <a:lnSpc>
                <a:spcPct val="100000"/>
              </a:lnSpc>
              <a:spcBef>
                <a:spcPts val="360"/>
              </a:spcBef>
              <a:buClr>
                <a:srgbClr val="000000"/>
              </a:buClr>
              <a:buFont typeface="Symbol" charset="2"/>
              <a:buChar char=""/>
            </a:pPr>
            <a:r>
              <a:rPr lang="pl-PL" sz="1800" b="0" u="none" strike="noStrike">
                <a:solidFill>
                  <a:schemeClr val="dk1"/>
                </a:solidFill>
                <a:uFillTx/>
                <a:latin typeface="Times New Roman"/>
              </a:rPr>
              <a:t>Trzeci poziom</a:t>
            </a:r>
          </a:p>
          <a:p>
            <a:pPr marL="1593360" lvl="3" indent="-227520">
              <a:lnSpc>
                <a:spcPct val="100000"/>
              </a:lnSpc>
              <a:spcBef>
                <a:spcPts val="320"/>
              </a:spcBef>
              <a:buClr>
                <a:srgbClr val="000000"/>
              </a:buClr>
              <a:buFont typeface="Symbol" charset="2"/>
              <a:buChar char=""/>
            </a:pPr>
            <a:r>
              <a:rPr lang="pl-PL" sz="1600" b="0" u="none" strike="noStrike">
                <a:solidFill>
                  <a:schemeClr val="dk1"/>
                </a:solidFill>
                <a:uFillTx/>
                <a:latin typeface="Times New Roman"/>
              </a:rPr>
              <a:t>Czwarty poziom</a:t>
            </a:r>
          </a:p>
          <a:p>
            <a:pPr marL="2048400" lvl="4" indent="-227520">
              <a:lnSpc>
                <a:spcPct val="100000"/>
              </a:lnSpc>
              <a:spcBef>
                <a:spcPts val="320"/>
              </a:spcBef>
              <a:buClr>
                <a:srgbClr val="000000"/>
              </a:buClr>
              <a:buFont typeface="OpenSymbol"/>
              <a:buChar char="»"/>
            </a:pPr>
            <a:r>
              <a:rPr lang="pl-PL" sz="1600" b="0" u="none" strike="noStrike">
                <a:solidFill>
                  <a:schemeClr val="dk1"/>
                </a:solidFill>
                <a:uFillTx/>
                <a:latin typeface="Times New Roman"/>
              </a:rPr>
              <a:t>Piąty poziom</a:t>
            </a:r>
          </a:p>
        </p:txBody>
      </p:sp>
      <p:sp>
        <p:nvSpPr>
          <p:cNvPr id="902" name="PlaceHolder 4"/>
          <p:cNvSpPr>
            <a:spLocks noGrp="1"/>
          </p:cNvSpPr>
          <p:nvPr>
            <p:ph type="body"/>
          </p:nvPr>
        </p:nvSpPr>
        <p:spPr>
          <a:xfrm>
            <a:off x="4645080" y="1535040"/>
            <a:ext cx="4041360" cy="639360"/>
          </a:xfrm>
          <a:prstGeom prst="rect">
            <a:avLst/>
          </a:prstGeom>
          <a:noFill/>
          <a:ln w="0">
            <a:noFill/>
          </a:ln>
        </p:spPr>
        <p:txBody>
          <a:bodyPr lIns="91080" tIns="45720" rIns="91080" bIns="45720" numCol="1" spcCol="0" anchor="b">
            <a:noAutofit/>
          </a:bodyPr>
          <a:lstStyle/>
          <a:p>
            <a:pPr indent="0">
              <a:lnSpc>
                <a:spcPct val="100000"/>
              </a:lnSpc>
              <a:spcBef>
                <a:spcPts val="479"/>
              </a:spcBef>
              <a:buNone/>
              <a:tabLst>
                <a:tab pos="0" algn="l"/>
              </a:tabLst>
            </a:pPr>
            <a:r>
              <a:rPr lang="pl-PL" sz="2400" b="1" u="none" strike="noStrike">
                <a:solidFill>
                  <a:schemeClr val="dk1"/>
                </a:solidFill>
                <a:uFillTx/>
                <a:latin typeface="Times New Roman"/>
              </a:rPr>
              <a:t>Kliknij, aby edytować style wzorca tekstu</a:t>
            </a:r>
            <a:endParaRPr lang="pl-PL" sz="2400" b="0" u="none" strike="noStrike">
              <a:solidFill>
                <a:schemeClr val="dk1"/>
              </a:solidFill>
              <a:uFillTx/>
              <a:latin typeface="Times New Roman"/>
            </a:endParaRPr>
          </a:p>
        </p:txBody>
      </p:sp>
      <p:sp>
        <p:nvSpPr>
          <p:cNvPr id="903" name="PlaceHolder 5"/>
          <p:cNvSpPr>
            <a:spLocks noGrp="1"/>
          </p:cNvSpPr>
          <p:nvPr>
            <p:ph type="body"/>
          </p:nvPr>
        </p:nvSpPr>
        <p:spPr>
          <a:xfrm>
            <a:off x="4645080" y="2174760"/>
            <a:ext cx="4041360" cy="3951000"/>
          </a:xfrm>
          <a:prstGeom prst="rect">
            <a:avLst/>
          </a:prstGeom>
          <a:noFill/>
          <a:ln w="0">
            <a:noFill/>
          </a:ln>
        </p:spPr>
        <p:txBody>
          <a:bodyPr lIns="91080" tIns="45720" rIns="91080" bIns="45720" numCol="1" spcCol="0" anchor="t">
            <a:noAutofit/>
          </a:bodyPr>
          <a:lstStyle/>
          <a:p>
            <a:pPr marL="341280" indent="-341280">
              <a:lnSpc>
                <a:spcPct val="100000"/>
              </a:lnSpc>
              <a:spcBef>
                <a:spcPts val="479"/>
              </a:spcBef>
              <a:buClr>
                <a:srgbClr val="000000"/>
              </a:buClr>
              <a:buFont typeface="Symbol" charset="2"/>
              <a:buChar char=""/>
            </a:pPr>
            <a:r>
              <a:rPr lang="pl-PL" sz="2400" b="0" u="none" strike="noStrike">
                <a:solidFill>
                  <a:schemeClr val="dk1"/>
                </a:solidFill>
                <a:uFillTx/>
                <a:latin typeface="Times New Roman"/>
              </a:rPr>
              <a:t>Kliknij, aby edytować style wzorca tekstu</a:t>
            </a:r>
          </a:p>
          <a:p>
            <a:pPr marL="739800" lvl="1" indent="-284400">
              <a:lnSpc>
                <a:spcPct val="100000"/>
              </a:lnSpc>
              <a:spcBef>
                <a:spcPts val="400"/>
              </a:spcBef>
              <a:buClr>
                <a:srgbClr val="000000"/>
              </a:buClr>
              <a:buFont typeface="Symbol" charset="2"/>
              <a:buChar char=""/>
            </a:pPr>
            <a:r>
              <a:rPr lang="pl-PL" sz="2000" b="0" u="none" strike="noStrike">
                <a:solidFill>
                  <a:schemeClr val="dk1"/>
                </a:solidFill>
                <a:uFillTx/>
                <a:latin typeface="Times New Roman"/>
              </a:rPr>
              <a:t>Drugi poziom</a:t>
            </a:r>
          </a:p>
          <a:p>
            <a:pPr marL="1137960" lvl="2" indent="-227520">
              <a:lnSpc>
                <a:spcPct val="100000"/>
              </a:lnSpc>
              <a:spcBef>
                <a:spcPts val="360"/>
              </a:spcBef>
              <a:buClr>
                <a:srgbClr val="000000"/>
              </a:buClr>
              <a:buFont typeface="Symbol" charset="2"/>
              <a:buChar char=""/>
            </a:pPr>
            <a:r>
              <a:rPr lang="pl-PL" sz="1800" b="0" u="none" strike="noStrike">
                <a:solidFill>
                  <a:schemeClr val="dk1"/>
                </a:solidFill>
                <a:uFillTx/>
                <a:latin typeface="Times New Roman"/>
              </a:rPr>
              <a:t>Trzeci poziom</a:t>
            </a:r>
          </a:p>
          <a:p>
            <a:pPr marL="1593360" lvl="3" indent="-227520">
              <a:lnSpc>
                <a:spcPct val="100000"/>
              </a:lnSpc>
              <a:spcBef>
                <a:spcPts val="320"/>
              </a:spcBef>
              <a:buClr>
                <a:srgbClr val="000000"/>
              </a:buClr>
              <a:buFont typeface="Symbol" charset="2"/>
              <a:buChar char=""/>
            </a:pPr>
            <a:r>
              <a:rPr lang="pl-PL" sz="1600" b="0" u="none" strike="noStrike">
                <a:solidFill>
                  <a:schemeClr val="dk1"/>
                </a:solidFill>
                <a:uFillTx/>
                <a:latin typeface="Times New Roman"/>
              </a:rPr>
              <a:t>Czwarty poziom</a:t>
            </a:r>
          </a:p>
          <a:p>
            <a:pPr marL="2048400" lvl="4" indent="-227520">
              <a:lnSpc>
                <a:spcPct val="100000"/>
              </a:lnSpc>
              <a:spcBef>
                <a:spcPts val="320"/>
              </a:spcBef>
              <a:buClr>
                <a:srgbClr val="000000"/>
              </a:buClr>
              <a:buFont typeface="OpenSymbol"/>
              <a:buChar char="»"/>
            </a:pPr>
            <a:r>
              <a:rPr lang="pl-PL" sz="1600" b="0" u="none" strike="noStrike">
                <a:solidFill>
                  <a:schemeClr val="dk1"/>
                </a:solidFill>
                <a:uFillTx/>
                <a:latin typeface="Times New Roman"/>
              </a:rPr>
              <a:t>Piąty poziom</a:t>
            </a:r>
          </a:p>
        </p:txBody>
      </p:sp>
      <p:sp>
        <p:nvSpPr>
          <p:cNvPr id="904" name="PlaceHolder 6"/>
          <p:cNvSpPr>
            <a:spLocks noGrp="1"/>
          </p:cNvSpPr>
          <p:nvPr>
            <p:ph type="dt" idx="454"/>
          </p:nvPr>
        </p:nvSpPr>
        <p:spPr>
          <a:xfrm>
            <a:off x="685800" y="6248520"/>
            <a:ext cx="1904760" cy="456840"/>
          </a:xfrm>
          <a:prstGeom prst="rect">
            <a:avLst/>
          </a:prstGeom>
          <a:noFill/>
          <a:ln w="9360">
            <a:noFill/>
          </a:ln>
        </p:spPr>
        <p:txBody>
          <a:bodyPr lIns="91080" tIns="45720" rIns="91080" bIns="45720" numCol="1" spcCol="0" anchor="t">
            <a:noAutofit/>
          </a:bodyPr>
          <a:lstStyle>
            <a:lvl1pPr indent="0">
              <a:buNone/>
              <a:defRPr lang="pl-PL" sz="1400" b="0" u="none" strike="noStrike">
                <a:solidFill>
                  <a:srgbClr val="000000"/>
                </a:solidFill>
                <a:uFillTx/>
                <a:latin typeface="Times New Roman"/>
              </a:defRPr>
            </a:lvl1pPr>
          </a:lstStyle>
          <a:p>
            <a:pPr indent="0">
              <a:buNone/>
            </a:pPr>
            <a:r>
              <a:rPr lang="pl-PL" sz="1400" b="0" u="none" strike="noStrike">
                <a:solidFill>
                  <a:srgbClr val="000000"/>
                </a:solidFill>
                <a:uFillTx/>
                <a:latin typeface="Times New Roman"/>
              </a:rPr>
              <a:t>&lt;data/godzina&gt;</a:t>
            </a:r>
          </a:p>
        </p:txBody>
      </p:sp>
      <p:sp>
        <p:nvSpPr>
          <p:cNvPr id="905" name="PlaceHolder 7"/>
          <p:cNvSpPr>
            <a:spLocks noGrp="1"/>
          </p:cNvSpPr>
          <p:nvPr>
            <p:ph type="ftr" idx="455"/>
          </p:nvPr>
        </p:nvSpPr>
        <p:spPr>
          <a:xfrm>
            <a:off x="3124080" y="6248520"/>
            <a:ext cx="2895120" cy="456840"/>
          </a:xfrm>
          <a:prstGeom prst="rect">
            <a:avLst/>
          </a:prstGeom>
          <a:noFill/>
          <a:ln w="9360">
            <a:noFill/>
          </a:ln>
        </p:spPr>
        <p:txBody>
          <a:bodyPr lIns="91080" tIns="45720" rIns="91080" bIns="45720" numCol="1" spcCol="0" anchor="t">
            <a:noAutofit/>
          </a:bodyPr>
          <a:lstStyle>
            <a:lvl1pPr indent="0" algn="ctr">
              <a:buNone/>
              <a:defRPr lang="pl-PL" sz="1400" b="0" u="none" strike="noStrike">
                <a:solidFill>
                  <a:srgbClr val="000000"/>
                </a:solidFill>
                <a:uFillTx/>
                <a:latin typeface="Times New Roman"/>
              </a:defRPr>
            </a:lvl1pPr>
          </a:lstStyle>
          <a:p>
            <a:pPr indent="0" algn="ctr">
              <a:buNone/>
            </a:pPr>
            <a:r>
              <a:rPr lang="pl-PL" sz="1400" b="0" u="none" strike="noStrike">
                <a:solidFill>
                  <a:srgbClr val="000000"/>
                </a:solidFill>
                <a:uFillTx/>
                <a:latin typeface="Times New Roman"/>
              </a:rPr>
              <a:t>&lt;stopka&gt;</a:t>
            </a:r>
          </a:p>
        </p:txBody>
      </p:sp>
      <p:sp>
        <p:nvSpPr>
          <p:cNvPr id="906" name="PlaceHolder 8"/>
          <p:cNvSpPr>
            <a:spLocks noGrp="1"/>
          </p:cNvSpPr>
          <p:nvPr>
            <p:ph type="sldNum" idx="456"/>
          </p:nvPr>
        </p:nvSpPr>
        <p:spPr>
          <a:xfrm>
            <a:off x="6553080" y="6248520"/>
            <a:ext cx="1904760" cy="456840"/>
          </a:xfrm>
          <a:prstGeom prst="rect">
            <a:avLst/>
          </a:prstGeom>
          <a:noFill/>
          <a:ln w="9360">
            <a:noFill/>
          </a:ln>
        </p:spPr>
        <p:txBody>
          <a:bodyPr lIns="91080" tIns="45720" rIns="91080" bIns="45720" numCol="1" spcCol="0" anchor="t">
            <a:noAutofit/>
          </a:bodyPr>
          <a:lstStyle>
            <a:lvl1pPr marL="216000" indent="-216000" algn="r">
              <a:lnSpc>
                <a:spcPct val="100000"/>
              </a:lnSpc>
              <a:spcBef>
                <a:spcPts val="281"/>
              </a:spcBef>
              <a:buClr>
                <a:srgbClr val="000000"/>
              </a:buClr>
              <a:buFont typeface="Symbol" charset="2"/>
              <a:buChar char=""/>
              <a:defRPr lang="pl-PL" sz="1400" b="0" u="none" strike="noStrike">
                <a:solidFill>
                  <a:srgbClr val="000000"/>
                </a:solidFill>
                <a:uFillTx/>
                <a:latin typeface="Times New Roman"/>
              </a:defRPr>
            </a:lvl1pPr>
          </a:lstStyle>
          <a:p>
            <a:pPr marL="216000" indent="-216000" algn="r">
              <a:lnSpc>
                <a:spcPct val="100000"/>
              </a:lnSpc>
              <a:spcBef>
                <a:spcPts val="281"/>
              </a:spcBef>
              <a:buClr>
                <a:srgbClr val="000000"/>
              </a:buClr>
              <a:buFont typeface="Symbol" charset="2"/>
              <a:buChar char=""/>
            </a:pPr>
            <a:fld id="{3ED67023-2F69-4D50-80F3-0191C79769A5}" type="slidenum">
              <a:rPr lang="pl-PL" sz="1400" b="0" u="none" strike="noStrike">
                <a:solidFill>
                  <a:srgbClr val="000000"/>
                </a:solidFill>
                <a:uFillTx/>
                <a:latin typeface="Times New Roman"/>
              </a:rPr>
              <a:t>‹#›</a:t>
            </a:fld>
            <a:endParaRPr lang="pl-PL" sz="1400" b="0" u="none" strike="noStrik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951" r:id="rId1"/>
  </p:sldLayoutIdLst>
  <p:txStyles>
    <p:titleStyle/>
    <p:bodyStyle/>
    <p:otherStyle/>
  </p:txStyles>
</p:sldMaster>
</file>

<file path=ppt/slideMasters/slideMaster142.xml><?xml version="1.0" encoding="utf-8"?>
<p:sldMaster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907" name="PlaceHolder 1"/>
          <p:cNvSpPr>
            <a:spLocks noGrp="1"/>
          </p:cNvSpPr>
          <p:nvPr>
            <p:ph type="title"/>
          </p:nvPr>
        </p:nvSpPr>
        <p:spPr>
          <a:xfrm>
            <a:off x="685800" y="609480"/>
            <a:ext cx="7772040" cy="1142640"/>
          </a:xfrm>
          <a:prstGeom prst="rect">
            <a:avLst/>
          </a:prstGeom>
          <a:noFill/>
          <a:ln w="0">
            <a:noFill/>
          </a:ln>
        </p:spPr>
        <p:txBody>
          <a:bodyPr lIns="91080" tIns="45720" rIns="91080" bIns="45720" numCol="1" spcCol="0" anchor="ctr">
            <a:noAutofit/>
          </a:bodyPr>
          <a:lstStyle/>
          <a:p>
            <a:pPr indent="0" algn="ctr">
              <a:lnSpc>
                <a:spcPct val="100000"/>
              </a:lnSpc>
              <a:buNone/>
            </a:pPr>
            <a:r>
              <a:rPr lang="pl-PL" sz="4400" b="0" u="none" strike="noStrike">
                <a:solidFill>
                  <a:schemeClr val="dk2"/>
                </a:solidFill>
                <a:uFillTx/>
                <a:latin typeface="Times New Roman"/>
              </a:rPr>
              <a:t>Kliknij, aby edytować styl</a:t>
            </a:r>
            <a:endParaRPr lang="pl-PL" sz="4400" b="0" u="none" strike="noStrike">
              <a:solidFill>
                <a:schemeClr val="dk1"/>
              </a:solidFill>
              <a:uFillTx/>
              <a:latin typeface="Times New Roman"/>
            </a:endParaRPr>
          </a:p>
        </p:txBody>
      </p:sp>
      <p:sp>
        <p:nvSpPr>
          <p:cNvPr id="908" name="PlaceHolder 2"/>
          <p:cNvSpPr>
            <a:spLocks noGrp="1"/>
          </p:cNvSpPr>
          <p:nvPr>
            <p:ph type="dt" idx="457"/>
          </p:nvPr>
        </p:nvSpPr>
        <p:spPr>
          <a:xfrm>
            <a:off x="685800" y="6248520"/>
            <a:ext cx="1904760" cy="456840"/>
          </a:xfrm>
          <a:prstGeom prst="rect">
            <a:avLst/>
          </a:prstGeom>
          <a:noFill/>
          <a:ln w="9360">
            <a:noFill/>
          </a:ln>
        </p:spPr>
        <p:txBody>
          <a:bodyPr lIns="91080" tIns="45720" rIns="91080" bIns="45720" numCol="1" spcCol="0" anchor="t">
            <a:noAutofit/>
          </a:bodyPr>
          <a:lstStyle>
            <a:lvl1pPr indent="0">
              <a:buNone/>
              <a:defRPr lang="pl-PL" sz="1400" b="0" u="none" strike="noStrike">
                <a:solidFill>
                  <a:srgbClr val="000000"/>
                </a:solidFill>
                <a:uFillTx/>
                <a:latin typeface="Times New Roman"/>
              </a:defRPr>
            </a:lvl1pPr>
          </a:lstStyle>
          <a:p>
            <a:pPr indent="0">
              <a:buNone/>
            </a:pPr>
            <a:r>
              <a:rPr lang="pl-PL" sz="1400" b="0" u="none" strike="noStrike">
                <a:solidFill>
                  <a:srgbClr val="000000"/>
                </a:solidFill>
                <a:uFillTx/>
                <a:latin typeface="Times New Roman"/>
              </a:rPr>
              <a:t>&lt;data/godzina&gt;</a:t>
            </a:r>
          </a:p>
        </p:txBody>
      </p:sp>
      <p:sp>
        <p:nvSpPr>
          <p:cNvPr id="909" name="PlaceHolder 3"/>
          <p:cNvSpPr>
            <a:spLocks noGrp="1"/>
          </p:cNvSpPr>
          <p:nvPr>
            <p:ph type="ftr" idx="458"/>
          </p:nvPr>
        </p:nvSpPr>
        <p:spPr>
          <a:xfrm>
            <a:off x="3124080" y="6248520"/>
            <a:ext cx="2895120" cy="456840"/>
          </a:xfrm>
          <a:prstGeom prst="rect">
            <a:avLst/>
          </a:prstGeom>
          <a:noFill/>
          <a:ln w="9360">
            <a:noFill/>
          </a:ln>
        </p:spPr>
        <p:txBody>
          <a:bodyPr lIns="91080" tIns="45720" rIns="91080" bIns="45720" numCol="1" spcCol="0" anchor="t">
            <a:noAutofit/>
          </a:bodyPr>
          <a:lstStyle>
            <a:lvl1pPr indent="0" algn="ctr">
              <a:buNone/>
              <a:defRPr lang="pl-PL" sz="1400" b="0" u="none" strike="noStrike">
                <a:solidFill>
                  <a:srgbClr val="000000"/>
                </a:solidFill>
                <a:uFillTx/>
                <a:latin typeface="Times New Roman"/>
              </a:defRPr>
            </a:lvl1pPr>
          </a:lstStyle>
          <a:p>
            <a:pPr indent="0" algn="ctr">
              <a:buNone/>
            </a:pPr>
            <a:r>
              <a:rPr lang="pl-PL" sz="1400" b="0" u="none" strike="noStrike">
                <a:solidFill>
                  <a:srgbClr val="000000"/>
                </a:solidFill>
                <a:uFillTx/>
                <a:latin typeface="Times New Roman"/>
              </a:rPr>
              <a:t>&lt;stopka&gt;</a:t>
            </a:r>
          </a:p>
        </p:txBody>
      </p:sp>
      <p:sp>
        <p:nvSpPr>
          <p:cNvPr id="910" name="PlaceHolder 4"/>
          <p:cNvSpPr>
            <a:spLocks noGrp="1"/>
          </p:cNvSpPr>
          <p:nvPr>
            <p:ph type="sldNum" idx="459"/>
          </p:nvPr>
        </p:nvSpPr>
        <p:spPr>
          <a:xfrm>
            <a:off x="6553080" y="6248520"/>
            <a:ext cx="1904760" cy="456840"/>
          </a:xfrm>
          <a:prstGeom prst="rect">
            <a:avLst/>
          </a:prstGeom>
          <a:noFill/>
          <a:ln w="9360">
            <a:noFill/>
          </a:ln>
        </p:spPr>
        <p:txBody>
          <a:bodyPr lIns="91080" tIns="45720" rIns="91080" bIns="45720" numCol="1" spcCol="0" anchor="t">
            <a:noAutofit/>
          </a:bodyPr>
          <a:lstStyle>
            <a:lvl1pPr marL="216000" indent="-216000" algn="r">
              <a:lnSpc>
                <a:spcPct val="100000"/>
              </a:lnSpc>
              <a:spcBef>
                <a:spcPts val="281"/>
              </a:spcBef>
              <a:buClr>
                <a:srgbClr val="000000"/>
              </a:buClr>
              <a:buFont typeface="Symbol" charset="2"/>
              <a:buChar char=""/>
              <a:defRPr lang="pl-PL" sz="1400" b="0" u="none" strike="noStrike">
                <a:solidFill>
                  <a:srgbClr val="000000"/>
                </a:solidFill>
                <a:uFillTx/>
                <a:latin typeface="Times New Roman"/>
              </a:defRPr>
            </a:lvl1pPr>
          </a:lstStyle>
          <a:p>
            <a:pPr marL="216000" indent="-216000" algn="r">
              <a:lnSpc>
                <a:spcPct val="100000"/>
              </a:lnSpc>
              <a:spcBef>
                <a:spcPts val="281"/>
              </a:spcBef>
              <a:buClr>
                <a:srgbClr val="000000"/>
              </a:buClr>
              <a:buFont typeface="Symbol" charset="2"/>
              <a:buChar char=""/>
            </a:pPr>
            <a:fld id="{DE9DF0D4-18D8-463B-99F4-922356F5C58A}" type="slidenum">
              <a:rPr lang="pl-PL" sz="1400" b="0" u="none" strike="noStrike">
                <a:solidFill>
                  <a:srgbClr val="000000"/>
                </a:solidFill>
                <a:uFillTx/>
                <a:latin typeface="Times New Roman"/>
              </a:rPr>
              <a:t>‹#›</a:t>
            </a:fld>
            <a:endParaRPr lang="pl-PL" sz="1400" b="0" u="none" strike="noStrik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953" r:id="rId1"/>
  </p:sldLayoutIdLst>
  <p:txStyles>
    <p:titleStyle/>
    <p:bodyStyle/>
    <p:otherStyle/>
  </p:txStyles>
</p:sldMaster>
</file>

<file path=ppt/slideMasters/slideMaster143.xml><?xml version="1.0" encoding="utf-8"?>
<p:sldMaster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912" name="PlaceHolder 1"/>
          <p:cNvSpPr>
            <a:spLocks noGrp="1"/>
          </p:cNvSpPr>
          <p:nvPr>
            <p:ph type="dt" idx="460"/>
          </p:nvPr>
        </p:nvSpPr>
        <p:spPr>
          <a:xfrm>
            <a:off x="685800" y="6248520"/>
            <a:ext cx="1904760" cy="456840"/>
          </a:xfrm>
          <a:prstGeom prst="rect">
            <a:avLst/>
          </a:prstGeom>
          <a:noFill/>
          <a:ln w="9360">
            <a:noFill/>
          </a:ln>
        </p:spPr>
        <p:txBody>
          <a:bodyPr lIns="91080" tIns="45720" rIns="91080" bIns="45720" numCol="1" spcCol="0" anchor="t">
            <a:noAutofit/>
          </a:bodyPr>
          <a:lstStyle>
            <a:lvl1pPr indent="0">
              <a:buNone/>
              <a:defRPr lang="pl-PL" sz="1400" b="0" u="none" strike="noStrike">
                <a:solidFill>
                  <a:srgbClr val="000000"/>
                </a:solidFill>
                <a:uFillTx/>
                <a:latin typeface="Times New Roman"/>
              </a:defRPr>
            </a:lvl1pPr>
          </a:lstStyle>
          <a:p>
            <a:pPr indent="0">
              <a:buNone/>
            </a:pPr>
            <a:r>
              <a:rPr lang="pl-PL" sz="1400" b="0" u="none" strike="noStrike">
                <a:solidFill>
                  <a:srgbClr val="000000"/>
                </a:solidFill>
                <a:uFillTx/>
                <a:latin typeface="Times New Roman"/>
              </a:rPr>
              <a:t>&lt;data/godzina&gt;</a:t>
            </a:r>
          </a:p>
        </p:txBody>
      </p:sp>
      <p:sp>
        <p:nvSpPr>
          <p:cNvPr id="913" name="PlaceHolder 2"/>
          <p:cNvSpPr>
            <a:spLocks noGrp="1"/>
          </p:cNvSpPr>
          <p:nvPr>
            <p:ph type="ftr" idx="461"/>
          </p:nvPr>
        </p:nvSpPr>
        <p:spPr>
          <a:xfrm>
            <a:off x="3124080" y="6248520"/>
            <a:ext cx="2895120" cy="456840"/>
          </a:xfrm>
          <a:prstGeom prst="rect">
            <a:avLst/>
          </a:prstGeom>
          <a:noFill/>
          <a:ln w="9360">
            <a:noFill/>
          </a:ln>
        </p:spPr>
        <p:txBody>
          <a:bodyPr lIns="91080" tIns="45720" rIns="91080" bIns="45720" numCol="1" spcCol="0" anchor="t">
            <a:noAutofit/>
          </a:bodyPr>
          <a:lstStyle>
            <a:lvl1pPr indent="0" algn="ctr">
              <a:buNone/>
              <a:defRPr lang="pl-PL" sz="1400" b="0" u="none" strike="noStrike">
                <a:solidFill>
                  <a:srgbClr val="000000"/>
                </a:solidFill>
                <a:uFillTx/>
                <a:latin typeface="Times New Roman"/>
              </a:defRPr>
            </a:lvl1pPr>
          </a:lstStyle>
          <a:p>
            <a:pPr indent="0" algn="ctr">
              <a:buNone/>
            </a:pPr>
            <a:r>
              <a:rPr lang="pl-PL" sz="1400" b="0" u="none" strike="noStrike">
                <a:solidFill>
                  <a:srgbClr val="000000"/>
                </a:solidFill>
                <a:uFillTx/>
                <a:latin typeface="Times New Roman"/>
              </a:rPr>
              <a:t>&lt;stopka&gt;</a:t>
            </a:r>
          </a:p>
        </p:txBody>
      </p:sp>
      <p:sp>
        <p:nvSpPr>
          <p:cNvPr id="914" name="PlaceHolder 3"/>
          <p:cNvSpPr>
            <a:spLocks noGrp="1"/>
          </p:cNvSpPr>
          <p:nvPr>
            <p:ph type="sldNum" idx="462"/>
          </p:nvPr>
        </p:nvSpPr>
        <p:spPr>
          <a:xfrm>
            <a:off x="6553080" y="6248520"/>
            <a:ext cx="1904760" cy="456840"/>
          </a:xfrm>
          <a:prstGeom prst="rect">
            <a:avLst/>
          </a:prstGeom>
          <a:noFill/>
          <a:ln w="9360">
            <a:noFill/>
          </a:ln>
        </p:spPr>
        <p:txBody>
          <a:bodyPr lIns="91080" tIns="45720" rIns="91080" bIns="45720" numCol="1" spcCol="0" anchor="t">
            <a:noAutofit/>
          </a:bodyPr>
          <a:lstStyle>
            <a:lvl1pPr marL="216000" indent="-216000" algn="r">
              <a:lnSpc>
                <a:spcPct val="100000"/>
              </a:lnSpc>
              <a:spcBef>
                <a:spcPts val="281"/>
              </a:spcBef>
              <a:buClr>
                <a:srgbClr val="000000"/>
              </a:buClr>
              <a:buFont typeface="Symbol" charset="2"/>
              <a:buChar char=""/>
              <a:defRPr lang="pl-PL" sz="1400" b="0" u="none" strike="noStrike">
                <a:solidFill>
                  <a:srgbClr val="000000"/>
                </a:solidFill>
                <a:uFillTx/>
                <a:latin typeface="Times New Roman"/>
              </a:defRPr>
            </a:lvl1pPr>
          </a:lstStyle>
          <a:p>
            <a:pPr marL="216000" indent="-216000" algn="r">
              <a:lnSpc>
                <a:spcPct val="100000"/>
              </a:lnSpc>
              <a:spcBef>
                <a:spcPts val="281"/>
              </a:spcBef>
              <a:buClr>
                <a:srgbClr val="000000"/>
              </a:buClr>
              <a:buFont typeface="Symbol" charset="2"/>
              <a:buChar char=""/>
            </a:pPr>
            <a:fld id="{FB77AA8E-7E21-4870-B4E4-2527DC43576F}" type="slidenum">
              <a:rPr lang="pl-PL" sz="1400" b="0" u="none" strike="noStrike">
                <a:solidFill>
                  <a:srgbClr val="000000"/>
                </a:solidFill>
                <a:uFillTx/>
                <a:latin typeface="Times New Roman"/>
              </a:rPr>
              <a:t>‹#›</a:t>
            </a:fld>
            <a:endParaRPr lang="pl-PL" sz="1400" b="0" u="none" strike="noStrik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955" r:id="rId1"/>
  </p:sldLayoutIdLst>
  <p:txStyles>
    <p:titleStyle/>
    <p:bodyStyle/>
    <p:otherStyle/>
  </p:txStyles>
</p:sldMaster>
</file>

<file path=ppt/slideMasters/slideMaster144.xml><?xml version="1.0" encoding="utf-8"?>
<p:sldMaster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915" name="PlaceHolder 1"/>
          <p:cNvSpPr>
            <a:spLocks noGrp="1"/>
          </p:cNvSpPr>
          <p:nvPr>
            <p:ph type="title"/>
          </p:nvPr>
        </p:nvSpPr>
        <p:spPr>
          <a:xfrm>
            <a:off x="457200" y="272880"/>
            <a:ext cx="3007800" cy="1161720"/>
          </a:xfrm>
          <a:prstGeom prst="rect">
            <a:avLst/>
          </a:prstGeom>
          <a:noFill/>
          <a:ln w="0">
            <a:noFill/>
          </a:ln>
        </p:spPr>
        <p:txBody>
          <a:bodyPr lIns="91080" tIns="45720" rIns="91080" bIns="45720" numCol="1" spcCol="0" anchor="b">
            <a:noAutofit/>
          </a:bodyPr>
          <a:lstStyle/>
          <a:p>
            <a:pPr indent="0">
              <a:lnSpc>
                <a:spcPct val="100000"/>
              </a:lnSpc>
              <a:buNone/>
            </a:pPr>
            <a:r>
              <a:rPr lang="pl-PL" sz="2000" b="1" u="none" strike="noStrike">
                <a:solidFill>
                  <a:schemeClr val="dk2"/>
                </a:solidFill>
                <a:uFillTx/>
                <a:latin typeface="Times New Roman"/>
              </a:rPr>
              <a:t>Kliknij, aby edytować styl</a:t>
            </a:r>
            <a:endParaRPr lang="pl-PL" sz="2000" b="0" u="none" strike="noStrike">
              <a:solidFill>
                <a:schemeClr val="dk1"/>
              </a:solidFill>
              <a:uFillTx/>
              <a:latin typeface="Times New Roman"/>
            </a:endParaRPr>
          </a:p>
        </p:txBody>
      </p:sp>
      <p:sp>
        <p:nvSpPr>
          <p:cNvPr id="916" name="PlaceHolder 2"/>
          <p:cNvSpPr>
            <a:spLocks noGrp="1"/>
          </p:cNvSpPr>
          <p:nvPr>
            <p:ph type="body"/>
          </p:nvPr>
        </p:nvSpPr>
        <p:spPr>
          <a:xfrm>
            <a:off x="3575160" y="272880"/>
            <a:ext cx="5111280" cy="5852880"/>
          </a:xfrm>
          <a:prstGeom prst="rect">
            <a:avLst/>
          </a:prstGeom>
          <a:noFill/>
          <a:ln w="0">
            <a:noFill/>
          </a:ln>
        </p:spPr>
        <p:txBody>
          <a:bodyPr lIns="91080" tIns="45720" rIns="91080" bIns="45720" numCol="1" spcCol="0" anchor="t">
            <a:noAutofit/>
          </a:bodyPr>
          <a:lstStyle/>
          <a:p>
            <a:pPr marL="341280" indent="-341280">
              <a:lnSpc>
                <a:spcPct val="100000"/>
              </a:lnSpc>
              <a:spcBef>
                <a:spcPts val="641"/>
              </a:spcBef>
              <a:buClr>
                <a:srgbClr val="000000"/>
              </a:buClr>
              <a:buFont typeface="Symbol" charset="2"/>
              <a:buChar char=""/>
            </a:pPr>
            <a:r>
              <a:rPr lang="pl-PL" sz="3200" b="0" u="none" strike="noStrike">
                <a:solidFill>
                  <a:schemeClr val="dk1"/>
                </a:solidFill>
                <a:uFillTx/>
                <a:latin typeface="Times New Roman"/>
              </a:rPr>
              <a:t>Kliknij, aby edytować style wzorca tekstu</a:t>
            </a:r>
          </a:p>
          <a:p>
            <a:pPr marL="739800" lvl="1" indent="-284400">
              <a:lnSpc>
                <a:spcPct val="100000"/>
              </a:lnSpc>
              <a:spcBef>
                <a:spcPts val="561"/>
              </a:spcBef>
              <a:buClr>
                <a:srgbClr val="000000"/>
              </a:buClr>
              <a:buFont typeface="Symbol" charset="2"/>
              <a:buChar char=""/>
            </a:pPr>
            <a:r>
              <a:rPr lang="pl-PL" sz="2800" b="0" u="none" strike="noStrike">
                <a:solidFill>
                  <a:schemeClr val="dk1"/>
                </a:solidFill>
                <a:uFillTx/>
                <a:latin typeface="Times New Roman"/>
              </a:rPr>
              <a:t>Drugi poziom</a:t>
            </a:r>
          </a:p>
          <a:p>
            <a:pPr marL="1137960" lvl="2" indent="-227520">
              <a:lnSpc>
                <a:spcPct val="100000"/>
              </a:lnSpc>
              <a:spcBef>
                <a:spcPts val="479"/>
              </a:spcBef>
              <a:buClr>
                <a:srgbClr val="000000"/>
              </a:buClr>
              <a:buFont typeface="Symbol" charset="2"/>
              <a:buChar char=""/>
            </a:pPr>
            <a:r>
              <a:rPr lang="pl-PL" sz="2400" b="0" u="none" strike="noStrike">
                <a:solidFill>
                  <a:schemeClr val="dk1"/>
                </a:solidFill>
                <a:uFillTx/>
                <a:latin typeface="Times New Roman"/>
              </a:rPr>
              <a:t>Trzeci poziom</a:t>
            </a:r>
          </a:p>
          <a:p>
            <a:pPr marL="1593360" lvl="3" indent="-227520">
              <a:lnSpc>
                <a:spcPct val="100000"/>
              </a:lnSpc>
              <a:spcBef>
                <a:spcPts val="400"/>
              </a:spcBef>
              <a:buClr>
                <a:srgbClr val="000000"/>
              </a:buClr>
              <a:buFont typeface="Symbol" charset="2"/>
              <a:buChar char=""/>
            </a:pPr>
            <a:r>
              <a:rPr lang="pl-PL" sz="2000" b="0" u="none" strike="noStrike">
                <a:solidFill>
                  <a:schemeClr val="dk1"/>
                </a:solidFill>
                <a:uFillTx/>
                <a:latin typeface="Times New Roman"/>
              </a:rPr>
              <a:t>Czwarty poziom</a:t>
            </a:r>
          </a:p>
          <a:p>
            <a:pPr marL="2048400" lvl="4" indent="-227520">
              <a:lnSpc>
                <a:spcPct val="100000"/>
              </a:lnSpc>
              <a:spcBef>
                <a:spcPts val="400"/>
              </a:spcBef>
              <a:buClr>
                <a:srgbClr val="000000"/>
              </a:buClr>
              <a:buFont typeface="OpenSymbol"/>
              <a:buChar char="»"/>
            </a:pPr>
            <a:r>
              <a:rPr lang="pl-PL" sz="2000" b="0" u="none" strike="noStrike">
                <a:solidFill>
                  <a:schemeClr val="dk1"/>
                </a:solidFill>
                <a:uFillTx/>
                <a:latin typeface="Times New Roman"/>
              </a:rPr>
              <a:t>Piąty poziom</a:t>
            </a:r>
          </a:p>
        </p:txBody>
      </p:sp>
      <p:sp>
        <p:nvSpPr>
          <p:cNvPr id="917" name="PlaceHolder 3"/>
          <p:cNvSpPr>
            <a:spLocks noGrp="1"/>
          </p:cNvSpPr>
          <p:nvPr>
            <p:ph type="body"/>
          </p:nvPr>
        </p:nvSpPr>
        <p:spPr>
          <a:xfrm>
            <a:off x="457200" y="1434960"/>
            <a:ext cx="3007800" cy="4690800"/>
          </a:xfrm>
          <a:prstGeom prst="rect">
            <a:avLst/>
          </a:prstGeom>
          <a:noFill/>
          <a:ln w="0">
            <a:noFill/>
          </a:ln>
        </p:spPr>
        <p:txBody>
          <a:bodyPr lIns="91080" tIns="45720" rIns="91080" bIns="45720" numCol="1" spcCol="0" anchor="t">
            <a:noAutofit/>
          </a:bodyPr>
          <a:lstStyle/>
          <a:p>
            <a:pPr indent="0">
              <a:lnSpc>
                <a:spcPct val="100000"/>
              </a:lnSpc>
              <a:spcBef>
                <a:spcPts val="281"/>
              </a:spcBef>
              <a:buNone/>
              <a:tabLst>
                <a:tab pos="0" algn="l"/>
              </a:tabLst>
            </a:pPr>
            <a:r>
              <a:rPr lang="pl-PL" sz="1400" b="0" u="none" strike="noStrike">
                <a:solidFill>
                  <a:schemeClr val="dk1"/>
                </a:solidFill>
                <a:uFillTx/>
                <a:latin typeface="Times New Roman"/>
              </a:rPr>
              <a:t>Kliknij, aby edytować style wzorca tekstu</a:t>
            </a:r>
          </a:p>
        </p:txBody>
      </p:sp>
      <p:sp>
        <p:nvSpPr>
          <p:cNvPr id="918" name="PlaceHolder 4"/>
          <p:cNvSpPr>
            <a:spLocks noGrp="1"/>
          </p:cNvSpPr>
          <p:nvPr>
            <p:ph type="dt" idx="463"/>
          </p:nvPr>
        </p:nvSpPr>
        <p:spPr>
          <a:xfrm>
            <a:off x="685800" y="6248520"/>
            <a:ext cx="1904760" cy="456840"/>
          </a:xfrm>
          <a:prstGeom prst="rect">
            <a:avLst/>
          </a:prstGeom>
          <a:noFill/>
          <a:ln w="9360">
            <a:noFill/>
          </a:ln>
        </p:spPr>
        <p:txBody>
          <a:bodyPr lIns="91080" tIns="45720" rIns="91080" bIns="45720" numCol="1" spcCol="0" anchor="t">
            <a:noAutofit/>
          </a:bodyPr>
          <a:lstStyle>
            <a:lvl1pPr indent="0">
              <a:buNone/>
              <a:defRPr lang="pl-PL" sz="1400" b="0" u="none" strike="noStrike">
                <a:solidFill>
                  <a:srgbClr val="000000"/>
                </a:solidFill>
                <a:uFillTx/>
                <a:latin typeface="Times New Roman"/>
              </a:defRPr>
            </a:lvl1pPr>
          </a:lstStyle>
          <a:p>
            <a:pPr indent="0">
              <a:buNone/>
            </a:pPr>
            <a:r>
              <a:rPr lang="pl-PL" sz="1400" b="0" u="none" strike="noStrike">
                <a:solidFill>
                  <a:srgbClr val="000000"/>
                </a:solidFill>
                <a:uFillTx/>
                <a:latin typeface="Times New Roman"/>
              </a:rPr>
              <a:t>&lt;data/godzina&gt;</a:t>
            </a:r>
          </a:p>
        </p:txBody>
      </p:sp>
      <p:sp>
        <p:nvSpPr>
          <p:cNvPr id="919" name="PlaceHolder 5"/>
          <p:cNvSpPr>
            <a:spLocks noGrp="1"/>
          </p:cNvSpPr>
          <p:nvPr>
            <p:ph type="ftr" idx="464"/>
          </p:nvPr>
        </p:nvSpPr>
        <p:spPr>
          <a:xfrm>
            <a:off x="3124080" y="6248520"/>
            <a:ext cx="2895120" cy="456840"/>
          </a:xfrm>
          <a:prstGeom prst="rect">
            <a:avLst/>
          </a:prstGeom>
          <a:noFill/>
          <a:ln w="9360">
            <a:noFill/>
          </a:ln>
        </p:spPr>
        <p:txBody>
          <a:bodyPr lIns="91080" tIns="45720" rIns="91080" bIns="45720" numCol="1" spcCol="0" anchor="t">
            <a:noAutofit/>
          </a:bodyPr>
          <a:lstStyle>
            <a:lvl1pPr indent="0" algn="ctr">
              <a:buNone/>
              <a:defRPr lang="pl-PL" sz="1400" b="0" u="none" strike="noStrike">
                <a:solidFill>
                  <a:srgbClr val="000000"/>
                </a:solidFill>
                <a:uFillTx/>
                <a:latin typeface="Times New Roman"/>
              </a:defRPr>
            </a:lvl1pPr>
          </a:lstStyle>
          <a:p>
            <a:pPr indent="0" algn="ctr">
              <a:buNone/>
            </a:pPr>
            <a:r>
              <a:rPr lang="pl-PL" sz="1400" b="0" u="none" strike="noStrike">
                <a:solidFill>
                  <a:srgbClr val="000000"/>
                </a:solidFill>
                <a:uFillTx/>
                <a:latin typeface="Times New Roman"/>
              </a:rPr>
              <a:t>&lt;stopka&gt;</a:t>
            </a:r>
          </a:p>
        </p:txBody>
      </p:sp>
      <p:sp>
        <p:nvSpPr>
          <p:cNvPr id="920" name="PlaceHolder 6"/>
          <p:cNvSpPr>
            <a:spLocks noGrp="1"/>
          </p:cNvSpPr>
          <p:nvPr>
            <p:ph type="sldNum" idx="465"/>
          </p:nvPr>
        </p:nvSpPr>
        <p:spPr>
          <a:xfrm>
            <a:off x="6553080" y="6248520"/>
            <a:ext cx="1904760" cy="456840"/>
          </a:xfrm>
          <a:prstGeom prst="rect">
            <a:avLst/>
          </a:prstGeom>
          <a:noFill/>
          <a:ln w="9360">
            <a:noFill/>
          </a:ln>
        </p:spPr>
        <p:txBody>
          <a:bodyPr lIns="91080" tIns="45720" rIns="91080" bIns="45720" numCol="1" spcCol="0" anchor="t">
            <a:noAutofit/>
          </a:bodyPr>
          <a:lstStyle>
            <a:lvl1pPr marL="216000" indent="-216000" algn="r">
              <a:lnSpc>
                <a:spcPct val="100000"/>
              </a:lnSpc>
              <a:spcBef>
                <a:spcPts val="281"/>
              </a:spcBef>
              <a:buClr>
                <a:srgbClr val="000000"/>
              </a:buClr>
              <a:buFont typeface="Symbol" charset="2"/>
              <a:buChar char=""/>
              <a:defRPr lang="pl-PL" sz="1400" b="0" u="none" strike="noStrike">
                <a:solidFill>
                  <a:srgbClr val="000000"/>
                </a:solidFill>
                <a:uFillTx/>
                <a:latin typeface="Times New Roman"/>
              </a:defRPr>
            </a:lvl1pPr>
          </a:lstStyle>
          <a:p>
            <a:pPr marL="216000" indent="-216000" algn="r">
              <a:lnSpc>
                <a:spcPct val="100000"/>
              </a:lnSpc>
              <a:spcBef>
                <a:spcPts val="281"/>
              </a:spcBef>
              <a:buClr>
                <a:srgbClr val="000000"/>
              </a:buClr>
              <a:buFont typeface="Symbol" charset="2"/>
              <a:buChar char=""/>
            </a:pPr>
            <a:fld id="{F09B3603-0A9A-48DB-9B4F-72E60CDF7A3E}" type="slidenum">
              <a:rPr lang="pl-PL" sz="1400" b="0" u="none" strike="noStrike">
                <a:solidFill>
                  <a:srgbClr val="000000"/>
                </a:solidFill>
                <a:uFillTx/>
                <a:latin typeface="Times New Roman"/>
              </a:rPr>
              <a:t>‹#›</a:t>
            </a:fld>
            <a:endParaRPr lang="pl-PL" sz="1400" b="0" u="none" strike="noStrik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957" r:id="rId1"/>
  </p:sldLayoutIdLst>
  <p:txStyles>
    <p:titleStyle/>
    <p:bodyStyle/>
    <p:otherStyle/>
  </p:txStyles>
</p:sldMaster>
</file>

<file path=ppt/slideMasters/slideMaster145.xml><?xml version="1.0" encoding="utf-8"?>
<p:sldMaster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921" name="PlaceHolder 1"/>
          <p:cNvSpPr>
            <a:spLocks noGrp="1"/>
          </p:cNvSpPr>
          <p:nvPr>
            <p:ph type="title"/>
          </p:nvPr>
        </p:nvSpPr>
        <p:spPr>
          <a:xfrm>
            <a:off x="1792440" y="4800600"/>
            <a:ext cx="5486040" cy="566280"/>
          </a:xfrm>
          <a:prstGeom prst="rect">
            <a:avLst/>
          </a:prstGeom>
          <a:noFill/>
          <a:ln w="0">
            <a:noFill/>
          </a:ln>
        </p:spPr>
        <p:txBody>
          <a:bodyPr lIns="91080" tIns="45720" rIns="91080" bIns="45720" numCol="1" spcCol="0" anchor="b">
            <a:noAutofit/>
          </a:bodyPr>
          <a:lstStyle/>
          <a:p>
            <a:pPr indent="0">
              <a:lnSpc>
                <a:spcPct val="100000"/>
              </a:lnSpc>
              <a:buNone/>
            </a:pPr>
            <a:r>
              <a:rPr lang="pl-PL" sz="2000" b="1" u="none" strike="noStrike">
                <a:solidFill>
                  <a:schemeClr val="dk2"/>
                </a:solidFill>
                <a:uFillTx/>
                <a:latin typeface="Times New Roman"/>
              </a:rPr>
              <a:t>Kliknij, aby edytować styl</a:t>
            </a:r>
            <a:endParaRPr lang="pl-PL" sz="2000" b="0" u="none" strike="noStrike">
              <a:solidFill>
                <a:schemeClr val="dk1"/>
              </a:solidFill>
              <a:uFillTx/>
              <a:latin typeface="Times New Roman"/>
            </a:endParaRPr>
          </a:p>
        </p:txBody>
      </p:sp>
      <p:sp>
        <p:nvSpPr>
          <p:cNvPr id="922" name="PlaceHolder 2"/>
          <p:cNvSpPr>
            <a:spLocks noGrp="1"/>
          </p:cNvSpPr>
          <p:nvPr>
            <p:ph type="body"/>
          </p:nvPr>
        </p:nvSpPr>
        <p:spPr>
          <a:xfrm>
            <a:off x="1792440" y="612720"/>
            <a:ext cx="5486040" cy="4114440"/>
          </a:xfrm>
          <a:prstGeom prst="rect">
            <a:avLst/>
          </a:prstGeom>
          <a:noFill/>
          <a:ln w="0">
            <a:noFill/>
          </a:ln>
        </p:spPr>
        <p:txBody>
          <a:bodyPr lIns="90000" tIns="45000" rIns="90000" bIns="45000" anchor="t">
            <a:noAutofit/>
          </a:bodyPr>
          <a:lstStyle/>
          <a:p>
            <a:pPr marL="432000" indent="-324000">
              <a:spcBef>
                <a:spcPts val="1417"/>
              </a:spcBef>
              <a:buClr>
                <a:srgbClr val="000000"/>
              </a:buClr>
              <a:buSzPct val="45000"/>
              <a:buFont typeface="Wingdings" charset="2"/>
              <a:buChar char=""/>
            </a:pPr>
            <a:r>
              <a:rPr lang="pl-PL" sz="3200" b="0" u="none" strike="noStrike">
                <a:solidFill>
                  <a:schemeClr val="dk1"/>
                </a:solidFill>
                <a:uFillTx/>
                <a:latin typeface="Times New Roman"/>
              </a:rPr>
              <a:t>Kliknij, aby edytować format tekstu konspektu</a:t>
            </a:r>
          </a:p>
          <a:p>
            <a:pPr marL="864000" lvl="1" indent="-324000">
              <a:spcBef>
                <a:spcPts val="1134"/>
              </a:spcBef>
              <a:buClr>
                <a:srgbClr val="000000"/>
              </a:buClr>
              <a:buSzPct val="75000"/>
              <a:buFont typeface="Symbol" charset="2"/>
              <a:buChar char=""/>
            </a:pPr>
            <a:r>
              <a:rPr lang="pl-PL" sz="3200" b="0" u="none" strike="noStrike">
                <a:solidFill>
                  <a:schemeClr val="dk1"/>
                </a:solidFill>
                <a:uFillTx/>
                <a:latin typeface="Times New Roman"/>
              </a:rPr>
              <a:t>Drugi poziom konspektu</a:t>
            </a:r>
          </a:p>
          <a:p>
            <a:pPr marL="1296000" lvl="2" indent="-288000">
              <a:spcBef>
                <a:spcPts val="850"/>
              </a:spcBef>
              <a:buClr>
                <a:srgbClr val="000000"/>
              </a:buClr>
              <a:buSzPct val="45000"/>
              <a:buFont typeface="Wingdings" charset="2"/>
              <a:buChar char=""/>
            </a:pPr>
            <a:r>
              <a:rPr lang="pl-PL" sz="3200" b="0" u="none" strike="noStrike">
                <a:solidFill>
                  <a:schemeClr val="dk1"/>
                </a:solidFill>
                <a:uFillTx/>
                <a:latin typeface="Times New Roman"/>
              </a:rPr>
              <a:t>Trzeci poziom konspektu</a:t>
            </a:r>
          </a:p>
          <a:p>
            <a:pPr marL="1728000" lvl="3" indent="-216000">
              <a:spcBef>
                <a:spcPts val="567"/>
              </a:spcBef>
              <a:buClr>
                <a:srgbClr val="000000"/>
              </a:buClr>
              <a:buSzPct val="75000"/>
              <a:buFont typeface="Symbol" charset="2"/>
              <a:buChar char=""/>
            </a:pPr>
            <a:r>
              <a:rPr lang="pl-PL" sz="3200" b="0" u="none" strike="noStrike">
                <a:solidFill>
                  <a:schemeClr val="dk1"/>
                </a:solidFill>
                <a:uFillTx/>
                <a:latin typeface="Times New Roman"/>
              </a:rPr>
              <a:t>Czwarty poziom konspektu</a:t>
            </a:r>
          </a:p>
          <a:p>
            <a:pPr marL="2160000" lvl="4" indent="-216000">
              <a:spcBef>
                <a:spcPts val="283"/>
              </a:spcBef>
              <a:buClr>
                <a:srgbClr val="000000"/>
              </a:buClr>
              <a:buSzPct val="45000"/>
              <a:buFont typeface="Wingdings" charset="2"/>
              <a:buChar char=""/>
            </a:pPr>
            <a:r>
              <a:rPr lang="pl-PL" sz="3200" b="0" u="none" strike="noStrike">
                <a:solidFill>
                  <a:schemeClr val="dk1"/>
                </a:solidFill>
                <a:uFillTx/>
                <a:latin typeface="Times New Roman"/>
              </a:rPr>
              <a:t>Piąty poziom konspektu</a:t>
            </a:r>
          </a:p>
          <a:p>
            <a:pPr marL="2592000" lvl="5" indent="-216000">
              <a:spcBef>
                <a:spcPts val="283"/>
              </a:spcBef>
              <a:buClr>
                <a:srgbClr val="000000"/>
              </a:buClr>
              <a:buSzPct val="45000"/>
              <a:buFont typeface="Wingdings" charset="2"/>
              <a:buChar char=""/>
            </a:pPr>
            <a:r>
              <a:rPr lang="pl-PL" sz="3200" b="0" u="none" strike="noStrike">
                <a:solidFill>
                  <a:schemeClr val="dk1"/>
                </a:solidFill>
                <a:uFillTx/>
                <a:latin typeface="Times New Roman"/>
              </a:rPr>
              <a:t>Szósty poziom konspektu</a:t>
            </a:r>
          </a:p>
          <a:p>
            <a:pPr marL="3024000" lvl="6" indent="-216000">
              <a:spcBef>
                <a:spcPts val="283"/>
              </a:spcBef>
              <a:buClr>
                <a:srgbClr val="000000"/>
              </a:buClr>
              <a:buSzPct val="45000"/>
              <a:buFont typeface="Wingdings" charset="2"/>
              <a:buChar char=""/>
            </a:pPr>
            <a:r>
              <a:rPr lang="pl-PL" sz="3200" b="0" u="none" strike="noStrike">
                <a:solidFill>
                  <a:schemeClr val="dk1"/>
                </a:solidFill>
                <a:uFillTx/>
                <a:latin typeface="Times New Roman"/>
              </a:rPr>
              <a:t>Siódmy poziom konspektu</a:t>
            </a:r>
          </a:p>
        </p:txBody>
      </p:sp>
      <p:sp>
        <p:nvSpPr>
          <p:cNvPr id="923" name="PlaceHolder 3"/>
          <p:cNvSpPr>
            <a:spLocks noGrp="1"/>
          </p:cNvSpPr>
          <p:nvPr>
            <p:ph type="body"/>
          </p:nvPr>
        </p:nvSpPr>
        <p:spPr>
          <a:xfrm>
            <a:off x="1792440" y="5367240"/>
            <a:ext cx="5486040" cy="804600"/>
          </a:xfrm>
          <a:prstGeom prst="rect">
            <a:avLst/>
          </a:prstGeom>
          <a:noFill/>
          <a:ln w="0">
            <a:noFill/>
          </a:ln>
        </p:spPr>
        <p:txBody>
          <a:bodyPr lIns="91080" tIns="45720" rIns="91080" bIns="45720" numCol="1" spcCol="0" anchor="t">
            <a:noAutofit/>
          </a:bodyPr>
          <a:lstStyle/>
          <a:p>
            <a:pPr indent="0">
              <a:lnSpc>
                <a:spcPct val="100000"/>
              </a:lnSpc>
              <a:spcBef>
                <a:spcPts val="281"/>
              </a:spcBef>
              <a:buNone/>
              <a:tabLst>
                <a:tab pos="0" algn="l"/>
              </a:tabLst>
            </a:pPr>
            <a:r>
              <a:rPr lang="pl-PL" sz="1400" b="0" u="none" strike="noStrike">
                <a:solidFill>
                  <a:schemeClr val="dk1"/>
                </a:solidFill>
                <a:uFillTx/>
                <a:latin typeface="Times New Roman"/>
              </a:rPr>
              <a:t>Kliknij, aby edytować style wzorca tekstu</a:t>
            </a:r>
          </a:p>
        </p:txBody>
      </p:sp>
      <p:sp>
        <p:nvSpPr>
          <p:cNvPr id="924" name="PlaceHolder 4"/>
          <p:cNvSpPr>
            <a:spLocks noGrp="1"/>
          </p:cNvSpPr>
          <p:nvPr>
            <p:ph type="dt" idx="466"/>
          </p:nvPr>
        </p:nvSpPr>
        <p:spPr>
          <a:xfrm>
            <a:off x="685800" y="6248520"/>
            <a:ext cx="1904760" cy="456840"/>
          </a:xfrm>
          <a:prstGeom prst="rect">
            <a:avLst/>
          </a:prstGeom>
          <a:noFill/>
          <a:ln w="9360">
            <a:noFill/>
          </a:ln>
        </p:spPr>
        <p:txBody>
          <a:bodyPr lIns="91080" tIns="45720" rIns="91080" bIns="45720" numCol="1" spcCol="0" anchor="t">
            <a:noAutofit/>
          </a:bodyPr>
          <a:lstStyle>
            <a:lvl1pPr indent="0">
              <a:buNone/>
              <a:defRPr lang="pl-PL" sz="1400" b="0" u="none" strike="noStrike">
                <a:solidFill>
                  <a:srgbClr val="000000"/>
                </a:solidFill>
                <a:uFillTx/>
                <a:latin typeface="Times New Roman"/>
              </a:defRPr>
            </a:lvl1pPr>
          </a:lstStyle>
          <a:p>
            <a:pPr indent="0">
              <a:buNone/>
            </a:pPr>
            <a:r>
              <a:rPr lang="pl-PL" sz="1400" b="0" u="none" strike="noStrike">
                <a:solidFill>
                  <a:srgbClr val="000000"/>
                </a:solidFill>
                <a:uFillTx/>
                <a:latin typeface="Times New Roman"/>
              </a:rPr>
              <a:t>&lt;data/godzina&gt;</a:t>
            </a:r>
          </a:p>
        </p:txBody>
      </p:sp>
      <p:sp>
        <p:nvSpPr>
          <p:cNvPr id="925" name="PlaceHolder 5"/>
          <p:cNvSpPr>
            <a:spLocks noGrp="1"/>
          </p:cNvSpPr>
          <p:nvPr>
            <p:ph type="ftr" idx="467"/>
          </p:nvPr>
        </p:nvSpPr>
        <p:spPr>
          <a:xfrm>
            <a:off x="3124080" y="6248520"/>
            <a:ext cx="2895120" cy="456840"/>
          </a:xfrm>
          <a:prstGeom prst="rect">
            <a:avLst/>
          </a:prstGeom>
          <a:noFill/>
          <a:ln w="9360">
            <a:noFill/>
          </a:ln>
        </p:spPr>
        <p:txBody>
          <a:bodyPr lIns="91080" tIns="45720" rIns="91080" bIns="45720" numCol="1" spcCol="0" anchor="t">
            <a:noAutofit/>
          </a:bodyPr>
          <a:lstStyle>
            <a:lvl1pPr indent="0" algn="ctr">
              <a:buNone/>
              <a:defRPr lang="pl-PL" sz="1400" b="0" u="none" strike="noStrike">
                <a:solidFill>
                  <a:srgbClr val="000000"/>
                </a:solidFill>
                <a:uFillTx/>
                <a:latin typeface="Times New Roman"/>
              </a:defRPr>
            </a:lvl1pPr>
          </a:lstStyle>
          <a:p>
            <a:pPr indent="0" algn="ctr">
              <a:buNone/>
            </a:pPr>
            <a:r>
              <a:rPr lang="pl-PL" sz="1400" b="0" u="none" strike="noStrike">
                <a:solidFill>
                  <a:srgbClr val="000000"/>
                </a:solidFill>
                <a:uFillTx/>
                <a:latin typeface="Times New Roman"/>
              </a:rPr>
              <a:t>&lt;stopka&gt;</a:t>
            </a:r>
          </a:p>
        </p:txBody>
      </p:sp>
      <p:sp>
        <p:nvSpPr>
          <p:cNvPr id="926" name="PlaceHolder 6"/>
          <p:cNvSpPr>
            <a:spLocks noGrp="1"/>
          </p:cNvSpPr>
          <p:nvPr>
            <p:ph type="sldNum" idx="468"/>
          </p:nvPr>
        </p:nvSpPr>
        <p:spPr>
          <a:xfrm>
            <a:off x="6553080" y="6248520"/>
            <a:ext cx="1904760" cy="456840"/>
          </a:xfrm>
          <a:prstGeom prst="rect">
            <a:avLst/>
          </a:prstGeom>
          <a:noFill/>
          <a:ln w="9360">
            <a:noFill/>
          </a:ln>
        </p:spPr>
        <p:txBody>
          <a:bodyPr lIns="91080" tIns="45720" rIns="91080" bIns="45720" numCol="1" spcCol="0" anchor="t">
            <a:noAutofit/>
          </a:bodyPr>
          <a:lstStyle>
            <a:lvl1pPr marL="216000" indent="-216000" algn="r">
              <a:lnSpc>
                <a:spcPct val="100000"/>
              </a:lnSpc>
              <a:spcBef>
                <a:spcPts val="281"/>
              </a:spcBef>
              <a:buClr>
                <a:srgbClr val="000000"/>
              </a:buClr>
              <a:buFont typeface="Symbol" charset="2"/>
              <a:buChar char=""/>
              <a:defRPr lang="pl-PL" sz="1400" b="0" u="none" strike="noStrike">
                <a:solidFill>
                  <a:srgbClr val="000000"/>
                </a:solidFill>
                <a:uFillTx/>
                <a:latin typeface="Times New Roman"/>
              </a:defRPr>
            </a:lvl1pPr>
          </a:lstStyle>
          <a:p>
            <a:pPr marL="216000" indent="-216000" algn="r">
              <a:lnSpc>
                <a:spcPct val="100000"/>
              </a:lnSpc>
              <a:spcBef>
                <a:spcPts val="281"/>
              </a:spcBef>
              <a:buClr>
                <a:srgbClr val="000000"/>
              </a:buClr>
              <a:buFont typeface="Symbol" charset="2"/>
              <a:buChar char=""/>
            </a:pPr>
            <a:fld id="{4A6771A9-69CA-422C-B8EB-468E38FB0E64}" type="slidenum">
              <a:rPr lang="pl-PL" sz="1400" b="0" u="none" strike="noStrike">
                <a:solidFill>
                  <a:srgbClr val="000000"/>
                </a:solidFill>
                <a:uFillTx/>
                <a:latin typeface="Times New Roman"/>
              </a:rPr>
              <a:t>‹#›</a:t>
            </a:fld>
            <a:endParaRPr lang="pl-PL" sz="1400" b="0" u="none" strike="noStrik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959" r:id="rId1"/>
  </p:sldLayoutIdLst>
  <p:txStyles>
    <p:titleStyle/>
    <p:bodyStyle/>
    <p:otherStyle/>
  </p:txStyles>
</p:sldMaster>
</file>

<file path=ppt/slideMasters/slideMaster146.xml><?xml version="1.0" encoding="utf-8"?>
<p:sldMaster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927" name="PlaceHolder 1"/>
          <p:cNvSpPr>
            <a:spLocks noGrp="1"/>
          </p:cNvSpPr>
          <p:nvPr>
            <p:ph type="title"/>
          </p:nvPr>
        </p:nvSpPr>
        <p:spPr>
          <a:xfrm>
            <a:off x="685800" y="2130480"/>
            <a:ext cx="7772040" cy="1469520"/>
          </a:xfrm>
          <a:prstGeom prst="rect">
            <a:avLst/>
          </a:prstGeom>
          <a:noFill/>
          <a:ln w="0">
            <a:noFill/>
          </a:ln>
        </p:spPr>
        <p:txBody>
          <a:bodyPr lIns="91080" tIns="45720" rIns="91080" bIns="45720" numCol="1" spcCol="0" anchor="ctr">
            <a:noAutofit/>
          </a:bodyPr>
          <a:lstStyle/>
          <a:p>
            <a:pPr indent="0" algn="ctr">
              <a:lnSpc>
                <a:spcPct val="100000"/>
              </a:lnSpc>
              <a:buNone/>
            </a:pPr>
            <a:r>
              <a:rPr lang="pl-PL" sz="4400" b="0" u="none" strike="noStrike">
                <a:solidFill>
                  <a:schemeClr val="dk2"/>
                </a:solidFill>
                <a:uFillTx/>
                <a:latin typeface="Times New Roman"/>
              </a:rPr>
              <a:t>Kliknij, aby edytować styl</a:t>
            </a:r>
            <a:endParaRPr lang="pl-PL" sz="4400" b="0" u="none" strike="noStrike">
              <a:solidFill>
                <a:schemeClr val="dk1"/>
              </a:solidFill>
              <a:uFillTx/>
              <a:latin typeface="Times New Roman"/>
            </a:endParaRPr>
          </a:p>
        </p:txBody>
      </p:sp>
      <p:sp>
        <p:nvSpPr>
          <p:cNvPr id="928" name="PlaceHolder 2"/>
          <p:cNvSpPr>
            <a:spLocks noGrp="1"/>
          </p:cNvSpPr>
          <p:nvPr>
            <p:ph type="dt" idx="469"/>
          </p:nvPr>
        </p:nvSpPr>
        <p:spPr>
          <a:xfrm>
            <a:off x="685800" y="6248520"/>
            <a:ext cx="1904760" cy="456840"/>
          </a:xfrm>
          <a:prstGeom prst="rect">
            <a:avLst/>
          </a:prstGeom>
          <a:noFill/>
          <a:ln w="9360">
            <a:noFill/>
          </a:ln>
        </p:spPr>
        <p:txBody>
          <a:bodyPr lIns="91080" tIns="45720" rIns="91080" bIns="45720" numCol="1" spcCol="0" anchor="t">
            <a:noAutofit/>
          </a:bodyPr>
          <a:lstStyle>
            <a:lvl1pPr indent="0">
              <a:buNone/>
              <a:defRPr lang="pl-PL" sz="1400" b="0" u="none" strike="noStrike">
                <a:solidFill>
                  <a:srgbClr val="000000"/>
                </a:solidFill>
                <a:uFillTx/>
                <a:latin typeface="Times New Roman"/>
              </a:defRPr>
            </a:lvl1pPr>
          </a:lstStyle>
          <a:p>
            <a:pPr indent="0">
              <a:buNone/>
            </a:pPr>
            <a:r>
              <a:rPr lang="pl-PL" sz="1400" b="0" u="none" strike="noStrike">
                <a:solidFill>
                  <a:srgbClr val="000000"/>
                </a:solidFill>
                <a:uFillTx/>
                <a:latin typeface="Times New Roman"/>
              </a:rPr>
              <a:t>&lt;data/godzina&gt;</a:t>
            </a:r>
          </a:p>
        </p:txBody>
      </p:sp>
      <p:sp>
        <p:nvSpPr>
          <p:cNvPr id="929" name="PlaceHolder 3"/>
          <p:cNvSpPr>
            <a:spLocks noGrp="1"/>
          </p:cNvSpPr>
          <p:nvPr>
            <p:ph type="ftr" idx="470"/>
          </p:nvPr>
        </p:nvSpPr>
        <p:spPr>
          <a:xfrm>
            <a:off x="3124080" y="6248520"/>
            <a:ext cx="2895120" cy="456840"/>
          </a:xfrm>
          <a:prstGeom prst="rect">
            <a:avLst/>
          </a:prstGeom>
          <a:noFill/>
          <a:ln w="9360">
            <a:noFill/>
          </a:ln>
        </p:spPr>
        <p:txBody>
          <a:bodyPr lIns="91080" tIns="45720" rIns="91080" bIns="45720" numCol="1" spcCol="0" anchor="t">
            <a:noAutofit/>
          </a:bodyPr>
          <a:lstStyle>
            <a:lvl1pPr indent="0" algn="ctr">
              <a:buNone/>
              <a:defRPr lang="pl-PL" sz="1400" b="0" u="none" strike="noStrike">
                <a:solidFill>
                  <a:srgbClr val="000000"/>
                </a:solidFill>
                <a:uFillTx/>
                <a:latin typeface="Times New Roman"/>
              </a:defRPr>
            </a:lvl1pPr>
          </a:lstStyle>
          <a:p>
            <a:pPr indent="0" algn="ctr">
              <a:buNone/>
            </a:pPr>
            <a:r>
              <a:rPr lang="pl-PL" sz="1400" b="0" u="none" strike="noStrike">
                <a:solidFill>
                  <a:srgbClr val="000000"/>
                </a:solidFill>
                <a:uFillTx/>
                <a:latin typeface="Times New Roman"/>
              </a:rPr>
              <a:t>&lt;stopka&gt;</a:t>
            </a:r>
          </a:p>
        </p:txBody>
      </p:sp>
      <p:sp>
        <p:nvSpPr>
          <p:cNvPr id="930" name="PlaceHolder 4"/>
          <p:cNvSpPr>
            <a:spLocks noGrp="1"/>
          </p:cNvSpPr>
          <p:nvPr>
            <p:ph type="sldNum" idx="471"/>
          </p:nvPr>
        </p:nvSpPr>
        <p:spPr>
          <a:xfrm>
            <a:off x="6553080" y="6248520"/>
            <a:ext cx="1904760" cy="456840"/>
          </a:xfrm>
          <a:prstGeom prst="rect">
            <a:avLst/>
          </a:prstGeom>
          <a:noFill/>
          <a:ln w="9360">
            <a:noFill/>
          </a:ln>
        </p:spPr>
        <p:txBody>
          <a:bodyPr lIns="91080" tIns="45720" rIns="91080" bIns="45720" numCol="1" spcCol="0" anchor="t">
            <a:noAutofit/>
          </a:bodyPr>
          <a:lstStyle>
            <a:lvl1pPr indent="0" algn="r">
              <a:lnSpc>
                <a:spcPct val="100000"/>
              </a:lnSpc>
              <a:buNone/>
              <a:defRPr lang="pl-PL" sz="1400" b="0" u="none" strike="noStrike">
                <a:solidFill>
                  <a:srgbClr val="000000"/>
                </a:solidFill>
                <a:uFillTx/>
                <a:latin typeface="Times New Roman"/>
              </a:defRPr>
            </a:lvl1pPr>
          </a:lstStyle>
          <a:p>
            <a:pPr indent="0" algn="r">
              <a:lnSpc>
                <a:spcPct val="100000"/>
              </a:lnSpc>
              <a:buNone/>
            </a:pPr>
            <a:fld id="{F49605D6-E98B-49BF-95B0-332B05175871}" type="slidenum">
              <a:rPr lang="pl-PL" sz="1400" b="0" u="none" strike="noStrike">
                <a:solidFill>
                  <a:srgbClr val="000000"/>
                </a:solidFill>
                <a:uFillTx/>
                <a:latin typeface="Times New Roman"/>
              </a:rPr>
              <a:t>‹#›</a:t>
            </a:fld>
            <a:endParaRPr lang="pl-PL" sz="1400" b="0" u="none" strike="noStrik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961" r:id="rId1"/>
  </p:sldLayoutIdLst>
  <p:txStyles>
    <p:titleStyle/>
    <p:bodyStyle/>
    <p:otherStyle/>
  </p:txStyles>
</p:sldMaster>
</file>

<file path=ppt/slideMasters/slideMaster147.xml><?xml version="1.0" encoding="utf-8"?>
<p:sldMaster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933" name="PlaceHolder 1"/>
          <p:cNvSpPr>
            <a:spLocks noGrp="1"/>
          </p:cNvSpPr>
          <p:nvPr>
            <p:ph type="title"/>
          </p:nvPr>
        </p:nvSpPr>
        <p:spPr>
          <a:xfrm>
            <a:off x="685800" y="609480"/>
            <a:ext cx="7772040" cy="1142640"/>
          </a:xfrm>
          <a:prstGeom prst="rect">
            <a:avLst/>
          </a:prstGeom>
          <a:noFill/>
          <a:ln w="0">
            <a:noFill/>
          </a:ln>
        </p:spPr>
        <p:txBody>
          <a:bodyPr lIns="91080" tIns="45720" rIns="91080" bIns="45720" numCol="1" spcCol="0" anchor="ctr">
            <a:noAutofit/>
          </a:bodyPr>
          <a:lstStyle/>
          <a:p>
            <a:pPr indent="0" algn="ctr">
              <a:lnSpc>
                <a:spcPct val="100000"/>
              </a:lnSpc>
              <a:buNone/>
            </a:pPr>
            <a:r>
              <a:rPr lang="pl-PL" sz="4400" b="0" u="none" strike="noStrike">
                <a:solidFill>
                  <a:schemeClr val="dk2"/>
                </a:solidFill>
                <a:uFillTx/>
                <a:latin typeface="Times New Roman"/>
              </a:rPr>
              <a:t>Kliknij, aby edytować styl</a:t>
            </a:r>
            <a:endParaRPr lang="pl-PL" sz="4400" b="0" u="none" strike="noStrike">
              <a:solidFill>
                <a:schemeClr val="dk1"/>
              </a:solidFill>
              <a:uFillTx/>
              <a:latin typeface="Times New Roman"/>
            </a:endParaRPr>
          </a:p>
        </p:txBody>
      </p:sp>
      <p:sp>
        <p:nvSpPr>
          <p:cNvPr id="934" name="PlaceHolder 2"/>
          <p:cNvSpPr>
            <a:spLocks noGrp="1"/>
          </p:cNvSpPr>
          <p:nvPr>
            <p:ph type="body"/>
          </p:nvPr>
        </p:nvSpPr>
        <p:spPr>
          <a:xfrm>
            <a:off x="685800" y="1981080"/>
            <a:ext cx="7772040" cy="4114440"/>
          </a:xfrm>
          <a:prstGeom prst="rect">
            <a:avLst/>
          </a:prstGeom>
          <a:noFill/>
          <a:ln w="0">
            <a:noFill/>
          </a:ln>
        </p:spPr>
        <p:txBody>
          <a:bodyPr vert="eaVert" lIns="91080" tIns="45720" rIns="91080" bIns="45720" numCol="1" spcCol="0" anchor="t">
            <a:noAutofit/>
          </a:bodyPr>
          <a:lstStyle/>
          <a:p>
            <a:pPr marL="342000" indent="-342000">
              <a:lnSpc>
                <a:spcPct val="100000"/>
              </a:lnSpc>
              <a:spcBef>
                <a:spcPts val="641"/>
              </a:spcBef>
              <a:buClr>
                <a:srgbClr val="000000"/>
              </a:buClr>
              <a:buFont typeface="Symbol" charset="2"/>
              <a:buChar char=""/>
            </a:pPr>
            <a:r>
              <a:rPr lang="pl-PL" sz="3200" b="0" u="none" strike="noStrike">
                <a:solidFill>
                  <a:schemeClr val="dk1"/>
                </a:solidFill>
                <a:uFillTx/>
                <a:latin typeface="Times New Roman"/>
              </a:rPr>
              <a:t>Kliknij, aby edytować style wzorca tekstu</a:t>
            </a:r>
          </a:p>
          <a:p>
            <a:pPr marL="740880" lvl="1" indent="-284760">
              <a:lnSpc>
                <a:spcPct val="100000"/>
              </a:lnSpc>
              <a:spcBef>
                <a:spcPts val="561"/>
              </a:spcBef>
              <a:buClr>
                <a:srgbClr val="000000"/>
              </a:buClr>
              <a:buFont typeface="Symbol" charset="2"/>
              <a:buChar char=""/>
            </a:pPr>
            <a:r>
              <a:rPr lang="pl-PL" sz="2800" b="0" u="none" strike="noStrike">
                <a:solidFill>
                  <a:schemeClr val="dk1"/>
                </a:solidFill>
                <a:uFillTx/>
                <a:latin typeface="Times New Roman"/>
              </a:rPr>
              <a:t>Drugi poziom</a:t>
            </a:r>
          </a:p>
          <a:p>
            <a:pPr marL="1139400" lvl="2" indent="-227880">
              <a:lnSpc>
                <a:spcPct val="100000"/>
              </a:lnSpc>
              <a:spcBef>
                <a:spcPts val="479"/>
              </a:spcBef>
              <a:buClr>
                <a:srgbClr val="000000"/>
              </a:buClr>
              <a:buFont typeface="Symbol" charset="2"/>
              <a:buChar char=""/>
            </a:pPr>
            <a:r>
              <a:rPr lang="pl-PL" sz="2400" b="0" u="none" strike="noStrike">
                <a:solidFill>
                  <a:schemeClr val="dk1"/>
                </a:solidFill>
                <a:uFillTx/>
                <a:latin typeface="Times New Roman"/>
              </a:rPr>
              <a:t>Trzeci poziom</a:t>
            </a:r>
          </a:p>
          <a:p>
            <a:pPr marL="1595520" lvl="3" indent="-227880">
              <a:lnSpc>
                <a:spcPct val="100000"/>
              </a:lnSpc>
              <a:spcBef>
                <a:spcPts val="400"/>
              </a:spcBef>
              <a:buClr>
                <a:srgbClr val="000000"/>
              </a:buClr>
              <a:buFont typeface="Symbol" charset="2"/>
              <a:buChar char=""/>
            </a:pPr>
            <a:r>
              <a:rPr lang="pl-PL" sz="2000" b="0" u="none" strike="noStrike">
                <a:solidFill>
                  <a:schemeClr val="dk1"/>
                </a:solidFill>
                <a:uFillTx/>
                <a:latin typeface="Times New Roman"/>
              </a:rPr>
              <a:t>Czwarty poziom</a:t>
            </a:r>
          </a:p>
          <a:p>
            <a:pPr marL="2051280" lvl="4" indent="-227880">
              <a:lnSpc>
                <a:spcPct val="100000"/>
              </a:lnSpc>
              <a:spcBef>
                <a:spcPts val="400"/>
              </a:spcBef>
              <a:buClr>
                <a:srgbClr val="000000"/>
              </a:buClr>
              <a:buFont typeface="OpenSymbol"/>
              <a:buChar char="»"/>
            </a:pPr>
            <a:r>
              <a:rPr lang="pl-PL" sz="2000" b="0" u="none" strike="noStrike">
                <a:solidFill>
                  <a:schemeClr val="dk1"/>
                </a:solidFill>
                <a:uFillTx/>
                <a:latin typeface="Times New Roman"/>
              </a:rPr>
              <a:t>Piąty poziom</a:t>
            </a:r>
          </a:p>
        </p:txBody>
      </p:sp>
      <p:sp>
        <p:nvSpPr>
          <p:cNvPr id="935" name="PlaceHolder 3"/>
          <p:cNvSpPr>
            <a:spLocks noGrp="1"/>
          </p:cNvSpPr>
          <p:nvPr>
            <p:ph type="dt" idx="472"/>
          </p:nvPr>
        </p:nvSpPr>
        <p:spPr>
          <a:xfrm>
            <a:off x="685800" y="6248520"/>
            <a:ext cx="1904760" cy="456840"/>
          </a:xfrm>
          <a:prstGeom prst="rect">
            <a:avLst/>
          </a:prstGeom>
          <a:noFill/>
          <a:ln w="9360">
            <a:noFill/>
          </a:ln>
        </p:spPr>
        <p:txBody>
          <a:bodyPr lIns="91080" tIns="45720" rIns="91080" bIns="45720" numCol="1" spcCol="0" anchor="t">
            <a:noAutofit/>
          </a:bodyPr>
          <a:lstStyle>
            <a:lvl1pPr indent="0">
              <a:buNone/>
              <a:defRPr lang="pl-PL" sz="1400" b="0" u="none" strike="noStrike">
                <a:solidFill>
                  <a:srgbClr val="000000"/>
                </a:solidFill>
                <a:uFillTx/>
                <a:latin typeface="Times New Roman"/>
              </a:defRPr>
            </a:lvl1pPr>
          </a:lstStyle>
          <a:p>
            <a:pPr indent="0">
              <a:buNone/>
            </a:pPr>
            <a:r>
              <a:rPr lang="pl-PL" sz="1400" b="0" u="none" strike="noStrike">
                <a:solidFill>
                  <a:srgbClr val="000000"/>
                </a:solidFill>
                <a:uFillTx/>
                <a:latin typeface="Times New Roman"/>
              </a:rPr>
              <a:t>&lt;data/godzina&gt;</a:t>
            </a:r>
          </a:p>
        </p:txBody>
      </p:sp>
      <p:sp>
        <p:nvSpPr>
          <p:cNvPr id="936" name="PlaceHolder 4"/>
          <p:cNvSpPr>
            <a:spLocks noGrp="1"/>
          </p:cNvSpPr>
          <p:nvPr>
            <p:ph type="ftr" idx="473"/>
          </p:nvPr>
        </p:nvSpPr>
        <p:spPr>
          <a:xfrm>
            <a:off x="3124080" y="6248520"/>
            <a:ext cx="2895120" cy="456840"/>
          </a:xfrm>
          <a:prstGeom prst="rect">
            <a:avLst/>
          </a:prstGeom>
          <a:noFill/>
          <a:ln w="9360">
            <a:noFill/>
          </a:ln>
        </p:spPr>
        <p:txBody>
          <a:bodyPr lIns="91080" tIns="45720" rIns="91080" bIns="45720" numCol="1" spcCol="0" anchor="t">
            <a:noAutofit/>
          </a:bodyPr>
          <a:lstStyle>
            <a:lvl1pPr indent="0" algn="ctr">
              <a:buNone/>
              <a:defRPr lang="pl-PL" sz="1400" b="0" u="none" strike="noStrike">
                <a:solidFill>
                  <a:srgbClr val="000000"/>
                </a:solidFill>
                <a:uFillTx/>
                <a:latin typeface="Times New Roman"/>
              </a:defRPr>
            </a:lvl1pPr>
          </a:lstStyle>
          <a:p>
            <a:pPr indent="0" algn="ctr">
              <a:buNone/>
            </a:pPr>
            <a:r>
              <a:rPr lang="pl-PL" sz="1400" b="0" u="none" strike="noStrike">
                <a:solidFill>
                  <a:srgbClr val="000000"/>
                </a:solidFill>
                <a:uFillTx/>
                <a:latin typeface="Times New Roman"/>
              </a:rPr>
              <a:t>&lt;stopka&gt;</a:t>
            </a:r>
          </a:p>
        </p:txBody>
      </p:sp>
      <p:sp>
        <p:nvSpPr>
          <p:cNvPr id="937" name="PlaceHolder 5"/>
          <p:cNvSpPr>
            <a:spLocks noGrp="1"/>
          </p:cNvSpPr>
          <p:nvPr>
            <p:ph type="sldNum" idx="474"/>
          </p:nvPr>
        </p:nvSpPr>
        <p:spPr>
          <a:xfrm>
            <a:off x="6553080" y="6248520"/>
            <a:ext cx="1904760" cy="456840"/>
          </a:xfrm>
          <a:prstGeom prst="rect">
            <a:avLst/>
          </a:prstGeom>
          <a:noFill/>
          <a:ln w="9360">
            <a:noFill/>
          </a:ln>
        </p:spPr>
        <p:txBody>
          <a:bodyPr lIns="91080" tIns="45720" rIns="91080" bIns="45720" numCol="1" spcCol="0" anchor="t">
            <a:noAutofit/>
          </a:bodyPr>
          <a:lstStyle>
            <a:lvl1pPr indent="0" algn="r">
              <a:lnSpc>
                <a:spcPct val="100000"/>
              </a:lnSpc>
              <a:buNone/>
              <a:defRPr lang="pl-PL" sz="1400" b="0" u="none" strike="noStrike">
                <a:solidFill>
                  <a:srgbClr val="000000"/>
                </a:solidFill>
                <a:uFillTx/>
                <a:latin typeface="Times New Roman"/>
              </a:defRPr>
            </a:lvl1pPr>
          </a:lstStyle>
          <a:p>
            <a:pPr indent="0" algn="r">
              <a:lnSpc>
                <a:spcPct val="100000"/>
              </a:lnSpc>
              <a:buNone/>
            </a:pPr>
            <a:fld id="{8061C8DE-70C2-47EC-B0E5-DDD78B7490CD}" type="slidenum">
              <a:rPr lang="pl-PL" sz="1400" b="0" u="none" strike="noStrike">
                <a:solidFill>
                  <a:srgbClr val="000000"/>
                </a:solidFill>
                <a:uFillTx/>
                <a:latin typeface="Times New Roman"/>
              </a:rPr>
              <a:t>‹#›</a:t>
            </a:fld>
            <a:endParaRPr lang="pl-PL" sz="1400" b="0" u="none" strike="noStrik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963" r:id="rId1"/>
  </p:sldLayoutIdLst>
  <p:txStyles>
    <p:titleStyle/>
    <p:bodyStyle/>
    <p:otherStyle/>
  </p:txStyles>
</p:sldMaster>
</file>

<file path=ppt/slideMasters/slideMaster148.xml><?xml version="1.0" encoding="utf-8"?>
<p:sldMaster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938" name="PlaceHolder 1"/>
          <p:cNvSpPr>
            <a:spLocks noGrp="1"/>
          </p:cNvSpPr>
          <p:nvPr>
            <p:ph type="title"/>
          </p:nvPr>
        </p:nvSpPr>
        <p:spPr>
          <a:xfrm>
            <a:off x="6515280" y="609480"/>
            <a:ext cx="1942920" cy="5486040"/>
          </a:xfrm>
          <a:prstGeom prst="rect">
            <a:avLst/>
          </a:prstGeom>
          <a:noFill/>
          <a:ln w="0">
            <a:noFill/>
          </a:ln>
        </p:spPr>
        <p:txBody>
          <a:bodyPr vert="eaVert" lIns="91080" tIns="45720" rIns="91080" bIns="45720" numCol="1" spcCol="0" anchor="ctr">
            <a:noAutofit/>
          </a:bodyPr>
          <a:lstStyle/>
          <a:p>
            <a:pPr indent="0" algn="ctr">
              <a:lnSpc>
                <a:spcPct val="100000"/>
              </a:lnSpc>
              <a:buNone/>
            </a:pPr>
            <a:r>
              <a:rPr lang="pl-PL" sz="4400" b="0" u="none" strike="noStrike">
                <a:solidFill>
                  <a:schemeClr val="dk2"/>
                </a:solidFill>
                <a:uFillTx/>
                <a:latin typeface="Times New Roman"/>
              </a:rPr>
              <a:t>Kliknij, aby edytować styl</a:t>
            </a:r>
            <a:endParaRPr lang="pl-PL" sz="4400" b="0" u="none" strike="noStrike">
              <a:solidFill>
                <a:schemeClr val="dk1"/>
              </a:solidFill>
              <a:uFillTx/>
              <a:latin typeface="Times New Roman"/>
            </a:endParaRPr>
          </a:p>
        </p:txBody>
      </p:sp>
      <p:sp>
        <p:nvSpPr>
          <p:cNvPr id="939" name="PlaceHolder 2"/>
          <p:cNvSpPr>
            <a:spLocks noGrp="1"/>
          </p:cNvSpPr>
          <p:nvPr>
            <p:ph type="body"/>
          </p:nvPr>
        </p:nvSpPr>
        <p:spPr>
          <a:xfrm>
            <a:off x="685800" y="609480"/>
            <a:ext cx="5676480" cy="5486040"/>
          </a:xfrm>
          <a:prstGeom prst="rect">
            <a:avLst/>
          </a:prstGeom>
          <a:noFill/>
          <a:ln w="0">
            <a:noFill/>
          </a:ln>
        </p:spPr>
        <p:txBody>
          <a:bodyPr vert="eaVert" lIns="91080" tIns="45720" rIns="91080" bIns="45720" numCol="1" spcCol="0" anchor="t">
            <a:noAutofit/>
          </a:bodyPr>
          <a:lstStyle/>
          <a:p>
            <a:pPr marL="342000" indent="-342000">
              <a:lnSpc>
                <a:spcPct val="100000"/>
              </a:lnSpc>
              <a:spcBef>
                <a:spcPts val="641"/>
              </a:spcBef>
              <a:buClr>
                <a:srgbClr val="000000"/>
              </a:buClr>
              <a:buFont typeface="Symbol" charset="2"/>
              <a:buChar char=""/>
            </a:pPr>
            <a:r>
              <a:rPr lang="pl-PL" sz="3200" b="0" u="none" strike="noStrike">
                <a:solidFill>
                  <a:schemeClr val="dk1"/>
                </a:solidFill>
                <a:uFillTx/>
                <a:latin typeface="Times New Roman"/>
              </a:rPr>
              <a:t>Kliknij, aby edytować style wzorca tekstu</a:t>
            </a:r>
          </a:p>
          <a:p>
            <a:pPr marL="740880" lvl="1" indent="-284760">
              <a:lnSpc>
                <a:spcPct val="100000"/>
              </a:lnSpc>
              <a:spcBef>
                <a:spcPts val="561"/>
              </a:spcBef>
              <a:buClr>
                <a:srgbClr val="000000"/>
              </a:buClr>
              <a:buFont typeface="Symbol" charset="2"/>
              <a:buChar char=""/>
            </a:pPr>
            <a:r>
              <a:rPr lang="pl-PL" sz="2800" b="0" u="none" strike="noStrike">
                <a:solidFill>
                  <a:schemeClr val="dk1"/>
                </a:solidFill>
                <a:uFillTx/>
                <a:latin typeface="Times New Roman"/>
              </a:rPr>
              <a:t>Drugi poziom</a:t>
            </a:r>
          </a:p>
          <a:p>
            <a:pPr marL="1139400" lvl="2" indent="-227880">
              <a:lnSpc>
                <a:spcPct val="100000"/>
              </a:lnSpc>
              <a:spcBef>
                <a:spcPts val="479"/>
              </a:spcBef>
              <a:buClr>
                <a:srgbClr val="000000"/>
              </a:buClr>
              <a:buFont typeface="Symbol" charset="2"/>
              <a:buChar char=""/>
            </a:pPr>
            <a:r>
              <a:rPr lang="pl-PL" sz="2400" b="0" u="none" strike="noStrike">
                <a:solidFill>
                  <a:schemeClr val="dk1"/>
                </a:solidFill>
                <a:uFillTx/>
                <a:latin typeface="Times New Roman"/>
              </a:rPr>
              <a:t>Trzeci poziom</a:t>
            </a:r>
          </a:p>
          <a:p>
            <a:pPr marL="1595520" lvl="3" indent="-227880">
              <a:lnSpc>
                <a:spcPct val="100000"/>
              </a:lnSpc>
              <a:spcBef>
                <a:spcPts val="400"/>
              </a:spcBef>
              <a:buClr>
                <a:srgbClr val="000000"/>
              </a:buClr>
              <a:buFont typeface="Symbol" charset="2"/>
              <a:buChar char=""/>
            </a:pPr>
            <a:r>
              <a:rPr lang="pl-PL" sz="2000" b="0" u="none" strike="noStrike">
                <a:solidFill>
                  <a:schemeClr val="dk1"/>
                </a:solidFill>
                <a:uFillTx/>
                <a:latin typeface="Times New Roman"/>
              </a:rPr>
              <a:t>Czwarty poziom</a:t>
            </a:r>
          </a:p>
          <a:p>
            <a:pPr marL="2051280" lvl="4" indent="-227880">
              <a:lnSpc>
                <a:spcPct val="100000"/>
              </a:lnSpc>
              <a:spcBef>
                <a:spcPts val="400"/>
              </a:spcBef>
              <a:buClr>
                <a:srgbClr val="000000"/>
              </a:buClr>
              <a:buFont typeface="OpenSymbol"/>
              <a:buChar char="»"/>
            </a:pPr>
            <a:r>
              <a:rPr lang="pl-PL" sz="2000" b="0" u="none" strike="noStrike">
                <a:solidFill>
                  <a:schemeClr val="dk1"/>
                </a:solidFill>
                <a:uFillTx/>
                <a:latin typeface="Times New Roman"/>
              </a:rPr>
              <a:t>Piąty poziom</a:t>
            </a:r>
          </a:p>
        </p:txBody>
      </p:sp>
      <p:sp>
        <p:nvSpPr>
          <p:cNvPr id="940" name="PlaceHolder 3"/>
          <p:cNvSpPr>
            <a:spLocks noGrp="1"/>
          </p:cNvSpPr>
          <p:nvPr>
            <p:ph type="dt" idx="475"/>
          </p:nvPr>
        </p:nvSpPr>
        <p:spPr>
          <a:xfrm>
            <a:off x="685800" y="6248520"/>
            <a:ext cx="1904760" cy="456840"/>
          </a:xfrm>
          <a:prstGeom prst="rect">
            <a:avLst/>
          </a:prstGeom>
          <a:noFill/>
          <a:ln w="9360">
            <a:noFill/>
          </a:ln>
        </p:spPr>
        <p:txBody>
          <a:bodyPr lIns="91080" tIns="45720" rIns="91080" bIns="45720" numCol="1" spcCol="0" anchor="t">
            <a:noAutofit/>
          </a:bodyPr>
          <a:lstStyle>
            <a:lvl1pPr indent="0">
              <a:buNone/>
              <a:defRPr lang="pl-PL" sz="1400" b="0" u="none" strike="noStrike">
                <a:solidFill>
                  <a:srgbClr val="000000"/>
                </a:solidFill>
                <a:uFillTx/>
                <a:latin typeface="Times New Roman"/>
              </a:defRPr>
            </a:lvl1pPr>
          </a:lstStyle>
          <a:p>
            <a:pPr indent="0">
              <a:buNone/>
            </a:pPr>
            <a:r>
              <a:rPr lang="pl-PL" sz="1400" b="0" u="none" strike="noStrike">
                <a:solidFill>
                  <a:srgbClr val="000000"/>
                </a:solidFill>
                <a:uFillTx/>
                <a:latin typeface="Times New Roman"/>
              </a:rPr>
              <a:t>&lt;data/godzina&gt;</a:t>
            </a:r>
          </a:p>
        </p:txBody>
      </p:sp>
      <p:sp>
        <p:nvSpPr>
          <p:cNvPr id="941" name="PlaceHolder 4"/>
          <p:cNvSpPr>
            <a:spLocks noGrp="1"/>
          </p:cNvSpPr>
          <p:nvPr>
            <p:ph type="ftr" idx="476"/>
          </p:nvPr>
        </p:nvSpPr>
        <p:spPr>
          <a:xfrm>
            <a:off x="3124080" y="6248520"/>
            <a:ext cx="2895120" cy="456840"/>
          </a:xfrm>
          <a:prstGeom prst="rect">
            <a:avLst/>
          </a:prstGeom>
          <a:noFill/>
          <a:ln w="9360">
            <a:noFill/>
          </a:ln>
        </p:spPr>
        <p:txBody>
          <a:bodyPr lIns="91080" tIns="45720" rIns="91080" bIns="45720" numCol="1" spcCol="0" anchor="t">
            <a:noAutofit/>
          </a:bodyPr>
          <a:lstStyle>
            <a:lvl1pPr indent="0" algn="ctr">
              <a:buNone/>
              <a:defRPr lang="pl-PL" sz="1400" b="0" u="none" strike="noStrike">
                <a:solidFill>
                  <a:srgbClr val="000000"/>
                </a:solidFill>
                <a:uFillTx/>
                <a:latin typeface="Times New Roman"/>
              </a:defRPr>
            </a:lvl1pPr>
          </a:lstStyle>
          <a:p>
            <a:pPr indent="0" algn="ctr">
              <a:buNone/>
            </a:pPr>
            <a:r>
              <a:rPr lang="pl-PL" sz="1400" b="0" u="none" strike="noStrike">
                <a:solidFill>
                  <a:srgbClr val="000000"/>
                </a:solidFill>
                <a:uFillTx/>
                <a:latin typeface="Times New Roman"/>
              </a:rPr>
              <a:t>&lt;stopka&gt;</a:t>
            </a:r>
          </a:p>
        </p:txBody>
      </p:sp>
      <p:sp>
        <p:nvSpPr>
          <p:cNvPr id="942" name="PlaceHolder 5"/>
          <p:cNvSpPr>
            <a:spLocks noGrp="1"/>
          </p:cNvSpPr>
          <p:nvPr>
            <p:ph type="sldNum" idx="477"/>
          </p:nvPr>
        </p:nvSpPr>
        <p:spPr>
          <a:xfrm>
            <a:off x="6553080" y="6248520"/>
            <a:ext cx="1904760" cy="456840"/>
          </a:xfrm>
          <a:prstGeom prst="rect">
            <a:avLst/>
          </a:prstGeom>
          <a:noFill/>
          <a:ln w="9360">
            <a:noFill/>
          </a:ln>
        </p:spPr>
        <p:txBody>
          <a:bodyPr lIns="91080" tIns="45720" rIns="91080" bIns="45720" numCol="1" spcCol="0" anchor="t">
            <a:noAutofit/>
          </a:bodyPr>
          <a:lstStyle>
            <a:lvl1pPr indent="0" algn="r">
              <a:lnSpc>
                <a:spcPct val="100000"/>
              </a:lnSpc>
              <a:buNone/>
              <a:defRPr lang="pl-PL" sz="1400" b="0" u="none" strike="noStrike">
                <a:solidFill>
                  <a:srgbClr val="000000"/>
                </a:solidFill>
                <a:uFillTx/>
                <a:latin typeface="Times New Roman"/>
              </a:defRPr>
            </a:lvl1pPr>
          </a:lstStyle>
          <a:p>
            <a:pPr indent="0" algn="r">
              <a:lnSpc>
                <a:spcPct val="100000"/>
              </a:lnSpc>
              <a:buNone/>
            </a:pPr>
            <a:fld id="{05BBBE09-4CC0-431E-A94E-554BFDF9AAE9}" type="slidenum">
              <a:rPr lang="pl-PL" sz="1400" b="0" u="none" strike="noStrike">
                <a:solidFill>
                  <a:srgbClr val="000000"/>
                </a:solidFill>
                <a:uFillTx/>
                <a:latin typeface="Times New Roman"/>
              </a:rPr>
              <a:t>‹#›</a:t>
            </a:fld>
            <a:endParaRPr lang="pl-PL" sz="1400" b="0" u="none" strike="noStrik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965" r:id="rId1"/>
  </p:sldLayoutIdLst>
  <p:txStyles>
    <p:titleStyle/>
    <p:bodyStyle/>
    <p:otherStyle/>
  </p:txStyles>
</p:sldMaster>
</file>

<file path=ppt/slideMasters/slideMaster149.xml><?xml version="1.0" encoding="utf-8"?>
<p:sldMaster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950" name="PlaceHolder 1"/>
          <p:cNvSpPr>
            <a:spLocks noGrp="1"/>
          </p:cNvSpPr>
          <p:nvPr>
            <p:ph type="title"/>
          </p:nvPr>
        </p:nvSpPr>
        <p:spPr>
          <a:xfrm>
            <a:off x="722160" y="4406760"/>
            <a:ext cx="7772040" cy="1361880"/>
          </a:xfrm>
          <a:prstGeom prst="rect">
            <a:avLst/>
          </a:prstGeom>
          <a:noFill/>
          <a:ln w="0">
            <a:noFill/>
          </a:ln>
        </p:spPr>
        <p:txBody>
          <a:bodyPr lIns="91080" tIns="45720" rIns="91080" bIns="45720" numCol="1" spcCol="0" anchor="t">
            <a:noAutofit/>
          </a:bodyPr>
          <a:lstStyle/>
          <a:p>
            <a:pPr indent="0">
              <a:lnSpc>
                <a:spcPct val="100000"/>
              </a:lnSpc>
              <a:buNone/>
            </a:pPr>
            <a:r>
              <a:rPr lang="pl-PL" sz="4000" b="1" u="none" strike="noStrike" cap="all">
                <a:solidFill>
                  <a:schemeClr val="dk2"/>
                </a:solidFill>
                <a:uFillTx/>
                <a:latin typeface="Times New Roman"/>
              </a:rPr>
              <a:t>Kliknij, aby edytować styl</a:t>
            </a:r>
            <a:endParaRPr lang="pl-PL" sz="4000" b="0" u="none" strike="noStrike">
              <a:solidFill>
                <a:schemeClr val="dk1"/>
              </a:solidFill>
              <a:uFillTx/>
              <a:latin typeface="Times New Roman"/>
            </a:endParaRPr>
          </a:p>
        </p:txBody>
      </p:sp>
      <p:sp>
        <p:nvSpPr>
          <p:cNvPr id="951" name="PlaceHolder 2"/>
          <p:cNvSpPr>
            <a:spLocks noGrp="1"/>
          </p:cNvSpPr>
          <p:nvPr>
            <p:ph type="body"/>
          </p:nvPr>
        </p:nvSpPr>
        <p:spPr>
          <a:xfrm>
            <a:off x="722160" y="2906640"/>
            <a:ext cx="7772040" cy="1499760"/>
          </a:xfrm>
          <a:prstGeom prst="rect">
            <a:avLst/>
          </a:prstGeom>
          <a:noFill/>
          <a:ln w="0">
            <a:noFill/>
          </a:ln>
        </p:spPr>
        <p:txBody>
          <a:bodyPr lIns="91080" tIns="45720" rIns="91080" bIns="45720" numCol="1" spcCol="0" anchor="b">
            <a:noAutofit/>
          </a:bodyPr>
          <a:lstStyle/>
          <a:p>
            <a:pPr indent="0">
              <a:lnSpc>
                <a:spcPct val="100000"/>
              </a:lnSpc>
              <a:spcBef>
                <a:spcPts val="400"/>
              </a:spcBef>
              <a:buNone/>
              <a:tabLst>
                <a:tab pos="0" algn="l"/>
              </a:tabLst>
            </a:pPr>
            <a:r>
              <a:rPr lang="pl-PL" sz="2000" b="0" u="none" strike="noStrike">
                <a:solidFill>
                  <a:schemeClr val="dk1"/>
                </a:solidFill>
                <a:uFillTx/>
                <a:latin typeface="Times New Roman"/>
              </a:rPr>
              <a:t>Kliknij, aby edytować style wzorca tekstu</a:t>
            </a:r>
          </a:p>
        </p:txBody>
      </p:sp>
      <p:sp>
        <p:nvSpPr>
          <p:cNvPr id="952" name="PlaceHolder 3"/>
          <p:cNvSpPr>
            <a:spLocks noGrp="1"/>
          </p:cNvSpPr>
          <p:nvPr>
            <p:ph type="dt" idx="481"/>
          </p:nvPr>
        </p:nvSpPr>
        <p:spPr>
          <a:xfrm>
            <a:off x="685800" y="6248520"/>
            <a:ext cx="1904760" cy="456840"/>
          </a:xfrm>
          <a:prstGeom prst="rect">
            <a:avLst/>
          </a:prstGeom>
          <a:noFill/>
          <a:ln w="9360">
            <a:noFill/>
          </a:ln>
        </p:spPr>
        <p:txBody>
          <a:bodyPr lIns="91080" tIns="45720" rIns="91080" bIns="45720" numCol="1" spcCol="0" anchor="t">
            <a:noAutofit/>
          </a:bodyPr>
          <a:lstStyle>
            <a:lvl1pPr indent="0">
              <a:buNone/>
              <a:defRPr lang="pl-PL" sz="1400" b="0" u="none" strike="noStrike">
                <a:solidFill>
                  <a:srgbClr val="000000"/>
                </a:solidFill>
                <a:uFillTx/>
                <a:latin typeface="Times New Roman"/>
              </a:defRPr>
            </a:lvl1pPr>
          </a:lstStyle>
          <a:p>
            <a:pPr indent="0">
              <a:buNone/>
            </a:pPr>
            <a:r>
              <a:rPr lang="pl-PL" sz="1400" b="0" u="none" strike="noStrike">
                <a:solidFill>
                  <a:srgbClr val="000000"/>
                </a:solidFill>
                <a:uFillTx/>
                <a:latin typeface="Times New Roman"/>
              </a:rPr>
              <a:t>&lt;data/godzina&gt;</a:t>
            </a:r>
          </a:p>
        </p:txBody>
      </p:sp>
      <p:sp>
        <p:nvSpPr>
          <p:cNvPr id="953" name="PlaceHolder 4"/>
          <p:cNvSpPr>
            <a:spLocks noGrp="1"/>
          </p:cNvSpPr>
          <p:nvPr>
            <p:ph type="ftr" idx="482"/>
          </p:nvPr>
        </p:nvSpPr>
        <p:spPr>
          <a:xfrm>
            <a:off x="3124080" y="6248520"/>
            <a:ext cx="2895120" cy="456840"/>
          </a:xfrm>
          <a:prstGeom prst="rect">
            <a:avLst/>
          </a:prstGeom>
          <a:noFill/>
          <a:ln w="9360">
            <a:noFill/>
          </a:ln>
        </p:spPr>
        <p:txBody>
          <a:bodyPr lIns="91080" tIns="45720" rIns="91080" bIns="45720" numCol="1" spcCol="0" anchor="t">
            <a:noAutofit/>
          </a:bodyPr>
          <a:lstStyle>
            <a:lvl1pPr indent="0" algn="ctr">
              <a:buNone/>
              <a:defRPr lang="pl-PL" sz="1400" b="0" u="none" strike="noStrike">
                <a:solidFill>
                  <a:srgbClr val="000000"/>
                </a:solidFill>
                <a:uFillTx/>
                <a:latin typeface="Times New Roman"/>
              </a:defRPr>
            </a:lvl1pPr>
          </a:lstStyle>
          <a:p>
            <a:pPr indent="0" algn="ctr">
              <a:buNone/>
            </a:pPr>
            <a:r>
              <a:rPr lang="pl-PL" sz="1400" b="0" u="none" strike="noStrike">
                <a:solidFill>
                  <a:srgbClr val="000000"/>
                </a:solidFill>
                <a:uFillTx/>
                <a:latin typeface="Times New Roman"/>
              </a:rPr>
              <a:t>&lt;stopka&gt;</a:t>
            </a:r>
          </a:p>
        </p:txBody>
      </p:sp>
      <p:sp>
        <p:nvSpPr>
          <p:cNvPr id="954" name="PlaceHolder 5"/>
          <p:cNvSpPr>
            <a:spLocks noGrp="1"/>
          </p:cNvSpPr>
          <p:nvPr>
            <p:ph type="sldNum" idx="483"/>
          </p:nvPr>
        </p:nvSpPr>
        <p:spPr>
          <a:xfrm>
            <a:off x="6553080" y="6248520"/>
            <a:ext cx="1904760" cy="456840"/>
          </a:xfrm>
          <a:prstGeom prst="rect">
            <a:avLst/>
          </a:prstGeom>
          <a:noFill/>
          <a:ln w="9360">
            <a:noFill/>
          </a:ln>
        </p:spPr>
        <p:txBody>
          <a:bodyPr lIns="91080" tIns="45720" rIns="91080" bIns="45720" numCol="1" spcCol="0" anchor="t">
            <a:noAutofit/>
          </a:bodyPr>
          <a:lstStyle>
            <a:lvl1pPr indent="0" algn="r">
              <a:lnSpc>
                <a:spcPct val="100000"/>
              </a:lnSpc>
              <a:buNone/>
              <a:defRPr lang="pl-PL" sz="1400" b="0" u="none" strike="noStrike">
                <a:solidFill>
                  <a:srgbClr val="000000"/>
                </a:solidFill>
                <a:uFillTx/>
                <a:latin typeface="Times New Roman"/>
              </a:defRPr>
            </a:lvl1pPr>
          </a:lstStyle>
          <a:p>
            <a:pPr indent="0" algn="r">
              <a:lnSpc>
                <a:spcPct val="100000"/>
              </a:lnSpc>
              <a:buNone/>
            </a:pPr>
            <a:fld id="{CF4EA62C-4554-431D-A34C-1010B2461990}" type="slidenum">
              <a:rPr lang="pl-PL" sz="1400" b="0" u="none" strike="noStrike">
                <a:solidFill>
                  <a:srgbClr val="000000"/>
                </a:solidFill>
                <a:uFillTx/>
                <a:latin typeface="Times New Roman"/>
              </a:rPr>
              <a:t>‹#›</a:t>
            </a:fld>
            <a:endParaRPr lang="pl-PL" sz="1400" b="0" u="none" strike="noStrik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969" r:id="rId1"/>
  </p:sldLayoutIdLst>
  <p:txStyles>
    <p:titleStyle/>
    <p:bodyStyle/>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85" name="PlaceHolder 1"/>
          <p:cNvSpPr>
            <a:spLocks noGrp="1"/>
          </p:cNvSpPr>
          <p:nvPr>
            <p:ph type="title"/>
          </p:nvPr>
        </p:nvSpPr>
        <p:spPr>
          <a:xfrm>
            <a:off x="685800" y="609480"/>
            <a:ext cx="7772040" cy="1142640"/>
          </a:xfrm>
          <a:prstGeom prst="rect">
            <a:avLst/>
          </a:prstGeom>
          <a:noFill/>
          <a:ln w="0">
            <a:noFill/>
          </a:ln>
        </p:spPr>
        <p:txBody>
          <a:bodyPr lIns="90360" tIns="45360" rIns="90360" bIns="45360" numCol="1" spcCol="0" anchor="ctr">
            <a:noAutofit/>
          </a:bodyPr>
          <a:lstStyle/>
          <a:p>
            <a:pPr indent="0" algn="ctr">
              <a:lnSpc>
                <a:spcPct val="100000"/>
              </a:lnSpc>
              <a:buNone/>
            </a:pPr>
            <a:r>
              <a:rPr lang="pl-PL" sz="4400" b="0" u="none" strike="noStrike">
                <a:solidFill>
                  <a:schemeClr val="dk2"/>
                </a:solidFill>
                <a:uFillTx/>
                <a:latin typeface="Times New Roman"/>
              </a:rPr>
              <a:t>Kliknij, aby edytować styl</a:t>
            </a:r>
            <a:endParaRPr lang="pl-PL" sz="4400" b="0" u="none" strike="noStrike">
              <a:solidFill>
                <a:schemeClr val="dk1"/>
              </a:solidFill>
              <a:uFillTx/>
              <a:latin typeface="Times New Roman"/>
            </a:endParaRPr>
          </a:p>
        </p:txBody>
      </p:sp>
      <p:sp>
        <p:nvSpPr>
          <p:cNvPr id="86" name="PlaceHolder 2"/>
          <p:cNvSpPr>
            <a:spLocks noGrp="1"/>
          </p:cNvSpPr>
          <p:nvPr>
            <p:ph type="body"/>
          </p:nvPr>
        </p:nvSpPr>
        <p:spPr>
          <a:xfrm>
            <a:off x="685800" y="1981080"/>
            <a:ext cx="7772040" cy="4114440"/>
          </a:xfrm>
          <a:prstGeom prst="rect">
            <a:avLst/>
          </a:prstGeom>
          <a:noFill/>
          <a:ln w="0">
            <a:noFill/>
          </a:ln>
        </p:spPr>
        <p:txBody>
          <a:bodyPr lIns="90360" tIns="45360" rIns="90360" bIns="45360" numCol="1" spcCol="0" anchor="t">
            <a:noAutofit/>
          </a:bodyPr>
          <a:lstStyle/>
          <a:p>
            <a:pPr marL="339480" indent="-339480">
              <a:lnSpc>
                <a:spcPct val="100000"/>
              </a:lnSpc>
              <a:spcBef>
                <a:spcPts val="641"/>
              </a:spcBef>
              <a:buClr>
                <a:srgbClr val="000000"/>
              </a:buClr>
              <a:buFont typeface="Symbol" charset="2"/>
              <a:buChar char=""/>
            </a:pPr>
            <a:r>
              <a:rPr lang="pl-PL" sz="3200" b="0" u="none" strike="noStrike">
                <a:solidFill>
                  <a:schemeClr val="dk1"/>
                </a:solidFill>
                <a:uFillTx/>
                <a:latin typeface="Times New Roman"/>
              </a:rPr>
              <a:t>Kliknij, aby edytować style wzorca tekstu</a:t>
            </a:r>
          </a:p>
          <a:p>
            <a:pPr marL="735480" lvl="1" indent="-282960">
              <a:lnSpc>
                <a:spcPct val="100000"/>
              </a:lnSpc>
              <a:spcBef>
                <a:spcPts val="561"/>
              </a:spcBef>
              <a:buClr>
                <a:srgbClr val="000000"/>
              </a:buClr>
              <a:buFont typeface="Symbol" charset="2"/>
              <a:buChar char=""/>
            </a:pPr>
            <a:r>
              <a:rPr lang="pl-PL" sz="2800" b="0" u="none" strike="noStrike">
                <a:solidFill>
                  <a:schemeClr val="dk1"/>
                </a:solidFill>
                <a:uFillTx/>
                <a:latin typeface="Times New Roman"/>
              </a:rPr>
              <a:t>Drugi poziom</a:t>
            </a:r>
          </a:p>
          <a:p>
            <a:pPr marL="1131840" lvl="2" indent="-226440">
              <a:lnSpc>
                <a:spcPct val="100000"/>
              </a:lnSpc>
              <a:spcBef>
                <a:spcPts val="479"/>
              </a:spcBef>
              <a:buClr>
                <a:srgbClr val="000000"/>
              </a:buClr>
              <a:buFont typeface="Symbol" charset="2"/>
              <a:buChar char=""/>
            </a:pPr>
            <a:r>
              <a:rPr lang="pl-PL" sz="2400" b="0" u="none" strike="noStrike">
                <a:solidFill>
                  <a:schemeClr val="dk1"/>
                </a:solidFill>
                <a:uFillTx/>
                <a:latin typeface="Times New Roman"/>
              </a:rPr>
              <a:t>Trzeci poziom</a:t>
            </a:r>
          </a:p>
          <a:p>
            <a:pPr marL="1584360" lvl="3" indent="-226440">
              <a:lnSpc>
                <a:spcPct val="100000"/>
              </a:lnSpc>
              <a:spcBef>
                <a:spcPts val="400"/>
              </a:spcBef>
              <a:buClr>
                <a:srgbClr val="000000"/>
              </a:buClr>
              <a:buFont typeface="Symbol" charset="2"/>
              <a:buChar char=""/>
            </a:pPr>
            <a:r>
              <a:rPr lang="pl-PL" sz="2000" b="0" u="none" strike="noStrike">
                <a:solidFill>
                  <a:schemeClr val="dk1"/>
                </a:solidFill>
                <a:uFillTx/>
                <a:latin typeface="Times New Roman"/>
              </a:rPr>
              <a:t>Czwarty poziom</a:t>
            </a:r>
          </a:p>
          <a:p>
            <a:pPr marL="2036880" lvl="4" indent="-226440">
              <a:lnSpc>
                <a:spcPct val="100000"/>
              </a:lnSpc>
              <a:spcBef>
                <a:spcPts val="400"/>
              </a:spcBef>
              <a:buClr>
                <a:srgbClr val="000000"/>
              </a:buClr>
              <a:buFont typeface="OpenSymbol"/>
              <a:buChar char="»"/>
            </a:pPr>
            <a:r>
              <a:rPr lang="pl-PL" sz="2000" b="0" u="none" strike="noStrike">
                <a:solidFill>
                  <a:schemeClr val="dk1"/>
                </a:solidFill>
                <a:uFillTx/>
                <a:latin typeface="Times New Roman"/>
              </a:rPr>
              <a:t>Piąty poziom</a:t>
            </a:r>
          </a:p>
        </p:txBody>
      </p:sp>
      <p:sp>
        <p:nvSpPr>
          <p:cNvPr id="87" name="PlaceHolder 3"/>
          <p:cNvSpPr>
            <a:spLocks noGrp="1"/>
          </p:cNvSpPr>
          <p:nvPr>
            <p:ph type="dt" idx="43"/>
          </p:nvPr>
        </p:nvSpPr>
        <p:spPr>
          <a:xfrm>
            <a:off x="685800" y="6248520"/>
            <a:ext cx="1904760" cy="456840"/>
          </a:xfrm>
          <a:prstGeom prst="rect">
            <a:avLst/>
          </a:prstGeom>
          <a:noFill/>
          <a:ln w="0">
            <a:noFill/>
          </a:ln>
        </p:spPr>
        <p:txBody>
          <a:bodyPr lIns="90360" tIns="45360" rIns="90360" bIns="45360" numCol="1" spcCol="0" anchor="t">
            <a:noAutofit/>
          </a:bodyPr>
          <a:lstStyle>
            <a:lvl1pPr indent="0">
              <a:buNone/>
              <a:defRPr lang="pl-PL" sz="1400" b="0" u="none" strike="noStrike">
                <a:solidFill>
                  <a:srgbClr val="000000"/>
                </a:solidFill>
                <a:uFillTx/>
                <a:latin typeface="Times New Roman"/>
              </a:defRPr>
            </a:lvl1pPr>
          </a:lstStyle>
          <a:p>
            <a:pPr indent="0">
              <a:buNone/>
            </a:pPr>
            <a:r>
              <a:rPr lang="pl-PL" sz="1400" b="0" u="none" strike="noStrike">
                <a:solidFill>
                  <a:srgbClr val="000000"/>
                </a:solidFill>
                <a:uFillTx/>
                <a:latin typeface="Times New Roman"/>
              </a:rPr>
              <a:t>&lt;data/godzina&gt;</a:t>
            </a:r>
          </a:p>
        </p:txBody>
      </p:sp>
      <p:sp>
        <p:nvSpPr>
          <p:cNvPr id="88" name="PlaceHolder 4"/>
          <p:cNvSpPr>
            <a:spLocks noGrp="1"/>
          </p:cNvSpPr>
          <p:nvPr>
            <p:ph type="ftr" idx="44"/>
          </p:nvPr>
        </p:nvSpPr>
        <p:spPr>
          <a:xfrm>
            <a:off x="3124080" y="6248520"/>
            <a:ext cx="2895120" cy="456840"/>
          </a:xfrm>
          <a:prstGeom prst="rect">
            <a:avLst/>
          </a:prstGeom>
          <a:noFill/>
          <a:ln w="0">
            <a:noFill/>
          </a:ln>
        </p:spPr>
        <p:txBody>
          <a:bodyPr lIns="90360" tIns="45360" rIns="90360" bIns="45360" numCol="1" spcCol="0" anchor="t">
            <a:noAutofit/>
          </a:bodyPr>
          <a:lstStyle>
            <a:lvl1pPr indent="0" algn="ctr">
              <a:buNone/>
              <a:defRPr lang="pl-PL" sz="1400" b="0" u="none" strike="noStrike">
                <a:solidFill>
                  <a:srgbClr val="000000"/>
                </a:solidFill>
                <a:uFillTx/>
                <a:latin typeface="Times New Roman"/>
              </a:defRPr>
            </a:lvl1pPr>
          </a:lstStyle>
          <a:p>
            <a:pPr indent="0" algn="ctr">
              <a:buNone/>
            </a:pPr>
            <a:r>
              <a:rPr lang="pl-PL" sz="1400" b="0" u="none" strike="noStrike">
                <a:solidFill>
                  <a:srgbClr val="000000"/>
                </a:solidFill>
                <a:uFillTx/>
                <a:latin typeface="Times New Roman"/>
              </a:rPr>
              <a:t>&lt;stopka&gt;</a:t>
            </a:r>
          </a:p>
        </p:txBody>
      </p:sp>
      <p:sp>
        <p:nvSpPr>
          <p:cNvPr id="89" name="PlaceHolder 5"/>
          <p:cNvSpPr>
            <a:spLocks noGrp="1"/>
          </p:cNvSpPr>
          <p:nvPr>
            <p:ph type="sldNum" idx="45"/>
          </p:nvPr>
        </p:nvSpPr>
        <p:spPr>
          <a:xfrm>
            <a:off x="6553080" y="6248520"/>
            <a:ext cx="1904760" cy="456840"/>
          </a:xfrm>
          <a:prstGeom prst="rect">
            <a:avLst/>
          </a:prstGeom>
          <a:noFill/>
          <a:ln w="0">
            <a:noFill/>
          </a:ln>
        </p:spPr>
        <p:txBody>
          <a:bodyPr lIns="90360" tIns="45360" rIns="90360" bIns="45360" numCol="1" spcCol="0" anchor="t">
            <a:noAutofit/>
          </a:bodyPr>
          <a:lstStyle>
            <a:lvl1pPr indent="0" algn="r">
              <a:lnSpc>
                <a:spcPct val="100000"/>
              </a:lnSpc>
              <a:buNone/>
              <a:defRPr lang="pl-PL" sz="1400" b="1" u="none" strike="noStrike">
                <a:solidFill>
                  <a:srgbClr val="000000"/>
                </a:solidFill>
                <a:uFillTx/>
                <a:latin typeface="Times New Roman"/>
              </a:defRPr>
            </a:lvl1pPr>
          </a:lstStyle>
          <a:p>
            <a:pPr indent="0" algn="r">
              <a:lnSpc>
                <a:spcPct val="100000"/>
              </a:lnSpc>
              <a:buNone/>
            </a:pPr>
            <a:fld id="{C4AB4EA8-2008-4F8C-9CD8-EBD755C2E51C}" type="slidenum">
              <a:rPr lang="pl-PL" sz="1400" b="1" u="none" strike="noStrike">
                <a:solidFill>
                  <a:srgbClr val="000000"/>
                </a:solidFill>
                <a:uFillTx/>
                <a:latin typeface="Times New Roman"/>
              </a:rPr>
              <a:t>‹#›</a:t>
            </a:fld>
            <a:endParaRPr lang="pl-PL" sz="1400" b="0" u="none" strike="noStrik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677" r:id="rId1"/>
  </p:sldLayoutIdLst>
  <p:txStyles>
    <p:titleStyle/>
    <p:bodyStyle/>
    <p:otherStyle/>
  </p:txStyles>
</p:sldMaster>
</file>

<file path=ppt/slideMasters/slideMaster150.xml><?xml version="1.0" encoding="utf-8"?>
<p:sldMaster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955" name="PlaceHolder 1"/>
          <p:cNvSpPr>
            <a:spLocks noGrp="1"/>
          </p:cNvSpPr>
          <p:nvPr>
            <p:ph type="title"/>
          </p:nvPr>
        </p:nvSpPr>
        <p:spPr>
          <a:xfrm>
            <a:off x="685800" y="609480"/>
            <a:ext cx="7772040" cy="1142640"/>
          </a:xfrm>
          <a:prstGeom prst="rect">
            <a:avLst/>
          </a:prstGeom>
          <a:noFill/>
          <a:ln w="0">
            <a:noFill/>
          </a:ln>
        </p:spPr>
        <p:txBody>
          <a:bodyPr lIns="91080" tIns="45720" rIns="91080" bIns="45720" numCol="1" spcCol="0" anchor="ctr">
            <a:noAutofit/>
          </a:bodyPr>
          <a:lstStyle/>
          <a:p>
            <a:pPr indent="0" algn="ctr">
              <a:lnSpc>
                <a:spcPct val="100000"/>
              </a:lnSpc>
              <a:buNone/>
            </a:pPr>
            <a:r>
              <a:rPr lang="pl-PL" sz="4400" b="0" u="none" strike="noStrike">
                <a:solidFill>
                  <a:schemeClr val="dk2"/>
                </a:solidFill>
                <a:uFillTx/>
                <a:latin typeface="Times New Roman"/>
              </a:rPr>
              <a:t>Kliknij, aby edytować styl</a:t>
            </a:r>
            <a:endParaRPr lang="pl-PL" sz="4400" b="0" u="none" strike="noStrike">
              <a:solidFill>
                <a:schemeClr val="dk1"/>
              </a:solidFill>
              <a:uFillTx/>
              <a:latin typeface="Times New Roman"/>
            </a:endParaRPr>
          </a:p>
        </p:txBody>
      </p:sp>
      <p:sp>
        <p:nvSpPr>
          <p:cNvPr id="956" name="PlaceHolder 2"/>
          <p:cNvSpPr>
            <a:spLocks noGrp="1"/>
          </p:cNvSpPr>
          <p:nvPr>
            <p:ph type="body"/>
          </p:nvPr>
        </p:nvSpPr>
        <p:spPr>
          <a:xfrm>
            <a:off x="685800" y="1981080"/>
            <a:ext cx="3809520" cy="4114440"/>
          </a:xfrm>
          <a:prstGeom prst="rect">
            <a:avLst/>
          </a:prstGeom>
          <a:noFill/>
          <a:ln w="0">
            <a:noFill/>
          </a:ln>
        </p:spPr>
        <p:txBody>
          <a:bodyPr lIns="91080" tIns="45720" rIns="91080" bIns="45720" numCol="1" spcCol="0" anchor="t">
            <a:noAutofit/>
          </a:bodyPr>
          <a:lstStyle/>
          <a:p>
            <a:pPr marL="342000" indent="-342000">
              <a:lnSpc>
                <a:spcPct val="100000"/>
              </a:lnSpc>
              <a:spcBef>
                <a:spcPts val="561"/>
              </a:spcBef>
              <a:buClr>
                <a:srgbClr val="000000"/>
              </a:buClr>
              <a:buFont typeface="Symbol" charset="2"/>
              <a:buChar char=""/>
            </a:pPr>
            <a:r>
              <a:rPr lang="pl-PL" sz="2800" b="0" u="none" strike="noStrike">
                <a:solidFill>
                  <a:schemeClr val="dk1"/>
                </a:solidFill>
                <a:uFillTx/>
                <a:latin typeface="Times New Roman"/>
              </a:rPr>
              <a:t>Kliknij, aby edytować style wzorca tekstu</a:t>
            </a:r>
          </a:p>
          <a:p>
            <a:pPr marL="740880" lvl="1" indent="-284760">
              <a:lnSpc>
                <a:spcPct val="100000"/>
              </a:lnSpc>
              <a:spcBef>
                <a:spcPts val="479"/>
              </a:spcBef>
              <a:buClr>
                <a:srgbClr val="000000"/>
              </a:buClr>
              <a:buFont typeface="Symbol" charset="2"/>
              <a:buChar char=""/>
            </a:pPr>
            <a:r>
              <a:rPr lang="pl-PL" sz="2400" b="0" u="none" strike="noStrike">
                <a:solidFill>
                  <a:schemeClr val="dk1"/>
                </a:solidFill>
                <a:uFillTx/>
                <a:latin typeface="Times New Roman"/>
              </a:rPr>
              <a:t>Drugi poziom</a:t>
            </a:r>
          </a:p>
          <a:p>
            <a:pPr marL="1139400" lvl="2" indent="-227880">
              <a:lnSpc>
                <a:spcPct val="100000"/>
              </a:lnSpc>
              <a:spcBef>
                <a:spcPts val="400"/>
              </a:spcBef>
              <a:buClr>
                <a:srgbClr val="000000"/>
              </a:buClr>
              <a:buFont typeface="Symbol" charset="2"/>
              <a:buChar char=""/>
            </a:pPr>
            <a:r>
              <a:rPr lang="pl-PL" sz="2000" b="0" u="none" strike="noStrike">
                <a:solidFill>
                  <a:schemeClr val="dk1"/>
                </a:solidFill>
                <a:uFillTx/>
                <a:latin typeface="Times New Roman"/>
              </a:rPr>
              <a:t>Trzeci poziom</a:t>
            </a:r>
          </a:p>
          <a:p>
            <a:pPr marL="1595520" lvl="3" indent="-227880">
              <a:lnSpc>
                <a:spcPct val="100000"/>
              </a:lnSpc>
              <a:spcBef>
                <a:spcPts val="360"/>
              </a:spcBef>
              <a:buClr>
                <a:srgbClr val="000000"/>
              </a:buClr>
              <a:buFont typeface="Symbol" charset="2"/>
              <a:buChar char=""/>
            </a:pPr>
            <a:r>
              <a:rPr lang="pl-PL" sz="1800" b="0" u="none" strike="noStrike">
                <a:solidFill>
                  <a:schemeClr val="dk1"/>
                </a:solidFill>
                <a:uFillTx/>
                <a:latin typeface="Times New Roman"/>
              </a:rPr>
              <a:t>Czwarty poziom</a:t>
            </a:r>
          </a:p>
          <a:p>
            <a:pPr marL="2051280" lvl="4" indent="-227880">
              <a:lnSpc>
                <a:spcPct val="100000"/>
              </a:lnSpc>
              <a:spcBef>
                <a:spcPts val="360"/>
              </a:spcBef>
              <a:buClr>
                <a:srgbClr val="000000"/>
              </a:buClr>
              <a:buFont typeface="OpenSymbol"/>
              <a:buChar char="»"/>
            </a:pPr>
            <a:r>
              <a:rPr lang="pl-PL" sz="1800" b="0" u="none" strike="noStrike">
                <a:solidFill>
                  <a:schemeClr val="dk1"/>
                </a:solidFill>
                <a:uFillTx/>
                <a:latin typeface="Times New Roman"/>
              </a:rPr>
              <a:t>Piąty poziom</a:t>
            </a:r>
          </a:p>
        </p:txBody>
      </p:sp>
      <p:sp>
        <p:nvSpPr>
          <p:cNvPr id="957" name="PlaceHolder 3"/>
          <p:cNvSpPr>
            <a:spLocks noGrp="1"/>
          </p:cNvSpPr>
          <p:nvPr>
            <p:ph type="body"/>
          </p:nvPr>
        </p:nvSpPr>
        <p:spPr>
          <a:xfrm>
            <a:off x="4648320" y="1981080"/>
            <a:ext cx="3809520" cy="4114440"/>
          </a:xfrm>
          <a:prstGeom prst="rect">
            <a:avLst/>
          </a:prstGeom>
          <a:noFill/>
          <a:ln w="0">
            <a:noFill/>
          </a:ln>
        </p:spPr>
        <p:txBody>
          <a:bodyPr lIns="91080" tIns="45720" rIns="91080" bIns="45720" numCol="1" spcCol="0" anchor="t">
            <a:noAutofit/>
          </a:bodyPr>
          <a:lstStyle/>
          <a:p>
            <a:pPr marL="342000" indent="-342000">
              <a:lnSpc>
                <a:spcPct val="100000"/>
              </a:lnSpc>
              <a:spcBef>
                <a:spcPts val="561"/>
              </a:spcBef>
              <a:buClr>
                <a:srgbClr val="000000"/>
              </a:buClr>
              <a:buFont typeface="Symbol" charset="2"/>
              <a:buChar char=""/>
            </a:pPr>
            <a:r>
              <a:rPr lang="pl-PL" sz="2800" b="0" u="none" strike="noStrike">
                <a:solidFill>
                  <a:schemeClr val="dk1"/>
                </a:solidFill>
                <a:uFillTx/>
                <a:latin typeface="Times New Roman"/>
              </a:rPr>
              <a:t>Kliknij, aby edytować style wzorca tekstu</a:t>
            </a:r>
          </a:p>
          <a:p>
            <a:pPr marL="740880" lvl="1" indent="-284760">
              <a:lnSpc>
                <a:spcPct val="100000"/>
              </a:lnSpc>
              <a:spcBef>
                <a:spcPts val="479"/>
              </a:spcBef>
              <a:buClr>
                <a:srgbClr val="000000"/>
              </a:buClr>
              <a:buFont typeface="Symbol" charset="2"/>
              <a:buChar char=""/>
            </a:pPr>
            <a:r>
              <a:rPr lang="pl-PL" sz="2400" b="0" u="none" strike="noStrike">
                <a:solidFill>
                  <a:schemeClr val="dk1"/>
                </a:solidFill>
                <a:uFillTx/>
                <a:latin typeface="Times New Roman"/>
              </a:rPr>
              <a:t>Drugi poziom</a:t>
            </a:r>
          </a:p>
          <a:p>
            <a:pPr marL="1139400" lvl="2" indent="-227880">
              <a:lnSpc>
                <a:spcPct val="100000"/>
              </a:lnSpc>
              <a:spcBef>
                <a:spcPts val="400"/>
              </a:spcBef>
              <a:buClr>
                <a:srgbClr val="000000"/>
              </a:buClr>
              <a:buFont typeface="Symbol" charset="2"/>
              <a:buChar char=""/>
            </a:pPr>
            <a:r>
              <a:rPr lang="pl-PL" sz="2000" b="0" u="none" strike="noStrike">
                <a:solidFill>
                  <a:schemeClr val="dk1"/>
                </a:solidFill>
                <a:uFillTx/>
                <a:latin typeface="Times New Roman"/>
              </a:rPr>
              <a:t>Trzeci poziom</a:t>
            </a:r>
          </a:p>
          <a:p>
            <a:pPr marL="1595520" lvl="3" indent="-227880">
              <a:lnSpc>
                <a:spcPct val="100000"/>
              </a:lnSpc>
              <a:spcBef>
                <a:spcPts val="360"/>
              </a:spcBef>
              <a:buClr>
                <a:srgbClr val="000000"/>
              </a:buClr>
              <a:buFont typeface="Symbol" charset="2"/>
              <a:buChar char=""/>
            </a:pPr>
            <a:r>
              <a:rPr lang="pl-PL" sz="1800" b="0" u="none" strike="noStrike">
                <a:solidFill>
                  <a:schemeClr val="dk1"/>
                </a:solidFill>
                <a:uFillTx/>
                <a:latin typeface="Times New Roman"/>
              </a:rPr>
              <a:t>Czwarty poziom</a:t>
            </a:r>
          </a:p>
          <a:p>
            <a:pPr marL="2051280" lvl="4" indent="-227880">
              <a:lnSpc>
                <a:spcPct val="100000"/>
              </a:lnSpc>
              <a:spcBef>
                <a:spcPts val="360"/>
              </a:spcBef>
              <a:buClr>
                <a:srgbClr val="000000"/>
              </a:buClr>
              <a:buFont typeface="OpenSymbol"/>
              <a:buChar char="»"/>
            </a:pPr>
            <a:r>
              <a:rPr lang="pl-PL" sz="1800" b="0" u="none" strike="noStrike">
                <a:solidFill>
                  <a:schemeClr val="dk1"/>
                </a:solidFill>
                <a:uFillTx/>
                <a:latin typeface="Times New Roman"/>
              </a:rPr>
              <a:t>Piąty poziom</a:t>
            </a:r>
          </a:p>
        </p:txBody>
      </p:sp>
      <p:sp>
        <p:nvSpPr>
          <p:cNvPr id="958" name="PlaceHolder 4"/>
          <p:cNvSpPr>
            <a:spLocks noGrp="1"/>
          </p:cNvSpPr>
          <p:nvPr>
            <p:ph type="dt" idx="484"/>
          </p:nvPr>
        </p:nvSpPr>
        <p:spPr>
          <a:xfrm>
            <a:off x="685800" y="6248520"/>
            <a:ext cx="1904760" cy="456840"/>
          </a:xfrm>
          <a:prstGeom prst="rect">
            <a:avLst/>
          </a:prstGeom>
          <a:noFill/>
          <a:ln w="9360">
            <a:noFill/>
          </a:ln>
        </p:spPr>
        <p:txBody>
          <a:bodyPr lIns="91080" tIns="45720" rIns="91080" bIns="45720" numCol="1" spcCol="0" anchor="t">
            <a:noAutofit/>
          </a:bodyPr>
          <a:lstStyle>
            <a:lvl1pPr indent="0">
              <a:buNone/>
              <a:defRPr lang="pl-PL" sz="1400" b="0" u="none" strike="noStrike">
                <a:solidFill>
                  <a:srgbClr val="000000"/>
                </a:solidFill>
                <a:uFillTx/>
                <a:latin typeface="Times New Roman"/>
              </a:defRPr>
            </a:lvl1pPr>
          </a:lstStyle>
          <a:p>
            <a:pPr indent="0">
              <a:buNone/>
            </a:pPr>
            <a:r>
              <a:rPr lang="pl-PL" sz="1400" b="0" u="none" strike="noStrike">
                <a:solidFill>
                  <a:srgbClr val="000000"/>
                </a:solidFill>
                <a:uFillTx/>
                <a:latin typeface="Times New Roman"/>
              </a:rPr>
              <a:t>&lt;data/godzina&gt;</a:t>
            </a:r>
          </a:p>
        </p:txBody>
      </p:sp>
      <p:sp>
        <p:nvSpPr>
          <p:cNvPr id="959" name="PlaceHolder 5"/>
          <p:cNvSpPr>
            <a:spLocks noGrp="1"/>
          </p:cNvSpPr>
          <p:nvPr>
            <p:ph type="ftr" idx="485"/>
          </p:nvPr>
        </p:nvSpPr>
        <p:spPr>
          <a:xfrm>
            <a:off x="3124080" y="6248520"/>
            <a:ext cx="2895120" cy="456840"/>
          </a:xfrm>
          <a:prstGeom prst="rect">
            <a:avLst/>
          </a:prstGeom>
          <a:noFill/>
          <a:ln w="9360">
            <a:noFill/>
          </a:ln>
        </p:spPr>
        <p:txBody>
          <a:bodyPr lIns="91080" tIns="45720" rIns="91080" bIns="45720" numCol="1" spcCol="0" anchor="t">
            <a:noAutofit/>
          </a:bodyPr>
          <a:lstStyle>
            <a:lvl1pPr indent="0" algn="ctr">
              <a:buNone/>
              <a:defRPr lang="pl-PL" sz="1400" b="0" u="none" strike="noStrike">
                <a:solidFill>
                  <a:srgbClr val="000000"/>
                </a:solidFill>
                <a:uFillTx/>
                <a:latin typeface="Times New Roman"/>
              </a:defRPr>
            </a:lvl1pPr>
          </a:lstStyle>
          <a:p>
            <a:pPr indent="0" algn="ctr">
              <a:buNone/>
            </a:pPr>
            <a:r>
              <a:rPr lang="pl-PL" sz="1400" b="0" u="none" strike="noStrike">
                <a:solidFill>
                  <a:srgbClr val="000000"/>
                </a:solidFill>
                <a:uFillTx/>
                <a:latin typeface="Times New Roman"/>
              </a:rPr>
              <a:t>&lt;stopka&gt;</a:t>
            </a:r>
          </a:p>
        </p:txBody>
      </p:sp>
      <p:sp>
        <p:nvSpPr>
          <p:cNvPr id="960" name="PlaceHolder 6"/>
          <p:cNvSpPr>
            <a:spLocks noGrp="1"/>
          </p:cNvSpPr>
          <p:nvPr>
            <p:ph type="sldNum" idx="486"/>
          </p:nvPr>
        </p:nvSpPr>
        <p:spPr>
          <a:xfrm>
            <a:off x="6553080" y="6248520"/>
            <a:ext cx="1904760" cy="456840"/>
          </a:xfrm>
          <a:prstGeom prst="rect">
            <a:avLst/>
          </a:prstGeom>
          <a:noFill/>
          <a:ln w="9360">
            <a:noFill/>
          </a:ln>
        </p:spPr>
        <p:txBody>
          <a:bodyPr lIns="91080" tIns="45720" rIns="91080" bIns="45720" numCol="1" spcCol="0" anchor="t">
            <a:noAutofit/>
          </a:bodyPr>
          <a:lstStyle>
            <a:lvl1pPr indent="0" algn="r">
              <a:lnSpc>
                <a:spcPct val="100000"/>
              </a:lnSpc>
              <a:buNone/>
              <a:defRPr lang="pl-PL" sz="1400" b="0" u="none" strike="noStrike">
                <a:solidFill>
                  <a:srgbClr val="000000"/>
                </a:solidFill>
                <a:uFillTx/>
                <a:latin typeface="Times New Roman"/>
              </a:defRPr>
            </a:lvl1pPr>
          </a:lstStyle>
          <a:p>
            <a:pPr indent="0" algn="r">
              <a:lnSpc>
                <a:spcPct val="100000"/>
              </a:lnSpc>
              <a:buNone/>
            </a:pPr>
            <a:fld id="{1D92573E-F802-4111-A859-C996641E616D}" type="slidenum">
              <a:rPr lang="pl-PL" sz="1400" b="0" u="none" strike="noStrike">
                <a:solidFill>
                  <a:srgbClr val="000000"/>
                </a:solidFill>
                <a:uFillTx/>
                <a:latin typeface="Times New Roman"/>
              </a:rPr>
              <a:t>‹#›</a:t>
            </a:fld>
            <a:endParaRPr lang="pl-PL" sz="1400" b="0" u="none" strike="noStrik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971" r:id="rId1"/>
  </p:sldLayoutIdLst>
  <p:txStyles>
    <p:titleStyle/>
    <p:bodyStyle/>
    <p:otherStyle/>
  </p:txStyles>
</p:sldMaster>
</file>

<file path=ppt/slideMasters/slideMaster151.xml><?xml version="1.0" encoding="utf-8"?>
<p:sldMaster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964" name="PlaceHolder 1"/>
          <p:cNvSpPr>
            <a:spLocks noGrp="1"/>
          </p:cNvSpPr>
          <p:nvPr>
            <p:ph type="title"/>
          </p:nvPr>
        </p:nvSpPr>
        <p:spPr>
          <a:xfrm>
            <a:off x="457200" y="274680"/>
            <a:ext cx="8229240" cy="1142640"/>
          </a:xfrm>
          <a:prstGeom prst="rect">
            <a:avLst/>
          </a:prstGeom>
          <a:noFill/>
          <a:ln w="0">
            <a:noFill/>
          </a:ln>
        </p:spPr>
        <p:txBody>
          <a:bodyPr lIns="91080" tIns="45720" rIns="91080" bIns="45720" numCol="1" spcCol="0" anchor="ctr">
            <a:noAutofit/>
          </a:bodyPr>
          <a:lstStyle/>
          <a:p>
            <a:pPr indent="0" algn="ctr">
              <a:lnSpc>
                <a:spcPct val="100000"/>
              </a:lnSpc>
              <a:buNone/>
            </a:pPr>
            <a:r>
              <a:rPr lang="pl-PL" sz="4400" b="0" u="none" strike="noStrike">
                <a:solidFill>
                  <a:schemeClr val="dk2"/>
                </a:solidFill>
                <a:uFillTx/>
                <a:latin typeface="Times New Roman"/>
              </a:rPr>
              <a:t>Kliknij, aby edytować styl</a:t>
            </a:r>
            <a:endParaRPr lang="pl-PL" sz="4400" b="0" u="none" strike="noStrike">
              <a:solidFill>
                <a:schemeClr val="dk1"/>
              </a:solidFill>
              <a:uFillTx/>
              <a:latin typeface="Times New Roman"/>
            </a:endParaRPr>
          </a:p>
        </p:txBody>
      </p:sp>
      <p:sp>
        <p:nvSpPr>
          <p:cNvPr id="965" name="PlaceHolder 2"/>
          <p:cNvSpPr>
            <a:spLocks noGrp="1"/>
          </p:cNvSpPr>
          <p:nvPr>
            <p:ph type="body"/>
          </p:nvPr>
        </p:nvSpPr>
        <p:spPr>
          <a:xfrm>
            <a:off x="457200" y="1535040"/>
            <a:ext cx="4039920" cy="639360"/>
          </a:xfrm>
          <a:prstGeom prst="rect">
            <a:avLst/>
          </a:prstGeom>
          <a:noFill/>
          <a:ln w="0">
            <a:noFill/>
          </a:ln>
        </p:spPr>
        <p:txBody>
          <a:bodyPr lIns="91080" tIns="45720" rIns="91080" bIns="45720" numCol="1" spcCol="0" anchor="b">
            <a:noAutofit/>
          </a:bodyPr>
          <a:lstStyle/>
          <a:p>
            <a:pPr indent="0">
              <a:lnSpc>
                <a:spcPct val="100000"/>
              </a:lnSpc>
              <a:spcBef>
                <a:spcPts val="479"/>
              </a:spcBef>
              <a:buNone/>
              <a:tabLst>
                <a:tab pos="0" algn="l"/>
              </a:tabLst>
            </a:pPr>
            <a:r>
              <a:rPr lang="pl-PL" sz="2400" b="1" u="none" strike="noStrike">
                <a:solidFill>
                  <a:schemeClr val="dk1"/>
                </a:solidFill>
                <a:uFillTx/>
                <a:latin typeface="Times New Roman"/>
              </a:rPr>
              <a:t>Kliknij, aby edytować style wzorca tekstu</a:t>
            </a:r>
            <a:endParaRPr lang="pl-PL" sz="2400" b="0" u="none" strike="noStrike">
              <a:solidFill>
                <a:schemeClr val="dk1"/>
              </a:solidFill>
              <a:uFillTx/>
              <a:latin typeface="Times New Roman"/>
            </a:endParaRPr>
          </a:p>
        </p:txBody>
      </p:sp>
      <p:sp>
        <p:nvSpPr>
          <p:cNvPr id="966" name="PlaceHolder 3"/>
          <p:cNvSpPr>
            <a:spLocks noGrp="1"/>
          </p:cNvSpPr>
          <p:nvPr>
            <p:ph type="body"/>
          </p:nvPr>
        </p:nvSpPr>
        <p:spPr>
          <a:xfrm>
            <a:off x="457200" y="2174760"/>
            <a:ext cx="4039920" cy="3951000"/>
          </a:xfrm>
          <a:prstGeom prst="rect">
            <a:avLst/>
          </a:prstGeom>
          <a:noFill/>
          <a:ln w="0">
            <a:noFill/>
          </a:ln>
        </p:spPr>
        <p:txBody>
          <a:bodyPr lIns="91080" tIns="45720" rIns="91080" bIns="45720" numCol="1" spcCol="0" anchor="t">
            <a:noAutofit/>
          </a:bodyPr>
          <a:lstStyle/>
          <a:p>
            <a:pPr marL="342000" indent="-342000">
              <a:lnSpc>
                <a:spcPct val="100000"/>
              </a:lnSpc>
              <a:spcBef>
                <a:spcPts val="479"/>
              </a:spcBef>
              <a:buClr>
                <a:srgbClr val="000000"/>
              </a:buClr>
              <a:buFont typeface="Symbol" charset="2"/>
              <a:buChar char=""/>
            </a:pPr>
            <a:r>
              <a:rPr lang="pl-PL" sz="2400" b="0" u="none" strike="noStrike">
                <a:solidFill>
                  <a:schemeClr val="dk1"/>
                </a:solidFill>
                <a:uFillTx/>
                <a:latin typeface="Times New Roman"/>
              </a:rPr>
              <a:t>Kliknij, aby edytować style wzorca tekstu</a:t>
            </a:r>
          </a:p>
          <a:p>
            <a:pPr marL="740880" lvl="1" indent="-284760">
              <a:lnSpc>
                <a:spcPct val="100000"/>
              </a:lnSpc>
              <a:spcBef>
                <a:spcPts val="400"/>
              </a:spcBef>
              <a:buClr>
                <a:srgbClr val="000000"/>
              </a:buClr>
              <a:buFont typeface="Symbol" charset="2"/>
              <a:buChar char=""/>
            </a:pPr>
            <a:r>
              <a:rPr lang="pl-PL" sz="2000" b="0" u="none" strike="noStrike">
                <a:solidFill>
                  <a:schemeClr val="dk1"/>
                </a:solidFill>
                <a:uFillTx/>
                <a:latin typeface="Times New Roman"/>
              </a:rPr>
              <a:t>Drugi poziom</a:t>
            </a:r>
          </a:p>
          <a:p>
            <a:pPr marL="1139400" lvl="2" indent="-227880">
              <a:lnSpc>
                <a:spcPct val="100000"/>
              </a:lnSpc>
              <a:spcBef>
                <a:spcPts val="360"/>
              </a:spcBef>
              <a:buClr>
                <a:srgbClr val="000000"/>
              </a:buClr>
              <a:buFont typeface="Symbol" charset="2"/>
              <a:buChar char=""/>
            </a:pPr>
            <a:r>
              <a:rPr lang="pl-PL" sz="1800" b="0" u="none" strike="noStrike">
                <a:solidFill>
                  <a:schemeClr val="dk1"/>
                </a:solidFill>
                <a:uFillTx/>
                <a:latin typeface="Times New Roman"/>
              </a:rPr>
              <a:t>Trzeci poziom</a:t>
            </a:r>
          </a:p>
          <a:p>
            <a:pPr marL="1595520" lvl="3" indent="-227880">
              <a:lnSpc>
                <a:spcPct val="100000"/>
              </a:lnSpc>
              <a:spcBef>
                <a:spcPts val="320"/>
              </a:spcBef>
              <a:buClr>
                <a:srgbClr val="000000"/>
              </a:buClr>
              <a:buFont typeface="Symbol" charset="2"/>
              <a:buChar char=""/>
            </a:pPr>
            <a:r>
              <a:rPr lang="pl-PL" sz="1600" b="0" u="none" strike="noStrike">
                <a:solidFill>
                  <a:schemeClr val="dk1"/>
                </a:solidFill>
                <a:uFillTx/>
                <a:latin typeface="Times New Roman"/>
              </a:rPr>
              <a:t>Czwarty poziom</a:t>
            </a:r>
          </a:p>
          <a:p>
            <a:pPr marL="2051280" lvl="4" indent="-227880">
              <a:lnSpc>
                <a:spcPct val="100000"/>
              </a:lnSpc>
              <a:spcBef>
                <a:spcPts val="320"/>
              </a:spcBef>
              <a:buClr>
                <a:srgbClr val="000000"/>
              </a:buClr>
              <a:buFont typeface="OpenSymbol"/>
              <a:buChar char="»"/>
            </a:pPr>
            <a:r>
              <a:rPr lang="pl-PL" sz="1600" b="0" u="none" strike="noStrike">
                <a:solidFill>
                  <a:schemeClr val="dk1"/>
                </a:solidFill>
                <a:uFillTx/>
                <a:latin typeface="Times New Roman"/>
              </a:rPr>
              <a:t>Piąty poziom</a:t>
            </a:r>
          </a:p>
        </p:txBody>
      </p:sp>
      <p:sp>
        <p:nvSpPr>
          <p:cNvPr id="967" name="PlaceHolder 4"/>
          <p:cNvSpPr>
            <a:spLocks noGrp="1"/>
          </p:cNvSpPr>
          <p:nvPr>
            <p:ph type="body"/>
          </p:nvPr>
        </p:nvSpPr>
        <p:spPr>
          <a:xfrm>
            <a:off x="4645080" y="1535040"/>
            <a:ext cx="4041360" cy="639360"/>
          </a:xfrm>
          <a:prstGeom prst="rect">
            <a:avLst/>
          </a:prstGeom>
          <a:noFill/>
          <a:ln w="0">
            <a:noFill/>
          </a:ln>
        </p:spPr>
        <p:txBody>
          <a:bodyPr lIns="91080" tIns="45720" rIns="91080" bIns="45720" numCol="1" spcCol="0" anchor="b">
            <a:noAutofit/>
          </a:bodyPr>
          <a:lstStyle/>
          <a:p>
            <a:pPr indent="0">
              <a:lnSpc>
                <a:spcPct val="100000"/>
              </a:lnSpc>
              <a:spcBef>
                <a:spcPts val="479"/>
              </a:spcBef>
              <a:buNone/>
              <a:tabLst>
                <a:tab pos="0" algn="l"/>
              </a:tabLst>
            </a:pPr>
            <a:r>
              <a:rPr lang="pl-PL" sz="2400" b="1" u="none" strike="noStrike">
                <a:solidFill>
                  <a:schemeClr val="dk1"/>
                </a:solidFill>
                <a:uFillTx/>
                <a:latin typeface="Times New Roman"/>
              </a:rPr>
              <a:t>Kliknij, aby edytować style wzorca tekstu</a:t>
            </a:r>
            <a:endParaRPr lang="pl-PL" sz="2400" b="0" u="none" strike="noStrike">
              <a:solidFill>
                <a:schemeClr val="dk1"/>
              </a:solidFill>
              <a:uFillTx/>
              <a:latin typeface="Times New Roman"/>
            </a:endParaRPr>
          </a:p>
        </p:txBody>
      </p:sp>
      <p:sp>
        <p:nvSpPr>
          <p:cNvPr id="968" name="PlaceHolder 5"/>
          <p:cNvSpPr>
            <a:spLocks noGrp="1"/>
          </p:cNvSpPr>
          <p:nvPr>
            <p:ph type="body"/>
          </p:nvPr>
        </p:nvSpPr>
        <p:spPr>
          <a:xfrm>
            <a:off x="4645080" y="2174760"/>
            <a:ext cx="4041360" cy="3951000"/>
          </a:xfrm>
          <a:prstGeom prst="rect">
            <a:avLst/>
          </a:prstGeom>
          <a:noFill/>
          <a:ln w="0">
            <a:noFill/>
          </a:ln>
        </p:spPr>
        <p:txBody>
          <a:bodyPr lIns="91080" tIns="45720" rIns="91080" bIns="45720" numCol="1" spcCol="0" anchor="t">
            <a:noAutofit/>
          </a:bodyPr>
          <a:lstStyle/>
          <a:p>
            <a:pPr marL="342000" indent="-342000">
              <a:lnSpc>
                <a:spcPct val="100000"/>
              </a:lnSpc>
              <a:spcBef>
                <a:spcPts val="479"/>
              </a:spcBef>
              <a:buClr>
                <a:srgbClr val="000000"/>
              </a:buClr>
              <a:buFont typeface="Symbol" charset="2"/>
              <a:buChar char=""/>
            </a:pPr>
            <a:r>
              <a:rPr lang="pl-PL" sz="2400" b="0" u="none" strike="noStrike">
                <a:solidFill>
                  <a:schemeClr val="dk1"/>
                </a:solidFill>
                <a:uFillTx/>
                <a:latin typeface="Times New Roman"/>
              </a:rPr>
              <a:t>Kliknij, aby edytować style wzorca tekstu</a:t>
            </a:r>
          </a:p>
          <a:p>
            <a:pPr marL="740880" lvl="1" indent="-284760">
              <a:lnSpc>
                <a:spcPct val="100000"/>
              </a:lnSpc>
              <a:spcBef>
                <a:spcPts val="400"/>
              </a:spcBef>
              <a:buClr>
                <a:srgbClr val="000000"/>
              </a:buClr>
              <a:buFont typeface="Symbol" charset="2"/>
              <a:buChar char=""/>
            </a:pPr>
            <a:r>
              <a:rPr lang="pl-PL" sz="2000" b="0" u="none" strike="noStrike">
                <a:solidFill>
                  <a:schemeClr val="dk1"/>
                </a:solidFill>
                <a:uFillTx/>
                <a:latin typeface="Times New Roman"/>
              </a:rPr>
              <a:t>Drugi poziom</a:t>
            </a:r>
          </a:p>
          <a:p>
            <a:pPr marL="1139400" lvl="2" indent="-227880">
              <a:lnSpc>
                <a:spcPct val="100000"/>
              </a:lnSpc>
              <a:spcBef>
                <a:spcPts val="360"/>
              </a:spcBef>
              <a:buClr>
                <a:srgbClr val="000000"/>
              </a:buClr>
              <a:buFont typeface="Symbol" charset="2"/>
              <a:buChar char=""/>
            </a:pPr>
            <a:r>
              <a:rPr lang="pl-PL" sz="1800" b="0" u="none" strike="noStrike">
                <a:solidFill>
                  <a:schemeClr val="dk1"/>
                </a:solidFill>
                <a:uFillTx/>
                <a:latin typeface="Times New Roman"/>
              </a:rPr>
              <a:t>Trzeci poziom</a:t>
            </a:r>
          </a:p>
          <a:p>
            <a:pPr marL="1595520" lvl="3" indent="-227880">
              <a:lnSpc>
                <a:spcPct val="100000"/>
              </a:lnSpc>
              <a:spcBef>
                <a:spcPts val="320"/>
              </a:spcBef>
              <a:buClr>
                <a:srgbClr val="000000"/>
              </a:buClr>
              <a:buFont typeface="Symbol" charset="2"/>
              <a:buChar char=""/>
            </a:pPr>
            <a:r>
              <a:rPr lang="pl-PL" sz="1600" b="0" u="none" strike="noStrike">
                <a:solidFill>
                  <a:schemeClr val="dk1"/>
                </a:solidFill>
                <a:uFillTx/>
                <a:latin typeface="Times New Roman"/>
              </a:rPr>
              <a:t>Czwarty poziom</a:t>
            </a:r>
          </a:p>
          <a:p>
            <a:pPr marL="2051280" lvl="4" indent="-227880">
              <a:lnSpc>
                <a:spcPct val="100000"/>
              </a:lnSpc>
              <a:spcBef>
                <a:spcPts val="320"/>
              </a:spcBef>
              <a:buClr>
                <a:srgbClr val="000000"/>
              </a:buClr>
              <a:buFont typeface="OpenSymbol"/>
              <a:buChar char="»"/>
            </a:pPr>
            <a:r>
              <a:rPr lang="pl-PL" sz="1600" b="0" u="none" strike="noStrike">
                <a:solidFill>
                  <a:schemeClr val="dk1"/>
                </a:solidFill>
                <a:uFillTx/>
                <a:latin typeface="Times New Roman"/>
              </a:rPr>
              <a:t>Piąty poziom</a:t>
            </a:r>
          </a:p>
        </p:txBody>
      </p:sp>
      <p:sp>
        <p:nvSpPr>
          <p:cNvPr id="969" name="PlaceHolder 6"/>
          <p:cNvSpPr>
            <a:spLocks noGrp="1"/>
          </p:cNvSpPr>
          <p:nvPr>
            <p:ph type="dt" idx="487"/>
          </p:nvPr>
        </p:nvSpPr>
        <p:spPr>
          <a:xfrm>
            <a:off x="685800" y="6248520"/>
            <a:ext cx="1904760" cy="456840"/>
          </a:xfrm>
          <a:prstGeom prst="rect">
            <a:avLst/>
          </a:prstGeom>
          <a:noFill/>
          <a:ln w="9360">
            <a:noFill/>
          </a:ln>
        </p:spPr>
        <p:txBody>
          <a:bodyPr lIns="91080" tIns="45720" rIns="91080" bIns="45720" numCol="1" spcCol="0" anchor="t">
            <a:noAutofit/>
          </a:bodyPr>
          <a:lstStyle>
            <a:lvl1pPr indent="0">
              <a:buNone/>
              <a:defRPr lang="pl-PL" sz="1400" b="0" u="none" strike="noStrike">
                <a:solidFill>
                  <a:srgbClr val="000000"/>
                </a:solidFill>
                <a:uFillTx/>
                <a:latin typeface="Times New Roman"/>
              </a:defRPr>
            </a:lvl1pPr>
          </a:lstStyle>
          <a:p>
            <a:pPr indent="0">
              <a:buNone/>
            </a:pPr>
            <a:r>
              <a:rPr lang="pl-PL" sz="1400" b="0" u="none" strike="noStrike">
                <a:solidFill>
                  <a:srgbClr val="000000"/>
                </a:solidFill>
                <a:uFillTx/>
                <a:latin typeface="Times New Roman"/>
              </a:rPr>
              <a:t>&lt;data/godzina&gt;</a:t>
            </a:r>
          </a:p>
        </p:txBody>
      </p:sp>
      <p:sp>
        <p:nvSpPr>
          <p:cNvPr id="970" name="PlaceHolder 7"/>
          <p:cNvSpPr>
            <a:spLocks noGrp="1"/>
          </p:cNvSpPr>
          <p:nvPr>
            <p:ph type="ftr" idx="488"/>
          </p:nvPr>
        </p:nvSpPr>
        <p:spPr>
          <a:xfrm>
            <a:off x="3124080" y="6248520"/>
            <a:ext cx="2895120" cy="456840"/>
          </a:xfrm>
          <a:prstGeom prst="rect">
            <a:avLst/>
          </a:prstGeom>
          <a:noFill/>
          <a:ln w="9360">
            <a:noFill/>
          </a:ln>
        </p:spPr>
        <p:txBody>
          <a:bodyPr lIns="91080" tIns="45720" rIns="91080" bIns="45720" numCol="1" spcCol="0" anchor="t">
            <a:noAutofit/>
          </a:bodyPr>
          <a:lstStyle>
            <a:lvl1pPr indent="0" algn="ctr">
              <a:buNone/>
              <a:defRPr lang="pl-PL" sz="1400" b="0" u="none" strike="noStrike">
                <a:solidFill>
                  <a:srgbClr val="000000"/>
                </a:solidFill>
                <a:uFillTx/>
                <a:latin typeface="Times New Roman"/>
              </a:defRPr>
            </a:lvl1pPr>
          </a:lstStyle>
          <a:p>
            <a:pPr indent="0" algn="ctr">
              <a:buNone/>
            </a:pPr>
            <a:r>
              <a:rPr lang="pl-PL" sz="1400" b="0" u="none" strike="noStrike">
                <a:solidFill>
                  <a:srgbClr val="000000"/>
                </a:solidFill>
                <a:uFillTx/>
                <a:latin typeface="Times New Roman"/>
              </a:rPr>
              <a:t>&lt;stopka&gt;</a:t>
            </a:r>
          </a:p>
        </p:txBody>
      </p:sp>
      <p:sp>
        <p:nvSpPr>
          <p:cNvPr id="971" name="PlaceHolder 8"/>
          <p:cNvSpPr>
            <a:spLocks noGrp="1"/>
          </p:cNvSpPr>
          <p:nvPr>
            <p:ph type="sldNum" idx="489"/>
          </p:nvPr>
        </p:nvSpPr>
        <p:spPr>
          <a:xfrm>
            <a:off x="6553080" y="6248520"/>
            <a:ext cx="1904760" cy="456840"/>
          </a:xfrm>
          <a:prstGeom prst="rect">
            <a:avLst/>
          </a:prstGeom>
          <a:noFill/>
          <a:ln w="9360">
            <a:noFill/>
          </a:ln>
        </p:spPr>
        <p:txBody>
          <a:bodyPr lIns="91080" tIns="45720" rIns="91080" bIns="45720" numCol="1" spcCol="0" anchor="t">
            <a:noAutofit/>
          </a:bodyPr>
          <a:lstStyle>
            <a:lvl1pPr indent="0" algn="r">
              <a:lnSpc>
                <a:spcPct val="100000"/>
              </a:lnSpc>
              <a:buNone/>
              <a:defRPr lang="pl-PL" sz="1400" b="0" u="none" strike="noStrike">
                <a:solidFill>
                  <a:srgbClr val="000000"/>
                </a:solidFill>
                <a:uFillTx/>
                <a:latin typeface="Times New Roman"/>
              </a:defRPr>
            </a:lvl1pPr>
          </a:lstStyle>
          <a:p>
            <a:pPr indent="0" algn="r">
              <a:lnSpc>
                <a:spcPct val="100000"/>
              </a:lnSpc>
              <a:buNone/>
            </a:pPr>
            <a:fld id="{AD8CE4C4-9869-4E9F-9C80-7A8A51E6DEC4}" type="slidenum">
              <a:rPr lang="pl-PL" sz="1400" b="0" u="none" strike="noStrike">
                <a:solidFill>
                  <a:srgbClr val="000000"/>
                </a:solidFill>
                <a:uFillTx/>
                <a:latin typeface="Times New Roman"/>
              </a:rPr>
              <a:t>‹#›</a:t>
            </a:fld>
            <a:endParaRPr lang="pl-PL" sz="1400" b="0" u="none" strike="noStrik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973" r:id="rId1"/>
  </p:sldLayoutIdLst>
  <p:txStyles>
    <p:titleStyle/>
    <p:bodyStyle/>
    <p:otherStyle/>
  </p:txStyles>
</p:sldMaster>
</file>

<file path=ppt/slideMasters/slideMaster152.xml><?xml version="1.0" encoding="utf-8"?>
<p:sldMaster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972" name="PlaceHolder 1"/>
          <p:cNvSpPr>
            <a:spLocks noGrp="1"/>
          </p:cNvSpPr>
          <p:nvPr>
            <p:ph type="title"/>
          </p:nvPr>
        </p:nvSpPr>
        <p:spPr>
          <a:xfrm>
            <a:off x="685800" y="609480"/>
            <a:ext cx="7772040" cy="1142640"/>
          </a:xfrm>
          <a:prstGeom prst="rect">
            <a:avLst/>
          </a:prstGeom>
          <a:noFill/>
          <a:ln w="0">
            <a:noFill/>
          </a:ln>
        </p:spPr>
        <p:txBody>
          <a:bodyPr lIns="91080" tIns="45720" rIns="91080" bIns="45720" numCol="1" spcCol="0" anchor="ctr">
            <a:noAutofit/>
          </a:bodyPr>
          <a:lstStyle/>
          <a:p>
            <a:pPr indent="0" algn="ctr">
              <a:lnSpc>
                <a:spcPct val="100000"/>
              </a:lnSpc>
              <a:buNone/>
            </a:pPr>
            <a:r>
              <a:rPr lang="pl-PL" sz="4400" b="0" u="none" strike="noStrike">
                <a:solidFill>
                  <a:schemeClr val="dk2"/>
                </a:solidFill>
                <a:uFillTx/>
                <a:latin typeface="Times New Roman"/>
              </a:rPr>
              <a:t>Kliknij, aby edytować styl</a:t>
            </a:r>
            <a:endParaRPr lang="pl-PL" sz="4400" b="0" u="none" strike="noStrike">
              <a:solidFill>
                <a:schemeClr val="dk1"/>
              </a:solidFill>
              <a:uFillTx/>
              <a:latin typeface="Times New Roman"/>
            </a:endParaRPr>
          </a:p>
        </p:txBody>
      </p:sp>
      <p:sp>
        <p:nvSpPr>
          <p:cNvPr id="973" name="PlaceHolder 2"/>
          <p:cNvSpPr>
            <a:spLocks noGrp="1"/>
          </p:cNvSpPr>
          <p:nvPr>
            <p:ph type="dt" idx="490"/>
          </p:nvPr>
        </p:nvSpPr>
        <p:spPr>
          <a:xfrm>
            <a:off x="685800" y="6248520"/>
            <a:ext cx="1904760" cy="456840"/>
          </a:xfrm>
          <a:prstGeom prst="rect">
            <a:avLst/>
          </a:prstGeom>
          <a:noFill/>
          <a:ln w="9360">
            <a:noFill/>
          </a:ln>
        </p:spPr>
        <p:txBody>
          <a:bodyPr lIns="91080" tIns="45720" rIns="91080" bIns="45720" numCol="1" spcCol="0" anchor="t">
            <a:noAutofit/>
          </a:bodyPr>
          <a:lstStyle>
            <a:lvl1pPr indent="0">
              <a:buNone/>
              <a:defRPr lang="pl-PL" sz="1400" b="0" u="none" strike="noStrike">
                <a:solidFill>
                  <a:srgbClr val="000000"/>
                </a:solidFill>
                <a:uFillTx/>
                <a:latin typeface="Times New Roman"/>
              </a:defRPr>
            </a:lvl1pPr>
          </a:lstStyle>
          <a:p>
            <a:pPr indent="0">
              <a:buNone/>
            </a:pPr>
            <a:r>
              <a:rPr lang="pl-PL" sz="1400" b="0" u="none" strike="noStrike">
                <a:solidFill>
                  <a:srgbClr val="000000"/>
                </a:solidFill>
                <a:uFillTx/>
                <a:latin typeface="Times New Roman"/>
              </a:rPr>
              <a:t>&lt;data/godzina&gt;</a:t>
            </a:r>
          </a:p>
        </p:txBody>
      </p:sp>
      <p:sp>
        <p:nvSpPr>
          <p:cNvPr id="974" name="PlaceHolder 3"/>
          <p:cNvSpPr>
            <a:spLocks noGrp="1"/>
          </p:cNvSpPr>
          <p:nvPr>
            <p:ph type="ftr" idx="491"/>
          </p:nvPr>
        </p:nvSpPr>
        <p:spPr>
          <a:xfrm>
            <a:off x="3124080" y="6248520"/>
            <a:ext cx="2895120" cy="456840"/>
          </a:xfrm>
          <a:prstGeom prst="rect">
            <a:avLst/>
          </a:prstGeom>
          <a:noFill/>
          <a:ln w="9360">
            <a:noFill/>
          </a:ln>
        </p:spPr>
        <p:txBody>
          <a:bodyPr lIns="91080" tIns="45720" rIns="91080" bIns="45720" numCol="1" spcCol="0" anchor="t">
            <a:noAutofit/>
          </a:bodyPr>
          <a:lstStyle>
            <a:lvl1pPr indent="0" algn="ctr">
              <a:buNone/>
              <a:defRPr lang="pl-PL" sz="1400" b="0" u="none" strike="noStrike">
                <a:solidFill>
                  <a:srgbClr val="000000"/>
                </a:solidFill>
                <a:uFillTx/>
                <a:latin typeface="Times New Roman"/>
              </a:defRPr>
            </a:lvl1pPr>
          </a:lstStyle>
          <a:p>
            <a:pPr indent="0" algn="ctr">
              <a:buNone/>
            </a:pPr>
            <a:r>
              <a:rPr lang="pl-PL" sz="1400" b="0" u="none" strike="noStrike">
                <a:solidFill>
                  <a:srgbClr val="000000"/>
                </a:solidFill>
                <a:uFillTx/>
                <a:latin typeface="Times New Roman"/>
              </a:rPr>
              <a:t>&lt;stopka&gt;</a:t>
            </a:r>
          </a:p>
        </p:txBody>
      </p:sp>
      <p:sp>
        <p:nvSpPr>
          <p:cNvPr id="975" name="PlaceHolder 4"/>
          <p:cNvSpPr>
            <a:spLocks noGrp="1"/>
          </p:cNvSpPr>
          <p:nvPr>
            <p:ph type="sldNum" idx="492"/>
          </p:nvPr>
        </p:nvSpPr>
        <p:spPr>
          <a:xfrm>
            <a:off x="6553080" y="6248520"/>
            <a:ext cx="1904760" cy="456840"/>
          </a:xfrm>
          <a:prstGeom prst="rect">
            <a:avLst/>
          </a:prstGeom>
          <a:noFill/>
          <a:ln w="9360">
            <a:noFill/>
          </a:ln>
        </p:spPr>
        <p:txBody>
          <a:bodyPr lIns="91080" tIns="45720" rIns="91080" bIns="45720" numCol="1" spcCol="0" anchor="t">
            <a:noAutofit/>
          </a:bodyPr>
          <a:lstStyle>
            <a:lvl1pPr indent="0" algn="r">
              <a:lnSpc>
                <a:spcPct val="100000"/>
              </a:lnSpc>
              <a:buNone/>
              <a:defRPr lang="pl-PL" sz="1400" b="0" u="none" strike="noStrike">
                <a:solidFill>
                  <a:srgbClr val="000000"/>
                </a:solidFill>
                <a:uFillTx/>
                <a:latin typeface="Times New Roman"/>
              </a:defRPr>
            </a:lvl1pPr>
          </a:lstStyle>
          <a:p>
            <a:pPr indent="0" algn="r">
              <a:lnSpc>
                <a:spcPct val="100000"/>
              </a:lnSpc>
              <a:buNone/>
            </a:pPr>
            <a:fld id="{F4C3FF92-3B79-4C9B-9AAB-6C334BE309C5}" type="slidenum">
              <a:rPr lang="pl-PL" sz="1400" b="0" u="none" strike="noStrike">
                <a:solidFill>
                  <a:srgbClr val="000000"/>
                </a:solidFill>
                <a:uFillTx/>
                <a:latin typeface="Times New Roman"/>
              </a:rPr>
              <a:t>‹#›</a:t>
            </a:fld>
            <a:endParaRPr lang="pl-PL" sz="1400" b="0" u="none" strike="noStrik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975" r:id="rId1"/>
  </p:sldLayoutIdLst>
  <p:txStyles>
    <p:titleStyle/>
    <p:bodyStyle/>
    <p:otherStyle/>
  </p:txStyles>
</p:sldMaster>
</file>

<file path=ppt/slideMasters/slideMaster153.xml><?xml version="1.0" encoding="utf-8"?>
<p:sldMaster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977" name="PlaceHolder 1"/>
          <p:cNvSpPr>
            <a:spLocks noGrp="1"/>
          </p:cNvSpPr>
          <p:nvPr>
            <p:ph type="dt" idx="493"/>
          </p:nvPr>
        </p:nvSpPr>
        <p:spPr>
          <a:xfrm>
            <a:off x="685800" y="6248520"/>
            <a:ext cx="1904760" cy="456840"/>
          </a:xfrm>
          <a:prstGeom prst="rect">
            <a:avLst/>
          </a:prstGeom>
          <a:noFill/>
          <a:ln w="9360">
            <a:noFill/>
          </a:ln>
        </p:spPr>
        <p:txBody>
          <a:bodyPr lIns="91080" tIns="45720" rIns="91080" bIns="45720" numCol="1" spcCol="0" anchor="t">
            <a:noAutofit/>
          </a:bodyPr>
          <a:lstStyle>
            <a:lvl1pPr indent="0">
              <a:buNone/>
              <a:defRPr lang="pl-PL" sz="1400" b="0" u="none" strike="noStrike">
                <a:solidFill>
                  <a:srgbClr val="000000"/>
                </a:solidFill>
                <a:uFillTx/>
                <a:latin typeface="Times New Roman"/>
              </a:defRPr>
            </a:lvl1pPr>
          </a:lstStyle>
          <a:p>
            <a:pPr indent="0">
              <a:buNone/>
            </a:pPr>
            <a:r>
              <a:rPr lang="pl-PL" sz="1400" b="0" u="none" strike="noStrike">
                <a:solidFill>
                  <a:srgbClr val="000000"/>
                </a:solidFill>
                <a:uFillTx/>
                <a:latin typeface="Times New Roman"/>
              </a:rPr>
              <a:t>&lt;data/godzina&gt;</a:t>
            </a:r>
          </a:p>
        </p:txBody>
      </p:sp>
      <p:sp>
        <p:nvSpPr>
          <p:cNvPr id="978" name="PlaceHolder 2"/>
          <p:cNvSpPr>
            <a:spLocks noGrp="1"/>
          </p:cNvSpPr>
          <p:nvPr>
            <p:ph type="ftr" idx="494"/>
          </p:nvPr>
        </p:nvSpPr>
        <p:spPr>
          <a:xfrm>
            <a:off x="3124080" y="6248520"/>
            <a:ext cx="2895120" cy="456840"/>
          </a:xfrm>
          <a:prstGeom prst="rect">
            <a:avLst/>
          </a:prstGeom>
          <a:noFill/>
          <a:ln w="9360">
            <a:noFill/>
          </a:ln>
        </p:spPr>
        <p:txBody>
          <a:bodyPr lIns="91080" tIns="45720" rIns="91080" bIns="45720" numCol="1" spcCol="0" anchor="t">
            <a:noAutofit/>
          </a:bodyPr>
          <a:lstStyle>
            <a:lvl1pPr indent="0" algn="ctr">
              <a:buNone/>
              <a:defRPr lang="pl-PL" sz="1400" b="0" u="none" strike="noStrike">
                <a:solidFill>
                  <a:srgbClr val="000000"/>
                </a:solidFill>
                <a:uFillTx/>
                <a:latin typeface="Times New Roman"/>
              </a:defRPr>
            </a:lvl1pPr>
          </a:lstStyle>
          <a:p>
            <a:pPr indent="0" algn="ctr">
              <a:buNone/>
            </a:pPr>
            <a:r>
              <a:rPr lang="pl-PL" sz="1400" b="0" u="none" strike="noStrike">
                <a:solidFill>
                  <a:srgbClr val="000000"/>
                </a:solidFill>
                <a:uFillTx/>
                <a:latin typeface="Times New Roman"/>
              </a:rPr>
              <a:t>&lt;stopka&gt;</a:t>
            </a:r>
          </a:p>
        </p:txBody>
      </p:sp>
      <p:sp>
        <p:nvSpPr>
          <p:cNvPr id="979" name="PlaceHolder 3"/>
          <p:cNvSpPr>
            <a:spLocks noGrp="1"/>
          </p:cNvSpPr>
          <p:nvPr>
            <p:ph type="sldNum" idx="495"/>
          </p:nvPr>
        </p:nvSpPr>
        <p:spPr>
          <a:xfrm>
            <a:off x="6553080" y="6248520"/>
            <a:ext cx="1904760" cy="456840"/>
          </a:xfrm>
          <a:prstGeom prst="rect">
            <a:avLst/>
          </a:prstGeom>
          <a:noFill/>
          <a:ln w="9360">
            <a:noFill/>
          </a:ln>
        </p:spPr>
        <p:txBody>
          <a:bodyPr lIns="91080" tIns="45720" rIns="91080" bIns="45720" numCol="1" spcCol="0" anchor="t">
            <a:noAutofit/>
          </a:bodyPr>
          <a:lstStyle>
            <a:lvl1pPr indent="0" algn="r">
              <a:lnSpc>
                <a:spcPct val="100000"/>
              </a:lnSpc>
              <a:buNone/>
              <a:defRPr lang="pl-PL" sz="1400" b="0" u="none" strike="noStrike">
                <a:solidFill>
                  <a:srgbClr val="000000"/>
                </a:solidFill>
                <a:uFillTx/>
                <a:latin typeface="Times New Roman"/>
              </a:defRPr>
            </a:lvl1pPr>
          </a:lstStyle>
          <a:p>
            <a:pPr indent="0" algn="r">
              <a:lnSpc>
                <a:spcPct val="100000"/>
              </a:lnSpc>
              <a:buNone/>
            </a:pPr>
            <a:fld id="{2D1A8A4A-C833-40A1-8BE1-5B4FC60E0C56}" type="slidenum">
              <a:rPr lang="pl-PL" sz="1400" b="0" u="none" strike="noStrike">
                <a:solidFill>
                  <a:srgbClr val="000000"/>
                </a:solidFill>
                <a:uFillTx/>
                <a:latin typeface="Times New Roman"/>
              </a:rPr>
              <a:t>‹#›</a:t>
            </a:fld>
            <a:endParaRPr lang="pl-PL" sz="1400" b="0" u="none" strike="noStrik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977" r:id="rId1"/>
  </p:sldLayoutIdLst>
  <p:txStyles>
    <p:titleStyle/>
    <p:bodyStyle/>
    <p:otherStyle/>
  </p:txStyles>
</p:sldMaster>
</file>

<file path=ppt/slideMasters/slideMaster154.xml><?xml version="1.0" encoding="utf-8"?>
<p:sldMaster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980" name="PlaceHolder 1"/>
          <p:cNvSpPr>
            <a:spLocks noGrp="1"/>
          </p:cNvSpPr>
          <p:nvPr>
            <p:ph type="title"/>
          </p:nvPr>
        </p:nvSpPr>
        <p:spPr>
          <a:xfrm>
            <a:off x="457200" y="272880"/>
            <a:ext cx="3007800" cy="1161720"/>
          </a:xfrm>
          <a:prstGeom prst="rect">
            <a:avLst/>
          </a:prstGeom>
          <a:noFill/>
          <a:ln w="0">
            <a:noFill/>
          </a:ln>
        </p:spPr>
        <p:txBody>
          <a:bodyPr lIns="91080" tIns="45720" rIns="91080" bIns="45720" numCol="1" spcCol="0" anchor="b">
            <a:noAutofit/>
          </a:bodyPr>
          <a:lstStyle/>
          <a:p>
            <a:pPr indent="0">
              <a:lnSpc>
                <a:spcPct val="100000"/>
              </a:lnSpc>
              <a:buNone/>
            </a:pPr>
            <a:r>
              <a:rPr lang="pl-PL" sz="2000" b="1" u="none" strike="noStrike">
                <a:solidFill>
                  <a:schemeClr val="dk2"/>
                </a:solidFill>
                <a:uFillTx/>
                <a:latin typeface="Times New Roman"/>
              </a:rPr>
              <a:t>Kliknij, aby edytować styl</a:t>
            </a:r>
            <a:endParaRPr lang="pl-PL" sz="2000" b="0" u="none" strike="noStrike">
              <a:solidFill>
                <a:schemeClr val="dk1"/>
              </a:solidFill>
              <a:uFillTx/>
              <a:latin typeface="Times New Roman"/>
            </a:endParaRPr>
          </a:p>
        </p:txBody>
      </p:sp>
      <p:sp>
        <p:nvSpPr>
          <p:cNvPr id="981" name="PlaceHolder 2"/>
          <p:cNvSpPr>
            <a:spLocks noGrp="1"/>
          </p:cNvSpPr>
          <p:nvPr>
            <p:ph type="body"/>
          </p:nvPr>
        </p:nvSpPr>
        <p:spPr>
          <a:xfrm>
            <a:off x="3575160" y="272880"/>
            <a:ext cx="5111280" cy="5852880"/>
          </a:xfrm>
          <a:prstGeom prst="rect">
            <a:avLst/>
          </a:prstGeom>
          <a:noFill/>
          <a:ln w="0">
            <a:noFill/>
          </a:ln>
        </p:spPr>
        <p:txBody>
          <a:bodyPr lIns="91080" tIns="45720" rIns="91080" bIns="45720" numCol="1" spcCol="0" anchor="t">
            <a:noAutofit/>
          </a:bodyPr>
          <a:lstStyle/>
          <a:p>
            <a:pPr marL="342000" indent="-342000">
              <a:lnSpc>
                <a:spcPct val="100000"/>
              </a:lnSpc>
              <a:spcBef>
                <a:spcPts val="641"/>
              </a:spcBef>
              <a:buClr>
                <a:srgbClr val="000000"/>
              </a:buClr>
              <a:buFont typeface="Symbol" charset="2"/>
              <a:buChar char=""/>
            </a:pPr>
            <a:r>
              <a:rPr lang="pl-PL" sz="3200" b="0" u="none" strike="noStrike">
                <a:solidFill>
                  <a:schemeClr val="dk1"/>
                </a:solidFill>
                <a:uFillTx/>
                <a:latin typeface="Times New Roman"/>
              </a:rPr>
              <a:t>Kliknij, aby edytować style wzorca tekstu</a:t>
            </a:r>
          </a:p>
          <a:p>
            <a:pPr marL="740880" lvl="1" indent="-284760">
              <a:lnSpc>
                <a:spcPct val="100000"/>
              </a:lnSpc>
              <a:spcBef>
                <a:spcPts val="561"/>
              </a:spcBef>
              <a:buClr>
                <a:srgbClr val="000000"/>
              </a:buClr>
              <a:buFont typeface="Symbol" charset="2"/>
              <a:buChar char=""/>
            </a:pPr>
            <a:r>
              <a:rPr lang="pl-PL" sz="2800" b="0" u="none" strike="noStrike">
                <a:solidFill>
                  <a:schemeClr val="dk1"/>
                </a:solidFill>
                <a:uFillTx/>
                <a:latin typeface="Times New Roman"/>
              </a:rPr>
              <a:t>Drugi poziom</a:t>
            </a:r>
          </a:p>
          <a:p>
            <a:pPr marL="1139400" lvl="2" indent="-227880">
              <a:lnSpc>
                <a:spcPct val="100000"/>
              </a:lnSpc>
              <a:spcBef>
                <a:spcPts val="479"/>
              </a:spcBef>
              <a:buClr>
                <a:srgbClr val="000000"/>
              </a:buClr>
              <a:buFont typeface="Symbol" charset="2"/>
              <a:buChar char=""/>
            </a:pPr>
            <a:r>
              <a:rPr lang="pl-PL" sz="2400" b="0" u="none" strike="noStrike">
                <a:solidFill>
                  <a:schemeClr val="dk1"/>
                </a:solidFill>
                <a:uFillTx/>
                <a:latin typeface="Times New Roman"/>
              </a:rPr>
              <a:t>Trzeci poziom</a:t>
            </a:r>
          </a:p>
          <a:p>
            <a:pPr marL="1595520" lvl="3" indent="-227880">
              <a:lnSpc>
                <a:spcPct val="100000"/>
              </a:lnSpc>
              <a:spcBef>
                <a:spcPts val="400"/>
              </a:spcBef>
              <a:buClr>
                <a:srgbClr val="000000"/>
              </a:buClr>
              <a:buFont typeface="Symbol" charset="2"/>
              <a:buChar char=""/>
            </a:pPr>
            <a:r>
              <a:rPr lang="pl-PL" sz="2000" b="0" u="none" strike="noStrike">
                <a:solidFill>
                  <a:schemeClr val="dk1"/>
                </a:solidFill>
                <a:uFillTx/>
                <a:latin typeface="Times New Roman"/>
              </a:rPr>
              <a:t>Czwarty poziom</a:t>
            </a:r>
          </a:p>
          <a:p>
            <a:pPr marL="2051280" lvl="4" indent="-227880">
              <a:lnSpc>
                <a:spcPct val="100000"/>
              </a:lnSpc>
              <a:spcBef>
                <a:spcPts val="400"/>
              </a:spcBef>
              <a:buClr>
                <a:srgbClr val="000000"/>
              </a:buClr>
              <a:buFont typeface="OpenSymbol"/>
              <a:buChar char="»"/>
            </a:pPr>
            <a:r>
              <a:rPr lang="pl-PL" sz="2000" b="0" u="none" strike="noStrike">
                <a:solidFill>
                  <a:schemeClr val="dk1"/>
                </a:solidFill>
                <a:uFillTx/>
                <a:latin typeface="Times New Roman"/>
              </a:rPr>
              <a:t>Piąty poziom</a:t>
            </a:r>
          </a:p>
        </p:txBody>
      </p:sp>
      <p:sp>
        <p:nvSpPr>
          <p:cNvPr id="982" name="PlaceHolder 3"/>
          <p:cNvSpPr>
            <a:spLocks noGrp="1"/>
          </p:cNvSpPr>
          <p:nvPr>
            <p:ph type="body"/>
          </p:nvPr>
        </p:nvSpPr>
        <p:spPr>
          <a:xfrm>
            <a:off x="457200" y="1434960"/>
            <a:ext cx="3007800" cy="4690800"/>
          </a:xfrm>
          <a:prstGeom prst="rect">
            <a:avLst/>
          </a:prstGeom>
          <a:noFill/>
          <a:ln w="0">
            <a:noFill/>
          </a:ln>
        </p:spPr>
        <p:txBody>
          <a:bodyPr lIns="91080" tIns="45720" rIns="91080" bIns="45720" numCol="1" spcCol="0" anchor="t">
            <a:noAutofit/>
          </a:bodyPr>
          <a:lstStyle/>
          <a:p>
            <a:pPr indent="0">
              <a:lnSpc>
                <a:spcPct val="100000"/>
              </a:lnSpc>
              <a:spcBef>
                <a:spcPts val="281"/>
              </a:spcBef>
              <a:buNone/>
              <a:tabLst>
                <a:tab pos="0" algn="l"/>
              </a:tabLst>
            </a:pPr>
            <a:r>
              <a:rPr lang="pl-PL" sz="1400" b="0" u="none" strike="noStrike">
                <a:solidFill>
                  <a:schemeClr val="dk1"/>
                </a:solidFill>
                <a:uFillTx/>
                <a:latin typeface="Times New Roman"/>
              </a:rPr>
              <a:t>Kliknij, aby edytować style wzorca tekstu</a:t>
            </a:r>
          </a:p>
        </p:txBody>
      </p:sp>
      <p:sp>
        <p:nvSpPr>
          <p:cNvPr id="983" name="PlaceHolder 4"/>
          <p:cNvSpPr>
            <a:spLocks noGrp="1"/>
          </p:cNvSpPr>
          <p:nvPr>
            <p:ph type="dt" idx="496"/>
          </p:nvPr>
        </p:nvSpPr>
        <p:spPr>
          <a:xfrm>
            <a:off x="685800" y="6248520"/>
            <a:ext cx="1904760" cy="456840"/>
          </a:xfrm>
          <a:prstGeom prst="rect">
            <a:avLst/>
          </a:prstGeom>
          <a:noFill/>
          <a:ln w="9360">
            <a:noFill/>
          </a:ln>
        </p:spPr>
        <p:txBody>
          <a:bodyPr lIns="91080" tIns="45720" rIns="91080" bIns="45720" numCol="1" spcCol="0" anchor="t">
            <a:noAutofit/>
          </a:bodyPr>
          <a:lstStyle>
            <a:lvl1pPr indent="0">
              <a:buNone/>
              <a:defRPr lang="pl-PL" sz="1400" b="0" u="none" strike="noStrike">
                <a:solidFill>
                  <a:srgbClr val="000000"/>
                </a:solidFill>
                <a:uFillTx/>
                <a:latin typeface="Times New Roman"/>
              </a:defRPr>
            </a:lvl1pPr>
          </a:lstStyle>
          <a:p>
            <a:pPr indent="0">
              <a:buNone/>
            </a:pPr>
            <a:r>
              <a:rPr lang="pl-PL" sz="1400" b="0" u="none" strike="noStrike">
                <a:solidFill>
                  <a:srgbClr val="000000"/>
                </a:solidFill>
                <a:uFillTx/>
                <a:latin typeface="Times New Roman"/>
              </a:rPr>
              <a:t>&lt;data/godzina&gt;</a:t>
            </a:r>
          </a:p>
        </p:txBody>
      </p:sp>
      <p:sp>
        <p:nvSpPr>
          <p:cNvPr id="984" name="PlaceHolder 5"/>
          <p:cNvSpPr>
            <a:spLocks noGrp="1"/>
          </p:cNvSpPr>
          <p:nvPr>
            <p:ph type="ftr" idx="497"/>
          </p:nvPr>
        </p:nvSpPr>
        <p:spPr>
          <a:xfrm>
            <a:off x="3124080" y="6248520"/>
            <a:ext cx="2895120" cy="456840"/>
          </a:xfrm>
          <a:prstGeom prst="rect">
            <a:avLst/>
          </a:prstGeom>
          <a:noFill/>
          <a:ln w="9360">
            <a:noFill/>
          </a:ln>
        </p:spPr>
        <p:txBody>
          <a:bodyPr lIns="91080" tIns="45720" rIns="91080" bIns="45720" numCol="1" spcCol="0" anchor="t">
            <a:noAutofit/>
          </a:bodyPr>
          <a:lstStyle>
            <a:lvl1pPr indent="0" algn="ctr">
              <a:buNone/>
              <a:defRPr lang="pl-PL" sz="1400" b="0" u="none" strike="noStrike">
                <a:solidFill>
                  <a:srgbClr val="000000"/>
                </a:solidFill>
                <a:uFillTx/>
                <a:latin typeface="Times New Roman"/>
              </a:defRPr>
            </a:lvl1pPr>
          </a:lstStyle>
          <a:p>
            <a:pPr indent="0" algn="ctr">
              <a:buNone/>
            </a:pPr>
            <a:r>
              <a:rPr lang="pl-PL" sz="1400" b="0" u="none" strike="noStrike">
                <a:solidFill>
                  <a:srgbClr val="000000"/>
                </a:solidFill>
                <a:uFillTx/>
                <a:latin typeface="Times New Roman"/>
              </a:rPr>
              <a:t>&lt;stopka&gt;</a:t>
            </a:r>
          </a:p>
        </p:txBody>
      </p:sp>
      <p:sp>
        <p:nvSpPr>
          <p:cNvPr id="985" name="PlaceHolder 6"/>
          <p:cNvSpPr>
            <a:spLocks noGrp="1"/>
          </p:cNvSpPr>
          <p:nvPr>
            <p:ph type="sldNum" idx="498"/>
          </p:nvPr>
        </p:nvSpPr>
        <p:spPr>
          <a:xfrm>
            <a:off x="6553080" y="6248520"/>
            <a:ext cx="1904760" cy="456840"/>
          </a:xfrm>
          <a:prstGeom prst="rect">
            <a:avLst/>
          </a:prstGeom>
          <a:noFill/>
          <a:ln w="9360">
            <a:noFill/>
          </a:ln>
        </p:spPr>
        <p:txBody>
          <a:bodyPr lIns="91080" tIns="45720" rIns="91080" bIns="45720" numCol="1" spcCol="0" anchor="t">
            <a:noAutofit/>
          </a:bodyPr>
          <a:lstStyle>
            <a:lvl1pPr indent="0" algn="r">
              <a:lnSpc>
                <a:spcPct val="100000"/>
              </a:lnSpc>
              <a:buNone/>
              <a:defRPr lang="pl-PL" sz="1400" b="0" u="none" strike="noStrike">
                <a:solidFill>
                  <a:srgbClr val="000000"/>
                </a:solidFill>
                <a:uFillTx/>
                <a:latin typeface="Times New Roman"/>
              </a:defRPr>
            </a:lvl1pPr>
          </a:lstStyle>
          <a:p>
            <a:pPr indent="0" algn="r">
              <a:lnSpc>
                <a:spcPct val="100000"/>
              </a:lnSpc>
              <a:buNone/>
            </a:pPr>
            <a:fld id="{A9822909-CA67-44DB-A79C-6258778E20C3}" type="slidenum">
              <a:rPr lang="pl-PL" sz="1400" b="0" u="none" strike="noStrike">
                <a:solidFill>
                  <a:srgbClr val="000000"/>
                </a:solidFill>
                <a:uFillTx/>
                <a:latin typeface="Times New Roman"/>
              </a:rPr>
              <a:t>‹#›</a:t>
            </a:fld>
            <a:endParaRPr lang="pl-PL" sz="1400" b="0" u="none" strike="noStrik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979" r:id="rId1"/>
  </p:sldLayoutIdLst>
  <p:txStyles>
    <p:titleStyle/>
    <p:bodyStyle/>
    <p:otherStyle/>
  </p:txStyles>
</p:sldMaster>
</file>

<file path=ppt/slideMasters/slideMaster155.xml><?xml version="1.0" encoding="utf-8"?>
<p:sldMaster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986" name="PlaceHolder 1"/>
          <p:cNvSpPr>
            <a:spLocks noGrp="1"/>
          </p:cNvSpPr>
          <p:nvPr>
            <p:ph type="title"/>
          </p:nvPr>
        </p:nvSpPr>
        <p:spPr>
          <a:xfrm>
            <a:off x="1792440" y="4800600"/>
            <a:ext cx="5486040" cy="566280"/>
          </a:xfrm>
          <a:prstGeom prst="rect">
            <a:avLst/>
          </a:prstGeom>
          <a:noFill/>
          <a:ln w="0">
            <a:noFill/>
          </a:ln>
        </p:spPr>
        <p:txBody>
          <a:bodyPr lIns="91080" tIns="45720" rIns="91080" bIns="45720" numCol="1" spcCol="0" anchor="b">
            <a:noAutofit/>
          </a:bodyPr>
          <a:lstStyle/>
          <a:p>
            <a:pPr indent="0">
              <a:lnSpc>
                <a:spcPct val="100000"/>
              </a:lnSpc>
              <a:buNone/>
            </a:pPr>
            <a:r>
              <a:rPr lang="pl-PL" sz="2000" b="1" u="none" strike="noStrike">
                <a:solidFill>
                  <a:schemeClr val="dk2"/>
                </a:solidFill>
                <a:uFillTx/>
                <a:latin typeface="Times New Roman"/>
              </a:rPr>
              <a:t>Kliknij, aby edytować styl</a:t>
            </a:r>
            <a:endParaRPr lang="pl-PL" sz="2000" b="0" u="none" strike="noStrike">
              <a:solidFill>
                <a:schemeClr val="dk1"/>
              </a:solidFill>
              <a:uFillTx/>
              <a:latin typeface="Times New Roman"/>
            </a:endParaRPr>
          </a:p>
        </p:txBody>
      </p:sp>
      <p:sp>
        <p:nvSpPr>
          <p:cNvPr id="987" name="PlaceHolder 2"/>
          <p:cNvSpPr>
            <a:spLocks noGrp="1"/>
          </p:cNvSpPr>
          <p:nvPr>
            <p:ph type="body"/>
          </p:nvPr>
        </p:nvSpPr>
        <p:spPr>
          <a:xfrm>
            <a:off x="1792440" y="612720"/>
            <a:ext cx="5486040" cy="4114440"/>
          </a:xfrm>
          <a:prstGeom prst="rect">
            <a:avLst/>
          </a:prstGeom>
          <a:noFill/>
          <a:ln w="0">
            <a:noFill/>
          </a:ln>
        </p:spPr>
        <p:txBody>
          <a:bodyPr lIns="90000" tIns="45000" rIns="90000" bIns="45000" anchor="t">
            <a:noAutofit/>
          </a:bodyPr>
          <a:lstStyle/>
          <a:p>
            <a:pPr marL="432000" indent="-324000">
              <a:spcBef>
                <a:spcPts val="1417"/>
              </a:spcBef>
              <a:buClr>
                <a:srgbClr val="000000"/>
              </a:buClr>
              <a:buSzPct val="45000"/>
              <a:buFont typeface="Wingdings" charset="2"/>
              <a:buChar char=""/>
            </a:pPr>
            <a:r>
              <a:rPr lang="pl-PL" sz="3200" b="0" u="none" strike="noStrike">
                <a:solidFill>
                  <a:schemeClr val="dk1"/>
                </a:solidFill>
                <a:uFillTx/>
                <a:latin typeface="Times New Roman"/>
              </a:rPr>
              <a:t>Kliknij, aby edytować format tekstu konspektu</a:t>
            </a:r>
          </a:p>
          <a:p>
            <a:pPr marL="864000" lvl="1" indent="-324000">
              <a:spcBef>
                <a:spcPts val="1134"/>
              </a:spcBef>
              <a:buClr>
                <a:srgbClr val="000000"/>
              </a:buClr>
              <a:buSzPct val="75000"/>
              <a:buFont typeface="Symbol" charset="2"/>
              <a:buChar char=""/>
            </a:pPr>
            <a:r>
              <a:rPr lang="pl-PL" sz="3200" b="0" u="none" strike="noStrike">
                <a:solidFill>
                  <a:schemeClr val="dk1"/>
                </a:solidFill>
                <a:uFillTx/>
                <a:latin typeface="Times New Roman"/>
              </a:rPr>
              <a:t>Drugi poziom konspektu</a:t>
            </a:r>
          </a:p>
          <a:p>
            <a:pPr marL="1296000" lvl="2" indent="-288000">
              <a:spcBef>
                <a:spcPts val="850"/>
              </a:spcBef>
              <a:buClr>
                <a:srgbClr val="000000"/>
              </a:buClr>
              <a:buSzPct val="45000"/>
              <a:buFont typeface="Wingdings" charset="2"/>
              <a:buChar char=""/>
            </a:pPr>
            <a:r>
              <a:rPr lang="pl-PL" sz="3200" b="0" u="none" strike="noStrike">
                <a:solidFill>
                  <a:schemeClr val="dk1"/>
                </a:solidFill>
                <a:uFillTx/>
                <a:latin typeface="Times New Roman"/>
              </a:rPr>
              <a:t>Trzeci poziom konspektu</a:t>
            </a:r>
          </a:p>
          <a:p>
            <a:pPr marL="1728000" lvl="3" indent="-216000">
              <a:spcBef>
                <a:spcPts val="567"/>
              </a:spcBef>
              <a:buClr>
                <a:srgbClr val="000000"/>
              </a:buClr>
              <a:buSzPct val="75000"/>
              <a:buFont typeface="Symbol" charset="2"/>
              <a:buChar char=""/>
            </a:pPr>
            <a:r>
              <a:rPr lang="pl-PL" sz="3200" b="0" u="none" strike="noStrike">
                <a:solidFill>
                  <a:schemeClr val="dk1"/>
                </a:solidFill>
                <a:uFillTx/>
                <a:latin typeface="Times New Roman"/>
              </a:rPr>
              <a:t>Czwarty poziom konspektu</a:t>
            </a:r>
          </a:p>
          <a:p>
            <a:pPr marL="2160000" lvl="4" indent="-216000">
              <a:spcBef>
                <a:spcPts val="283"/>
              </a:spcBef>
              <a:buClr>
                <a:srgbClr val="000000"/>
              </a:buClr>
              <a:buSzPct val="45000"/>
              <a:buFont typeface="Wingdings" charset="2"/>
              <a:buChar char=""/>
            </a:pPr>
            <a:r>
              <a:rPr lang="pl-PL" sz="3200" b="0" u="none" strike="noStrike">
                <a:solidFill>
                  <a:schemeClr val="dk1"/>
                </a:solidFill>
                <a:uFillTx/>
                <a:latin typeface="Times New Roman"/>
              </a:rPr>
              <a:t>Piąty poziom konspektu</a:t>
            </a:r>
          </a:p>
          <a:p>
            <a:pPr marL="2592000" lvl="5" indent="-216000">
              <a:spcBef>
                <a:spcPts val="283"/>
              </a:spcBef>
              <a:buClr>
                <a:srgbClr val="000000"/>
              </a:buClr>
              <a:buSzPct val="45000"/>
              <a:buFont typeface="Wingdings" charset="2"/>
              <a:buChar char=""/>
            </a:pPr>
            <a:r>
              <a:rPr lang="pl-PL" sz="3200" b="0" u="none" strike="noStrike">
                <a:solidFill>
                  <a:schemeClr val="dk1"/>
                </a:solidFill>
                <a:uFillTx/>
                <a:latin typeface="Times New Roman"/>
              </a:rPr>
              <a:t>Szósty poziom konspektu</a:t>
            </a:r>
          </a:p>
          <a:p>
            <a:pPr marL="3024000" lvl="6" indent="-216000">
              <a:spcBef>
                <a:spcPts val="283"/>
              </a:spcBef>
              <a:buClr>
                <a:srgbClr val="000000"/>
              </a:buClr>
              <a:buSzPct val="45000"/>
              <a:buFont typeface="Wingdings" charset="2"/>
              <a:buChar char=""/>
            </a:pPr>
            <a:r>
              <a:rPr lang="pl-PL" sz="3200" b="0" u="none" strike="noStrike">
                <a:solidFill>
                  <a:schemeClr val="dk1"/>
                </a:solidFill>
                <a:uFillTx/>
                <a:latin typeface="Times New Roman"/>
              </a:rPr>
              <a:t>Siódmy poziom konspektu</a:t>
            </a:r>
          </a:p>
        </p:txBody>
      </p:sp>
      <p:sp>
        <p:nvSpPr>
          <p:cNvPr id="988" name="PlaceHolder 3"/>
          <p:cNvSpPr>
            <a:spLocks noGrp="1"/>
          </p:cNvSpPr>
          <p:nvPr>
            <p:ph type="body"/>
          </p:nvPr>
        </p:nvSpPr>
        <p:spPr>
          <a:xfrm>
            <a:off x="1792440" y="5367240"/>
            <a:ext cx="5486040" cy="804600"/>
          </a:xfrm>
          <a:prstGeom prst="rect">
            <a:avLst/>
          </a:prstGeom>
          <a:noFill/>
          <a:ln w="0">
            <a:noFill/>
          </a:ln>
        </p:spPr>
        <p:txBody>
          <a:bodyPr lIns="91080" tIns="45720" rIns="91080" bIns="45720" numCol="1" spcCol="0" anchor="t">
            <a:noAutofit/>
          </a:bodyPr>
          <a:lstStyle/>
          <a:p>
            <a:pPr indent="0">
              <a:lnSpc>
                <a:spcPct val="100000"/>
              </a:lnSpc>
              <a:spcBef>
                <a:spcPts val="281"/>
              </a:spcBef>
              <a:buNone/>
              <a:tabLst>
                <a:tab pos="0" algn="l"/>
              </a:tabLst>
            </a:pPr>
            <a:r>
              <a:rPr lang="pl-PL" sz="1400" b="0" u="none" strike="noStrike">
                <a:solidFill>
                  <a:schemeClr val="dk1"/>
                </a:solidFill>
                <a:uFillTx/>
                <a:latin typeface="Times New Roman"/>
              </a:rPr>
              <a:t>Kliknij, aby edytować style wzorca tekstu</a:t>
            </a:r>
          </a:p>
        </p:txBody>
      </p:sp>
      <p:sp>
        <p:nvSpPr>
          <p:cNvPr id="989" name="PlaceHolder 4"/>
          <p:cNvSpPr>
            <a:spLocks noGrp="1"/>
          </p:cNvSpPr>
          <p:nvPr>
            <p:ph type="dt" idx="499"/>
          </p:nvPr>
        </p:nvSpPr>
        <p:spPr>
          <a:xfrm>
            <a:off x="685800" y="6248520"/>
            <a:ext cx="1904760" cy="456840"/>
          </a:xfrm>
          <a:prstGeom prst="rect">
            <a:avLst/>
          </a:prstGeom>
          <a:noFill/>
          <a:ln w="9360">
            <a:noFill/>
          </a:ln>
        </p:spPr>
        <p:txBody>
          <a:bodyPr lIns="91080" tIns="45720" rIns="91080" bIns="45720" numCol="1" spcCol="0" anchor="t">
            <a:noAutofit/>
          </a:bodyPr>
          <a:lstStyle>
            <a:lvl1pPr indent="0">
              <a:buNone/>
              <a:defRPr lang="pl-PL" sz="1400" b="0" u="none" strike="noStrike">
                <a:solidFill>
                  <a:srgbClr val="000000"/>
                </a:solidFill>
                <a:uFillTx/>
                <a:latin typeface="Times New Roman"/>
              </a:defRPr>
            </a:lvl1pPr>
          </a:lstStyle>
          <a:p>
            <a:pPr indent="0">
              <a:buNone/>
            </a:pPr>
            <a:r>
              <a:rPr lang="pl-PL" sz="1400" b="0" u="none" strike="noStrike">
                <a:solidFill>
                  <a:srgbClr val="000000"/>
                </a:solidFill>
                <a:uFillTx/>
                <a:latin typeface="Times New Roman"/>
              </a:rPr>
              <a:t>&lt;data/godzina&gt;</a:t>
            </a:r>
          </a:p>
        </p:txBody>
      </p:sp>
      <p:sp>
        <p:nvSpPr>
          <p:cNvPr id="990" name="PlaceHolder 5"/>
          <p:cNvSpPr>
            <a:spLocks noGrp="1"/>
          </p:cNvSpPr>
          <p:nvPr>
            <p:ph type="ftr" idx="500"/>
          </p:nvPr>
        </p:nvSpPr>
        <p:spPr>
          <a:xfrm>
            <a:off x="3124080" y="6248520"/>
            <a:ext cx="2895120" cy="456840"/>
          </a:xfrm>
          <a:prstGeom prst="rect">
            <a:avLst/>
          </a:prstGeom>
          <a:noFill/>
          <a:ln w="9360">
            <a:noFill/>
          </a:ln>
        </p:spPr>
        <p:txBody>
          <a:bodyPr lIns="91080" tIns="45720" rIns="91080" bIns="45720" numCol="1" spcCol="0" anchor="t">
            <a:noAutofit/>
          </a:bodyPr>
          <a:lstStyle>
            <a:lvl1pPr indent="0" algn="ctr">
              <a:buNone/>
              <a:defRPr lang="pl-PL" sz="1400" b="0" u="none" strike="noStrike">
                <a:solidFill>
                  <a:srgbClr val="000000"/>
                </a:solidFill>
                <a:uFillTx/>
                <a:latin typeface="Times New Roman"/>
              </a:defRPr>
            </a:lvl1pPr>
          </a:lstStyle>
          <a:p>
            <a:pPr indent="0" algn="ctr">
              <a:buNone/>
            </a:pPr>
            <a:r>
              <a:rPr lang="pl-PL" sz="1400" b="0" u="none" strike="noStrike">
                <a:solidFill>
                  <a:srgbClr val="000000"/>
                </a:solidFill>
                <a:uFillTx/>
                <a:latin typeface="Times New Roman"/>
              </a:rPr>
              <a:t>&lt;stopka&gt;</a:t>
            </a:r>
          </a:p>
        </p:txBody>
      </p:sp>
      <p:sp>
        <p:nvSpPr>
          <p:cNvPr id="991" name="PlaceHolder 6"/>
          <p:cNvSpPr>
            <a:spLocks noGrp="1"/>
          </p:cNvSpPr>
          <p:nvPr>
            <p:ph type="sldNum" idx="501"/>
          </p:nvPr>
        </p:nvSpPr>
        <p:spPr>
          <a:xfrm>
            <a:off x="6553080" y="6248520"/>
            <a:ext cx="1904760" cy="456840"/>
          </a:xfrm>
          <a:prstGeom prst="rect">
            <a:avLst/>
          </a:prstGeom>
          <a:noFill/>
          <a:ln w="9360">
            <a:noFill/>
          </a:ln>
        </p:spPr>
        <p:txBody>
          <a:bodyPr lIns="91080" tIns="45720" rIns="91080" bIns="45720" numCol="1" spcCol="0" anchor="t">
            <a:noAutofit/>
          </a:bodyPr>
          <a:lstStyle>
            <a:lvl1pPr indent="0" algn="r">
              <a:lnSpc>
                <a:spcPct val="100000"/>
              </a:lnSpc>
              <a:buNone/>
              <a:defRPr lang="pl-PL" sz="1400" b="0" u="none" strike="noStrike">
                <a:solidFill>
                  <a:srgbClr val="000000"/>
                </a:solidFill>
                <a:uFillTx/>
                <a:latin typeface="Times New Roman"/>
              </a:defRPr>
            </a:lvl1pPr>
          </a:lstStyle>
          <a:p>
            <a:pPr indent="0" algn="r">
              <a:lnSpc>
                <a:spcPct val="100000"/>
              </a:lnSpc>
              <a:buNone/>
            </a:pPr>
            <a:fld id="{EFE34227-DC22-4FCE-A315-69649B7B53D4}" type="slidenum">
              <a:rPr lang="pl-PL" sz="1400" b="0" u="none" strike="noStrike">
                <a:solidFill>
                  <a:srgbClr val="000000"/>
                </a:solidFill>
                <a:uFillTx/>
                <a:latin typeface="Times New Roman"/>
              </a:rPr>
              <a:t>‹#›</a:t>
            </a:fld>
            <a:endParaRPr lang="pl-PL" sz="1400" b="0" u="none" strike="noStrik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981" r:id="rId1"/>
  </p:sldLayoutIdLst>
  <p:txStyles>
    <p:titleStyle/>
    <p:bodyStyle/>
    <p:otherStyle/>
  </p:txStyles>
</p:sldMaster>
</file>

<file path=ppt/slideMasters/slideMaster156.xml><?xml version="1.0" encoding="utf-8"?>
<p:sldMaster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992" name="PlaceHolder 1"/>
          <p:cNvSpPr>
            <a:spLocks noGrp="1"/>
          </p:cNvSpPr>
          <p:nvPr>
            <p:ph type="title"/>
          </p:nvPr>
        </p:nvSpPr>
        <p:spPr>
          <a:xfrm>
            <a:off x="685800" y="2130480"/>
            <a:ext cx="7772040" cy="1469520"/>
          </a:xfrm>
          <a:prstGeom prst="rect">
            <a:avLst/>
          </a:prstGeom>
          <a:noFill/>
          <a:ln w="0">
            <a:noFill/>
          </a:ln>
        </p:spPr>
        <p:txBody>
          <a:bodyPr lIns="91440" tIns="45720" rIns="91440" bIns="45720" numCol="1" spcCol="0" anchor="ctr">
            <a:noAutofit/>
          </a:bodyPr>
          <a:lstStyle/>
          <a:p>
            <a:pPr indent="0" algn="ctr">
              <a:lnSpc>
                <a:spcPct val="100000"/>
              </a:lnSpc>
              <a:buNone/>
            </a:pPr>
            <a:r>
              <a:rPr lang="pl-PL" sz="4400" b="0" u="none" strike="noStrike">
                <a:solidFill>
                  <a:schemeClr val="dk2"/>
                </a:solidFill>
                <a:uFillTx/>
                <a:latin typeface="Times New Roman"/>
              </a:rPr>
              <a:t>Kliknij, aby edytować styl</a:t>
            </a:r>
            <a:endParaRPr lang="pl-PL" sz="4400" b="0" u="none" strike="noStrike">
              <a:solidFill>
                <a:schemeClr val="dk1"/>
              </a:solidFill>
              <a:uFillTx/>
              <a:latin typeface="Times New Roman"/>
            </a:endParaRPr>
          </a:p>
        </p:txBody>
      </p:sp>
      <p:sp>
        <p:nvSpPr>
          <p:cNvPr id="993" name="PlaceHolder 2"/>
          <p:cNvSpPr>
            <a:spLocks noGrp="1"/>
          </p:cNvSpPr>
          <p:nvPr>
            <p:ph type="dt" idx="502"/>
          </p:nvPr>
        </p:nvSpPr>
        <p:spPr>
          <a:xfrm>
            <a:off x="685800" y="6248520"/>
            <a:ext cx="1904760" cy="456840"/>
          </a:xfrm>
          <a:prstGeom prst="rect">
            <a:avLst/>
          </a:prstGeom>
          <a:noFill/>
          <a:ln w="9360">
            <a:noFill/>
          </a:ln>
        </p:spPr>
        <p:txBody>
          <a:bodyPr lIns="91440" tIns="45720" rIns="91440" bIns="45720" numCol="1" spcCol="0" anchor="t">
            <a:noAutofit/>
          </a:bodyPr>
          <a:lstStyle>
            <a:lvl1pPr indent="0">
              <a:buNone/>
              <a:defRPr lang="pl-PL" sz="1400" b="0" u="none" strike="noStrike">
                <a:solidFill>
                  <a:srgbClr val="000000"/>
                </a:solidFill>
                <a:uFillTx/>
                <a:latin typeface="Times New Roman"/>
              </a:defRPr>
            </a:lvl1pPr>
          </a:lstStyle>
          <a:p>
            <a:pPr indent="0">
              <a:buNone/>
            </a:pPr>
            <a:r>
              <a:rPr lang="pl-PL" sz="1400" b="0" u="none" strike="noStrike">
                <a:solidFill>
                  <a:srgbClr val="000000"/>
                </a:solidFill>
                <a:uFillTx/>
                <a:latin typeface="Times New Roman"/>
              </a:rPr>
              <a:t>&lt;data/godzina&gt;</a:t>
            </a:r>
          </a:p>
        </p:txBody>
      </p:sp>
      <p:sp>
        <p:nvSpPr>
          <p:cNvPr id="994" name="PlaceHolder 3"/>
          <p:cNvSpPr>
            <a:spLocks noGrp="1"/>
          </p:cNvSpPr>
          <p:nvPr>
            <p:ph type="ftr" idx="503"/>
          </p:nvPr>
        </p:nvSpPr>
        <p:spPr>
          <a:xfrm>
            <a:off x="3124080" y="6248520"/>
            <a:ext cx="2895120" cy="456840"/>
          </a:xfrm>
          <a:prstGeom prst="rect">
            <a:avLst/>
          </a:prstGeom>
          <a:noFill/>
          <a:ln w="9360">
            <a:noFill/>
          </a:ln>
        </p:spPr>
        <p:txBody>
          <a:bodyPr lIns="91440" tIns="45720" rIns="91440" bIns="45720" numCol="1" spcCol="0" anchor="t">
            <a:noAutofit/>
          </a:bodyPr>
          <a:lstStyle>
            <a:lvl1pPr indent="0" algn="ctr">
              <a:buNone/>
              <a:defRPr lang="pl-PL" sz="1400" b="0" u="none" strike="noStrike">
                <a:solidFill>
                  <a:srgbClr val="000000"/>
                </a:solidFill>
                <a:uFillTx/>
                <a:latin typeface="Times New Roman"/>
              </a:defRPr>
            </a:lvl1pPr>
          </a:lstStyle>
          <a:p>
            <a:pPr indent="0" algn="ctr">
              <a:buNone/>
            </a:pPr>
            <a:r>
              <a:rPr lang="pl-PL" sz="1400" b="0" u="none" strike="noStrike">
                <a:solidFill>
                  <a:srgbClr val="000000"/>
                </a:solidFill>
                <a:uFillTx/>
                <a:latin typeface="Times New Roman"/>
              </a:rPr>
              <a:t>&lt;stopka&gt;</a:t>
            </a:r>
          </a:p>
        </p:txBody>
      </p:sp>
      <p:sp>
        <p:nvSpPr>
          <p:cNvPr id="995" name="PlaceHolder 4"/>
          <p:cNvSpPr>
            <a:spLocks noGrp="1"/>
          </p:cNvSpPr>
          <p:nvPr>
            <p:ph type="sldNum" idx="504"/>
          </p:nvPr>
        </p:nvSpPr>
        <p:spPr>
          <a:xfrm>
            <a:off x="6553080" y="6248520"/>
            <a:ext cx="1904760" cy="456840"/>
          </a:xfrm>
          <a:prstGeom prst="rect">
            <a:avLst/>
          </a:prstGeom>
          <a:noFill/>
          <a:ln w="9360">
            <a:noFill/>
          </a:ln>
        </p:spPr>
        <p:txBody>
          <a:bodyPr lIns="91440" tIns="45720" rIns="91440" bIns="45720" numCol="1" spcCol="0" anchor="t">
            <a:noAutofit/>
          </a:bodyPr>
          <a:lstStyle>
            <a:lvl1pPr indent="0" algn="r">
              <a:lnSpc>
                <a:spcPct val="100000"/>
              </a:lnSpc>
              <a:buNone/>
              <a:defRPr lang="pl-PL" sz="1400" b="0" u="none" strike="noStrike">
                <a:solidFill>
                  <a:srgbClr val="000000"/>
                </a:solidFill>
                <a:uFillTx/>
                <a:latin typeface="Times New Roman"/>
              </a:defRPr>
            </a:lvl1pPr>
          </a:lstStyle>
          <a:p>
            <a:pPr indent="0" algn="r">
              <a:lnSpc>
                <a:spcPct val="100000"/>
              </a:lnSpc>
              <a:buNone/>
            </a:pPr>
            <a:fld id="{CCE75F1E-95C1-462E-8536-7A262ECEEC8E}" type="slidenum">
              <a:rPr lang="pl-PL" sz="1400" b="0" u="none" strike="noStrike">
                <a:solidFill>
                  <a:srgbClr val="000000"/>
                </a:solidFill>
                <a:uFillTx/>
                <a:latin typeface="Times New Roman"/>
              </a:rPr>
              <a:t>‹#›</a:t>
            </a:fld>
            <a:endParaRPr lang="pl-PL" sz="1400" b="0" u="none" strike="noStrik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983" r:id="rId1"/>
  </p:sldLayoutIdLst>
  <p:txStyles>
    <p:titleStyle/>
    <p:bodyStyle/>
    <p:otherStyle/>
  </p:txStyles>
</p:sldMaster>
</file>

<file path=ppt/slideMasters/slideMaster157.xml><?xml version="1.0" encoding="utf-8"?>
<p:sldMaster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998" name="PlaceHolder 1"/>
          <p:cNvSpPr>
            <a:spLocks noGrp="1"/>
          </p:cNvSpPr>
          <p:nvPr>
            <p:ph type="title"/>
          </p:nvPr>
        </p:nvSpPr>
        <p:spPr>
          <a:xfrm>
            <a:off x="685800" y="609480"/>
            <a:ext cx="7772040" cy="1142640"/>
          </a:xfrm>
          <a:prstGeom prst="rect">
            <a:avLst/>
          </a:prstGeom>
          <a:noFill/>
          <a:ln w="0">
            <a:noFill/>
          </a:ln>
        </p:spPr>
        <p:txBody>
          <a:bodyPr lIns="91440" tIns="45720" rIns="91440" bIns="45720" numCol="1" spcCol="0" anchor="ctr">
            <a:noAutofit/>
          </a:bodyPr>
          <a:lstStyle/>
          <a:p>
            <a:pPr indent="0" algn="ctr">
              <a:lnSpc>
                <a:spcPct val="100000"/>
              </a:lnSpc>
              <a:buNone/>
            </a:pPr>
            <a:r>
              <a:rPr lang="pl-PL" sz="4400" b="0" u="none" strike="noStrike">
                <a:solidFill>
                  <a:schemeClr val="dk2"/>
                </a:solidFill>
                <a:uFillTx/>
                <a:latin typeface="Times New Roman"/>
              </a:rPr>
              <a:t>Kliknij, aby edytować styl</a:t>
            </a:r>
            <a:endParaRPr lang="pl-PL" sz="4400" b="0" u="none" strike="noStrike">
              <a:solidFill>
                <a:schemeClr val="dk1"/>
              </a:solidFill>
              <a:uFillTx/>
              <a:latin typeface="Times New Roman"/>
            </a:endParaRPr>
          </a:p>
        </p:txBody>
      </p:sp>
      <p:sp>
        <p:nvSpPr>
          <p:cNvPr id="999" name="PlaceHolder 2"/>
          <p:cNvSpPr>
            <a:spLocks noGrp="1"/>
          </p:cNvSpPr>
          <p:nvPr>
            <p:ph type="body"/>
          </p:nvPr>
        </p:nvSpPr>
        <p:spPr>
          <a:xfrm>
            <a:off x="685800" y="1981080"/>
            <a:ext cx="7772040" cy="4114440"/>
          </a:xfrm>
          <a:prstGeom prst="rect">
            <a:avLst/>
          </a:prstGeom>
          <a:noFill/>
          <a:ln w="0">
            <a:noFill/>
          </a:ln>
        </p:spPr>
        <p:txBody>
          <a:bodyPr vert="eaVert" lIns="91440" tIns="45720" rIns="91440" bIns="45720" numCol="1" spcCol="0" anchor="t">
            <a:noAutofit/>
          </a:bodyPr>
          <a:lstStyle/>
          <a:p>
            <a:pPr marL="342360" indent="-342360">
              <a:lnSpc>
                <a:spcPct val="100000"/>
              </a:lnSpc>
              <a:spcBef>
                <a:spcPts val="641"/>
              </a:spcBef>
              <a:buClr>
                <a:srgbClr val="000000"/>
              </a:buClr>
              <a:buFont typeface="Symbol" charset="2"/>
              <a:buChar char=""/>
            </a:pPr>
            <a:r>
              <a:rPr lang="pl-PL" sz="3200" b="0" u="none" strike="noStrike">
                <a:solidFill>
                  <a:schemeClr val="dk1"/>
                </a:solidFill>
                <a:uFillTx/>
                <a:latin typeface="Times New Roman"/>
              </a:rPr>
              <a:t>Kliknij, aby edytować style wzorca tekstu</a:t>
            </a:r>
          </a:p>
          <a:p>
            <a:pPr marL="741960" lvl="1" indent="-285480">
              <a:lnSpc>
                <a:spcPct val="100000"/>
              </a:lnSpc>
              <a:spcBef>
                <a:spcPts val="561"/>
              </a:spcBef>
              <a:buClr>
                <a:srgbClr val="000000"/>
              </a:buClr>
              <a:buFont typeface="Symbol" charset="2"/>
              <a:buChar char=""/>
            </a:pPr>
            <a:r>
              <a:rPr lang="pl-PL" sz="2800" b="0" u="none" strike="noStrike">
                <a:solidFill>
                  <a:schemeClr val="dk1"/>
                </a:solidFill>
                <a:uFillTx/>
                <a:latin typeface="Times New Roman"/>
              </a:rPr>
              <a:t>Drugi poziom</a:t>
            </a:r>
          </a:p>
          <a:p>
            <a:pPr marL="1141200" lvl="2" indent="-228240">
              <a:lnSpc>
                <a:spcPct val="100000"/>
              </a:lnSpc>
              <a:spcBef>
                <a:spcPts val="479"/>
              </a:spcBef>
              <a:buClr>
                <a:srgbClr val="000000"/>
              </a:buClr>
              <a:buFont typeface="Symbol" charset="2"/>
              <a:buChar char=""/>
            </a:pPr>
            <a:r>
              <a:rPr lang="pl-PL" sz="2400" b="0" u="none" strike="noStrike">
                <a:solidFill>
                  <a:schemeClr val="dk1"/>
                </a:solidFill>
                <a:uFillTx/>
                <a:latin typeface="Times New Roman"/>
              </a:rPr>
              <a:t>Trzeci poziom</a:t>
            </a:r>
          </a:p>
          <a:p>
            <a:pPr marL="1598040" lvl="3" indent="-228240">
              <a:lnSpc>
                <a:spcPct val="100000"/>
              </a:lnSpc>
              <a:spcBef>
                <a:spcPts val="400"/>
              </a:spcBef>
              <a:buClr>
                <a:srgbClr val="000000"/>
              </a:buClr>
              <a:buFont typeface="Symbol" charset="2"/>
              <a:buChar char=""/>
            </a:pPr>
            <a:r>
              <a:rPr lang="pl-PL" sz="2000" b="0" u="none" strike="noStrike">
                <a:solidFill>
                  <a:schemeClr val="dk1"/>
                </a:solidFill>
                <a:uFillTx/>
                <a:latin typeface="Times New Roman"/>
              </a:rPr>
              <a:t>Czwarty poziom</a:t>
            </a:r>
          </a:p>
          <a:p>
            <a:pPr marL="2054520" lvl="4" indent="-228240">
              <a:lnSpc>
                <a:spcPct val="100000"/>
              </a:lnSpc>
              <a:spcBef>
                <a:spcPts val="400"/>
              </a:spcBef>
              <a:buClr>
                <a:srgbClr val="000000"/>
              </a:buClr>
              <a:buFont typeface="OpenSymbol"/>
              <a:buChar char="»"/>
            </a:pPr>
            <a:r>
              <a:rPr lang="pl-PL" sz="2000" b="0" u="none" strike="noStrike">
                <a:solidFill>
                  <a:schemeClr val="dk1"/>
                </a:solidFill>
                <a:uFillTx/>
                <a:latin typeface="Times New Roman"/>
              </a:rPr>
              <a:t>Piąty poziom</a:t>
            </a:r>
          </a:p>
        </p:txBody>
      </p:sp>
      <p:sp>
        <p:nvSpPr>
          <p:cNvPr id="1000" name="PlaceHolder 3"/>
          <p:cNvSpPr>
            <a:spLocks noGrp="1"/>
          </p:cNvSpPr>
          <p:nvPr>
            <p:ph type="dt" idx="505"/>
          </p:nvPr>
        </p:nvSpPr>
        <p:spPr>
          <a:xfrm>
            <a:off x="685800" y="6248520"/>
            <a:ext cx="1904760" cy="456840"/>
          </a:xfrm>
          <a:prstGeom prst="rect">
            <a:avLst/>
          </a:prstGeom>
          <a:noFill/>
          <a:ln w="9360">
            <a:noFill/>
          </a:ln>
        </p:spPr>
        <p:txBody>
          <a:bodyPr lIns="91440" tIns="45720" rIns="91440" bIns="45720" numCol="1" spcCol="0" anchor="t">
            <a:noAutofit/>
          </a:bodyPr>
          <a:lstStyle>
            <a:lvl1pPr indent="0">
              <a:buNone/>
              <a:defRPr lang="pl-PL" sz="1400" b="0" u="none" strike="noStrike">
                <a:solidFill>
                  <a:srgbClr val="000000"/>
                </a:solidFill>
                <a:uFillTx/>
                <a:latin typeface="Times New Roman"/>
              </a:defRPr>
            </a:lvl1pPr>
          </a:lstStyle>
          <a:p>
            <a:pPr indent="0">
              <a:buNone/>
            </a:pPr>
            <a:r>
              <a:rPr lang="pl-PL" sz="1400" b="0" u="none" strike="noStrike">
                <a:solidFill>
                  <a:srgbClr val="000000"/>
                </a:solidFill>
                <a:uFillTx/>
                <a:latin typeface="Times New Roman"/>
              </a:rPr>
              <a:t>&lt;data/godzina&gt;</a:t>
            </a:r>
          </a:p>
        </p:txBody>
      </p:sp>
      <p:sp>
        <p:nvSpPr>
          <p:cNvPr id="1001" name="PlaceHolder 4"/>
          <p:cNvSpPr>
            <a:spLocks noGrp="1"/>
          </p:cNvSpPr>
          <p:nvPr>
            <p:ph type="ftr" idx="506"/>
          </p:nvPr>
        </p:nvSpPr>
        <p:spPr>
          <a:xfrm>
            <a:off x="3124080" y="6248520"/>
            <a:ext cx="2895120" cy="456840"/>
          </a:xfrm>
          <a:prstGeom prst="rect">
            <a:avLst/>
          </a:prstGeom>
          <a:noFill/>
          <a:ln w="9360">
            <a:noFill/>
          </a:ln>
        </p:spPr>
        <p:txBody>
          <a:bodyPr lIns="91440" tIns="45720" rIns="91440" bIns="45720" numCol="1" spcCol="0" anchor="t">
            <a:noAutofit/>
          </a:bodyPr>
          <a:lstStyle>
            <a:lvl1pPr indent="0" algn="ctr">
              <a:buNone/>
              <a:defRPr lang="pl-PL" sz="1400" b="0" u="none" strike="noStrike">
                <a:solidFill>
                  <a:srgbClr val="000000"/>
                </a:solidFill>
                <a:uFillTx/>
                <a:latin typeface="Times New Roman"/>
              </a:defRPr>
            </a:lvl1pPr>
          </a:lstStyle>
          <a:p>
            <a:pPr indent="0" algn="ctr">
              <a:buNone/>
            </a:pPr>
            <a:r>
              <a:rPr lang="pl-PL" sz="1400" b="0" u="none" strike="noStrike">
                <a:solidFill>
                  <a:srgbClr val="000000"/>
                </a:solidFill>
                <a:uFillTx/>
                <a:latin typeface="Times New Roman"/>
              </a:rPr>
              <a:t>&lt;stopka&gt;</a:t>
            </a:r>
          </a:p>
        </p:txBody>
      </p:sp>
      <p:sp>
        <p:nvSpPr>
          <p:cNvPr id="1002" name="PlaceHolder 5"/>
          <p:cNvSpPr>
            <a:spLocks noGrp="1"/>
          </p:cNvSpPr>
          <p:nvPr>
            <p:ph type="sldNum" idx="507"/>
          </p:nvPr>
        </p:nvSpPr>
        <p:spPr>
          <a:xfrm>
            <a:off x="6553080" y="6248520"/>
            <a:ext cx="1904760" cy="456840"/>
          </a:xfrm>
          <a:prstGeom prst="rect">
            <a:avLst/>
          </a:prstGeom>
          <a:noFill/>
          <a:ln w="9360">
            <a:noFill/>
          </a:ln>
        </p:spPr>
        <p:txBody>
          <a:bodyPr lIns="91440" tIns="45720" rIns="91440" bIns="45720" numCol="1" spcCol="0" anchor="t">
            <a:noAutofit/>
          </a:bodyPr>
          <a:lstStyle>
            <a:lvl1pPr indent="0" algn="r">
              <a:lnSpc>
                <a:spcPct val="100000"/>
              </a:lnSpc>
              <a:buNone/>
              <a:defRPr lang="pl-PL" sz="1400" b="0" u="none" strike="noStrike">
                <a:solidFill>
                  <a:srgbClr val="000000"/>
                </a:solidFill>
                <a:uFillTx/>
                <a:latin typeface="Times New Roman"/>
              </a:defRPr>
            </a:lvl1pPr>
          </a:lstStyle>
          <a:p>
            <a:pPr indent="0" algn="r">
              <a:lnSpc>
                <a:spcPct val="100000"/>
              </a:lnSpc>
              <a:buNone/>
            </a:pPr>
            <a:fld id="{A645294E-2604-4687-9E5D-BC050C7BB9F6}" type="slidenum">
              <a:rPr lang="pl-PL" sz="1400" b="0" u="none" strike="noStrike">
                <a:solidFill>
                  <a:srgbClr val="000000"/>
                </a:solidFill>
                <a:uFillTx/>
                <a:latin typeface="Times New Roman"/>
              </a:rPr>
              <a:t>‹#›</a:t>
            </a:fld>
            <a:endParaRPr lang="pl-PL" sz="1400" b="0" u="none" strike="noStrik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985" r:id="rId1"/>
  </p:sldLayoutIdLst>
  <p:txStyles>
    <p:titleStyle/>
    <p:bodyStyle/>
    <p:otherStyle/>
  </p:txStyles>
</p:sldMaster>
</file>

<file path=ppt/slideMasters/slideMaster158.xml><?xml version="1.0" encoding="utf-8"?>
<p:sldMaster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1003" name="PlaceHolder 1"/>
          <p:cNvSpPr>
            <a:spLocks noGrp="1"/>
          </p:cNvSpPr>
          <p:nvPr>
            <p:ph type="title"/>
          </p:nvPr>
        </p:nvSpPr>
        <p:spPr>
          <a:xfrm>
            <a:off x="6515280" y="609480"/>
            <a:ext cx="1942920" cy="5486040"/>
          </a:xfrm>
          <a:prstGeom prst="rect">
            <a:avLst/>
          </a:prstGeom>
          <a:noFill/>
          <a:ln w="0">
            <a:noFill/>
          </a:ln>
        </p:spPr>
        <p:txBody>
          <a:bodyPr vert="eaVert" lIns="91440" tIns="45720" rIns="91440" bIns="45720" numCol="1" spcCol="0" anchor="ctr">
            <a:noAutofit/>
          </a:bodyPr>
          <a:lstStyle/>
          <a:p>
            <a:pPr indent="0" algn="ctr">
              <a:lnSpc>
                <a:spcPct val="100000"/>
              </a:lnSpc>
              <a:buNone/>
            </a:pPr>
            <a:r>
              <a:rPr lang="pl-PL" sz="4400" b="0" u="none" strike="noStrike">
                <a:solidFill>
                  <a:schemeClr val="dk2"/>
                </a:solidFill>
                <a:uFillTx/>
                <a:latin typeface="Times New Roman"/>
              </a:rPr>
              <a:t>Kliknij, aby edytować styl</a:t>
            </a:r>
            <a:endParaRPr lang="pl-PL" sz="4400" b="0" u="none" strike="noStrike">
              <a:solidFill>
                <a:schemeClr val="dk1"/>
              </a:solidFill>
              <a:uFillTx/>
              <a:latin typeface="Times New Roman"/>
            </a:endParaRPr>
          </a:p>
        </p:txBody>
      </p:sp>
      <p:sp>
        <p:nvSpPr>
          <p:cNvPr id="1004" name="PlaceHolder 2"/>
          <p:cNvSpPr>
            <a:spLocks noGrp="1"/>
          </p:cNvSpPr>
          <p:nvPr>
            <p:ph type="body"/>
          </p:nvPr>
        </p:nvSpPr>
        <p:spPr>
          <a:xfrm>
            <a:off x="685800" y="609480"/>
            <a:ext cx="5676480" cy="5486040"/>
          </a:xfrm>
          <a:prstGeom prst="rect">
            <a:avLst/>
          </a:prstGeom>
          <a:noFill/>
          <a:ln w="0">
            <a:noFill/>
          </a:ln>
        </p:spPr>
        <p:txBody>
          <a:bodyPr vert="eaVert" lIns="91440" tIns="45720" rIns="91440" bIns="45720" numCol="1" spcCol="0" anchor="t">
            <a:noAutofit/>
          </a:bodyPr>
          <a:lstStyle/>
          <a:p>
            <a:pPr marL="342360" indent="-342360">
              <a:lnSpc>
                <a:spcPct val="100000"/>
              </a:lnSpc>
              <a:spcBef>
                <a:spcPts val="641"/>
              </a:spcBef>
              <a:buClr>
                <a:srgbClr val="000000"/>
              </a:buClr>
              <a:buFont typeface="Symbol" charset="2"/>
              <a:buChar char=""/>
            </a:pPr>
            <a:r>
              <a:rPr lang="pl-PL" sz="3200" b="0" u="none" strike="noStrike">
                <a:solidFill>
                  <a:schemeClr val="dk1"/>
                </a:solidFill>
                <a:uFillTx/>
                <a:latin typeface="Times New Roman"/>
              </a:rPr>
              <a:t>Kliknij, aby edytować style wzorca tekstu</a:t>
            </a:r>
          </a:p>
          <a:p>
            <a:pPr marL="741960" lvl="1" indent="-285480">
              <a:lnSpc>
                <a:spcPct val="100000"/>
              </a:lnSpc>
              <a:spcBef>
                <a:spcPts val="561"/>
              </a:spcBef>
              <a:buClr>
                <a:srgbClr val="000000"/>
              </a:buClr>
              <a:buFont typeface="Symbol" charset="2"/>
              <a:buChar char=""/>
            </a:pPr>
            <a:r>
              <a:rPr lang="pl-PL" sz="2800" b="0" u="none" strike="noStrike">
                <a:solidFill>
                  <a:schemeClr val="dk1"/>
                </a:solidFill>
                <a:uFillTx/>
                <a:latin typeface="Times New Roman"/>
              </a:rPr>
              <a:t>Drugi poziom</a:t>
            </a:r>
          </a:p>
          <a:p>
            <a:pPr marL="1141200" lvl="2" indent="-228240">
              <a:lnSpc>
                <a:spcPct val="100000"/>
              </a:lnSpc>
              <a:spcBef>
                <a:spcPts val="479"/>
              </a:spcBef>
              <a:buClr>
                <a:srgbClr val="000000"/>
              </a:buClr>
              <a:buFont typeface="Symbol" charset="2"/>
              <a:buChar char=""/>
            </a:pPr>
            <a:r>
              <a:rPr lang="pl-PL" sz="2400" b="0" u="none" strike="noStrike">
                <a:solidFill>
                  <a:schemeClr val="dk1"/>
                </a:solidFill>
                <a:uFillTx/>
                <a:latin typeface="Times New Roman"/>
              </a:rPr>
              <a:t>Trzeci poziom</a:t>
            </a:r>
          </a:p>
          <a:p>
            <a:pPr marL="1598040" lvl="3" indent="-228240">
              <a:lnSpc>
                <a:spcPct val="100000"/>
              </a:lnSpc>
              <a:spcBef>
                <a:spcPts val="400"/>
              </a:spcBef>
              <a:buClr>
                <a:srgbClr val="000000"/>
              </a:buClr>
              <a:buFont typeface="Symbol" charset="2"/>
              <a:buChar char=""/>
            </a:pPr>
            <a:r>
              <a:rPr lang="pl-PL" sz="2000" b="0" u="none" strike="noStrike">
                <a:solidFill>
                  <a:schemeClr val="dk1"/>
                </a:solidFill>
                <a:uFillTx/>
                <a:latin typeface="Times New Roman"/>
              </a:rPr>
              <a:t>Czwarty poziom</a:t>
            </a:r>
          </a:p>
          <a:p>
            <a:pPr marL="2054520" lvl="4" indent="-228240">
              <a:lnSpc>
                <a:spcPct val="100000"/>
              </a:lnSpc>
              <a:spcBef>
                <a:spcPts val="400"/>
              </a:spcBef>
              <a:buClr>
                <a:srgbClr val="000000"/>
              </a:buClr>
              <a:buFont typeface="OpenSymbol"/>
              <a:buChar char="»"/>
            </a:pPr>
            <a:r>
              <a:rPr lang="pl-PL" sz="2000" b="0" u="none" strike="noStrike">
                <a:solidFill>
                  <a:schemeClr val="dk1"/>
                </a:solidFill>
                <a:uFillTx/>
                <a:latin typeface="Times New Roman"/>
              </a:rPr>
              <a:t>Piąty poziom</a:t>
            </a:r>
          </a:p>
        </p:txBody>
      </p:sp>
      <p:sp>
        <p:nvSpPr>
          <p:cNvPr id="1005" name="PlaceHolder 3"/>
          <p:cNvSpPr>
            <a:spLocks noGrp="1"/>
          </p:cNvSpPr>
          <p:nvPr>
            <p:ph type="dt" idx="508"/>
          </p:nvPr>
        </p:nvSpPr>
        <p:spPr>
          <a:xfrm>
            <a:off x="685800" y="6248520"/>
            <a:ext cx="1904760" cy="456840"/>
          </a:xfrm>
          <a:prstGeom prst="rect">
            <a:avLst/>
          </a:prstGeom>
          <a:noFill/>
          <a:ln w="9360">
            <a:noFill/>
          </a:ln>
        </p:spPr>
        <p:txBody>
          <a:bodyPr lIns="91440" tIns="45720" rIns="91440" bIns="45720" numCol="1" spcCol="0" anchor="t">
            <a:noAutofit/>
          </a:bodyPr>
          <a:lstStyle>
            <a:lvl1pPr indent="0">
              <a:buNone/>
              <a:defRPr lang="pl-PL" sz="1400" b="0" u="none" strike="noStrike">
                <a:solidFill>
                  <a:srgbClr val="000000"/>
                </a:solidFill>
                <a:uFillTx/>
                <a:latin typeface="Times New Roman"/>
              </a:defRPr>
            </a:lvl1pPr>
          </a:lstStyle>
          <a:p>
            <a:pPr indent="0">
              <a:buNone/>
            </a:pPr>
            <a:r>
              <a:rPr lang="pl-PL" sz="1400" b="0" u="none" strike="noStrike">
                <a:solidFill>
                  <a:srgbClr val="000000"/>
                </a:solidFill>
                <a:uFillTx/>
                <a:latin typeface="Times New Roman"/>
              </a:rPr>
              <a:t>&lt;data/godzina&gt;</a:t>
            </a:r>
          </a:p>
        </p:txBody>
      </p:sp>
      <p:sp>
        <p:nvSpPr>
          <p:cNvPr id="1006" name="PlaceHolder 4"/>
          <p:cNvSpPr>
            <a:spLocks noGrp="1"/>
          </p:cNvSpPr>
          <p:nvPr>
            <p:ph type="ftr" idx="509"/>
          </p:nvPr>
        </p:nvSpPr>
        <p:spPr>
          <a:xfrm>
            <a:off x="3124080" y="6248520"/>
            <a:ext cx="2895120" cy="456840"/>
          </a:xfrm>
          <a:prstGeom prst="rect">
            <a:avLst/>
          </a:prstGeom>
          <a:noFill/>
          <a:ln w="9360">
            <a:noFill/>
          </a:ln>
        </p:spPr>
        <p:txBody>
          <a:bodyPr lIns="91440" tIns="45720" rIns="91440" bIns="45720" numCol="1" spcCol="0" anchor="t">
            <a:noAutofit/>
          </a:bodyPr>
          <a:lstStyle>
            <a:lvl1pPr indent="0" algn="ctr">
              <a:buNone/>
              <a:defRPr lang="pl-PL" sz="1400" b="0" u="none" strike="noStrike">
                <a:solidFill>
                  <a:srgbClr val="000000"/>
                </a:solidFill>
                <a:uFillTx/>
                <a:latin typeface="Times New Roman"/>
              </a:defRPr>
            </a:lvl1pPr>
          </a:lstStyle>
          <a:p>
            <a:pPr indent="0" algn="ctr">
              <a:buNone/>
            </a:pPr>
            <a:r>
              <a:rPr lang="pl-PL" sz="1400" b="0" u="none" strike="noStrike">
                <a:solidFill>
                  <a:srgbClr val="000000"/>
                </a:solidFill>
                <a:uFillTx/>
                <a:latin typeface="Times New Roman"/>
              </a:rPr>
              <a:t>&lt;stopka&gt;</a:t>
            </a:r>
          </a:p>
        </p:txBody>
      </p:sp>
      <p:sp>
        <p:nvSpPr>
          <p:cNvPr id="1007" name="PlaceHolder 5"/>
          <p:cNvSpPr>
            <a:spLocks noGrp="1"/>
          </p:cNvSpPr>
          <p:nvPr>
            <p:ph type="sldNum" idx="510"/>
          </p:nvPr>
        </p:nvSpPr>
        <p:spPr>
          <a:xfrm>
            <a:off x="6553080" y="6248520"/>
            <a:ext cx="1904760" cy="456840"/>
          </a:xfrm>
          <a:prstGeom prst="rect">
            <a:avLst/>
          </a:prstGeom>
          <a:noFill/>
          <a:ln w="9360">
            <a:noFill/>
          </a:ln>
        </p:spPr>
        <p:txBody>
          <a:bodyPr lIns="91440" tIns="45720" rIns="91440" bIns="45720" numCol="1" spcCol="0" anchor="t">
            <a:noAutofit/>
          </a:bodyPr>
          <a:lstStyle>
            <a:lvl1pPr indent="0" algn="r">
              <a:lnSpc>
                <a:spcPct val="100000"/>
              </a:lnSpc>
              <a:buNone/>
              <a:defRPr lang="pl-PL" sz="1400" b="0" u="none" strike="noStrike">
                <a:solidFill>
                  <a:srgbClr val="000000"/>
                </a:solidFill>
                <a:uFillTx/>
                <a:latin typeface="Times New Roman"/>
              </a:defRPr>
            </a:lvl1pPr>
          </a:lstStyle>
          <a:p>
            <a:pPr indent="0" algn="r">
              <a:lnSpc>
                <a:spcPct val="100000"/>
              </a:lnSpc>
              <a:buNone/>
            </a:pPr>
            <a:fld id="{4A17A51B-5086-41C4-8718-2681EB57F929}" type="slidenum">
              <a:rPr lang="pl-PL" sz="1400" b="0" u="none" strike="noStrike">
                <a:solidFill>
                  <a:srgbClr val="000000"/>
                </a:solidFill>
                <a:uFillTx/>
                <a:latin typeface="Times New Roman"/>
              </a:rPr>
              <a:t>‹#›</a:t>
            </a:fld>
            <a:endParaRPr lang="pl-PL" sz="1400" b="0" u="none" strike="noStrik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987" r:id="rId1"/>
  </p:sldLayoutIdLst>
  <p:txStyles>
    <p:titleStyle/>
    <p:bodyStyle/>
    <p:otherStyle/>
  </p:txStyles>
</p:sldMaster>
</file>

<file path=ppt/slideMasters/slideMaster159.xml><?xml version="1.0" encoding="utf-8"?>
<p:sldMaster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1008" name="PlaceHolder 1"/>
          <p:cNvSpPr>
            <a:spLocks noGrp="1"/>
          </p:cNvSpPr>
          <p:nvPr>
            <p:ph type="title"/>
          </p:nvPr>
        </p:nvSpPr>
        <p:spPr>
          <a:xfrm>
            <a:off x="685800" y="609480"/>
            <a:ext cx="7772040" cy="1142640"/>
          </a:xfrm>
          <a:prstGeom prst="rect">
            <a:avLst/>
          </a:prstGeom>
          <a:noFill/>
          <a:ln w="0">
            <a:noFill/>
          </a:ln>
        </p:spPr>
        <p:txBody>
          <a:bodyPr lIns="91440" tIns="45720" rIns="91440" bIns="45720" numCol="1" spcCol="0" anchor="ctr">
            <a:noAutofit/>
          </a:bodyPr>
          <a:lstStyle/>
          <a:p>
            <a:pPr indent="0" algn="ctr">
              <a:lnSpc>
                <a:spcPct val="100000"/>
              </a:lnSpc>
              <a:buNone/>
            </a:pPr>
            <a:r>
              <a:rPr lang="pl-PL" sz="4400" b="0" u="none" strike="noStrike">
                <a:solidFill>
                  <a:schemeClr val="dk2"/>
                </a:solidFill>
                <a:uFillTx/>
                <a:latin typeface="Times New Roman"/>
              </a:rPr>
              <a:t>Kliknij, aby edytować styl</a:t>
            </a:r>
            <a:endParaRPr lang="pl-PL" sz="4400" b="0" u="none" strike="noStrike">
              <a:solidFill>
                <a:schemeClr val="dk1"/>
              </a:solidFill>
              <a:uFillTx/>
              <a:latin typeface="Times New Roman"/>
            </a:endParaRPr>
          </a:p>
        </p:txBody>
      </p:sp>
      <p:sp>
        <p:nvSpPr>
          <p:cNvPr id="1009" name="PlaceHolder 2"/>
          <p:cNvSpPr>
            <a:spLocks noGrp="1"/>
          </p:cNvSpPr>
          <p:nvPr>
            <p:ph type="body"/>
          </p:nvPr>
        </p:nvSpPr>
        <p:spPr>
          <a:xfrm>
            <a:off x="685800" y="1981080"/>
            <a:ext cx="7772040" cy="4114440"/>
          </a:xfrm>
          <a:prstGeom prst="rect">
            <a:avLst/>
          </a:prstGeom>
          <a:noFill/>
          <a:ln w="0">
            <a:noFill/>
          </a:ln>
        </p:spPr>
        <p:txBody>
          <a:bodyPr lIns="91440" tIns="45720" rIns="91440" bIns="45720" numCol="1" spcCol="0" anchor="t">
            <a:noAutofit/>
          </a:bodyPr>
          <a:lstStyle/>
          <a:p>
            <a:pPr marL="342360" indent="-342360">
              <a:lnSpc>
                <a:spcPct val="100000"/>
              </a:lnSpc>
              <a:spcBef>
                <a:spcPts val="641"/>
              </a:spcBef>
              <a:buClr>
                <a:srgbClr val="000000"/>
              </a:buClr>
              <a:buFont typeface="Symbol" charset="2"/>
              <a:buChar char=""/>
            </a:pPr>
            <a:r>
              <a:rPr lang="pl-PL" sz="3200" b="0" u="none" strike="noStrike">
                <a:solidFill>
                  <a:schemeClr val="dk1"/>
                </a:solidFill>
                <a:uFillTx/>
                <a:latin typeface="Times New Roman"/>
              </a:rPr>
              <a:t>Kliknij, aby edytować style wzorca tekstu</a:t>
            </a:r>
          </a:p>
          <a:p>
            <a:pPr marL="741960" lvl="1" indent="-285480">
              <a:lnSpc>
                <a:spcPct val="100000"/>
              </a:lnSpc>
              <a:spcBef>
                <a:spcPts val="561"/>
              </a:spcBef>
              <a:buClr>
                <a:srgbClr val="000000"/>
              </a:buClr>
              <a:buFont typeface="Symbol" charset="2"/>
              <a:buChar char=""/>
            </a:pPr>
            <a:r>
              <a:rPr lang="pl-PL" sz="2800" b="0" u="none" strike="noStrike">
                <a:solidFill>
                  <a:schemeClr val="dk1"/>
                </a:solidFill>
                <a:uFillTx/>
                <a:latin typeface="Times New Roman"/>
              </a:rPr>
              <a:t>Drugi poziom</a:t>
            </a:r>
          </a:p>
          <a:p>
            <a:pPr marL="1141200" lvl="2" indent="-228240">
              <a:lnSpc>
                <a:spcPct val="100000"/>
              </a:lnSpc>
              <a:spcBef>
                <a:spcPts val="479"/>
              </a:spcBef>
              <a:buClr>
                <a:srgbClr val="000000"/>
              </a:buClr>
              <a:buFont typeface="Symbol" charset="2"/>
              <a:buChar char=""/>
            </a:pPr>
            <a:r>
              <a:rPr lang="pl-PL" sz="2400" b="0" u="none" strike="noStrike">
                <a:solidFill>
                  <a:schemeClr val="dk1"/>
                </a:solidFill>
                <a:uFillTx/>
                <a:latin typeface="Times New Roman"/>
              </a:rPr>
              <a:t>Trzeci poziom</a:t>
            </a:r>
          </a:p>
          <a:p>
            <a:pPr marL="1598040" lvl="3" indent="-228240">
              <a:lnSpc>
                <a:spcPct val="100000"/>
              </a:lnSpc>
              <a:spcBef>
                <a:spcPts val="400"/>
              </a:spcBef>
              <a:buClr>
                <a:srgbClr val="000000"/>
              </a:buClr>
              <a:buFont typeface="Symbol" charset="2"/>
              <a:buChar char=""/>
            </a:pPr>
            <a:r>
              <a:rPr lang="pl-PL" sz="2000" b="0" u="none" strike="noStrike">
                <a:solidFill>
                  <a:schemeClr val="dk1"/>
                </a:solidFill>
                <a:uFillTx/>
                <a:latin typeface="Times New Roman"/>
              </a:rPr>
              <a:t>Czwarty poziom</a:t>
            </a:r>
          </a:p>
          <a:p>
            <a:pPr marL="2054520" lvl="4" indent="-228240">
              <a:lnSpc>
                <a:spcPct val="100000"/>
              </a:lnSpc>
              <a:spcBef>
                <a:spcPts val="400"/>
              </a:spcBef>
              <a:buClr>
                <a:srgbClr val="000000"/>
              </a:buClr>
              <a:buFont typeface="OpenSymbol"/>
              <a:buChar char="»"/>
            </a:pPr>
            <a:r>
              <a:rPr lang="pl-PL" sz="2000" b="0" u="none" strike="noStrike">
                <a:solidFill>
                  <a:schemeClr val="dk1"/>
                </a:solidFill>
                <a:uFillTx/>
                <a:latin typeface="Times New Roman"/>
              </a:rPr>
              <a:t>Piąty poziom</a:t>
            </a:r>
          </a:p>
        </p:txBody>
      </p:sp>
      <p:sp>
        <p:nvSpPr>
          <p:cNvPr id="1010" name="PlaceHolder 3"/>
          <p:cNvSpPr>
            <a:spLocks noGrp="1"/>
          </p:cNvSpPr>
          <p:nvPr>
            <p:ph type="dt" idx="511"/>
          </p:nvPr>
        </p:nvSpPr>
        <p:spPr>
          <a:xfrm>
            <a:off x="685800" y="6248520"/>
            <a:ext cx="1904760" cy="456840"/>
          </a:xfrm>
          <a:prstGeom prst="rect">
            <a:avLst/>
          </a:prstGeom>
          <a:noFill/>
          <a:ln w="9360">
            <a:noFill/>
          </a:ln>
        </p:spPr>
        <p:txBody>
          <a:bodyPr lIns="91440" tIns="45720" rIns="91440" bIns="45720" numCol="1" spcCol="0" anchor="t">
            <a:noAutofit/>
          </a:bodyPr>
          <a:lstStyle>
            <a:lvl1pPr indent="0">
              <a:buNone/>
              <a:defRPr lang="pl-PL" sz="1400" b="0" u="none" strike="noStrike">
                <a:solidFill>
                  <a:srgbClr val="000000"/>
                </a:solidFill>
                <a:uFillTx/>
                <a:latin typeface="Times New Roman"/>
              </a:defRPr>
            </a:lvl1pPr>
          </a:lstStyle>
          <a:p>
            <a:pPr indent="0">
              <a:buNone/>
            </a:pPr>
            <a:r>
              <a:rPr lang="pl-PL" sz="1400" b="0" u="none" strike="noStrike">
                <a:solidFill>
                  <a:srgbClr val="000000"/>
                </a:solidFill>
                <a:uFillTx/>
                <a:latin typeface="Times New Roman"/>
              </a:rPr>
              <a:t>&lt;data/godzina&gt;</a:t>
            </a:r>
          </a:p>
        </p:txBody>
      </p:sp>
      <p:sp>
        <p:nvSpPr>
          <p:cNvPr id="1011" name="PlaceHolder 4"/>
          <p:cNvSpPr>
            <a:spLocks noGrp="1"/>
          </p:cNvSpPr>
          <p:nvPr>
            <p:ph type="ftr" idx="512"/>
          </p:nvPr>
        </p:nvSpPr>
        <p:spPr>
          <a:xfrm>
            <a:off x="3124080" y="6248520"/>
            <a:ext cx="2895120" cy="456840"/>
          </a:xfrm>
          <a:prstGeom prst="rect">
            <a:avLst/>
          </a:prstGeom>
          <a:noFill/>
          <a:ln w="9360">
            <a:noFill/>
          </a:ln>
        </p:spPr>
        <p:txBody>
          <a:bodyPr lIns="91440" tIns="45720" rIns="91440" bIns="45720" numCol="1" spcCol="0" anchor="t">
            <a:noAutofit/>
          </a:bodyPr>
          <a:lstStyle>
            <a:lvl1pPr indent="0" algn="ctr">
              <a:buNone/>
              <a:defRPr lang="pl-PL" sz="1400" b="0" u="none" strike="noStrike">
                <a:solidFill>
                  <a:srgbClr val="000000"/>
                </a:solidFill>
                <a:uFillTx/>
                <a:latin typeface="Times New Roman"/>
              </a:defRPr>
            </a:lvl1pPr>
          </a:lstStyle>
          <a:p>
            <a:pPr indent="0" algn="ctr">
              <a:buNone/>
            </a:pPr>
            <a:r>
              <a:rPr lang="pl-PL" sz="1400" b="0" u="none" strike="noStrike">
                <a:solidFill>
                  <a:srgbClr val="000000"/>
                </a:solidFill>
                <a:uFillTx/>
                <a:latin typeface="Times New Roman"/>
              </a:rPr>
              <a:t>&lt;stopka&gt;</a:t>
            </a:r>
          </a:p>
        </p:txBody>
      </p:sp>
      <p:sp>
        <p:nvSpPr>
          <p:cNvPr id="1012" name="PlaceHolder 5"/>
          <p:cNvSpPr>
            <a:spLocks noGrp="1"/>
          </p:cNvSpPr>
          <p:nvPr>
            <p:ph type="sldNum" idx="513"/>
          </p:nvPr>
        </p:nvSpPr>
        <p:spPr>
          <a:xfrm>
            <a:off x="6553080" y="6248520"/>
            <a:ext cx="1904760" cy="456840"/>
          </a:xfrm>
          <a:prstGeom prst="rect">
            <a:avLst/>
          </a:prstGeom>
          <a:noFill/>
          <a:ln w="9360">
            <a:noFill/>
          </a:ln>
        </p:spPr>
        <p:txBody>
          <a:bodyPr lIns="91440" tIns="45720" rIns="91440" bIns="45720" numCol="1" spcCol="0" anchor="t">
            <a:noAutofit/>
          </a:bodyPr>
          <a:lstStyle>
            <a:lvl1pPr indent="0" algn="r">
              <a:lnSpc>
                <a:spcPct val="100000"/>
              </a:lnSpc>
              <a:buNone/>
              <a:defRPr lang="pl-PL" sz="1400" b="0" u="none" strike="noStrike">
                <a:solidFill>
                  <a:srgbClr val="000000"/>
                </a:solidFill>
                <a:uFillTx/>
                <a:latin typeface="Times New Roman"/>
              </a:defRPr>
            </a:lvl1pPr>
          </a:lstStyle>
          <a:p>
            <a:pPr indent="0" algn="r">
              <a:lnSpc>
                <a:spcPct val="100000"/>
              </a:lnSpc>
              <a:buNone/>
            </a:pPr>
            <a:fld id="{8A82E81D-9282-4CC5-91FE-72E6D9CECD6C}" type="slidenum">
              <a:rPr lang="pl-PL" sz="1400" b="0" u="none" strike="noStrike">
                <a:solidFill>
                  <a:srgbClr val="000000"/>
                </a:solidFill>
                <a:uFillTx/>
                <a:latin typeface="Times New Roman"/>
              </a:rPr>
              <a:t>‹#›</a:t>
            </a:fld>
            <a:endParaRPr lang="pl-PL" sz="1400" b="0" u="none" strike="noStrik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989" r:id="rId1"/>
  </p:sldLayoutIdLst>
  <p:txStyles>
    <p:titleStyle/>
    <p:bodyStyle/>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92" name="PlaceHolder 1"/>
          <p:cNvSpPr>
            <a:spLocks noGrp="1"/>
          </p:cNvSpPr>
          <p:nvPr>
            <p:ph type="title"/>
          </p:nvPr>
        </p:nvSpPr>
        <p:spPr>
          <a:xfrm>
            <a:off x="722160" y="4407120"/>
            <a:ext cx="7772040" cy="1361880"/>
          </a:xfrm>
          <a:prstGeom prst="rect">
            <a:avLst/>
          </a:prstGeom>
          <a:noFill/>
          <a:ln w="0">
            <a:noFill/>
          </a:ln>
        </p:spPr>
        <p:txBody>
          <a:bodyPr lIns="90360" tIns="45360" rIns="90360" bIns="45360" numCol="1" spcCol="0" anchor="t">
            <a:noAutofit/>
          </a:bodyPr>
          <a:lstStyle/>
          <a:p>
            <a:pPr indent="0">
              <a:lnSpc>
                <a:spcPct val="100000"/>
              </a:lnSpc>
              <a:buNone/>
            </a:pPr>
            <a:r>
              <a:rPr lang="pl-PL" sz="4000" b="1" u="none" strike="noStrike" cap="all">
                <a:solidFill>
                  <a:schemeClr val="dk2"/>
                </a:solidFill>
                <a:uFillTx/>
                <a:latin typeface="Times New Roman"/>
              </a:rPr>
              <a:t>Kliknij, aby edytować styl</a:t>
            </a:r>
            <a:endParaRPr lang="pl-PL" sz="4000" b="0" u="none" strike="noStrike">
              <a:solidFill>
                <a:schemeClr val="dk1"/>
              </a:solidFill>
              <a:uFillTx/>
              <a:latin typeface="Times New Roman"/>
            </a:endParaRPr>
          </a:p>
        </p:txBody>
      </p:sp>
      <p:sp>
        <p:nvSpPr>
          <p:cNvPr id="93" name="PlaceHolder 2"/>
          <p:cNvSpPr>
            <a:spLocks noGrp="1"/>
          </p:cNvSpPr>
          <p:nvPr>
            <p:ph type="body"/>
          </p:nvPr>
        </p:nvSpPr>
        <p:spPr>
          <a:xfrm>
            <a:off x="722160" y="2906640"/>
            <a:ext cx="7772040" cy="1499760"/>
          </a:xfrm>
          <a:prstGeom prst="rect">
            <a:avLst/>
          </a:prstGeom>
          <a:noFill/>
          <a:ln w="0">
            <a:noFill/>
          </a:ln>
        </p:spPr>
        <p:txBody>
          <a:bodyPr lIns="90360" tIns="45360" rIns="90360" bIns="45360" numCol="1" spcCol="0" anchor="b">
            <a:noAutofit/>
          </a:bodyPr>
          <a:lstStyle/>
          <a:p>
            <a:pPr indent="0">
              <a:lnSpc>
                <a:spcPct val="100000"/>
              </a:lnSpc>
              <a:spcBef>
                <a:spcPts val="400"/>
              </a:spcBef>
              <a:buNone/>
              <a:tabLst>
                <a:tab pos="0" algn="l"/>
              </a:tabLst>
            </a:pPr>
            <a:r>
              <a:rPr lang="pl-PL" sz="2000" b="0" u="none" strike="noStrike">
                <a:solidFill>
                  <a:schemeClr val="dk1"/>
                </a:solidFill>
                <a:uFillTx/>
                <a:latin typeface="Times New Roman"/>
              </a:rPr>
              <a:t>Kliknij, aby edytować style wzorca tekstu</a:t>
            </a:r>
          </a:p>
        </p:txBody>
      </p:sp>
      <p:sp>
        <p:nvSpPr>
          <p:cNvPr id="94" name="PlaceHolder 3"/>
          <p:cNvSpPr>
            <a:spLocks noGrp="1"/>
          </p:cNvSpPr>
          <p:nvPr>
            <p:ph type="dt" idx="46"/>
          </p:nvPr>
        </p:nvSpPr>
        <p:spPr>
          <a:xfrm>
            <a:off x="685800" y="6248520"/>
            <a:ext cx="1904760" cy="456840"/>
          </a:xfrm>
          <a:prstGeom prst="rect">
            <a:avLst/>
          </a:prstGeom>
          <a:noFill/>
          <a:ln w="0">
            <a:noFill/>
          </a:ln>
        </p:spPr>
        <p:txBody>
          <a:bodyPr lIns="90360" tIns="45360" rIns="90360" bIns="45360" numCol="1" spcCol="0" anchor="t">
            <a:noAutofit/>
          </a:bodyPr>
          <a:lstStyle>
            <a:lvl1pPr indent="0">
              <a:buNone/>
              <a:defRPr lang="pl-PL" sz="1400" b="0" u="none" strike="noStrike">
                <a:solidFill>
                  <a:srgbClr val="000000"/>
                </a:solidFill>
                <a:uFillTx/>
                <a:latin typeface="Times New Roman"/>
              </a:defRPr>
            </a:lvl1pPr>
          </a:lstStyle>
          <a:p>
            <a:pPr indent="0">
              <a:buNone/>
            </a:pPr>
            <a:r>
              <a:rPr lang="pl-PL" sz="1400" b="0" u="none" strike="noStrike">
                <a:solidFill>
                  <a:srgbClr val="000000"/>
                </a:solidFill>
                <a:uFillTx/>
                <a:latin typeface="Times New Roman"/>
              </a:rPr>
              <a:t>&lt;data/godzina&gt;</a:t>
            </a:r>
          </a:p>
        </p:txBody>
      </p:sp>
      <p:sp>
        <p:nvSpPr>
          <p:cNvPr id="95" name="PlaceHolder 4"/>
          <p:cNvSpPr>
            <a:spLocks noGrp="1"/>
          </p:cNvSpPr>
          <p:nvPr>
            <p:ph type="ftr" idx="47"/>
          </p:nvPr>
        </p:nvSpPr>
        <p:spPr>
          <a:xfrm>
            <a:off x="3124080" y="6248520"/>
            <a:ext cx="2895120" cy="456840"/>
          </a:xfrm>
          <a:prstGeom prst="rect">
            <a:avLst/>
          </a:prstGeom>
          <a:noFill/>
          <a:ln w="0">
            <a:noFill/>
          </a:ln>
        </p:spPr>
        <p:txBody>
          <a:bodyPr lIns="90360" tIns="45360" rIns="90360" bIns="45360" numCol="1" spcCol="0" anchor="t">
            <a:noAutofit/>
          </a:bodyPr>
          <a:lstStyle>
            <a:lvl1pPr indent="0" algn="ctr">
              <a:buNone/>
              <a:defRPr lang="pl-PL" sz="1400" b="0" u="none" strike="noStrike">
                <a:solidFill>
                  <a:srgbClr val="000000"/>
                </a:solidFill>
                <a:uFillTx/>
                <a:latin typeface="Times New Roman"/>
              </a:defRPr>
            </a:lvl1pPr>
          </a:lstStyle>
          <a:p>
            <a:pPr indent="0" algn="ctr">
              <a:buNone/>
            </a:pPr>
            <a:r>
              <a:rPr lang="pl-PL" sz="1400" b="0" u="none" strike="noStrike">
                <a:solidFill>
                  <a:srgbClr val="000000"/>
                </a:solidFill>
                <a:uFillTx/>
                <a:latin typeface="Times New Roman"/>
              </a:rPr>
              <a:t>&lt;stopka&gt;</a:t>
            </a:r>
          </a:p>
        </p:txBody>
      </p:sp>
      <p:sp>
        <p:nvSpPr>
          <p:cNvPr id="96" name="PlaceHolder 5"/>
          <p:cNvSpPr>
            <a:spLocks noGrp="1"/>
          </p:cNvSpPr>
          <p:nvPr>
            <p:ph type="sldNum" idx="48"/>
          </p:nvPr>
        </p:nvSpPr>
        <p:spPr>
          <a:xfrm>
            <a:off x="6553080" y="6248520"/>
            <a:ext cx="1904760" cy="456840"/>
          </a:xfrm>
          <a:prstGeom prst="rect">
            <a:avLst/>
          </a:prstGeom>
          <a:noFill/>
          <a:ln w="0">
            <a:noFill/>
          </a:ln>
        </p:spPr>
        <p:txBody>
          <a:bodyPr lIns="90360" tIns="45360" rIns="90360" bIns="45360" numCol="1" spcCol="0" anchor="t">
            <a:noAutofit/>
          </a:bodyPr>
          <a:lstStyle>
            <a:lvl1pPr indent="0" algn="r">
              <a:lnSpc>
                <a:spcPct val="100000"/>
              </a:lnSpc>
              <a:buNone/>
              <a:defRPr lang="pl-PL" sz="1400" b="1" u="none" strike="noStrike">
                <a:solidFill>
                  <a:srgbClr val="000000"/>
                </a:solidFill>
                <a:uFillTx/>
                <a:latin typeface="Times New Roman"/>
              </a:defRPr>
            </a:lvl1pPr>
          </a:lstStyle>
          <a:p>
            <a:pPr indent="0" algn="r">
              <a:lnSpc>
                <a:spcPct val="100000"/>
              </a:lnSpc>
              <a:buNone/>
            </a:pPr>
            <a:fld id="{ED77C083-6481-400C-9EE9-93EB2DACF5CB}" type="slidenum">
              <a:rPr lang="pl-PL" sz="1400" b="1" u="none" strike="noStrike">
                <a:solidFill>
                  <a:srgbClr val="000000"/>
                </a:solidFill>
                <a:uFillTx/>
                <a:latin typeface="Times New Roman"/>
              </a:rPr>
              <a:t>‹#›</a:t>
            </a:fld>
            <a:endParaRPr lang="pl-PL" sz="1400" b="0" u="none" strike="noStrik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679" r:id="rId1"/>
  </p:sldLayoutIdLst>
  <p:txStyles>
    <p:titleStyle/>
    <p:bodyStyle/>
    <p:otherStyle/>
  </p:txStyles>
</p:sldMaster>
</file>

<file path=ppt/slideMasters/slideMaster160.xml><?xml version="1.0" encoding="utf-8"?>
<p:sldMaster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1015" name="PlaceHolder 1"/>
          <p:cNvSpPr>
            <a:spLocks noGrp="1"/>
          </p:cNvSpPr>
          <p:nvPr>
            <p:ph type="title"/>
          </p:nvPr>
        </p:nvSpPr>
        <p:spPr>
          <a:xfrm>
            <a:off x="722160" y="4406760"/>
            <a:ext cx="7772040" cy="1361880"/>
          </a:xfrm>
          <a:prstGeom prst="rect">
            <a:avLst/>
          </a:prstGeom>
          <a:noFill/>
          <a:ln w="0">
            <a:noFill/>
          </a:ln>
        </p:spPr>
        <p:txBody>
          <a:bodyPr lIns="91440" tIns="45720" rIns="91440" bIns="45720" numCol="1" spcCol="0" anchor="t">
            <a:noAutofit/>
          </a:bodyPr>
          <a:lstStyle/>
          <a:p>
            <a:pPr indent="0">
              <a:lnSpc>
                <a:spcPct val="100000"/>
              </a:lnSpc>
              <a:buNone/>
            </a:pPr>
            <a:r>
              <a:rPr lang="pl-PL" sz="4000" b="1" u="none" strike="noStrike" cap="all">
                <a:solidFill>
                  <a:schemeClr val="dk2"/>
                </a:solidFill>
                <a:uFillTx/>
                <a:latin typeface="Times New Roman"/>
              </a:rPr>
              <a:t>Kliknij, aby edytować styl</a:t>
            </a:r>
            <a:endParaRPr lang="pl-PL" sz="4000" b="0" u="none" strike="noStrike">
              <a:solidFill>
                <a:schemeClr val="dk1"/>
              </a:solidFill>
              <a:uFillTx/>
              <a:latin typeface="Times New Roman"/>
            </a:endParaRPr>
          </a:p>
        </p:txBody>
      </p:sp>
      <p:sp>
        <p:nvSpPr>
          <p:cNvPr id="1016" name="PlaceHolder 2"/>
          <p:cNvSpPr>
            <a:spLocks noGrp="1"/>
          </p:cNvSpPr>
          <p:nvPr>
            <p:ph type="body"/>
          </p:nvPr>
        </p:nvSpPr>
        <p:spPr>
          <a:xfrm>
            <a:off x="722160" y="2906640"/>
            <a:ext cx="7772040" cy="1499760"/>
          </a:xfrm>
          <a:prstGeom prst="rect">
            <a:avLst/>
          </a:prstGeom>
          <a:noFill/>
          <a:ln w="0">
            <a:noFill/>
          </a:ln>
        </p:spPr>
        <p:txBody>
          <a:bodyPr lIns="91440" tIns="45720" rIns="91440" bIns="45720" numCol="1" spcCol="0" anchor="b">
            <a:noAutofit/>
          </a:bodyPr>
          <a:lstStyle/>
          <a:p>
            <a:pPr indent="0">
              <a:lnSpc>
                <a:spcPct val="100000"/>
              </a:lnSpc>
              <a:spcBef>
                <a:spcPts val="400"/>
              </a:spcBef>
              <a:buNone/>
              <a:tabLst>
                <a:tab pos="0" algn="l"/>
              </a:tabLst>
            </a:pPr>
            <a:r>
              <a:rPr lang="pl-PL" sz="2000" b="0" u="none" strike="noStrike">
                <a:solidFill>
                  <a:schemeClr val="dk1"/>
                </a:solidFill>
                <a:uFillTx/>
                <a:latin typeface="Times New Roman"/>
              </a:rPr>
              <a:t>Kliknij, aby edytować style wzorca tekstu</a:t>
            </a:r>
          </a:p>
        </p:txBody>
      </p:sp>
      <p:sp>
        <p:nvSpPr>
          <p:cNvPr id="1017" name="PlaceHolder 3"/>
          <p:cNvSpPr>
            <a:spLocks noGrp="1"/>
          </p:cNvSpPr>
          <p:nvPr>
            <p:ph type="dt" idx="514"/>
          </p:nvPr>
        </p:nvSpPr>
        <p:spPr>
          <a:xfrm>
            <a:off x="685800" y="6248520"/>
            <a:ext cx="1904760" cy="456840"/>
          </a:xfrm>
          <a:prstGeom prst="rect">
            <a:avLst/>
          </a:prstGeom>
          <a:noFill/>
          <a:ln w="9360">
            <a:noFill/>
          </a:ln>
        </p:spPr>
        <p:txBody>
          <a:bodyPr lIns="91440" tIns="45720" rIns="91440" bIns="45720" numCol="1" spcCol="0" anchor="t">
            <a:noAutofit/>
          </a:bodyPr>
          <a:lstStyle>
            <a:lvl1pPr indent="0">
              <a:buNone/>
              <a:defRPr lang="pl-PL" sz="1400" b="0" u="none" strike="noStrike">
                <a:solidFill>
                  <a:srgbClr val="000000"/>
                </a:solidFill>
                <a:uFillTx/>
                <a:latin typeface="Times New Roman"/>
              </a:defRPr>
            </a:lvl1pPr>
          </a:lstStyle>
          <a:p>
            <a:pPr indent="0">
              <a:buNone/>
            </a:pPr>
            <a:r>
              <a:rPr lang="pl-PL" sz="1400" b="0" u="none" strike="noStrike">
                <a:solidFill>
                  <a:srgbClr val="000000"/>
                </a:solidFill>
                <a:uFillTx/>
                <a:latin typeface="Times New Roman"/>
              </a:rPr>
              <a:t>&lt;data/godzina&gt;</a:t>
            </a:r>
          </a:p>
        </p:txBody>
      </p:sp>
      <p:sp>
        <p:nvSpPr>
          <p:cNvPr id="1018" name="PlaceHolder 4"/>
          <p:cNvSpPr>
            <a:spLocks noGrp="1"/>
          </p:cNvSpPr>
          <p:nvPr>
            <p:ph type="ftr" idx="515"/>
          </p:nvPr>
        </p:nvSpPr>
        <p:spPr>
          <a:xfrm>
            <a:off x="3124080" y="6248520"/>
            <a:ext cx="2895120" cy="456840"/>
          </a:xfrm>
          <a:prstGeom prst="rect">
            <a:avLst/>
          </a:prstGeom>
          <a:noFill/>
          <a:ln w="9360">
            <a:noFill/>
          </a:ln>
        </p:spPr>
        <p:txBody>
          <a:bodyPr lIns="91440" tIns="45720" rIns="91440" bIns="45720" numCol="1" spcCol="0" anchor="t">
            <a:noAutofit/>
          </a:bodyPr>
          <a:lstStyle>
            <a:lvl1pPr indent="0" algn="ctr">
              <a:buNone/>
              <a:defRPr lang="pl-PL" sz="1400" b="0" u="none" strike="noStrike">
                <a:solidFill>
                  <a:srgbClr val="000000"/>
                </a:solidFill>
                <a:uFillTx/>
                <a:latin typeface="Times New Roman"/>
              </a:defRPr>
            </a:lvl1pPr>
          </a:lstStyle>
          <a:p>
            <a:pPr indent="0" algn="ctr">
              <a:buNone/>
            </a:pPr>
            <a:r>
              <a:rPr lang="pl-PL" sz="1400" b="0" u="none" strike="noStrike">
                <a:solidFill>
                  <a:srgbClr val="000000"/>
                </a:solidFill>
                <a:uFillTx/>
                <a:latin typeface="Times New Roman"/>
              </a:rPr>
              <a:t>&lt;stopka&gt;</a:t>
            </a:r>
          </a:p>
        </p:txBody>
      </p:sp>
      <p:sp>
        <p:nvSpPr>
          <p:cNvPr id="1019" name="PlaceHolder 5"/>
          <p:cNvSpPr>
            <a:spLocks noGrp="1"/>
          </p:cNvSpPr>
          <p:nvPr>
            <p:ph type="sldNum" idx="516"/>
          </p:nvPr>
        </p:nvSpPr>
        <p:spPr>
          <a:xfrm>
            <a:off x="6553080" y="6248520"/>
            <a:ext cx="1904760" cy="456840"/>
          </a:xfrm>
          <a:prstGeom prst="rect">
            <a:avLst/>
          </a:prstGeom>
          <a:noFill/>
          <a:ln w="9360">
            <a:noFill/>
          </a:ln>
        </p:spPr>
        <p:txBody>
          <a:bodyPr lIns="91440" tIns="45720" rIns="91440" bIns="45720" numCol="1" spcCol="0" anchor="t">
            <a:noAutofit/>
          </a:bodyPr>
          <a:lstStyle>
            <a:lvl1pPr indent="0" algn="r">
              <a:lnSpc>
                <a:spcPct val="100000"/>
              </a:lnSpc>
              <a:buNone/>
              <a:defRPr lang="pl-PL" sz="1400" b="0" u="none" strike="noStrike">
                <a:solidFill>
                  <a:srgbClr val="000000"/>
                </a:solidFill>
                <a:uFillTx/>
                <a:latin typeface="Times New Roman"/>
              </a:defRPr>
            </a:lvl1pPr>
          </a:lstStyle>
          <a:p>
            <a:pPr indent="0" algn="r">
              <a:lnSpc>
                <a:spcPct val="100000"/>
              </a:lnSpc>
              <a:buNone/>
            </a:pPr>
            <a:fld id="{FE8C225F-3CDA-433D-97C5-08D6A7C97976}" type="slidenum">
              <a:rPr lang="pl-PL" sz="1400" b="0" u="none" strike="noStrike">
                <a:solidFill>
                  <a:srgbClr val="000000"/>
                </a:solidFill>
                <a:uFillTx/>
                <a:latin typeface="Times New Roman"/>
              </a:rPr>
              <a:t>‹#›</a:t>
            </a:fld>
            <a:endParaRPr lang="pl-PL" sz="1400" b="0" u="none" strike="noStrik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991" r:id="rId1"/>
  </p:sldLayoutIdLst>
  <p:txStyles>
    <p:titleStyle/>
    <p:bodyStyle/>
    <p:otherStyle/>
  </p:txStyles>
</p:sldMaster>
</file>

<file path=ppt/slideMasters/slideMaster161.xml><?xml version="1.0" encoding="utf-8"?>
<p:sldMaster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1020" name="PlaceHolder 1"/>
          <p:cNvSpPr>
            <a:spLocks noGrp="1"/>
          </p:cNvSpPr>
          <p:nvPr>
            <p:ph type="title"/>
          </p:nvPr>
        </p:nvSpPr>
        <p:spPr>
          <a:xfrm>
            <a:off x="685800" y="609480"/>
            <a:ext cx="7772040" cy="1142640"/>
          </a:xfrm>
          <a:prstGeom prst="rect">
            <a:avLst/>
          </a:prstGeom>
          <a:noFill/>
          <a:ln w="0">
            <a:noFill/>
          </a:ln>
        </p:spPr>
        <p:txBody>
          <a:bodyPr lIns="91440" tIns="45720" rIns="91440" bIns="45720" numCol="1" spcCol="0" anchor="ctr">
            <a:noAutofit/>
          </a:bodyPr>
          <a:lstStyle/>
          <a:p>
            <a:pPr indent="0" algn="ctr">
              <a:lnSpc>
                <a:spcPct val="100000"/>
              </a:lnSpc>
              <a:buNone/>
            </a:pPr>
            <a:r>
              <a:rPr lang="pl-PL" sz="4400" b="0" u="none" strike="noStrike">
                <a:solidFill>
                  <a:schemeClr val="dk2"/>
                </a:solidFill>
                <a:uFillTx/>
                <a:latin typeface="Times New Roman"/>
              </a:rPr>
              <a:t>Kliknij, aby edytować styl</a:t>
            </a:r>
            <a:endParaRPr lang="pl-PL" sz="4400" b="0" u="none" strike="noStrike">
              <a:solidFill>
                <a:schemeClr val="dk1"/>
              </a:solidFill>
              <a:uFillTx/>
              <a:latin typeface="Times New Roman"/>
            </a:endParaRPr>
          </a:p>
        </p:txBody>
      </p:sp>
      <p:sp>
        <p:nvSpPr>
          <p:cNvPr id="1021" name="PlaceHolder 2"/>
          <p:cNvSpPr>
            <a:spLocks noGrp="1"/>
          </p:cNvSpPr>
          <p:nvPr>
            <p:ph type="body"/>
          </p:nvPr>
        </p:nvSpPr>
        <p:spPr>
          <a:xfrm>
            <a:off x="685800" y="1981080"/>
            <a:ext cx="3809520" cy="4114440"/>
          </a:xfrm>
          <a:prstGeom prst="rect">
            <a:avLst/>
          </a:prstGeom>
          <a:noFill/>
          <a:ln w="0">
            <a:noFill/>
          </a:ln>
        </p:spPr>
        <p:txBody>
          <a:bodyPr lIns="91440" tIns="45720" rIns="91440" bIns="45720" numCol="1" spcCol="0" anchor="t">
            <a:noAutofit/>
          </a:bodyPr>
          <a:lstStyle/>
          <a:p>
            <a:pPr marL="342360" indent="-342360">
              <a:lnSpc>
                <a:spcPct val="100000"/>
              </a:lnSpc>
              <a:spcBef>
                <a:spcPts val="561"/>
              </a:spcBef>
              <a:buClr>
                <a:srgbClr val="000000"/>
              </a:buClr>
              <a:buFont typeface="Symbol" charset="2"/>
              <a:buChar char=""/>
            </a:pPr>
            <a:r>
              <a:rPr lang="pl-PL" sz="2800" b="0" u="none" strike="noStrike">
                <a:solidFill>
                  <a:schemeClr val="dk1"/>
                </a:solidFill>
                <a:uFillTx/>
                <a:latin typeface="Times New Roman"/>
              </a:rPr>
              <a:t>Kliknij, aby edytować style wzorca tekstu</a:t>
            </a:r>
          </a:p>
          <a:p>
            <a:pPr marL="741960" lvl="1" indent="-285480">
              <a:lnSpc>
                <a:spcPct val="100000"/>
              </a:lnSpc>
              <a:spcBef>
                <a:spcPts val="479"/>
              </a:spcBef>
              <a:buClr>
                <a:srgbClr val="000000"/>
              </a:buClr>
              <a:buFont typeface="Symbol" charset="2"/>
              <a:buChar char=""/>
            </a:pPr>
            <a:r>
              <a:rPr lang="pl-PL" sz="2400" b="0" u="none" strike="noStrike">
                <a:solidFill>
                  <a:schemeClr val="dk1"/>
                </a:solidFill>
                <a:uFillTx/>
                <a:latin typeface="Times New Roman"/>
              </a:rPr>
              <a:t>Drugi poziom</a:t>
            </a:r>
          </a:p>
          <a:p>
            <a:pPr marL="1141200" lvl="2" indent="-228240">
              <a:lnSpc>
                <a:spcPct val="100000"/>
              </a:lnSpc>
              <a:spcBef>
                <a:spcPts val="400"/>
              </a:spcBef>
              <a:buClr>
                <a:srgbClr val="000000"/>
              </a:buClr>
              <a:buFont typeface="Symbol" charset="2"/>
              <a:buChar char=""/>
            </a:pPr>
            <a:r>
              <a:rPr lang="pl-PL" sz="2000" b="0" u="none" strike="noStrike">
                <a:solidFill>
                  <a:schemeClr val="dk1"/>
                </a:solidFill>
                <a:uFillTx/>
                <a:latin typeface="Times New Roman"/>
              </a:rPr>
              <a:t>Trzeci poziom</a:t>
            </a:r>
          </a:p>
          <a:p>
            <a:pPr marL="1598040" lvl="3" indent="-228240">
              <a:lnSpc>
                <a:spcPct val="100000"/>
              </a:lnSpc>
              <a:spcBef>
                <a:spcPts val="360"/>
              </a:spcBef>
              <a:buClr>
                <a:srgbClr val="000000"/>
              </a:buClr>
              <a:buFont typeface="Symbol" charset="2"/>
              <a:buChar char=""/>
            </a:pPr>
            <a:r>
              <a:rPr lang="pl-PL" sz="1800" b="0" u="none" strike="noStrike">
                <a:solidFill>
                  <a:schemeClr val="dk1"/>
                </a:solidFill>
                <a:uFillTx/>
                <a:latin typeface="Times New Roman"/>
              </a:rPr>
              <a:t>Czwarty poziom</a:t>
            </a:r>
          </a:p>
          <a:p>
            <a:pPr marL="2054520" lvl="4" indent="-228240">
              <a:lnSpc>
                <a:spcPct val="100000"/>
              </a:lnSpc>
              <a:spcBef>
                <a:spcPts val="360"/>
              </a:spcBef>
              <a:buClr>
                <a:srgbClr val="000000"/>
              </a:buClr>
              <a:buFont typeface="OpenSymbol"/>
              <a:buChar char="»"/>
            </a:pPr>
            <a:r>
              <a:rPr lang="pl-PL" sz="1800" b="0" u="none" strike="noStrike">
                <a:solidFill>
                  <a:schemeClr val="dk1"/>
                </a:solidFill>
                <a:uFillTx/>
                <a:latin typeface="Times New Roman"/>
              </a:rPr>
              <a:t>Piąty poziom</a:t>
            </a:r>
          </a:p>
        </p:txBody>
      </p:sp>
      <p:sp>
        <p:nvSpPr>
          <p:cNvPr id="1022" name="PlaceHolder 3"/>
          <p:cNvSpPr>
            <a:spLocks noGrp="1"/>
          </p:cNvSpPr>
          <p:nvPr>
            <p:ph type="body"/>
          </p:nvPr>
        </p:nvSpPr>
        <p:spPr>
          <a:xfrm>
            <a:off x="4648320" y="1981080"/>
            <a:ext cx="3809520" cy="4114440"/>
          </a:xfrm>
          <a:prstGeom prst="rect">
            <a:avLst/>
          </a:prstGeom>
          <a:noFill/>
          <a:ln w="0">
            <a:noFill/>
          </a:ln>
        </p:spPr>
        <p:txBody>
          <a:bodyPr lIns="91440" tIns="45720" rIns="91440" bIns="45720" numCol="1" spcCol="0" anchor="t">
            <a:noAutofit/>
          </a:bodyPr>
          <a:lstStyle/>
          <a:p>
            <a:pPr marL="342360" indent="-342360">
              <a:lnSpc>
                <a:spcPct val="100000"/>
              </a:lnSpc>
              <a:spcBef>
                <a:spcPts val="561"/>
              </a:spcBef>
              <a:buClr>
                <a:srgbClr val="000000"/>
              </a:buClr>
              <a:buFont typeface="Symbol" charset="2"/>
              <a:buChar char=""/>
            </a:pPr>
            <a:r>
              <a:rPr lang="pl-PL" sz="2800" b="0" u="none" strike="noStrike">
                <a:solidFill>
                  <a:schemeClr val="dk1"/>
                </a:solidFill>
                <a:uFillTx/>
                <a:latin typeface="Times New Roman"/>
              </a:rPr>
              <a:t>Kliknij, aby edytować style wzorca tekstu</a:t>
            </a:r>
          </a:p>
          <a:p>
            <a:pPr marL="741960" lvl="1" indent="-285480">
              <a:lnSpc>
                <a:spcPct val="100000"/>
              </a:lnSpc>
              <a:spcBef>
                <a:spcPts val="479"/>
              </a:spcBef>
              <a:buClr>
                <a:srgbClr val="000000"/>
              </a:buClr>
              <a:buFont typeface="Symbol" charset="2"/>
              <a:buChar char=""/>
            </a:pPr>
            <a:r>
              <a:rPr lang="pl-PL" sz="2400" b="0" u="none" strike="noStrike">
                <a:solidFill>
                  <a:schemeClr val="dk1"/>
                </a:solidFill>
                <a:uFillTx/>
                <a:latin typeface="Times New Roman"/>
              </a:rPr>
              <a:t>Drugi poziom</a:t>
            </a:r>
          </a:p>
          <a:p>
            <a:pPr marL="1141200" lvl="2" indent="-228240">
              <a:lnSpc>
                <a:spcPct val="100000"/>
              </a:lnSpc>
              <a:spcBef>
                <a:spcPts val="400"/>
              </a:spcBef>
              <a:buClr>
                <a:srgbClr val="000000"/>
              </a:buClr>
              <a:buFont typeface="Symbol" charset="2"/>
              <a:buChar char=""/>
            </a:pPr>
            <a:r>
              <a:rPr lang="pl-PL" sz="2000" b="0" u="none" strike="noStrike">
                <a:solidFill>
                  <a:schemeClr val="dk1"/>
                </a:solidFill>
                <a:uFillTx/>
                <a:latin typeface="Times New Roman"/>
              </a:rPr>
              <a:t>Trzeci poziom</a:t>
            </a:r>
          </a:p>
          <a:p>
            <a:pPr marL="1598040" lvl="3" indent="-228240">
              <a:lnSpc>
                <a:spcPct val="100000"/>
              </a:lnSpc>
              <a:spcBef>
                <a:spcPts val="360"/>
              </a:spcBef>
              <a:buClr>
                <a:srgbClr val="000000"/>
              </a:buClr>
              <a:buFont typeface="Symbol" charset="2"/>
              <a:buChar char=""/>
            </a:pPr>
            <a:r>
              <a:rPr lang="pl-PL" sz="1800" b="0" u="none" strike="noStrike">
                <a:solidFill>
                  <a:schemeClr val="dk1"/>
                </a:solidFill>
                <a:uFillTx/>
                <a:latin typeface="Times New Roman"/>
              </a:rPr>
              <a:t>Czwarty poziom</a:t>
            </a:r>
          </a:p>
          <a:p>
            <a:pPr marL="2054520" lvl="4" indent="-228240">
              <a:lnSpc>
                <a:spcPct val="100000"/>
              </a:lnSpc>
              <a:spcBef>
                <a:spcPts val="360"/>
              </a:spcBef>
              <a:buClr>
                <a:srgbClr val="000000"/>
              </a:buClr>
              <a:buFont typeface="OpenSymbol"/>
              <a:buChar char="»"/>
            </a:pPr>
            <a:r>
              <a:rPr lang="pl-PL" sz="1800" b="0" u="none" strike="noStrike">
                <a:solidFill>
                  <a:schemeClr val="dk1"/>
                </a:solidFill>
                <a:uFillTx/>
                <a:latin typeface="Times New Roman"/>
              </a:rPr>
              <a:t>Piąty poziom</a:t>
            </a:r>
          </a:p>
        </p:txBody>
      </p:sp>
      <p:sp>
        <p:nvSpPr>
          <p:cNvPr id="1023" name="PlaceHolder 4"/>
          <p:cNvSpPr>
            <a:spLocks noGrp="1"/>
          </p:cNvSpPr>
          <p:nvPr>
            <p:ph type="dt" idx="517"/>
          </p:nvPr>
        </p:nvSpPr>
        <p:spPr>
          <a:xfrm>
            <a:off x="685800" y="6248520"/>
            <a:ext cx="1904760" cy="456840"/>
          </a:xfrm>
          <a:prstGeom prst="rect">
            <a:avLst/>
          </a:prstGeom>
          <a:noFill/>
          <a:ln w="9360">
            <a:noFill/>
          </a:ln>
        </p:spPr>
        <p:txBody>
          <a:bodyPr lIns="91440" tIns="45720" rIns="91440" bIns="45720" numCol="1" spcCol="0" anchor="t">
            <a:noAutofit/>
          </a:bodyPr>
          <a:lstStyle>
            <a:lvl1pPr indent="0">
              <a:buNone/>
              <a:defRPr lang="pl-PL" sz="1400" b="0" u="none" strike="noStrike">
                <a:solidFill>
                  <a:srgbClr val="000000"/>
                </a:solidFill>
                <a:uFillTx/>
                <a:latin typeface="Times New Roman"/>
              </a:defRPr>
            </a:lvl1pPr>
          </a:lstStyle>
          <a:p>
            <a:pPr indent="0">
              <a:buNone/>
            </a:pPr>
            <a:r>
              <a:rPr lang="pl-PL" sz="1400" b="0" u="none" strike="noStrike">
                <a:solidFill>
                  <a:srgbClr val="000000"/>
                </a:solidFill>
                <a:uFillTx/>
                <a:latin typeface="Times New Roman"/>
              </a:rPr>
              <a:t>&lt;data/godzina&gt;</a:t>
            </a:r>
          </a:p>
        </p:txBody>
      </p:sp>
      <p:sp>
        <p:nvSpPr>
          <p:cNvPr id="1024" name="PlaceHolder 5"/>
          <p:cNvSpPr>
            <a:spLocks noGrp="1"/>
          </p:cNvSpPr>
          <p:nvPr>
            <p:ph type="ftr" idx="518"/>
          </p:nvPr>
        </p:nvSpPr>
        <p:spPr>
          <a:xfrm>
            <a:off x="3124080" y="6248520"/>
            <a:ext cx="2895120" cy="456840"/>
          </a:xfrm>
          <a:prstGeom prst="rect">
            <a:avLst/>
          </a:prstGeom>
          <a:noFill/>
          <a:ln w="9360">
            <a:noFill/>
          </a:ln>
        </p:spPr>
        <p:txBody>
          <a:bodyPr lIns="91440" tIns="45720" rIns="91440" bIns="45720" numCol="1" spcCol="0" anchor="t">
            <a:noAutofit/>
          </a:bodyPr>
          <a:lstStyle>
            <a:lvl1pPr indent="0" algn="ctr">
              <a:buNone/>
              <a:defRPr lang="pl-PL" sz="1400" b="0" u="none" strike="noStrike">
                <a:solidFill>
                  <a:srgbClr val="000000"/>
                </a:solidFill>
                <a:uFillTx/>
                <a:latin typeface="Times New Roman"/>
              </a:defRPr>
            </a:lvl1pPr>
          </a:lstStyle>
          <a:p>
            <a:pPr indent="0" algn="ctr">
              <a:buNone/>
            </a:pPr>
            <a:r>
              <a:rPr lang="pl-PL" sz="1400" b="0" u="none" strike="noStrike">
                <a:solidFill>
                  <a:srgbClr val="000000"/>
                </a:solidFill>
                <a:uFillTx/>
                <a:latin typeface="Times New Roman"/>
              </a:rPr>
              <a:t>&lt;stopka&gt;</a:t>
            </a:r>
          </a:p>
        </p:txBody>
      </p:sp>
      <p:sp>
        <p:nvSpPr>
          <p:cNvPr id="1025" name="PlaceHolder 6"/>
          <p:cNvSpPr>
            <a:spLocks noGrp="1"/>
          </p:cNvSpPr>
          <p:nvPr>
            <p:ph type="sldNum" idx="519"/>
          </p:nvPr>
        </p:nvSpPr>
        <p:spPr>
          <a:xfrm>
            <a:off x="6553080" y="6248520"/>
            <a:ext cx="1904760" cy="456840"/>
          </a:xfrm>
          <a:prstGeom prst="rect">
            <a:avLst/>
          </a:prstGeom>
          <a:noFill/>
          <a:ln w="9360">
            <a:noFill/>
          </a:ln>
        </p:spPr>
        <p:txBody>
          <a:bodyPr lIns="91440" tIns="45720" rIns="91440" bIns="45720" numCol="1" spcCol="0" anchor="t">
            <a:noAutofit/>
          </a:bodyPr>
          <a:lstStyle>
            <a:lvl1pPr indent="0" algn="r">
              <a:lnSpc>
                <a:spcPct val="100000"/>
              </a:lnSpc>
              <a:buNone/>
              <a:defRPr lang="pl-PL" sz="1400" b="0" u="none" strike="noStrike">
                <a:solidFill>
                  <a:srgbClr val="000000"/>
                </a:solidFill>
                <a:uFillTx/>
                <a:latin typeface="Times New Roman"/>
              </a:defRPr>
            </a:lvl1pPr>
          </a:lstStyle>
          <a:p>
            <a:pPr indent="0" algn="r">
              <a:lnSpc>
                <a:spcPct val="100000"/>
              </a:lnSpc>
              <a:buNone/>
            </a:pPr>
            <a:fld id="{53CFF635-52F4-4020-AFCD-D56FC1DD5159}" type="slidenum">
              <a:rPr lang="pl-PL" sz="1400" b="0" u="none" strike="noStrike">
                <a:solidFill>
                  <a:srgbClr val="000000"/>
                </a:solidFill>
                <a:uFillTx/>
                <a:latin typeface="Times New Roman"/>
              </a:rPr>
              <a:t>‹#›</a:t>
            </a:fld>
            <a:endParaRPr lang="pl-PL" sz="1400" b="0" u="none" strike="noStrik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993" r:id="rId1"/>
  </p:sldLayoutIdLst>
  <p:txStyles>
    <p:titleStyle/>
    <p:bodyStyle/>
    <p:otherStyle/>
  </p:txStyles>
</p:sldMaster>
</file>

<file path=ppt/slideMasters/slideMaster162.xml><?xml version="1.0" encoding="utf-8"?>
<p:sldMaster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1029" name="PlaceHolder 1"/>
          <p:cNvSpPr>
            <a:spLocks noGrp="1"/>
          </p:cNvSpPr>
          <p:nvPr>
            <p:ph type="title"/>
          </p:nvPr>
        </p:nvSpPr>
        <p:spPr>
          <a:xfrm>
            <a:off x="457200" y="274680"/>
            <a:ext cx="8229240" cy="1142640"/>
          </a:xfrm>
          <a:prstGeom prst="rect">
            <a:avLst/>
          </a:prstGeom>
          <a:noFill/>
          <a:ln w="0">
            <a:noFill/>
          </a:ln>
        </p:spPr>
        <p:txBody>
          <a:bodyPr lIns="91440" tIns="45720" rIns="91440" bIns="45720" numCol="1" spcCol="0" anchor="ctr">
            <a:noAutofit/>
          </a:bodyPr>
          <a:lstStyle/>
          <a:p>
            <a:pPr indent="0" algn="ctr">
              <a:lnSpc>
                <a:spcPct val="100000"/>
              </a:lnSpc>
              <a:buNone/>
            </a:pPr>
            <a:r>
              <a:rPr lang="pl-PL" sz="4400" b="0" u="none" strike="noStrike">
                <a:solidFill>
                  <a:schemeClr val="dk2"/>
                </a:solidFill>
                <a:uFillTx/>
                <a:latin typeface="Times New Roman"/>
              </a:rPr>
              <a:t>Kliknij, aby edytować styl</a:t>
            </a:r>
            <a:endParaRPr lang="pl-PL" sz="4400" b="0" u="none" strike="noStrike">
              <a:solidFill>
                <a:schemeClr val="dk1"/>
              </a:solidFill>
              <a:uFillTx/>
              <a:latin typeface="Times New Roman"/>
            </a:endParaRPr>
          </a:p>
        </p:txBody>
      </p:sp>
      <p:sp>
        <p:nvSpPr>
          <p:cNvPr id="1030" name="PlaceHolder 2"/>
          <p:cNvSpPr>
            <a:spLocks noGrp="1"/>
          </p:cNvSpPr>
          <p:nvPr>
            <p:ph type="body"/>
          </p:nvPr>
        </p:nvSpPr>
        <p:spPr>
          <a:xfrm>
            <a:off x="457200" y="1535040"/>
            <a:ext cx="4039920" cy="639360"/>
          </a:xfrm>
          <a:prstGeom prst="rect">
            <a:avLst/>
          </a:prstGeom>
          <a:noFill/>
          <a:ln w="0">
            <a:noFill/>
          </a:ln>
        </p:spPr>
        <p:txBody>
          <a:bodyPr lIns="91440" tIns="45720" rIns="91440" bIns="45720" numCol="1" spcCol="0" anchor="b">
            <a:noAutofit/>
          </a:bodyPr>
          <a:lstStyle/>
          <a:p>
            <a:pPr indent="0">
              <a:lnSpc>
                <a:spcPct val="100000"/>
              </a:lnSpc>
              <a:spcBef>
                <a:spcPts val="479"/>
              </a:spcBef>
              <a:buNone/>
              <a:tabLst>
                <a:tab pos="0" algn="l"/>
              </a:tabLst>
            </a:pPr>
            <a:r>
              <a:rPr lang="pl-PL" sz="2400" b="1" u="none" strike="noStrike">
                <a:solidFill>
                  <a:schemeClr val="dk1"/>
                </a:solidFill>
                <a:uFillTx/>
                <a:latin typeface="Times New Roman"/>
              </a:rPr>
              <a:t>Kliknij, aby edytować style wzorca tekstu</a:t>
            </a:r>
            <a:endParaRPr lang="pl-PL" sz="2400" b="0" u="none" strike="noStrike">
              <a:solidFill>
                <a:schemeClr val="dk1"/>
              </a:solidFill>
              <a:uFillTx/>
              <a:latin typeface="Times New Roman"/>
            </a:endParaRPr>
          </a:p>
        </p:txBody>
      </p:sp>
      <p:sp>
        <p:nvSpPr>
          <p:cNvPr id="1031" name="PlaceHolder 3"/>
          <p:cNvSpPr>
            <a:spLocks noGrp="1"/>
          </p:cNvSpPr>
          <p:nvPr>
            <p:ph type="body"/>
          </p:nvPr>
        </p:nvSpPr>
        <p:spPr>
          <a:xfrm>
            <a:off x="457200" y="2174760"/>
            <a:ext cx="4039920" cy="3951000"/>
          </a:xfrm>
          <a:prstGeom prst="rect">
            <a:avLst/>
          </a:prstGeom>
          <a:noFill/>
          <a:ln w="0">
            <a:noFill/>
          </a:ln>
        </p:spPr>
        <p:txBody>
          <a:bodyPr lIns="91440" tIns="45720" rIns="91440" bIns="45720" numCol="1" spcCol="0" anchor="t">
            <a:noAutofit/>
          </a:bodyPr>
          <a:lstStyle/>
          <a:p>
            <a:pPr marL="342360" indent="-342360">
              <a:lnSpc>
                <a:spcPct val="100000"/>
              </a:lnSpc>
              <a:spcBef>
                <a:spcPts val="479"/>
              </a:spcBef>
              <a:buClr>
                <a:srgbClr val="000000"/>
              </a:buClr>
              <a:buFont typeface="Symbol" charset="2"/>
              <a:buChar char=""/>
            </a:pPr>
            <a:r>
              <a:rPr lang="pl-PL" sz="2400" b="0" u="none" strike="noStrike">
                <a:solidFill>
                  <a:schemeClr val="dk1"/>
                </a:solidFill>
                <a:uFillTx/>
                <a:latin typeface="Times New Roman"/>
              </a:rPr>
              <a:t>Kliknij, aby edytować style wzorca tekstu</a:t>
            </a:r>
          </a:p>
          <a:p>
            <a:pPr marL="741960" lvl="1" indent="-285480">
              <a:lnSpc>
                <a:spcPct val="100000"/>
              </a:lnSpc>
              <a:spcBef>
                <a:spcPts val="400"/>
              </a:spcBef>
              <a:buClr>
                <a:srgbClr val="000000"/>
              </a:buClr>
              <a:buFont typeface="Symbol" charset="2"/>
              <a:buChar char=""/>
            </a:pPr>
            <a:r>
              <a:rPr lang="pl-PL" sz="2000" b="0" u="none" strike="noStrike">
                <a:solidFill>
                  <a:schemeClr val="dk1"/>
                </a:solidFill>
                <a:uFillTx/>
                <a:latin typeface="Times New Roman"/>
              </a:rPr>
              <a:t>Drugi poziom</a:t>
            </a:r>
          </a:p>
          <a:p>
            <a:pPr marL="1141200" lvl="2" indent="-228240">
              <a:lnSpc>
                <a:spcPct val="100000"/>
              </a:lnSpc>
              <a:spcBef>
                <a:spcPts val="360"/>
              </a:spcBef>
              <a:buClr>
                <a:srgbClr val="000000"/>
              </a:buClr>
              <a:buFont typeface="Symbol" charset="2"/>
              <a:buChar char=""/>
            </a:pPr>
            <a:r>
              <a:rPr lang="pl-PL" sz="1800" b="0" u="none" strike="noStrike">
                <a:solidFill>
                  <a:schemeClr val="dk1"/>
                </a:solidFill>
                <a:uFillTx/>
                <a:latin typeface="Times New Roman"/>
              </a:rPr>
              <a:t>Trzeci poziom</a:t>
            </a:r>
          </a:p>
          <a:p>
            <a:pPr marL="1598040" lvl="3" indent="-228240">
              <a:lnSpc>
                <a:spcPct val="100000"/>
              </a:lnSpc>
              <a:spcBef>
                <a:spcPts val="320"/>
              </a:spcBef>
              <a:buClr>
                <a:srgbClr val="000000"/>
              </a:buClr>
              <a:buFont typeface="Symbol" charset="2"/>
              <a:buChar char=""/>
            </a:pPr>
            <a:r>
              <a:rPr lang="pl-PL" sz="1600" b="0" u="none" strike="noStrike">
                <a:solidFill>
                  <a:schemeClr val="dk1"/>
                </a:solidFill>
                <a:uFillTx/>
                <a:latin typeface="Times New Roman"/>
              </a:rPr>
              <a:t>Czwarty poziom</a:t>
            </a:r>
          </a:p>
          <a:p>
            <a:pPr marL="2054520" lvl="4" indent="-228240">
              <a:lnSpc>
                <a:spcPct val="100000"/>
              </a:lnSpc>
              <a:spcBef>
                <a:spcPts val="320"/>
              </a:spcBef>
              <a:buClr>
                <a:srgbClr val="000000"/>
              </a:buClr>
              <a:buFont typeface="OpenSymbol"/>
              <a:buChar char="»"/>
            </a:pPr>
            <a:r>
              <a:rPr lang="pl-PL" sz="1600" b="0" u="none" strike="noStrike">
                <a:solidFill>
                  <a:schemeClr val="dk1"/>
                </a:solidFill>
                <a:uFillTx/>
                <a:latin typeface="Times New Roman"/>
              </a:rPr>
              <a:t>Piąty poziom</a:t>
            </a:r>
          </a:p>
        </p:txBody>
      </p:sp>
      <p:sp>
        <p:nvSpPr>
          <p:cNvPr id="1032" name="PlaceHolder 4"/>
          <p:cNvSpPr>
            <a:spLocks noGrp="1"/>
          </p:cNvSpPr>
          <p:nvPr>
            <p:ph type="body"/>
          </p:nvPr>
        </p:nvSpPr>
        <p:spPr>
          <a:xfrm>
            <a:off x="4645080" y="1535040"/>
            <a:ext cx="4041360" cy="639360"/>
          </a:xfrm>
          <a:prstGeom prst="rect">
            <a:avLst/>
          </a:prstGeom>
          <a:noFill/>
          <a:ln w="0">
            <a:noFill/>
          </a:ln>
        </p:spPr>
        <p:txBody>
          <a:bodyPr lIns="91440" tIns="45720" rIns="91440" bIns="45720" numCol="1" spcCol="0" anchor="b">
            <a:noAutofit/>
          </a:bodyPr>
          <a:lstStyle/>
          <a:p>
            <a:pPr indent="0">
              <a:lnSpc>
                <a:spcPct val="100000"/>
              </a:lnSpc>
              <a:spcBef>
                <a:spcPts val="479"/>
              </a:spcBef>
              <a:buNone/>
              <a:tabLst>
                <a:tab pos="0" algn="l"/>
              </a:tabLst>
            </a:pPr>
            <a:r>
              <a:rPr lang="pl-PL" sz="2400" b="1" u="none" strike="noStrike">
                <a:solidFill>
                  <a:schemeClr val="dk1"/>
                </a:solidFill>
                <a:uFillTx/>
                <a:latin typeface="Times New Roman"/>
              </a:rPr>
              <a:t>Kliknij, aby edytować style wzorca tekstu</a:t>
            </a:r>
            <a:endParaRPr lang="pl-PL" sz="2400" b="0" u="none" strike="noStrike">
              <a:solidFill>
                <a:schemeClr val="dk1"/>
              </a:solidFill>
              <a:uFillTx/>
              <a:latin typeface="Times New Roman"/>
            </a:endParaRPr>
          </a:p>
        </p:txBody>
      </p:sp>
      <p:sp>
        <p:nvSpPr>
          <p:cNvPr id="1033" name="PlaceHolder 5"/>
          <p:cNvSpPr>
            <a:spLocks noGrp="1"/>
          </p:cNvSpPr>
          <p:nvPr>
            <p:ph type="body"/>
          </p:nvPr>
        </p:nvSpPr>
        <p:spPr>
          <a:xfrm>
            <a:off x="4645080" y="2174760"/>
            <a:ext cx="4041360" cy="3951000"/>
          </a:xfrm>
          <a:prstGeom prst="rect">
            <a:avLst/>
          </a:prstGeom>
          <a:noFill/>
          <a:ln w="0">
            <a:noFill/>
          </a:ln>
        </p:spPr>
        <p:txBody>
          <a:bodyPr lIns="91440" tIns="45720" rIns="91440" bIns="45720" numCol="1" spcCol="0" anchor="t">
            <a:noAutofit/>
          </a:bodyPr>
          <a:lstStyle/>
          <a:p>
            <a:pPr marL="342360" indent="-342360">
              <a:lnSpc>
                <a:spcPct val="100000"/>
              </a:lnSpc>
              <a:spcBef>
                <a:spcPts val="479"/>
              </a:spcBef>
              <a:buClr>
                <a:srgbClr val="000000"/>
              </a:buClr>
              <a:buFont typeface="Symbol" charset="2"/>
              <a:buChar char=""/>
            </a:pPr>
            <a:r>
              <a:rPr lang="pl-PL" sz="2400" b="0" u="none" strike="noStrike">
                <a:solidFill>
                  <a:schemeClr val="dk1"/>
                </a:solidFill>
                <a:uFillTx/>
                <a:latin typeface="Times New Roman"/>
              </a:rPr>
              <a:t>Kliknij, aby edytować style wzorca tekstu</a:t>
            </a:r>
          </a:p>
          <a:p>
            <a:pPr marL="741960" lvl="1" indent="-285480">
              <a:lnSpc>
                <a:spcPct val="100000"/>
              </a:lnSpc>
              <a:spcBef>
                <a:spcPts val="400"/>
              </a:spcBef>
              <a:buClr>
                <a:srgbClr val="000000"/>
              </a:buClr>
              <a:buFont typeface="Symbol" charset="2"/>
              <a:buChar char=""/>
            </a:pPr>
            <a:r>
              <a:rPr lang="pl-PL" sz="2000" b="0" u="none" strike="noStrike">
                <a:solidFill>
                  <a:schemeClr val="dk1"/>
                </a:solidFill>
                <a:uFillTx/>
                <a:latin typeface="Times New Roman"/>
              </a:rPr>
              <a:t>Drugi poziom</a:t>
            </a:r>
          </a:p>
          <a:p>
            <a:pPr marL="1141200" lvl="2" indent="-228240">
              <a:lnSpc>
                <a:spcPct val="100000"/>
              </a:lnSpc>
              <a:spcBef>
                <a:spcPts val="360"/>
              </a:spcBef>
              <a:buClr>
                <a:srgbClr val="000000"/>
              </a:buClr>
              <a:buFont typeface="Symbol" charset="2"/>
              <a:buChar char=""/>
            </a:pPr>
            <a:r>
              <a:rPr lang="pl-PL" sz="1800" b="0" u="none" strike="noStrike">
                <a:solidFill>
                  <a:schemeClr val="dk1"/>
                </a:solidFill>
                <a:uFillTx/>
                <a:latin typeface="Times New Roman"/>
              </a:rPr>
              <a:t>Trzeci poziom</a:t>
            </a:r>
          </a:p>
          <a:p>
            <a:pPr marL="1598040" lvl="3" indent="-228240">
              <a:lnSpc>
                <a:spcPct val="100000"/>
              </a:lnSpc>
              <a:spcBef>
                <a:spcPts val="320"/>
              </a:spcBef>
              <a:buClr>
                <a:srgbClr val="000000"/>
              </a:buClr>
              <a:buFont typeface="Symbol" charset="2"/>
              <a:buChar char=""/>
            </a:pPr>
            <a:r>
              <a:rPr lang="pl-PL" sz="1600" b="0" u="none" strike="noStrike">
                <a:solidFill>
                  <a:schemeClr val="dk1"/>
                </a:solidFill>
                <a:uFillTx/>
                <a:latin typeface="Times New Roman"/>
              </a:rPr>
              <a:t>Czwarty poziom</a:t>
            </a:r>
          </a:p>
          <a:p>
            <a:pPr marL="2054520" lvl="4" indent="-228240">
              <a:lnSpc>
                <a:spcPct val="100000"/>
              </a:lnSpc>
              <a:spcBef>
                <a:spcPts val="320"/>
              </a:spcBef>
              <a:buClr>
                <a:srgbClr val="000000"/>
              </a:buClr>
              <a:buFont typeface="OpenSymbol"/>
              <a:buChar char="»"/>
            </a:pPr>
            <a:r>
              <a:rPr lang="pl-PL" sz="1600" b="0" u="none" strike="noStrike">
                <a:solidFill>
                  <a:schemeClr val="dk1"/>
                </a:solidFill>
                <a:uFillTx/>
                <a:latin typeface="Times New Roman"/>
              </a:rPr>
              <a:t>Piąty poziom</a:t>
            </a:r>
          </a:p>
        </p:txBody>
      </p:sp>
      <p:sp>
        <p:nvSpPr>
          <p:cNvPr id="1034" name="PlaceHolder 6"/>
          <p:cNvSpPr>
            <a:spLocks noGrp="1"/>
          </p:cNvSpPr>
          <p:nvPr>
            <p:ph type="dt" idx="520"/>
          </p:nvPr>
        </p:nvSpPr>
        <p:spPr>
          <a:xfrm>
            <a:off x="685800" y="6248520"/>
            <a:ext cx="1904760" cy="456840"/>
          </a:xfrm>
          <a:prstGeom prst="rect">
            <a:avLst/>
          </a:prstGeom>
          <a:noFill/>
          <a:ln w="9360">
            <a:noFill/>
          </a:ln>
        </p:spPr>
        <p:txBody>
          <a:bodyPr lIns="91440" tIns="45720" rIns="91440" bIns="45720" numCol="1" spcCol="0" anchor="t">
            <a:noAutofit/>
          </a:bodyPr>
          <a:lstStyle>
            <a:lvl1pPr indent="0">
              <a:buNone/>
              <a:defRPr lang="pl-PL" sz="1400" b="0" u="none" strike="noStrike">
                <a:solidFill>
                  <a:srgbClr val="000000"/>
                </a:solidFill>
                <a:uFillTx/>
                <a:latin typeface="Times New Roman"/>
              </a:defRPr>
            </a:lvl1pPr>
          </a:lstStyle>
          <a:p>
            <a:pPr indent="0">
              <a:buNone/>
            </a:pPr>
            <a:r>
              <a:rPr lang="pl-PL" sz="1400" b="0" u="none" strike="noStrike">
                <a:solidFill>
                  <a:srgbClr val="000000"/>
                </a:solidFill>
                <a:uFillTx/>
                <a:latin typeface="Times New Roman"/>
              </a:rPr>
              <a:t>&lt;data/godzina&gt;</a:t>
            </a:r>
          </a:p>
        </p:txBody>
      </p:sp>
      <p:sp>
        <p:nvSpPr>
          <p:cNvPr id="1035" name="PlaceHolder 7"/>
          <p:cNvSpPr>
            <a:spLocks noGrp="1"/>
          </p:cNvSpPr>
          <p:nvPr>
            <p:ph type="ftr" idx="521"/>
          </p:nvPr>
        </p:nvSpPr>
        <p:spPr>
          <a:xfrm>
            <a:off x="3124080" y="6248520"/>
            <a:ext cx="2895120" cy="456840"/>
          </a:xfrm>
          <a:prstGeom prst="rect">
            <a:avLst/>
          </a:prstGeom>
          <a:noFill/>
          <a:ln w="9360">
            <a:noFill/>
          </a:ln>
        </p:spPr>
        <p:txBody>
          <a:bodyPr lIns="91440" tIns="45720" rIns="91440" bIns="45720" numCol="1" spcCol="0" anchor="t">
            <a:noAutofit/>
          </a:bodyPr>
          <a:lstStyle>
            <a:lvl1pPr indent="0" algn="ctr">
              <a:buNone/>
              <a:defRPr lang="pl-PL" sz="1400" b="0" u="none" strike="noStrike">
                <a:solidFill>
                  <a:srgbClr val="000000"/>
                </a:solidFill>
                <a:uFillTx/>
                <a:latin typeface="Times New Roman"/>
              </a:defRPr>
            </a:lvl1pPr>
          </a:lstStyle>
          <a:p>
            <a:pPr indent="0" algn="ctr">
              <a:buNone/>
            </a:pPr>
            <a:r>
              <a:rPr lang="pl-PL" sz="1400" b="0" u="none" strike="noStrike">
                <a:solidFill>
                  <a:srgbClr val="000000"/>
                </a:solidFill>
                <a:uFillTx/>
                <a:latin typeface="Times New Roman"/>
              </a:rPr>
              <a:t>&lt;stopka&gt;</a:t>
            </a:r>
          </a:p>
        </p:txBody>
      </p:sp>
      <p:sp>
        <p:nvSpPr>
          <p:cNvPr id="1036" name="PlaceHolder 8"/>
          <p:cNvSpPr>
            <a:spLocks noGrp="1"/>
          </p:cNvSpPr>
          <p:nvPr>
            <p:ph type="sldNum" idx="522"/>
          </p:nvPr>
        </p:nvSpPr>
        <p:spPr>
          <a:xfrm>
            <a:off x="6553080" y="6248520"/>
            <a:ext cx="1904760" cy="456840"/>
          </a:xfrm>
          <a:prstGeom prst="rect">
            <a:avLst/>
          </a:prstGeom>
          <a:noFill/>
          <a:ln w="9360">
            <a:noFill/>
          </a:ln>
        </p:spPr>
        <p:txBody>
          <a:bodyPr lIns="91440" tIns="45720" rIns="91440" bIns="45720" numCol="1" spcCol="0" anchor="t">
            <a:noAutofit/>
          </a:bodyPr>
          <a:lstStyle>
            <a:lvl1pPr indent="0" algn="r">
              <a:lnSpc>
                <a:spcPct val="100000"/>
              </a:lnSpc>
              <a:buNone/>
              <a:defRPr lang="pl-PL" sz="1400" b="0" u="none" strike="noStrike">
                <a:solidFill>
                  <a:srgbClr val="000000"/>
                </a:solidFill>
                <a:uFillTx/>
                <a:latin typeface="Times New Roman"/>
              </a:defRPr>
            </a:lvl1pPr>
          </a:lstStyle>
          <a:p>
            <a:pPr indent="0" algn="r">
              <a:lnSpc>
                <a:spcPct val="100000"/>
              </a:lnSpc>
              <a:buNone/>
            </a:pPr>
            <a:fld id="{C9B2F54A-23F2-4036-9B03-AFA9043D98FF}" type="slidenum">
              <a:rPr lang="pl-PL" sz="1400" b="0" u="none" strike="noStrike">
                <a:solidFill>
                  <a:srgbClr val="000000"/>
                </a:solidFill>
                <a:uFillTx/>
                <a:latin typeface="Times New Roman"/>
              </a:rPr>
              <a:t>‹#›</a:t>
            </a:fld>
            <a:endParaRPr lang="pl-PL" sz="1400" b="0" u="none" strike="noStrik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995" r:id="rId1"/>
  </p:sldLayoutIdLst>
  <p:txStyles>
    <p:titleStyle/>
    <p:bodyStyle/>
    <p:otherStyle/>
  </p:txStyles>
</p:sldMaster>
</file>

<file path=ppt/slideMasters/slideMaster163.xml><?xml version="1.0" encoding="utf-8"?>
<p:sldMaster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1037" name="PlaceHolder 1"/>
          <p:cNvSpPr>
            <a:spLocks noGrp="1"/>
          </p:cNvSpPr>
          <p:nvPr>
            <p:ph type="title"/>
          </p:nvPr>
        </p:nvSpPr>
        <p:spPr>
          <a:xfrm>
            <a:off x="685800" y="609480"/>
            <a:ext cx="7772040" cy="1142640"/>
          </a:xfrm>
          <a:prstGeom prst="rect">
            <a:avLst/>
          </a:prstGeom>
          <a:noFill/>
          <a:ln w="0">
            <a:noFill/>
          </a:ln>
        </p:spPr>
        <p:txBody>
          <a:bodyPr lIns="91440" tIns="45720" rIns="91440" bIns="45720" numCol="1" spcCol="0" anchor="ctr">
            <a:noAutofit/>
          </a:bodyPr>
          <a:lstStyle/>
          <a:p>
            <a:pPr indent="0" algn="ctr">
              <a:lnSpc>
                <a:spcPct val="100000"/>
              </a:lnSpc>
              <a:buNone/>
            </a:pPr>
            <a:r>
              <a:rPr lang="pl-PL" sz="4400" b="0" u="none" strike="noStrike">
                <a:solidFill>
                  <a:schemeClr val="dk2"/>
                </a:solidFill>
                <a:uFillTx/>
                <a:latin typeface="Times New Roman"/>
              </a:rPr>
              <a:t>Kliknij, aby edytować styl</a:t>
            </a:r>
            <a:endParaRPr lang="pl-PL" sz="4400" b="0" u="none" strike="noStrike">
              <a:solidFill>
                <a:schemeClr val="dk1"/>
              </a:solidFill>
              <a:uFillTx/>
              <a:latin typeface="Times New Roman"/>
            </a:endParaRPr>
          </a:p>
        </p:txBody>
      </p:sp>
      <p:sp>
        <p:nvSpPr>
          <p:cNvPr id="1038" name="PlaceHolder 2"/>
          <p:cNvSpPr>
            <a:spLocks noGrp="1"/>
          </p:cNvSpPr>
          <p:nvPr>
            <p:ph type="dt" idx="523"/>
          </p:nvPr>
        </p:nvSpPr>
        <p:spPr>
          <a:xfrm>
            <a:off x="685800" y="6248520"/>
            <a:ext cx="1904760" cy="456840"/>
          </a:xfrm>
          <a:prstGeom prst="rect">
            <a:avLst/>
          </a:prstGeom>
          <a:noFill/>
          <a:ln w="9360">
            <a:noFill/>
          </a:ln>
        </p:spPr>
        <p:txBody>
          <a:bodyPr lIns="91440" tIns="45720" rIns="91440" bIns="45720" numCol="1" spcCol="0" anchor="t">
            <a:noAutofit/>
          </a:bodyPr>
          <a:lstStyle>
            <a:lvl1pPr indent="0">
              <a:buNone/>
              <a:defRPr lang="pl-PL" sz="1400" b="0" u="none" strike="noStrike">
                <a:solidFill>
                  <a:srgbClr val="000000"/>
                </a:solidFill>
                <a:uFillTx/>
                <a:latin typeface="Times New Roman"/>
              </a:defRPr>
            </a:lvl1pPr>
          </a:lstStyle>
          <a:p>
            <a:pPr indent="0">
              <a:buNone/>
            </a:pPr>
            <a:r>
              <a:rPr lang="pl-PL" sz="1400" b="0" u="none" strike="noStrike">
                <a:solidFill>
                  <a:srgbClr val="000000"/>
                </a:solidFill>
                <a:uFillTx/>
                <a:latin typeface="Times New Roman"/>
              </a:rPr>
              <a:t>&lt;data/godzina&gt;</a:t>
            </a:r>
          </a:p>
        </p:txBody>
      </p:sp>
      <p:sp>
        <p:nvSpPr>
          <p:cNvPr id="1039" name="PlaceHolder 3"/>
          <p:cNvSpPr>
            <a:spLocks noGrp="1"/>
          </p:cNvSpPr>
          <p:nvPr>
            <p:ph type="ftr" idx="524"/>
          </p:nvPr>
        </p:nvSpPr>
        <p:spPr>
          <a:xfrm>
            <a:off x="3124080" y="6248520"/>
            <a:ext cx="2895120" cy="456840"/>
          </a:xfrm>
          <a:prstGeom prst="rect">
            <a:avLst/>
          </a:prstGeom>
          <a:noFill/>
          <a:ln w="9360">
            <a:noFill/>
          </a:ln>
        </p:spPr>
        <p:txBody>
          <a:bodyPr lIns="91440" tIns="45720" rIns="91440" bIns="45720" numCol="1" spcCol="0" anchor="t">
            <a:noAutofit/>
          </a:bodyPr>
          <a:lstStyle>
            <a:lvl1pPr indent="0" algn="ctr">
              <a:buNone/>
              <a:defRPr lang="pl-PL" sz="1400" b="0" u="none" strike="noStrike">
                <a:solidFill>
                  <a:srgbClr val="000000"/>
                </a:solidFill>
                <a:uFillTx/>
                <a:latin typeface="Times New Roman"/>
              </a:defRPr>
            </a:lvl1pPr>
          </a:lstStyle>
          <a:p>
            <a:pPr indent="0" algn="ctr">
              <a:buNone/>
            </a:pPr>
            <a:r>
              <a:rPr lang="pl-PL" sz="1400" b="0" u="none" strike="noStrike">
                <a:solidFill>
                  <a:srgbClr val="000000"/>
                </a:solidFill>
                <a:uFillTx/>
                <a:latin typeface="Times New Roman"/>
              </a:rPr>
              <a:t>&lt;stopka&gt;</a:t>
            </a:r>
          </a:p>
        </p:txBody>
      </p:sp>
      <p:sp>
        <p:nvSpPr>
          <p:cNvPr id="1040" name="PlaceHolder 4"/>
          <p:cNvSpPr>
            <a:spLocks noGrp="1"/>
          </p:cNvSpPr>
          <p:nvPr>
            <p:ph type="sldNum" idx="525"/>
          </p:nvPr>
        </p:nvSpPr>
        <p:spPr>
          <a:xfrm>
            <a:off x="6553080" y="6248520"/>
            <a:ext cx="1904760" cy="456840"/>
          </a:xfrm>
          <a:prstGeom prst="rect">
            <a:avLst/>
          </a:prstGeom>
          <a:noFill/>
          <a:ln w="9360">
            <a:noFill/>
          </a:ln>
        </p:spPr>
        <p:txBody>
          <a:bodyPr lIns="91440" tIns="45720" rIns="91440" bIns="45720" numCol="1" spcCol="0" anchor="t">
            <a:noAutofit/>
          </a:bodyPr>
          <a:lstStyle>
            <a:lvl1pPr indent="0" algn="r">
              <a:lnSpc>
                <a:spcPct val="100000"/>
              </a:lnSpc>
              <a:buNone/>
              <a:defRPr lang="pl-PL" sz="1400" b="0" u="none" strike="noStrike">
                <a:solidFill>
                  <a:srgbClr val="000000"/>
                </a:solidFill>
                <a:uFillTx/>
                <a:latin typeface="Times New Roman"/>
              </a:defRPr>
            </a:lvl1pPr>
          </a:lstStyle>
          <a:p>
            <a:pPr indent="0" algn="r">
              <a:lnSpc>
                <a:spcPct val="100000"/>
              </a:lnSpc>
              <a:buNone/>
            </a:pPr>
            <a:fld id="{89A555FC-1411-4B12-8296-2B915048642C}" type="slidenum">
              <a:rPr lang="pl-PL" sz="1400" b="0" u="none" strike="noStrike">
                <a:solidFill>
                  <a:srgbClr val="000000"/>
                </a:solidFill>
                <a:uFillTx/>
                <a:latin typeface="Times New Roman"/>
              </a:rPr>
              <a:t>‹#›</a:t>
            </a:fld>
            <a:endParaRPr lang="pl-PL" sz="1400" b="0" u="none" strike="noStrik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997" r:id="rId1"/>
  </p:sldLayoutIdLst>
  <p:txStyles>
    <p:titleStyle/>
    <p:bodyStyle/>
    <p:otherStyle/>
  </p:txStyles>
</p:sldMaster>
</file>

<file path=ppt/slideMasters/slideMaster164.xml><?xml version="1.0" encoding="utf-8"?>
<p:sldMaster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1042" name="PlaceHolder 1"/>
          <p:cNvSpPr>
            <a:spLocks noGrp="1"/>
          </p:cNvSpPr>
          <p:nvPr>
            <p:ph type="dt" idx="526"/>
          </p:nvPr>
        </p:nvSpPr>
        <p:spPr>
          <a:xfrm>
            <a:off x="685800" y="6248520"/>
            <a:ext cx="1904760" cy="456840"/>
          </a:xfrm>
          <a:prstGeom prst="rect">
            <a:avLst/>
          </a:prstGeom>
          <a:noFill/>
          <a:ln w="9360">
            <a:noFill/>
          </a:ln>
        </p:spPr>
        <p:txBody>
          <a:bodyPr lIns="91440" tIns="45720" rIns="91440" bIns="45720" numCol="1" spcCol="0" anchor="t">
            <a:noAutofit/>
          </a:bodyPr>
          <a:lstStyle>
            <a:lvl1pPr indent="0">
              <a:buNone/>
              <a:defRPr lang="pl-PL" sz="1400" b="0" u="none" strike="noStrike">
                <a:solidFill>
                  <a:srgbClr val="000000"/>
                </a:solidFill>
                <a:uFillTx/>
                <a:latin typeface="Times New Roman"/>
              </a:defRPr>
            </a:lvl1pPr>
          </a:lstStyle>
          <a:p>
            <a:pPr indent="0">
              <a:buNone/>
            </a:pPr>
            <a:r>
              <a:rPr lang="pl-PL" sz="1400" b="0" u="none" strike="noStrike">
                <a:solidFill>
                  <a:srgbClr val="000000"/>
                </a:solidFill>
                <a:uFillTx/>
                <a:latin typeface="Times New Roman"/>
              </a:rPr>
              <a:t>&lt;data/godzina&gt;</a:t>
            </a:r>
          </a:p>
        </p:txBody>
      </p:sp>
      <p:sp>
        <p:nvSpPr>
          <p:cNvPr id="1043" name="PlaceHolder 2"/>
          <p:cNvSpPr>
            <a:spLocks noGrp="1"/>
          </p:cNvSpPr>
          <p:nvPr>
            <p:ph type="ftr" idx="527"/>
          </p:nvPr>
        </p:nvSpPr>
        <p:spPr>
          <a:xfrm>
            <a:off x="3124080" y="6248520"/>
            <a:ext cx="2895120" cy="456840"/>
          </a:xfrm>
          <a:prstGeom prst="rect">
            <a:avLst/>
          </a:prstGeom>
          <a:noFill/>
          <a:ln w="9360">
            <a:noFill/>
          </a:ln>
        </p:spPr>
        <p:txBody>
          <a:bodyPr lIns="91440" tIns="45720" rIns="91440" bIns="45720" numCol="1" spcCol="0" anchor="t">
            <a:noAutofit/>
          </a:bodyPr>
          <a:lstStyle>
            <a:lvl1pPr indent="0" algn="ctr">
              <a:buNone/>
              <a:defRPr lang="pl-PL" sz="1400" b="0" u="none" strike="noStrike">
                <a:solidFill>
                  <a:srgbClr val="000000"/>
                </a:solidFill>
                <a:uFillTx/>
                <a:latin typeface="Times New Roman"/>
              </a:defRPr>
            </a:lvl1pPr>
          </a:lstStyle>
          <a:p>
            <a:pPr indent="0" algn="ctr">
              <a:buNone/>
            </a:pPr>
            <a:r>
              <a:rPr lang="pl-PL" sz="1400" b="0" u="none" strike="noStrike">
                <a:solidFill>
                  <a:srgbClr val="000000"/>
                </a:solidFill>
                <a:uFillTx/>
                <a:latin typeface="Times New Roman"/>
              </a:rPr>
              <a:t>&lt;stopka&gt;</a:t>
            </a:r>
          </a:p>
        </p:txBody>
      </p:sp>
      <p:sp>
        <p:nvSpPr>
          <p:cNvPr id="1044" name="PlaceHolder 3"/>
          <p:cNvSpPr>
            <a:spLocks noGrp="1"/>
          </p:cNvSpPr>
          <p:nvPr>
            <p:ph type="sldNum" idx="528"/>
          </p:nvPr>
        </p:nvSpPr>
        <p:spPr>
          <a:xfrm>
            <a:off x="6553080" y="6248520"/>
            <a:ext cx="1904760" cy="456840"/>
          </a:xfrm>
          <a:prstGeom prst="rect">
            <a:avLst/>
          </a:prstGeom>
          <a:noFill/>
          <a:ln w="9360">
            <a:noFill/>
          </a:ln>
        </p:spPr>
        <p:txBody>
          <a:bodyPr lIns="91440" tIns="45720" rIns="91440" bIns="45720" numCol="1" spcCol="0" anchor="t">
            <a:noAutofit/>
          </a:bodyPr>
          <a:lstStyle>
            <a:lvl1pPr indent="0" algn="r">
              <a:lnSpc>
                <a:spcPct val="100000"/>
              </a:lnSpc>
              <a:buNone/>
              <a:defRPr lang="pl-PL" sz="1400" b="0" u="none" strike="noStrike">
                <a:solidFill>
                  <a:srgbClr val="000000"/>
                </a:solidFill>
                <a:uFillTx/>
                <a:latin typeface="Times New Roman"/>
              </a:defRPr>
            </a:lvl1pPr>
          </a:lstStyle>
          <a:p>
            <a:pPr indent="0" algn="r">
              <a:lnSpc>
                <a:spcPct val="100000"/>
              </a:lnSpc>
              <a:buNone/>
            </a:pPr>
            <a:fld id="{6DB67909-62C7-4918-936E-1C6287487EAD}" type="slidenum">
              <a:rPr lang="pl-PL" sz="1400" b="0" u="none" strike="noStrike">
                <a:solidFill>
                  <a:srgbClr val="000000"/>
                </a:solidFill>
                <a:uFillTx/>
                <a:latin typeface="Times New Roman"/>
              </a:rPr>
              <a:t>‹#›</a:t>
            </a:fld>
            <a:endParaRPr lang="pl-PL" sz="1400" b="0" u="none" strike="noStrik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999" r:id="rId1"/>
  </p:sldLayoutIdLst>
  <p:txStyles>
    <p:titleStyle/>
    <p:bodyStyle/>
    <p:otherStyle/>
  </p:txStyles>
</p:sldMaster>
</file>

<file path=ppt/slideMasters/slideMaster165.xml><?xml version="1.0" encoding="utf-8"?>
<p:sldMaster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1045" name="PlaceHolder 1"/>
          <p:cNvSpPr>
            <a:spLocks noGrp="1"/>
          </p:cNvSpPr>
          <p:nvPr>
            <p:ph type="title"/>
          </p:nvPr>
        </p:nvSpPr>
        <p:spPr>
          <a:xfrm>
            <a:off x="457200" y="272880"/>
            <a:ext cx="3007800" cy="1161720"/>
          </a:xfrm>
          <a:prstGeom prst="rect">
            <a:avLst/>
          </a:prstGeom>
          <a:noFill/>
          <a:ln w="0">
            <a:noFill/>
          </a:ln>
        </p:spPr>
        <p:txBody>
          <a:bodyPr lIns="91440" tIns="45720" rIns="91440" bIns="45720" numCol="1" spcCol="0" anchor="b">
            <a:noAutofit/>
          </a:bodyPr>
          <a:lstStyle/>
          <a:p>
            <a:pPr indent="0">
              <a:lnSpc>
                <a:spcPct val="100000"/>
              </a:lnSpc>
              <a:buNone/>
            </a:pPr>
            <a:r>
              <a:rPr lang="pl-PL" sz="2000" b="1" u="none" strike="noStrike">
                <a:solidFill>
                  <a:schemeClr val="dk2"/>
                </a:solidFill>
                <a:uFillTx/>
                <a:latin typeface="Times New Roman"/>
              </a:rPr>
              <a:t>Kliknij, aby edytować styl</a:t>
            </a:r>
            <a:endParaRPr lang="pl-PL" sz="2000" b="0" u="none" strike="noStrike">
              <a:solidFill>
                <a:schemeClr val="dk1"/>
              </a:solidFill>
              <a:uFillTx/>
              <a:latin typeface="Times New Roman"/>
            </a:endParaRPr>
          </a:p>
        </p:txBody>
      </p:sp>
      <p:sp>
        <p:nvSpPr>
          <p:cNvPr id="1046" name="PlaceHolder 2"/>
          <p:cNvSpPr>
            <a:spLocks noGrp="1"/>
          </p:cNvSpPr>
          <p:nvPr>
            <p:ph type="body"/>
          </p:nvPr>
        </p:nvSpPr>
        <p:spPr>
          <a:xfrm>
            <a:off x="3575160" y="272880"/>
            <a:ext cx="5111280" cy="5852880"/>
          </a:xfrm>
          <a:prstGeom prst="rect">
            <a:avLst/>
          </a:prstGeom>
          <a:noFill/>
          <a:ln w="0">
            <a:noFill/>
          </a:ln>
        </p:spPr>
        <p:txBody>
          <a:bodyPr lIns="91440" tIns="45720" rIns="91440" bIns="45720" numCol="1" spcCol="0" anchor="t">
            <a:noAutofit/>
          </a:bodyPr>
          <a:lstStyle/>
          <a:p>
            <a:pPr marL="342360" indent="-342360">
              <a:lnSpc>
                <a:spcPct val="100000"/>
              </a:lnSpc>
              <a:spcBef>
                <a:spcPts val="641"/>
              </a:spcBef>
              <a:buClr>
                <a:srgbClr val="000000"/>
              </a:buClr>
              <a:buFont typeface="Symbol" charset="2"/>
              <a:buChar char=""/>
            </a:pPr>
            <a:r>
              <a:rPr lang="pl-PL" sz="3200" b="0" u="none" strike="noStrike">
                <a:solidFill>
                  <a:schemeClr val="dk1"/>
                </a:solidFill>
                <a:uFillTx/>
                <a:latin typeface="Times New Roman"/>
              </a:rPr>
              <a:t>Kliknij, aby edytować style wzorca tekstu</a:t>
            </a:r>
          </a:p>
          <a:p>
            <a:pPr marL="741960" lvl="1" indent="-285480">
              <a:lnSpc>
                <a:spcPct val="100000"/>
              </a:lnSpc>
              <a:spcBef>
                <a:spcPts val="561"/>
              </a:spcBef>
              <a:buClr>
                <a:srgbClr val="000000"/>
              </a:buClr>
              <a:buFont typeface="Symbol" charset="2"/>
              <a:buChar char=""/>
            </a:pPr>
            <a:r>
              <a:rPr lang="pl-PL" sz="2800" b="0" u="none" strike="noStrike">
                <a:solidFill>
                  <a:schemeClr val="dk1"/>
                </a:solidFill>
                <a:uFillTx/>
                <a:latin typeface="Times New Roman"/>
              </a:rPr>
              <a:t>Drugi poziom</a:t>
            </a:r>
          </a:p>
          <a:p>
            <a:pPr marL="1141200" lvl="2" indent="-228240">
              <a:lnSpc>
                <a:spcPct val="100000"/>
              </a:lnSpc>
              <a:spcBef>
                <a:spcPts val="479"/>
              </a:spcBef>
              <a:buClr>
                <a:srgbClr val="000000"/>
              </a:buClr>
              <a:buFont typeface="Symbol" charset="2"/>
              <a:buChar char=""/>
            </a:pPr>
            <a:r>
              <a:rPr lang="pl-PL" sz="2400" b="0" u="none" strike="noStrike">
                <a:solidFill>
                  <a:schemeClr val="dk1"/>
                </a:solidFill>
                <a:uFillTx/>
                <a:latin typeface="Times New Roman"/>
              </a:rPr>
              <a:t>Trzeci poziom</a:t>
            </a:r>
          </a:p>
          <a:p>
            <a:pPr marL="1598040" lvl="3" indent="-228240">
              <a:lnSpc>
                <a:spcPct val="100000"/>
              </a:lnSpc>
              <a:spcBef>
                <a:spcPts val="400"/>
              </a:spcBef>
              <a:buClr>
                <a:srgbClr val="000000"/>
              </a:buClr>
              <a:buFont typeface="Symbol" charset="2"/>
              <a:buChar char=""/>
            </a:pPr>
            <a:r>
              <a:rPr lang="pl-PL" sz="2000" b="0" u="none" strike="noStrike">
                <a:solidFill>
                  <a:schemeClr val="dk1"/>
                </a:solidFill>
                <a:uFillTx/>
                <a:latin typeface="Times New Roman"/>
              </a:rPr>
              <a:t>Czwarty poziom</a:t>
            </a:r>
          </a:p>
          <a:p>
            <a:pPr marL="2054520" lvl="4" indent="-228240">
              <a:lnSpc>
                <a:spcPct val="100000"/>
              </a:lnSpc>
              <a:spcBef>
                <a:spcPts val="400"/>
              </a:spcBef>
              <a:buClr>
                <a:srgbClr val="000000"/>
              </a:buClr>
              <a:buFont typeface="OpenSymbol"/>
              <a:buChar char="»"/>
            </a:pPr>
            <a:r>
              <a:rPr lang="pl-PL" sz="2000" b="0" u="none" strike="noStrike">
                <a:solidFill>
                  <a:schemeClr val="dk1"/>
                </a:solidFill>
                <a:uFillTx/>
                <a:latin typeface="Times New Roman"/>
              </a:rPr>
              <a:t>Piąty poziom</a:t>
            </a:r>
          </a:p>
        </p:txBody>
      </p:sp>
      <p:sp>
        <p:nvSpPr>
          <p:cNvPr id="1047" name="PlaceHolder 3"/>
          <p:cNvSpPr>
            <a:spLocks noGrp="1"/>
          </p:cNvSpPr>
          <p:nvPr>
            <p:ph type="body"/>
          </p:nvPr>
        </p:nvSpPr>
        <p:spPr>
          <a:xfrm>
            <a:off x="457200" y="1434960"/>
            <a:ext cx="3007800" cy="4690800"/>
          </a:xfrm>
          <a:prstGeom prst="rect">
            <a:avLst/>
          </a:prstGeom>
          <a:noFill/>
          <a:ln w="0">
            <a:noFill/>
          </a:ln>
        </p:spPr>
        <p:txBody>
          <a:bodyPr lIns="91440" tIns="45720" rIns="91440" bIns="45720" numCol="1" spcCol="0" anchor="t">
            <a:noAutofit/>
          </a:bodyPr>
          <a:lstStyle/>
          <a:p>
            <a:pPr indent="0">
              <a:lnSpc>
                <a:spcPct val="100000"/>
              </a:lnSpc>
              <a:spcBef>
                <a:spcPts val="281"/>
              </a:spcBef>
              <a:buNone/>
              <a:tabLst>
                <a:tab pos="0" algn="l"/>
              </a:tabLst>
            </a:pPr>
            <a:r>
              <a:rPr lang="pl-PL" sz="1400" b="0" u="none" strike="noStrike">
                <a:solidFill>
                  <a:schemeClr val="dk1"/>
                </a:solidFill>
                <a:uFillTx/>
                <a:latin typeface="Times New Roman"/>
              </a:rPr>
              <a:t>Kliknij, aby edytować style wzorca tekstu</a:t>
            </a:r>
          </a:p>
        </p:txBody>
      </p:sp>
      <p:sp>
        <p:nvSpPr>
          <p:cNvPr id="1048" name="PlaceHolder 4"/>
          <p:cNvSpPr>
            <a:spLocks noGrp="1"/>
          </p:cNvSpPr>
          <p:nvPr>
            <p:ph type="dt" idx="529"/>
          </p:nvPr>
        </p:nvSpPr>
        <p:spPr>
          <a:xfrm>
            <a:off x="685800" y="6248520"/>
            <a:ext cx="1904760" cy="456840"/>
          </a:xfrm>
          <a:prstGeom prst="rect">
            <a:avLst/>
          </a:prstGeom>
          <a:noFill/>
          <a:ln w="9360">
            <a:noFill/>
          </a:ln>
        </p:spPr>
        <p:txBody>
          <a:bodyPr lIns="91440" tIns="45720" rIns="91440" bIns="45720" numCol="1" spcCol="0" anchor="t">
            <a:noAutofit/>
          </a:bodyPr>
          <a:lstStyle>
            <a:lvl1pPr indent="0">
              <a:buNone/>
              <a:defRPr lang="pl-PL" sz="1400" b="0" u="none" strike="noStrike">
                <a:solidFill>
                  <a:srgbClr val="000000"/>
                </a:solidFill>
                <a:uFillTx/>
                <a:latin typeface="Times New Roman"/>
              </a:defRPr>
            </a:lvl1pPr>
          </a:lstStyle>
          <a:p>
            <a:pPr indent="0">
              <a:buNone/>
            </a:pPr>
            <a:r>
              <a:rPr lang="pl-PL" sz="1400" b="0" u="none" strike="noStrike">
                <a:solidFill>
                  <a:srgbClr val="000000"/>
                </a:solidFill>
                <a:uFillTx/>
                <a:latin typeface="Times New Roman"/>
              </a:rPr>
              <a:t>&lt;data/godzina&gt;</a:t>
            </a:r>
          </a:p>
        </p:txBody>
      </p:sp>
      <p:sp>
        <p:nvSpPr>
          <p:cNvPr id="1049" name="PlaceHolder 5"/>
          <p:cNvSpPr>
            <a:spLocks noGrp="1"/>
          </p:cNvSpPr>
          <p:nvPr>
            <p:ph type="ftr" idx="530"/>
          </p:nvPr>
        </p:nvSpPr>
        <p:spPr>
          <a:xfrm>
            <a:off x="3124080" y="6248520"/>
            <a:ext cx="2895120" cy="456840"/>
          </a:xfrm>
          <a:prstGeom prst="rect">
            <a:avLst/>
          </a:prstGeom>
          <a:noFill/>
          <a:ln w="9360">
            <a:noFill/>
          </a:ln>
        </p:spPr>
        <p:txBody>
          <a:bodyPr lIns="91440" tIns="45720" rIns="91440" bIns="45720" numCol="1" spcCol="0" anchor="t">
            <a:noAutofit/>
          </a:bodyPr>
          <a:lstStyle>
            <a:lvl1pPr indent="0" algn="ctr">
              <a:buNone/>
              <a:defRPr lang="pl-PL" sz="1400" b="0" u="none" strike="noStrike">
                <a:solidFill>
                  <a:srgbClr val="000000"/>
                </a:solidFill>
                <a:uFillTx/>
                <a:latin typeface="Times New Roman"/>
              </a:defRPr>
            </a:lvl1pPr>
          </a:lstStyle>
          <a:p>
            <a:pPr indent="0" algn="ctr">
              <a:buNone/>
            </a:pPr>
            <a:r>
              <a:rPr lang="pl-PL" sz="1400" b="0" u="none" strike="noStrike">
                <a:solidFill>
                  <a:srgbClr val="000000"/>
                </a:solidFill>
                <a:uFillTx/>
                <a:latin typeface="Times New Roman"/>
              </a:rPr>
              <a:t>&lt;stopka&gt;</a:t>
            </a:r>
          </a:p>
        </p:txBody>
      </p:sp>
      <p:sp>
        <p:nvSpPr>
          <p:cNvPr id="1050" name="PlaceHolder 6"/>
          <p:cNvSpPr>
            <a:spLocks noGrp="1"/>
          </p:cNvSpPr>
          <p:nvPr>
            <p:ph type="sldNum" idx="531"/>
          </p:nvPr>
        </p:nvSpPr>
        <p:spPr>
          <a:xfrm>
            <a:off x="6553080" y="6248520"/>
            <a:ext cx="1904760" cy="456840"/>
          </a:xfrm>
          <a:prstGeom prst="rect">
            <a:avLst/>
          </a:prstGeom>
          <a:noFill/>
          <a:ln w="9360">
            <a:noFill/>
          </a:ln>
        </p:spPr>
        <p:txBody>
          <a:bodyPr lIns="91440" tIns="45720" rIns="91440" bIns="45720" numCol="1" spcCol="0" anchor="t">
            <a:noAutofit/>
          </a:bodyPr>
          <a:lstStyle>
            <a:lvl1pPr indent="0" algn="r">
              <a:lnSpc>
                <a:spcPct val="100000"/>
              </a:lnSpc>
              <a:buNone/>
              <a:defRPr lang="pl-PL" sz="1400" b="0" u="none" strike="noStrike">
                <a:solidFill>
                  <a:srgbClr val="000000"/>
                </a:solidFill>
                <a:uFillTx/>
                <a:latin typeface="Times New Roman"/>
              </a:defRPr>
            </a:lvl1pPr>
          </a:lstStyle>
          <a:p>
            <a:pPr indent="0" algn="r">
              <a:lnSpc>
                <a:spcPct val="100000"/>
              </a:lnSpc>
              <a:buNone/>
            </a:pPr>
            <a:fld id="{4A3C79DC-3F5D-4604-BD27-461B7ACF6D6E}" type="slidenum">
              <a:rPr lang="pl-PL" sz="1400" b="0" u="none" strike="noStrike">
                <a:solidFill>
                  <a:srgbClr val="000000"/>
                </a:solidFill>
                <a:uFillTx/>
                <a:latin typeface="Times New Roman"/>
              </a:rPr>
              <a:t>‹#›</a:t>
            </a:fld>
            <a:endParaRPr lang="pl-PL" sz="1400" b="0" u="none" strike="noStrik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4001" r:id="rId1"/>
  </p:sldLayoutIdLst>
  <p:txStyles>
    <p:titleStyle/>
    <p:bodyStyle/>
    <p:otherStyle/>
  </p:txStyles>
</p:sldMaster>
</file>

<file path=ppt/slideMasters/slideMaster166.xml><?xml version="1.0" encoding="utf-8"?>
<p:sldMaster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1051" name="PlaceHolder 1"/>
          <p:cNvSpPr>
            <a:spLocks noGrp="1"/>
          </p:cNvSpPr>
          <p:nvPr>
            <p:ph type="title"/>
          </p:nvPr>
        </p:nvSpPr>
        <p:spPr>
          <a:xfrm>
            <a:off x="1792440" y="4800600"/>
            <a:ext cx="5486040" cy="566280"/>
          </a:xfrm>
          <a:prstGeom prst="rect">
            <a:avLst/>
          </a:prstGeom>
          <a:noFill/>
          <a:ln w="0">
            <a:noFill/>
          </a:ln>
        </p:spPr>
        <p:txBody>
          <a:bodyPr lIns="91440" tIns="45720" rIns="91440" bIns="45720" numCol="1" spcCol="0" anchor="b">
            <a:noAutofit/>
          </a:bodyPr>
          <a:lstStyle/>
          <a:p>
            <a:pPr indent="0">
              <a:lnSpc>
                <a:spcPct val="100000"/>
              </a:lnSpc>
              <a:buNone/>
            </a:pPr>
            <a:r>
              <a:rPr lang="pl-PL" sz="2000" b="1" u="none" strike="noStrike">
                <a:solidFill>
                  <a:schemeClr val="dk2"/>
                </a:solidFill>
                <a:uFillTx/>
                <a:latin typeface="Times New Roman"/>
              </a:rPr>
              <a:t>Kliknij, aby edytować styl</a:t>
            </a:r>
            <a:endParaRPr lang="pl-PL" sz="2000" b="0" u="none" strike="noStrike">
              <a:solidFill>
                <a:schemeClr val="dk1"/>
              </a:solidFill>
              <a:uFillTx/>
              <a:latin typeface="Times New Roman"/>
            </a:endParaRPr>
          </a:p>
        </p:txBody>
      </p:sp>
      <p:sp>
        <p:nvSpPr>
          <p:cNvPr id="1052" name="PlaceHolder 2"/>
          <p:cNvSpPr>
            <a:spLocks noGrp="1"/>
          </p:cNvSpPr>
          <p:nvPr>
            <p:ph type="body"/>
          </p:nvPr>
        </p:nvSpPr>
        <p:spPr>
          <a:xfrm>
            <a:off x="1792440" y="612720"/>
            <a:ext cx="5486040" cy="4114440"/>
          </a:xfrm>
          <a:prstGeom prst="rect">
            <a:avLst/>
          </a:prstGeom>
          <a:noFill/>
          <a:ln w="0">
            <a:noFill/>
          </a:ln>
        </p:spPr>
        <p:txBody>
          <a:bodyPr lIns="90000" tIns="45000" rIns="90000" bIns="45000" anchor="t">
            <a:noAutofit/>
          </a:bodyPr>
          <a:lstStyle/>
          <a:p>
            <a:pPr marL="432000" indent="-324000">
              <a:spcBef>
                <a:spcPts val="1417"/>
              </a:spcBef>
              <a:buClr>
                <a:srgbClr val="000000"/>
              </a:buClr>
              <a:buSzPct val="45000"/>
              <a:buFont typeface="Wingdings" charset="2"/>
              <a:buChar char=""/>
            </a:pPr>
            <a:r>
              <a:rPr lang="pl-PL" sz="3200" b="0" u="none" strike="noStrike">
                <a:solidFill>
                  <a:schemeClr val="dk1"/>
                </a:solidFill>
                <a:uFillTx/>
                <a:latin typeface="Times New Roman"/>
              </a:rPr>
              <a:t>Kliknij, aby edytować format tekstu konspektu</a:t>
            </a:r>
          </a:p>
          <a:p>
            <a:pPr marL="864000" lvl="1" indent="-324000">
              <a:spcBef>
                <a:spcPts val="1134"/>
              </a:spcBef>
              <a:buClr>
                <a:srgbClr val="000000"/>
              </a:buClr>
              <a:buSzPct val="75000"/>
              <a:buFont typeface="Symbol" charset="2"/>
              <a:buChar char=""/>
            </a:pPr>
            <a:r>
              <a:rPr lang="pl-PL" sz="3200" b="0" u="none" strike="noStrike">
                <a:solidFill>
                  <a:schemeClr val="dk1"/>
                </a:solidFill>
                <a:uFillTx/>
                <a:latin typeface="Times New Roman"/>
              </a:rPr>
              <a:t>Drugi poziom konspektu</a:t>
            </a:r>
          </a:p>
          <a:p>
            <a:pPr marL="1296000" lvl="2" indent="-288000">
              <a:spcBef>
                <a:spcPts val="850"/>
              </a:spcBef>
              <a:buClr>
                <a:srgbClr val="000000"/>
              </a:buClr>
              <a:buSzPct val="45000"/>
              <a:buFont typeface="Wingdings" charset="2"/>
              <a:buChar char=""/>
            </a:pPr>
            <a:r>
              <a:rPr lang="pl-PL" sz="3200" b="0" u="none" strike="noStrike">
                <a:solidFill>
                  <a:schemeClr val="dk1"/>
                </a:solidFill>
                <a:uFillTx/>
                <a:latin typeface="Times New Roman"/>
              </a:rPr>
              <a:t>Trzeci poziom konspektu</a:t>
            </a:r>
          </a:p>
          <a:p>
            <a:pPr marL="1728000" lvl="3" indent="-216000">
              <a:spcBef>
                <a:spcPts val="567"/>
              </a:spcBef>
              <a:buClr>
                <a:srgbClr val="000000"/>
              </a:buClr>
              <a:buSzPct val="75000"/>
              <a:buFont typeface="Symbol" charset="2"/>
              <a:buChar char=""/>
            </a:pPr>
            <a:r>
              <a:rPr lang="pl-PL" sz="3200" b="0" u="none" strike="noStrike">
                <a:solidFill>
                  <a:schemeClr val="dk1"/>
                </a:solidFill>
                <a:uFillTx/>
                <a:latin typeface="Times New Roman"/>
              </a:rPr>
              <a:t>Czwarty poziom konspektu</a:t>
            </a:r>
          </a:p>
          <a:p>
            <a:pPr marL="2160000" lvl="4" indent="-216000">
              <a:spcBef>
                <a:spcPts val="283"/>
              </a:spcBef>
              <a:buClr>
                <a:srgbClr val="000000"/>
              </a:buClr>
              <a:buSzPct val="45000"/>
              <a:buFont typeface="Wingdings" charset="2"/>
              <a:buChar char=""/>
            </a:pPr>
            <a:r>
              <a:rPr lang="pl-PL" sz="3200" b="0" u="none" strike="noStrike">
                <a:solidFill>
                  <a:schemeClr val="dk1"/>
                </a:solidFill>
                <a:uFillTx/>
                <a:latin typeface="Times New Roman"/>
              </a:rPr>
              <a:t>Piąty poziom konspektu</a:t>
            </a:r>
          </a:p>
          <a:p>
            <a:pPr marL="2592000" lvl="5" indent="-216000">
              <a:spcBef>
                <a:spcPts val="283"/>
              </a:spcBef>
              <a:buClr>
                <a:srgbClr val="000000"/>
              </a:buClr>
              <a:buSzPct val="45000"/>
              <a:buFont typeface="Wingdings" charset="2"/>
              <a:buChar char=""/>
            </a:pPr>
            <a:r>
              <a:rPr lang="pl-PL" sz="3200" b="0" u="none" strike="noStrike">
                <a:solidFill>
                  <a:schemeClr val="dk1"/>
                </a:solidFill>
                <a:uFillTx/>
                <a:latin typeface="Times New Roman"/>
              </a:rPr>
              <a:t>Szósty poziom konspektu</a:t>
            </a:r>
          </a:p>
          <a:p>
            <a:pPr marL="3024000" lvl="6" indent="-216000">
              <a:spcBef>
                <a:spcPts val="283"/>
              </a:spcBef>
              <a:buClr>
                <a:srgbClr val="000000"/>
              </a:buClr>
              <a:buSzPct val="45000"/>
              <a:buFont typeface="Wingdings" charset="2"/>
              <a:buChar char=""/>
            </a:pPr>
            <a:r>
              <a:rPr lang="pl-PL" sz="3200" b="0" u="none" strike="noStrike">
                <a:solidFill>
                  <a:schemeClr val="dk1"/>
                </a:solidFill>
                <a:uFillTx/>
                <a:latin typeface="Times New Roman"/>
              </a:rPr>
              <a:t>Siódmy poziom konspektu</a:t>
            </a:r>
          </a:p>
        </p:txBody>
      </p:sp>
      <p:sp>
        <p:nvSpPr>
          <p:cNvPr id="1053" name="PlaceHolder 3"/>
          <p:cNvSpPr>
            <a:spLocks noGrp="1"/>
          </p:cNvSpPr>
          <p:nvPr>
            <p:ph type="body"/>
          </p:nvPr>
        </p:nvSpPr>
        <p:spPr>
          <a:xfrm>
            <a:off x="1792440" y="5367240"/>
            <a:ext cx="5486040" cy="804600"/>
          </a:xfrm>
          <a:prstGeom prst="rect">
            <a:avLst/>
          </a:prstGeom>
          <a:noFill/>
          <a:ln w="0">
            <a:noFill/>
          </a:ln>
        </p:spPr>
        <p:txBody>
          <a:bodyPr lIns="91440" tIns="45720" rIns="91440" bIns="45720" numCol="1" spcCol="0" anchor="t">
            <a:noAutofit/>
          </a:bodyPr>
          <a:lstStyle/>
          <a:p>
            <a:pPr indent="0">
              <a:lnSpc>
                <a:spcPct val="100000"/>
              </a:lnSpc>
              <a:spcBef>
                <a:spcPts val="281"/>
              </a:spcBef>
              <a:buNone/>
              <a:tabLst>
                <a:tab pos="0" algn="l"/>
              </a:tabLst>
            </a:pPr>
            <a:r>
              <a:rPr lang="pl-PL" sz="1400" b="0" u="none" strike="noStrike">
                <a:solidFill>
                  <a:schemeClr val="dk1"/>
                </a:solidFill>
                <a:uFillTx/>
                <a:latin typeface="Times New Roman"/>
              </a:rPr>
              <a:t>Kliknij, aby edytować style wzorca tekstu</a:t>
            </a:r>
          </a:p>
        </p:txBody>
      </p:sp>
      <p:sp>
        <p:nvSpPr>
          <p:cNvPr id="1054" name="PlaceHolder 4"/>
          <p:cNvSpPr>
            <a:spLocks noGrp="1"/>
          </p:cNvSpPr>
          <p:nvPr>
            <p:ph type="dt" idx="532"/>
          </p:nvPr>
        </p:nvSpPr>
        <p:spPr>
          <a:xfrm>
            <a:off x="685800" y="6248520"/>
            <a:ext cx="1904760" cy="456840"/>
          </a:xfrm>
          <a:prstGeom prst="rect">
            <a:avLst/>
          </a:prstGeom>
          <a:noFill/>
          <a:ln w="9360">
            <a:noFill/>
          </a:ln>
        </p:spPr>
        <p:txBody>
          <a:bodyPr lIns="91440" tIns="45720" rIns="91440" bIns="45720" numCol="1" spcCol="0" anchor="t">
            <a:noAutofit/>
          </a:bodyPr>
          <a:lstStyle>
            <a:lvl1pPr indent="0">
              <a:buNone/>
              <a:defRPr lang="pl-PL" sz="1400" b="0" u="none" strike="noStrike">
                <a:solidFill>
                  <a:srgbClr val="000000"/>
                </a:solidFill>
                <a:uFillTx/>
                <a:latin typeface="Times New Roman"/>
              </a:defRPr>
            </a:lvl1pPr>
          </a:lstStyle>
          <a:p>
            <a:pPr indent="0">
              <a:buNone/>
            </a:pPr>
            <a:r>
              <a:rPr lang="pl-PL" sz="1400" b="0" u="none" strike="noStrike">
                <a:solidFill>
                  <a:srgbClr val="000000"/>
                </a:solidFill>
                <a:uFillTx/>
                <a:latin typeface="Times New Roman"/>
              </a:rPr>
              <a:t>&lt;data/godzina&gt;</a:t>
            </a:r>
          </a:p>
        </p:txBody>
      </p:sp>
      <p:sp>
        <p:nvSpPr>
          <p:cNvPr id="1055" name="PlaceHolder 5"/>
          <p:cNvSpPr>
            <a:spLocks noGrp="1"/>
          </p:cNvSpPr>
          <p:nvPr>
            <p:ph type="ftr" idx="533"/>
          </p:nvPr>
        </p:nvSpPr>
        <p:spPr>
          <a:xfrm>
            <a:off x="3124080" y="6248520"/>
            <a:ext cx="2895120" cy="456840"/>
          </a:xfrm>
          <a:prstGeom prst="rect">
            <a:avLst/>
          </a:prstGeom>
          <a:noFill/>
          <a:ln w="9360">
            <a:noFill/>
          </a:ln>
        </p:spPr>
        <p:txBody>
          <a:bodyPr lIns="91440" tIns="45720" rIns="91440" bIns="45720" numCol="1" spcCol="0" anchor="t">
            <a:noAutofit/>
          </a:bodyPr>
          <a:lstStyle>
            <a:lvl1pPr indent="0" algn="ctr">
              <a:buNone/>
              <a:defRPr lang="pl-PL" sz="1400" b="0" u="none" strike="noStrike">
                <a:solidFill>
                  <a:srgbClr val="000000"/>
                </a:solidFill>
                <a:uFillTx/>
                <a:latin typeface="Times New Roman"/>
              </a:defRPr>
            </a:lvl1pPr>
          </a:lstStyle>
          <a:p>
            <a:pPr indent="0" algn="ctr">
              <a:buNone/>
            </a:pPr>
            <a:r>
              <a:rPr lang="pl-PL" sz="1400" b="0" u="none" strike="noStrike">
                <a:solidFill>
                  <a:srgbClr val="000000"/>
                </a:solidFill>
                <a:uFillTx/>
                <a:latin typeface="Times New Roman"/>
              </a:rPr>
              <a:t>&lt;stopka&gt;</a:t>
            </a:r>
          </a:p>
        </p:txBody>
      </p:sp>
      <p:sp>
        <p:nvSpPr>
          <p:cNvPr id="1056" name="PlaceHolder 6"/>
          <p:cNvSpPr>
            <a:spLocks noGrp="1"/>
          </p:cNvSpPr>
          <p:nvPr>
            <p:ph type="sldNum" idx="534"/>
          </p:nvPr>
        </p:nvSpPr>
        <p:spPr>
          <a:xfrm>
            <a:off x="6553080" y="6248520"/>
            <a:ext cx="1904760" cy="456840"/>
          </a:xfrm>
          <a:prstGeom prst="rect">
            <a:avLst/>
          </a:prstGeom>
          <a:noFill/>
          <a:ln w="9360">
            <a:noFill/>
          </a:ln>
        </p:spPr>
        <p:txBody>
          <a:bodyPr lIns="91440" tIns="45720" rIns="91440" bIns="45720" numCol="1" spcCol="0" anchor="t">
            <a:noAutofit/>
          </a:bodyPr>
          <a:lstStyle>
            <a:lvl1pPr indent="0" algn="r">
              <a:lnSpc>
                <a:spcPct val="100000"/>
              </a:lnSpc>
              <a:buNone/>
              <a:defRPr lang="pl-PL" sz="1400" b="0" u="none" strike="noStrike">
                <a:solidFill>
                  <a:srgbClr val="000000"/>
                </a:solidFill>
                <a:uFillTx/>
                <a:latin typeface="Times New Roman"/>
              </a:defRPr>
            </a:lvl1pPr>
          </a:lstStyle>
          <a:p>
            <a:pPr indent="0" algn="r">
              <a:lnSpc>
                <a:spcPct val="100000"/>
              </a:lnSpc>
              <a:buNone/>
            </a:pPr>
            <a:fld id="{C18CCCA1-4AC2-4263-92B0-864ACD8B4629}" type="slidenum">
              <a:rPr lang="pl-PL" sz="1400" b="0" u="none" strike="noStrike">
                <a:solidFill>
                  <a:srgbClr val="000000"/>
                </a:solidFill>
                <a:uFillTx/>
                <a:latin typeface="Times New Roman"/>
              </a:rPr>
              <a:t>‹#›</a:t>
            </a:fld>
            <a:endParaRPr lang="pl-PL" sz="1400" b="0" u="none" strike="noStrik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4003" r:id="rId1"/>
  </p:sldLayoutIdLst>
  <p:txStyles>
    <p:titleStyle/>
    <p:bodyStyle/>
    <p:otherStyle/>
  </p:txStyles>
</p:sldMaster>
</file>

<file path=ppt/slideMasters/slideMaster167.xml><?xml version="1.0" encoding="utf-8"?>
<p:sldMaster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1057" name="PlaceHolder 1"/>
          <p:cNvSpPr>
            <a:spLocks noGrp="1"/>
          </p:cNvSpPr>
          <p:nvPr>
            <p:ph type="title"/>
          </p:nvPr>
        </p:nvSpPr>
        <p:spPr>
          <a:xfrm>
            <a:off x="685800" y="2130480"/>
            <a:ext cx="7772040" cy="1469520"/>
          </a:xfrm>
          <a:prstGeom prst="rect">
            <a:avLst/>
          </a:prstGeom>
          <a:noFill/>
          <a:ln w="0">
            <a:noFill/>
          </a:ln>
        </p:spPr>
        <p:txBody>
          <a:bodyPr lIns="91440" tIns="45720" rIns="91440" bIns="45720" numCol="1" spcCol="0" anchor="ctr">
            <a:noAutofit/>
          </a:bodyPr>
          <a:lstStyle/>
          <a:p>
            <a:pPr indent="0" algn="ctr">
              <a:lnSpc>
                <a:spcPct val="100000"/>
              </a:lnSpc>
              <a:buNone/>
            </a:pPr>
            <a:r>
              <a:rPr lang="pl-PL" sz="4400" b="0" u="none" strike="noStrike">
                <a:solidFill>
                  <a:schemeClr val="dk2"/>
                </a:solidFill>
                <a:uFillTx/>
                <a:latin typeface="Times New Roman"/>
              </a:rPr>
              <a:t>Kliknij, aby edytować styl</a:t>
            </a:r>
            <a:endParaRPr lang="pl-PL" sz="4400" b="0" u="none" strike="noStrike">
              <a:solidFill>
                <a:schemeClr val="dk1"/>
              </a:solidFill>
              <a:uFillTx/>
              <a:latin typeface="Times New Roman"/>
            </a:endParaRPr>
          </a:p>
        </p:txBody>
      </p:sp>
      <p:sp>
        <p:nvSpPr>
          <p:cNvPr id="1058" name="PlaceHolder 2"/>
          <p:cNvSpPr>
            <a:spLocks noGrp="1"/>
          </p:cNvSpPr>
          <p:nvPr>
            <p:ph type="dt" idx="535"/>
          </p:nvPr>
        </p:nvSpPr>
        <p:spPr>
          <a:xfrm>
            <a:off x="685800" y="6248520"/>
            <a:ext cx="1904760" cy="456840"/>
          </a:xfrm>
          <a:prstGeom prst="rect">
            <a:avLst/>
          </a:prstGeom>
          <a:noFill/>
          <a:ln w="9360">
            <a:noFill/>
          </a:ln>
        </p:spPr>
        <p:txBody>
          <a:bodyPr lIns="91440" tIns="45720" rIns="91440" bIns="45720" numCol="1" spcCol="0" anchor="t">
            <a:noAutofit/>
          </a:bodyPr>
          <a:lstStyle>
            <a:lvl1pPr indent="0">
              <a:buNone/>
              <a:defRPr lang="pl-PL" sz="1400" b="0" u="none" strike="noStrike">
                <a:solidFill>
                  <a:srgbClr val="000000"/>
                </a:solidFill>
                <a:uFillTx/>
                <a:latin typeface="Times New Roman"/>
              </a:defRPr>
            </a:lvl1pPr>
          </a:lstStyle>
          <a:p>
            <a:pPr indent="0">
              <a:buNone/>
            </a:pPr>
            <a:r>
              <a:rPr lang="pl-PL" sz="1400" b="0" u="none" strike="noStrike">
                <a:solidFill>
                  <a:srgbClr val="000000"/>
                </a:solidFill>
                <a:uFillTx/>
                <a:latin typeface="Times New Roman"/>
              </a:rPr>
              <a:t>&lt;data/godzina&gt;</a:t>
            </a:r>
          </a:p>
        </p:txBody>
      </p:sp>
      <p:sp>
        <p:nvSpPr>
          <p:cNvPr id="1059" name="PlaceHolder 3"/>
          <p:cNvSpPr>
            <a:spLocks noGrp="1"/>
          </p:cNvSpPr>
          <p:nvPr>
            <p:ph type="ftr" idx="536"/>
          </p:nvPr>
        </p:nvSpPr>
        <p:spPr>
          <a:xfrm>
            <a:off x="3124080" y="6248520"/>
            <a:ext cx="2895120" cy="456840"/>
          </a:xfrm>
          <a:prstGeom prst="rect">
            <a:avLst/>
          </a:prstGeom>
          <a:noFill/>
          <a:ln w="9360">
            <a:noFill/>
          </a:ln>
        </p:spPr>
        <p:txBody>
          <a:bodyPr lIns="91440" tIns="45720" rIns="91440" bIns="45720" numCol="1" spcCol="0" anchor="t">
            <a:noAutofit/>
          </a:bodyPr>
          <a:lstStyle>
            <a:lvl1pPr indent="0" algn="ctr">
              <a:buNone/>
              <a:defRPr lang="pl-PL" sz="1400" b="0" u="none" strike="noStrike">
                <a:solidFill>
                  <a:srgbClr val="000000"/>
                </a:solidFill>
                <a:uFillTx/>
                <a:latin typeface="Times New Roman"/>
              </a:defRPr>
            </a:lvl1pPr>
          </a:lstStyle>
          <a:p>
            <a:pPr indent="0" algn="ctr">
              <a:buNone/>
            </a:pPr>
            <a:r>
              <a:rPr lang="pl-PL" sz="1400" b="0" u="none" strike="noStrike">
                <a:solidFill>
                  <a:srgbClr val="000000"/>
                </a:solidFill>
                <a:uFillTx/>
                <a:latin typeface="Times New Roman"/>
              </a:rPr>
              <a:t>&lt;stopka&gt;</a:t>
            </a:r>
          </a:p>
        </p:txBody>
      </p:sp>
      <p:sp>
        <p:nvSpPr>
          <p:cNvPr id="1060" name="PlaceHolder 4"/>
          <p:cNvSpPr>
            <a:spLocks noGrp="1"/>
          </p:cNvSpPr>
          <p:nvPr>
            <p:ph type="sldNum" idx="537"/>
          </p:nvPr>
        </p:nvSpPr>
        <p:spPr>
          <a:xfrm>
            <a:off x="6553080" y="6248520"/>
            <a:ext cx="1904760" cy="456840"/>
          </a:xfrm>
          <a:prstGeom prst="rect">
            <a:avLst/>
          </a:prstGeom>
          <a:noFill/>
          <a:ln w="9360">
            <a:noFill/>
          </a:ln>
        </p:spPr>
        <p:txBody>
          <a:bodyPr lIns="91440" tIns="45720" rIns="91440" bIns="45720" numCol="1" spcCol="0" anchor="t">
            <a:noAutofit/>
          </a:bodyPr>
          <a:lstStyle>
            <a:lvl1pPr indent="0" algn="r">
              <a:lnSpc>
                <a:spcPct val="100000"/>
              </a:lnSpc>
              <a:buNone/>
              <a:defRPr lang="pl-PL" sz="1400" b="0" u="none" strike="noStrike">
                <a:solidFill>
                  <a:srgbClr val="000000"/>
                </a:solidFill>
                <a:uFillTx/>
                <a:latin typeface="Times New Roman"/>
              </a:defRPr>
            </a:lvl1pPr>
          </a:lstStyle>
          <a:p>
            <a:pPr indent="0" algn="r">
              <a:lnSpc>
                <a:spcPct val="100000"/>
              </a:lnSpc>
              <a:buNone/>
            </a:pPr>
            <a:fld id="{BFE6A924-717B-44C0-BE25-91C5114DB84E}" type="slidenum">
              <a:rPr lang="pl-PL" sz="1400" b="0" u="none" strike="noStrike">
                <a:solidFill>
                  <a:srgbClr val="000000"/>
                </a:solidFill>
                <a:uFillTx/>
                <a:latin typeface="Times New Roman"/>
              </a:rPr>
              <a:t>‹#›</a:t>
            </a:fld>
            <a:endParaRPr lang="pl-PL" sz="1400" b="0" u="none" strike="noStrik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4005" r:id="rId1"/>
  </p:sldLayoutIdLst>
  <p:txStyles>
    <p:titleStyle/>
    <p:bodyStyle/>
    <p:otherStyle/>
  </p:txStyles>
</p:sldMaster>
</file>

<file path=ppt/slideMasters/slideMaster168.xml><?xml version="1.0" encoding="utf-8"?>
<p:sldMaster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1063" name="PlaceHolder 1"/>
          <p:cNvSpPr>
            <a:spLocks noGrp="1"/>
          </p:cNvSpPr>
          <p:nvPr>
            <p:ph type="title"/>
          </p:nvPr>
        </p:nvSpPr>
        <p:spPr>
          <a:xfrm>
            <a:off x="685800" y="609480"/>
            <a:ext cx="7772040" cy="1142640"/>
          </a:xfrm>
          <a:prstGeom prst="rect">
            <a:avLst/>
          </a:prstGeom>
          <a:noFill/>
          <a:ln w="0">
            <a:noFill/>
          </a:ln>
        </p:spPr>
        <p:txBody>
          <a:bodyPr lIns="91440" tIns="45720" rIns="91440" bIns="45720" numCol="1" spcCol="0" anchor="ctr">
            <a:noAutofit/>
          </a:bodyPr>
          <a:lstStyle/>
          <a:p>
            <a:pPr indent="0" algn="ctr">
              <a:lnSpc>
                <a:spcPct val="100000"/>
              </a:lnSpc>
              <a:buNone/>
            </a:pPr>
            <a:r>
              <a:rPr lang="pl-PL" sz="4400" b="0" u="none" strike="noStrike">
                <a:solidFill>
                  <a:schemeClr val="dk2"/>
                </a:solidFill>
                <a:uFillTx/>
                <a:latin typeface="Times New Roman"/>
              </a:rPr>
              <a:t>Kliknij, aby edytować styl</a:t>
            </a:r>
            <a:endParaRPr lang="pl-PL" sz="4400" b="0" u="none" strike="noStrike">
              <a:solidFill>
                <a:schemeClr val="dk1"/>
              </a:solidFill>
              <a:uFillTx/>
              <a:latin typeface="Times New Roman"/>
            </a:endParaRPr>
          </a:p>
        </p:txBody>
      </p:sp>
      <p:sp>
        <p:nvSpPr>
          <p:cNvPr id="1064" name="PlaceHolder 2"/>
          <p:cNvSpPr>
            <a:spLocks noGrp="1"/>
          </p:cNvSpPr>
          <p:nvPr>
            <p:ph type="body"/>
          </p:nvPr>
        </p:nvSpPr>
        <p:spPr>
          <a:xfrm>
            <a:off x="685800" y="1981080"/>
            <a:ext cx="7772040" cy="4114440"/>
          </a:xfrm>
          <a:prstGeom prst="rect">
            <a:avLst/>
          </a:prstGeom>
          <a:noFill/>
          <a:ln w="0">
            <a:noFill/>
          </a:ln>
        </p:spPr>
        <p:txBody>
          <a:bodyPr vert="eaVert" lIns="91440" tIns="45720" rIns="91440" bIns="45720" numCol="1" spcCol="0" anchor="t">
            <a:noAutofit/>
          </a:bodyPr>
          <a:lstStyle/>
          <a:p>
            <a:pPr marL="343080" indent="-343080">
              <a:lnSpc>
                <a:spcPct val="100000"/>
              </a:lnSpc>
              <a:spcBef>
                <a:spcPts val="641"/>
              </a:spcBef>
              <a:buClr>
                <a:srgbClr val="000000"/>
              </a:buClr>
              <a:buFont typeface="Symbol" charset="2"/>
              <a:buChar char=""/>
            </a:pPr>
            <a:r>
              <a:rPr lang="pl-PL" sz="3200" b="0" u="none" strike="noStrike">
                <a:solidFill>
                  <a:schemeClr val="dk1"/>
                </a:solidFill>
                <a:uFillTx/>
                <a:latin typeface="Times New Roman"/>
              </a:rPr>
              <a:t>Kliknij, aby edytować style wzorca tekstu</a:t>
            </a:r>
          </a:p>
          <a:p>
            <a:pPr marL="743040" lvl="1" indent="-285840">
              <a:lnSpc>
                <a:spcPct val="100000"/>
              </a:lnSpc>
              <a:spcBef>
                <a:spcPts val="561"/>
              </a:spcBef>
              <a:buClr>
                <a:srgbClr val="000000"/>
              </a:buClr>
              <a:buFont typeface="Symbol" charset="2"/>
              <a:buChar char=""/>
            </a:pPr>
            <a:r>
              <a:rPr lang="pl-PL" sz="2800" b="0" u="none" strike="noStrike">
                <a:solidFill>
                  <a:schemeClr val="dk1"/>
                </a:solidFill>
                <a:uFillTx/>
                <a:latin typeface="Times New Roman"/>
              </a:rPr>
              <a:t>Drugi poziom</a:t>
            </a:r>
          </a:p>
          <a:p>
            <a:pPr marL="1143000" lvl="2" indent="-228600">
              <a:lnSpc>
                <a:spcPct val="100000"/>
              </a:lnSpc>
              <a:spcBef>
                <a:spcPts val="479"/>
              </a:spcBef>
              <a:buClr>
                <a:srgbClr val="000000"/>
              </a:buClr>
              <a:buFont typeface="Symbol" charset="2"/>
              <a:buChar char=""/>
            </a:pPr>
            <a:r>
              <a:rPr lang="pl-PL" sz="2400" b="0" u="none" strike="noStrike">
                <a:solidFill>
                  <a:schemeClr val="dk1"/>
                </a:solidFill>
                <a:uFillTx/>
                <a:latin typeface="Times New Roman"/>
              </a:rPr>
              <a:t>Trzeci poziom</a:t>
            </a:r>
          </a:p>
          <a:p>
            <a:pPr marL="1600200" lvl="3" indent="-228600">
              <a:lnSpc>
                <a:spcPct val="100000"/>
              </a:lnSpc>
              <a:spcBef>
                <a:spcPts val="400"/>
              </a:spcBef>
              <a:buClr>
                <a:srgbClr val="000000"/>
              </a:buClr>
              <a:buFont typeface="Symbol" charset="2"/>
              <a:buChar char=""/>
            </a:pPr>
            <a:r>
              <a:rPr lang="pl-PL" sz="2000" b="0" u="none" strike="noStrike">
                <a:solidFill>
                  <a:schemeClr val="dk1"/>
                </a:solidFill>
                <a:uFillTx/>
                <a:latin typeface="Times New Roman"/>
              </a:rPr>
              <a:t>Czwarty poziom</a:t>
            </a:r>
          </a:p>
          <a:p>
            <a:pPr marL="2057400" lvl="4" indent="-228600">
              <a:lnSpc>
                <a:spcPct val="100000"/>
              </a:lnSpc>
              <a:spcBef>
                <a:spcPts val="400"/>
              </a:spcBef>
              <a:buClr>
                <a:srgbClr val="000000"/>
              </a:buClr>
              <a:buFont typeface="OpenSymbol"/>
              <a:buChar char="»"/>
            </a:pPr>
            <a:r>
              <a:rPr lang="pl-PL" sz="2000" b="0" u="none" strike="noStrike">
                <a:solidFill>
                  <a:schemeClr val="dk1"/>
                </a:solidFill>
                <a:uFillTx/>
                <a:latin typeface="Times New Roman"/>
              </a:rPr>
              <a:t>Piąty poziom</a:t>
            </a:r>
          </a:p>
        </p:txBody>
      </p:sp>
      <p:sp>
        <p:nvSpPr>
          <p:cNvPr id="1065" name="PlaceHolder 3"/>
          <p:cNvSpPr>
            <a:spLocks noGrp="1"/>
          </p:cNvSpPr>
          <p:nvPr>
            <p:ph type="dt" idx="538"/>
          </p:nvPr>
        </p:nvSpPr>
        <p:spPr>
          <a:xfrm>
            <a:off x="685800" y="6248520"/>
            <a:ext cx="1904760" cy="456840"/>
          </a:xfrm>
          <a:prstGeom prst="rect">
            <a:avLst/>
          </a:prstGeom>
          <a:noFill/>
          <a:ln w="9360">
            <a:noFill/>
          </a:ln>
        </p:spPr>
        <p:txBody>
          <a:bodyPr lIns="91440" tIns="45720" rIns="91440" bIns="45720" numCol="1" spcCol="0" anchor="t">
            <a:noAutofit/>
          </a:bodyPr>
          <a:lstStyle>
            <a:lvl1pPr indent="0">
              <a:buNone/>
              <a:defRPr lang="pl-PL" sz="1400" b="0" u="none" strike="noStrike">
                <a:solidFill>
                  <a:srgbClr val="000000"/>
                </a:solidFill>
                <a:uFillTx/>
                <a:latin typeface="Times New Roman"/>
              </a:defRPr>
            </a:lvl1pPr>
          </a:lstStyle>
          <a:p>
            <a:pPr indent="0">
              <a:buNone/>
            </a:pPr>
            <a:r>
              <a:rPr lang="pl-PL" sz="1400" b="0" u="none" strike="noStrike">
                <a:solidFill>
                  <a:srgbClr val="000000"/>
                </a:solidFill>
                <a:uFillTx/>
                <a:latin typeface="Times New Roman"/>
              </a:rPr>
              <a:t>&lt;data/godzina&gt;</a:t>
            </a:r>
          </a:p>
        </p:txBody>
      </p:sp>
      <p:sp>
        <p:nvSpPr>
          <p:cNvPr id="1066" name="PlaceHolder 4"/>
          <p:cNvSpPr>
            <a:spLocks noGrp="1"/>
          </p:cNvSpPr>
          <p:nvPr>
            <p:ph type="ftr" idx="539"/>
          </p:nvPr>
        </p:nvSpPr>
        <p:spPr>
          <a:xfrm>
            <a:off x="3124080" y="6248520"/>
            <a:ext cx="2895120" cy="456840"/>
          </a:xfrm>
          <a:prstGeom prst="rect">
            <a:avLst/>
          </a:prstGeom>
          <a:noFill/>
          <a:ln w="9360">
            <a:noFill/>
          </a:ln>
        </p:spPr>
        <p:txBody>
          <a:bodyPr lIns="91440" tIns="45720" rIns="91440" bIns="45720" numCol="1" spcCol="0" anchor="t">
            <a:noAutofit/>
          </a:bodyPr>
          <a:lstStyle>
            <a:lvl1pPr indent="0" algn="ctr">
              <a:buNone/>
              <a:defRPr lang="pl-PL" sz="1400" b="0" u="none" strike="noStrike">
                <a:solidFill>
                  <a:srgbClr val="000000"/>
                </a:solidFill>
                <a:uFillTx/>
                <a:latin typeface="Times New Roman"/>
              </a:defRPr>
            </a:lvl1pPr>
          </a:lstStyle>
          <a:p>
            <a:pPr indent="0" algn="ctr">
              <a:buNone/>
            </a:pPr>
            <a:r>
              <a:rPr lang="pl-PL" sz="1400" b="0" u="none" strike="noStrike">
                <a:solidFill>
                  <a:srgbClr val="000000"/>
                </a:solidFill>
                <a:uFillTx/>
                <a:latin typeface="Times New Roman"/>
              </a:rPr>
              <a:t>&lt;stopka&gt;</a:t>
            </a:r>
          </a:p>
        </p:txBody>
      </p:sp>
      <p:sp>
        <p:nvSpPr>
          <p:cNvPr id="1067" name="PlaceHolder 5"/>
          <p:cNvSpPr>
            <a:spLocks noGrp="1"/>
          </p:cNvSpPr>
          <p:nvPr>
            <p:ph type="sldNum" idx="540"/>
          </p:nvPr>
        </p:nvSpPr>
        <p:spPr>
          <a:xfrm>
            <a:off x="6553080" y="6248520"/>
            <a:ext cx="1904760" cy="456840"/>
          </a:xfrm>
          <a:prstGeom prst="rect">
            <a:avLst/>
          </a:prstGeom>
          <a:noFill/>
          <a:ln w="9360">
            <a:noFill/>
          </a:ln>
        </p:spPr>
        <p:txBody>
          <a:bodyPr lIns="91440" tIns="45720" rIns="91440" bIns="45720" numCol="1" spcCol="0" anchor="t">
            <a:noAutofit/>
          </a:bodyPr>
          <a:lstStyle>
            <a:lvl1pPr indent="0" algn="r">
              <a:lnSpc>
                <a:spcPct val="100000"/>
              </a:lnSpc>
              <a:buNone/>
              <a:defRPr lang="pl-PL" sz="1400" b="0" u="none" strike="noStrike">
                <a:solidFill>
                  <a:srgbClr val="000000"/>
                </a:solidFill>
                <a:uFillTx/>
                <a:latin typeface="Times New Roman"/>
              </a:defRPr>
            </a:lvl1pPr>
          </a:lstStyle>
          <a:p>
            <a:pPr indent="0" algn="r">
              <a:lnSpc>
                <a:spcPct val="100000"/>
              </a:lnSpc>
              <a:buNone/>
            </a:pPr>
            <a:fld id="{D10952E5-4CFB-467F-9F4F-880084896DF5}" type="slidenum">
              <a:rPr lang="pl-PL" sz="1400" b="0" u="none" strike="noStrike">
                <a:solidFill>
                  <a:srgbClr val="000000"/>
                </a:solidFill>
                <a:uFillTx/>
                <a:latin typeface="Times New Roman"/>
              </a:rPr>
              <a:t>‹#›</a:t>
            </a:fld>
            <a:endParaRPr lang="pl-PL" sz="1400" b="0" u="none" strike="noStrik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4007" r:id="rId1"/>
  </p:sldLayoutIdLst>
  <p:txStyles>
    <p:titleStyle/>
    <p:bodyStyle/>
    <p:otherStyle/>
  </p:txStyles>
</p:sldMaster>
</file>

<file path=ppt/slideMasters/slideMaster169.xml><?xml version="1.0" encoding="utf-8"?>
<p:sldMaster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1068" name="PlaceHolder 1"/>
          <p:cNvSpPr>
            <a:spLocks noGrp="1"/>
          </p:cNvSpPr>
          <p:nvPr>
            <p:ph type="title"/>
          </p:nvPr>
        </p:nvSpPr>
        <p:spPr>
          <a:xfrm>
            <a:off x="6515280" y="609480"/>
            <a:ext cx="1942920" cy="5486040"/>
          </a:xfrm>
          <a:prstGeom prst="rect">
            <a:avLst/>
          </a:prstGeom>
          <a:noFill/>
          <a:ln w="0">
            <a:noFill/>
          </a:ln>
        </p:spPr>
        <p:txBody>
          <a:bodyPr vert="eaVert" lIns="91440" tIns="45720" rIns="91440" bIns="45720" numCol="1" spcCol="0" anchor="ctr">
            <a:noAutofit/>
          </a:bodyPr>
          <a:lstStyle/>
          <a:p>
            <a:pPr indent="0" algn="ctr">
              <a:lnSpc>
                <a:spcPct val="100000"/>
              </a:lnSpc>
              <a:buNone/>
            </a:pPr>
            <a:r>
              <a:rPr lang="pl-PL" sz="4400" b="0" u="none" strike="noStrike">
                <a:solidFill>
                  <a:schemeClr val="dk2"/>
                </a:solidFill>
                <a:uFillTx/>
                <a:latin typeface="Times New Roman"/>
              </a:rPr>
              <a:t>Kliknij, aby edytować styl</a:t>
            </a:r>
            <a:endParaRPr lang="pl-PL" sz="4400" b="0" u="none" strike="noStrike">
              <a:solidFill>
                <a:schemeClr val="dk1"/>
              </a:solidFill>
              <a:uFillTx/>
              <a:latin typeface="Times New Roman"/>
            </a:endParaRPr>
          </a:p>
        </p:txBody>
      </p:sp>
      <p:sp>
        <p:nvSpPr>
          <p:cNvPr id="1069" name="PlaceHolder 2"/>
          <p:cNvSpPr>
            <a:spLocks noGrp="1"/>
          </p:cNvSpPr>
          <p:nvPr>
            <p:ph type="body"/>
          </p:nvPr>
        </p:nvSpPr>
        <p:spPr>
          <a:xfrm>
            <a:off x="685800" y="609480"/>
            <a:ext cx="5676480" cy="5486040"/>
          </a:xfrm>
          <a:prstGeom prst="rect">
            <a:avLst/>
          </a:prstGeom>
          <a:noFill/>
          <a:ln w="0">
            <a:noFill/>
          </a:ln>
        </p:spPr>
        <p:txBody>
          <a:bodyPr vert="eaVert" lIns="91440" tIns="45720" rIns="91440" bIns="45720" numCol="1" spcCol="0" anchor="t">
            <a:noAutofit/>
          </a:bodyPr>
          <a:lstStyle/>
          <a:p>
            <a:pPr marL="343080" indent="-343080">
              <a:lnSpc>
                <a:spcPct val="100000"/>
              </a:lnSpc>
              <a:spcBef>
                <a:spcPts val="641"/>
              </a:spcBef>
              <a:buClr>
                <a:srgbClr val="000000"/>
              </a:buClr>
              <a:buFont typeface="Symbol" charset="2"/>
              <a:buChar char=""/>
            </a:pPr>
            <a:r>
              <a:rPr lang="pl-PL" sz="3200" b="0" u="none" strike="noStrike">
                <a:solidFill>
                  <a:schemeClr val="dk1"/>
                </a:solidFill>
                <a:uFillTx/>
                <a:latin typeface="Times New Roman"/>
              </a:rPr>
              <a:t>Kliknij, aby edytować style wzorca tekstu</a:t>
            </a:r>
          </a:p>
          <a:p>
            <a:pPr marL="743040" lvl="1" indent="-285840">
              <a:lnSpc>
                <a:spcPct val="100000"/>
              </a:lnSpc>
              <a:spcBef>
                <a:spcPts val="561"/>
              </a:spcBef>
              <a:buClr>
                <a:srgbClr val="000000"/>
              </a:buClr>
              <a:buFont typeface="Symbol" charset="2"/>
              <a:buChar char=""/>
            </a:pPr>
            <a:r>
              <a:rPr lang="pl-PL" sz="2800" b="0" u="none" strike="noStrike">
                <a:solidFill>
                  <a:schemeClr val="dk1"/>
                </a:solidFill>
                <a:uFillTx/>
                <a:latin typeface="Times New Roman"/>
              </a:rPr>
              <a:t>Drugi poziom</a:t>
            </a:r>
          </a:p>
          <a:p>
            <a:pPr marL="1143000" lvl="2" indent="-228600">
              <a:lnSpc>
                <a:spcPct val="100000"/>
              </a:lnSpc>
              <a:spcBef>
                <a:spcPts val="479"/>
              </a:spcBef>
              <a:buClr>
                <a:srgbClr val="000000"/>
              </a:buClr>
              <a:buFont typeface="Symbol" charset="2"/>
              <a:buChar char=""/>
            </a:pPr>
            <a:r>
              <a:rPr lang="pl-PL" sz="2400" b="0" u="none" strike="noStrike">
                <a:solidFill>
                  <a:schemeClr val="dk1"/>
                </a:solidFill>
                <a:uFillTx/>
                <a:latin typeface="Times New Roman"/>
              </a:rPr>
              <a:t>Trzeci poziom</a:t>
            </a:r>
          </a:p>
          <a:p>
            <a:pPr marL="1600200" lvl="3" indent="-228600">
              <a:lnSpc>
                <a:spcPct val="100000"/>
              </a:lnSpc>
              <a:spcBef>
                <a:spcPts val="400"/>
              </a:spcBef>
              <a:buClr>
                <a:srgbClr val="000000"/>
              </a:buClr>
              <a:buFont typeface="Symbol" charset="2"/>
              <a:buChar char=""/>
            </a:pPr>
            <a:r>
              <a:rPr lang="pl-PL" sz="2000" b="0" u="none" strike="noStrike">
                <a:solidFill>
                  <a:schemeClr val="dk1"/>
                </a:solidFill>
                <a:uFillTx/>
                <a:latin typeface="Times New Roman"/>
              </a:rPr>
              <a:t>Czwarty poziom</a:t>
            </a:r>
          </a:p>
          <a:p>
            <a:pPr marL="2057400" lvl="4" indent="-228600">
              <a:lnSpc>
                <a:spcPct val="100000"/>
              </a:lnSpc>
              <a:spcBef>
                <a:spcPts val="400"/>
              </a:spcBef>
              <a:buClr>
                <a:srgbClr val="000000"/>
              </a:buClr>
              <a:buFont typeface="OpenSymbol"/>
              <a:buChar char="»"/>
            </a:pPr>
            <a:r>
              <a:rPr lang="pl-PL" sz="2000" b="0" u="none" strike="noStrike">
                <a:solidFill>
                  <a:schemeClr val="dk1"/>
                </a:solidFill>
                <a:uFillTx/>
                <a:latin typeface="Times New Roman"/>
              </a:rPr>
              <a:t>Piąty poziom</a:t>
            </a:r>
          </a:p>
        </p:txBody>
      </p:sp>
      <p:sp>
        <p:nvSpPr>
          <p:cNvPr id="1070" name="PlaceHolder 3"/>
          <p:cNvSpPr>
            <a:spLocks noGrp="1"/>
          </p:cNvSpPr>
          <p:nvPr>
            <p:ph type="dt" idx="541"/>
          </p:nvPr>
        </p:nvSpPr>
        <p:spPr>
          <a:xfrm>
            <a:off x="685800" y="6248520"/>
            <a:ext cx="1904760" cy="456840"/>
          </a:xfrm>
          <a:prstGeom prst="rect">
            <a:avLst/>
          </a:prstGeom>
          <a:noFill/>
          <a:ln w="9360">
            <a:noFill/>
          </a:ln>
        </p:spPr>
        <p:txBody>
          <a:bodyPr lIns="91440" tIns="45720" rIns="91440" bIns="45720" numCol="1" spcCol="0" anchor="t">
            <a:noAutofit/>
          </a:bodyPr>
          <a:lstStyle>
            <a:lvl1pPr indent="0">
              <a:buNone/>
              <a:defRPr lang="pl-PL" sz="1400" b="0" u="none" strike="noStrike">
                <a:solidFill>
                  <a:srgbClr val="000000"/>
                </a:solidFill>
                <a:uFillTx/>
                <a:latin typeface="Times New Roman"/>
              </a:defRPr>
            </a:lvl1pPr>
          </a:lstStyle>
          <a:p>
            <a:pPr indent="0">
              <a:buNone/>
            </a:pPr>
            <a:r>
              <a:rPr lang="pl-PL" sz="1400" b="0" u="none" strike="noStrike">
                <a:solidFill>
                  <a:srgbClr val="000000"/>
                </a:solidFill>
                <a:uFillTx/>
                <a:latin typeface="Times New Roman"/>
              </a:rPr>
              <a:t>&lt;data/godzina&gt;</a:t>
            </a:r>
          </a:p>
        </p:txBody>
      </p:sp>
      <p:sp>
        <p:nvSpPr>
          <p:cNvPr id="1071" name="PlaceHolder 4"/>
          <p:cNvSpPr>
            <a:spLocks noGrp="1"/>
          </p:cNvSpPr>
          <p:nvPr>
            <p:ph type="ftr" idx="542"/>
          </p:nvPr>
        </p:nvSpPr>
        <p:spPr>
          <a:xfrm>
            <a:off x="3124080" y="6248520"/>
            <a:ext cx="2895120" cy="456840"/>
          </a:xfrm>
          <a:prstGeom prst="rect">
            <a:avLst/>
          </a:prstGeom>
          <a:noFill/>
          <a:ln w="9360">
            <a:noFill/>
          </a:ln>
        </p:spPr>
        <p:txBody>
          <a:bodyPr lIns="91440" tIns="45720" rIns="91440" bIns="45720" numCol="1" spcCol="0" anchor="t">
            <a:noAutofit/>
          </a:bodyPr>
          <a:lstStyle>
            <a:lvl1pPr indent="0" algn="ctr">
              <a:buNone/>
              <a:defRPr lang="pl-PL" sz="1400" b="0" u="none" strike="noStrike">
                <a:solidFill>
                  <a:srgbClr val="000000"/>
                </a:solidFill>
                <a:uFillTx/>
                <a:latin typeface="Times New Roman"/>
              </a:defRPr>
            </a:lvl1pPr>
          </a:lstStyle>
          <a:p>
            <a:pPr indent="0" algn="ctr">
              <a:buNone/>
            </a:pPr>
            <a:r>
              <a:rPr lang="pl-PL" sz="1400" b="0" u="none" strike="noStrike">
                <a:solidFill>
                  <a:srgbClr val="000000"/>
                </a:solidFill>
                <a:uFillTx/>
                <a:latin typeface="Times New Roman"/>
              </a:rPr>
              <a:t>&lt;stopka&gt;</a:t>
            </a:r>
          </a:p>
        </p:txBody>
      </p:sp>
      <p:sp>
        <p:nvSpPr>
          <p:cNvPr id="1072" name="PlaceHolder 5"/>
          <p:cNvSpPr>
            <a:spLocks noGrp="1"/>
          </p:cNvSpPr>
          <p:nvPr>
            <p:ph type="sldNum" idx="543"/>
          </p:nvPr>
        </p:nvSpPr>
        <p:spPr>
          <a:xfrm>
            <a:off x="6553080" y="6248520"/>
            <a:ext cx="1904760" cy="456840"/>
          </a:xfrm>
          <a:prstGeom prst="rect">
            <a:avLst/>
          </a:prstGeom>
          <a:noFill/>
          <a:ln w="9360">
            <a:noFill/>
          </a:ln>
        </p:spPr>
        <p:txBody>
          <a:bodyPr lIns="91440" tIns="45720" rIns="91440" bIns="45720" numCol="1" spcCol="0" anchor="t">
            <a:noAutofit/>
          </a:bodyPr>
          <a:lstStyle>
            <a:lvl1pPr indent="0" algn="r">
              <a:lnSpc>
                <a:spcPct val="100000"/>
              </a:lnSpc>
              <a:buNone/>
              <a:defRPr lang="pl-PL" sz="1400" b="0" u="none" strike="noStrike">
                <a:solidFill>
                  <a:srgbClr val="000000"/>
                </a:solidFill>
                <a:uFillTx/>
                <a:latin typeface="Times New Roman"/>
              </a:defRPr>
            </a:lvl1pPr>
          </a:lstStyle>
          <a:p>
            <a:pPr indent="0" algn="r">
              <a:lnSpc>
                <a:spcPct val="100000"/>
              </a:lnSpc>
              <a:buNone/>
            </a:pPr>
            <a:fld id="{B0DD66B4-53B1-4526-A49A-219068FEE9BE}" type="slidenum">
              <a:rPr lang="pl-PL" sz="1400" b="0" u="none" strike="noStrike">
                <a:solidFill>
                  <a:srgbClr val="000000"/>
                </a:solidFill>
                <a:uFillTx/>
                <a:latin typeface="Times New Roman"/>
              </a:rPr>
              <a:t>‹#›</a:t>
            </a:fld>
            <a:endParaRPr lang="pl-PL" sz="1400" b="0" u="none" strike="noStrik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4009" r:id="rId1"/>
  </p:sldLayoutIdLst>
  <p:txStyles>
    <p:titleStyle/>
    <p:bodyStyle/>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97" name="PlaceHolder 1"/>
          <p:cNvSpPr>
            <a:spLocks noGrp="1"/>
          </p:cNvSpPr>
          <p:nvPr>
            <p:ph type="title"/>
          </p:nvPr>
        </p:nvSpPr>
        <p:spPr>
          <a:xfrm>
            <a:off x="685800" y="609480"/>
            <a:ext cx="7772040" cy="1142640"/>
          </a:xfrm>
          <a:prstGeom prst="rect">
            <a:avLst/>
          </a:prstGeom>
          <a:noFill/>
          <a:ln w="0">
            <a:noFill/>
          </a:ln>
        </p:spPr>
        <p:txBody>
          <a:bodyPr lIns="90360" tIns="45360" rIns="90360" bIns="45360" numCol="1" spcCol="0" anchor="ctr">
            <a:noAutofit/>
          </a:bodyPr>
          <a:lstStyle/>
          <a:p>
            <a:pPr indent="0" algn="ctr">
              <a:lnSpc>
                <a:spcPct val="100000"/>
              </a:lnSpc>
              <a:buNone/>
            </a:pPr>
            <a:r>
              <a:rPr lang="pl-PL" sz="4400" b="0" u="none" strike="noStrike">
                <a:solidFill>
                  <a:schemeClr val="dk2"/>
                </a:solidFill>
                <a:uFillTx/>
                <a:latin typeface="Times New Roman"/>
              </a:rPr>
              <a:t>Kliknij, aby edytować styl</a:t>
            </a:r>
            <a:endParaRPr lang="pl-PL" sz="4400" b="0" u="none" strike="noStrike">
              <a:solidFill>
                <a:schemeClr val="dk1"/>
              </a:solidFill>
              <a:uFillTx/>
              <a:latin typeface="Times New Roman"/>
            </a:endParaRPr>
          </a:p>
        </p:txBody>
      </p:sp>
      <p:sp>
        <p:nvSpPr>
          <p:cNvPr id="98" name="PlaceHolder 2"/>
          <p:cNvSpPr>
            <a:spLocks noGrp="1"/>
          </p:cNvSpPr>
          <p:nvPr>
            <p:ph type="body"/>
          </p:nvPr>
        </p:nvSpPr>
        <p:spPr>
          <a:xfrm>
            <a:off x="685800" y="1981080"/>
            <a:ext cx="3809520" cy="4114440"/>
          </a:xfrm>
          <a:prstGeom prst="rect">
            <a:avLst/>
          </a:prstGeom>
          <a:noFill/>
          <a:ln w="0">
            <a:noFill/>
          </a:ln>
        </p:spPr>
        <p:txBody>
          <a:bodyPr lIns="90360" tIns="45360" rIns="90360" bIns="45360" numCol="1" spcCol="0" anchor="t">
            <a:noAutofit/>
          </a:bodyPr>
          <a:lstStyle/>
          <a:p>
            <a:pPr marL="339480" indent="-339480">
              <a:lnSpc>
                <a:spcPct val="100000"/>
              </a:lnSpc>
              <a:spcBef>
                <a:spcPts val="561"/>
              </a:spcBef>
              <a:buClr>
                <a:srgbClr val="000000"/>
              </a:buClr>
              <a:buFont typeface="Symbol" charset="2"/>
              <a:buChar char=""/>
            </a:pPr>
            <a:r>
              <a:rPr lang="pl-PL" sz="2800" b="0" u="none" strike="noStrike">
                <a:solidFill>
                  <a:schemeClr val="dk1"/>
                </a:solidFill>
                <a:uFillTx/>
                <a:latin typeface="Times New Roman"/>
              </a:rPr>
              <a:t>Kliknij, aby edytować style wzorca tekstu</a:t>
            </a:r>
          </a:p>
          <a:p>
            <a:pPr marL="735480" lvl="1" indent="-282960">
              <a:lnSpc>
                <a:spcPct val="100000"/>
              </a:lnSpc>
              <a:spcBef>
                <a:spcPts val="479"/>
              </a:spcBef>
              <a:buClr>
                <a:srgbClr val="000000"/>
              </a:buClr>
              <a:buFont typeface="Symbol" charset="2"/>
              <a:buChar char=""/>
            </a:pPr>
            <a:r>
              <a:rPr lang="pl-PL" sz="2400" b="0" u="none" strike="noStrike">
                <a:solidFill>
                  <a:schemeClr val="dk1"/>
                </a:solidFill>
                <a:uFillTx/>
                <a:latin typeface="Times New Roman"/>
              </a:rPr>
              <a:t>Drugi poziom</a:t>
            </a:r>
          </a:p>
          <a:p>
            <a:pPr marL="1131840" lvl="2" indent="-226440">
              <a:lnSpc>
                <a:spcPct val="100000"/>
              </a:lnSpc>
              <a:spcBef>
                <a:spcPts val="400"/>
              </a:spcBef>
              <a:buClr>
                <a:srgbClr val="000000"/>
              </a:buClr>
              <a:buFont typeface="Symbol" charset="2"/>
              <a:buChar char=""/>
            </a:pPr>
            <a:r>
              <a:rPr lang="pl-PL" sz="2000" b="0" u="none" strike="noStrike">
                <a:solidFill>
                  <a:schemeClr val="dk1"/>
                </a:solidFill>
                <a:uFillTx/>
                <a:latin typeface="Times New Roman"/>
              </a:rPr>
              <a:t>Trzeci poziom</a:t>
            </a:r>
          </a:p>
          <a:p>
            <a:pPr marL="1584360" lvl="3" indent="-226440">
              <a:lnSpc>
                <a:spcPct val="100000"/>
              </a:lnSpc>
              <a:spcBef>
                <a:spcPts val="360"/>
              </a:spcBef>
              <a:buClr>
                <a:srgbClr val="000000"/>
              </a:buClr>
              <a:buFont typeface="Symbol" charset="2"/>
              <a:buChar char=""/>
            </a:pPr>
            <a:r>
              <a:rPr lang="pl-PL" sz="1800" b="0" u="none" strike="noStrike">
                <a:solidFill>
                  <a:schemeClr val="dk1"/>
                </a:solidFill>
                <a:uFillTx/>
                <a:latin typeface="Times New Roman"/>
              </a:rPr>
              <a:t>Czwarty poziom</a:t>
            </a:r>
          </a:p>
          <a:p>
            <a:pPr marL="2036880" lvl="4" indent="-226440">
              <a:lnSpc>
                <a:spcPct val="100000"/>
              </a:lnSpc>
              <a:spcBef>
                <a:spcPts val="360"/>
              </a:spcBef>
              <a:buClr>
                <a:srgbClr val="000000"/>
              </a:buClr>
              <a:buFont typeface="OpenSymbol"/>
              <a:buChar char="»"/>
            </a:pPr>
            <a:r>
              <a:rPr lang="pl-PL" sz="1800" b="0" u="none" strike="noStrike">
                <a:solidFill>
                  <a:schemeClr val="dk1"/>
                </a:solidFill>
                <a:uFillTx/>
                <a:latin typeface="Times New Roman"/>
              </a:rPr>
              <a:t>Piąty poziom</a:t>
            </a:r>
          </a:p>
        </p:txBody>
      </p:sp>
      <p:sp>
        <p:nvSpPr>
          <p:cNvPr id="99" name="PlaceHolder 3"/>
          <p:cNvSpPr>
            <a:spLocks noGrp="1"/>
          </p:cNvSpPr>
          <p:nvPr>
            <p:ph type="body"/>
          </p:nvPr>
        </p:nvSpPr>
        <p:spPr>
          <a:xfrm>
            <a:off x="4648320" y="1981080"/>
            <a:ext cx="3809520" cy="4114440"/>
          </a:xfrm>
          <a:prstGeom prst="rect">
            <a:avLst/>
          </a:prstGeom>
          <a:noFill/>
          <a:ln w="0">
            <a:noFill/>
          </a:ln>
        </p:spPr>
        <p:txBody>
          <a:bodyPr lIns="90360" tIns="45360" rIns="90360" bIns="45360" numCol="1" spcCol="0" anchor="t">
            <a:noAutofit/>
          </a:bodyPr>
          <a:lstStyle/>
          <a:p>
            <a:pPr marL="339480" indent="-339480">
              <a:lnSpc>
                <a:spcPct val="100000"/>
              </a:lnSpc>
              <a:spcBef>
                <a:spcPts val="561"/>
              </a:spcBef>
              <a:buClr>
                <a:srgbClr val="000000"/>
              </a:buClr>
              <a:buFont typeface="Symbol" charset="2"/>
              <a:buChar char=""/>
            </a:pPr>
            <a:r>
              <a:rPr lang="pl-PL" sz="2800" b="0" u="none" strike="noStrike">
                <a:solidFill>
                  <a:schemeClr val="dk1"/>
                </a:solidFill>
                <a:uFillTx/>
                <a:latin typeface="Times New Roman"/>
              </a:rPr>
              <a:t>Kliknij, aby edytować style wzorca tekstu</a:t>
            </a:r>
          </a:p>
          <a:p>
            <a:pPr marL="735480" lvl="1" indent="-282960">
              <a:lnSpc>
                <a:spcPct val="100000"/>
              </a:lnSpc>
              <a:spcBef>
                <a:spcPts val="479"/>
              </a:spcBef>
              <a:buClr>
                <a:srgbClr val="000000"/>
              </a:buClr>
              <a:buFont typeface="Symbol" charset="2"/>
              <a:buChar char=""/>
            </a:pPr>
            <a:r>
              <a:rPr lang="pl-PL" sz="2400" b="0" u="none" strike="noStrike">
                <a:solidFill>
                  <a:schemeClr val="dk1"/>
                </a:solidFill>
                <a:uFillTx/>
                <a:latin typeface="Times New Roman"/>
              </a:rPr>
              <a:t>Drugi poziom</a:t>
            </a:r>
          </a:p>
          <a:p>
            <a:pPr marL="1131840" lvl="2" indent="-226440">
              <a:lnSpc>
                <a:spcPct val="100000"/>
              </a:lnSpc>
              <a:spcBef>
                <a:spcPts val="400"/>
              </a:spcBef>
              <a:buClr>
                <a:srgbClr val="000000"/>
              </a:buClr>
              <a:buFont typeface="Symbol" charset="2"/>
              <a:buChar char=""/>
            </a:pPr>
            <a:r>
              <a:rPr lang="pl-PL" sz="2000" b="0" u="none" strike="noStrike">
                <a:solidFill>
                  <a:schemeClr val="dk1"/>
                </a:solidFill>
                <a:uFillTx/>
                <a:latin typeface="Times New Roman"/>
              </a:rPr>
              <a:t>Trzeci poziom</a:t>
            </a:r>
          </a:p>
          <a:p>
            <a:pPr marL="1584360" lvl="3" indent="-226440">
              <a:lnSpc>
                <a:spcPct val="100000"/>
              </a:lnSpc>
              <a:spcBef>
                <a:spcPts val="360"/>
              </a:spcBef>
              <a:buClr>
                <a:srgbClr val="000000"/>
              </a:buClr>
              <a:buFont typeface="Symbol" charset="2"/>
              <a:buChar char=""/>
            </a:pPr>
            <a:r>
              <a:rPr lang="pl-PL" sz="1800" b="0" u="none" strike="noStrike">
                <a:solidFill>
                  <a:schemeClr val="dk1"/>
                </a:solidFill>
                <a:uFillTx/>
                <a:latin typeface="Times New Roman"/>
              </a:rPr>
              <a:t>Czwarty poziom</a:t>
            </a:r>
          </a:p>
          <a:p>
            <a:pPr marL="2036880" lvl="4" indent="-226440">
              <a:lnSpc>
                <a:spcPct val="100000"/>
              </a:lnSpc>
              <a:spcBef>
                <a:spcPts val="360"/>
              </a:spcBef>
              <a:buClr>
                <a:srgbClr val="000000"/>
              </a:buClr>
              <a:buFont typeface="OpenSymbol"/>
              <a:buChar char="»"/>
            </a:pPr>
            <a:r>
              <a:rPr lang="pl-PL" sz="1800" b="0" u="none" strike="noStrike">
                <a:solidFill>
                  <a:schemeClr val="dk1"/>
                </a:solidFill>
                <a:uFillTx/>
                <a:latin typeface="Times New Roman"/>
              </a:rPr>
              <a:t>Piąty poziom</a:t>
            </a:r>
          </a:p>
        </p:txBody>
      </p:sp>
      <p:sp>
        <p:nvSpPr>
          <p:cNvPr id="100" name="PlaceHolder 4"/>
          <p:cNvSpPr>
            <a:spLocks noGrp="1"/>
          </p:cNvSpPr>
          <p:nvPr>
            <p:ph type="dt" idx="49"/>
          </p:nvPr>
        </p:nvSpPr>
        <p:spPr>
          <a:xfrm>
            <a:off x="685800" y="6248520"/>
            <a:ext cx="1904760" cy="456840"/>
          </a:xfrm>
          <a:prstGeom prst="rect">
            <a:avLst/>
          </a:prstGeom>
          <a:noFill/>
          <a:ln w="0">
            <a:noFill/>
          </a:ln>
        </p:spPr>
        <p:txBody>
          <a:bodyPr lIns="90360" tIns="45360" rIns="90360" bIns="45360" numCol="1" spcCol="0" anchor="t">
            <a:noAutofit/>
          </a:bodyPr>
          <a:lstStyle>
            <a:lvl1pPr indent="0">
              <a:buNone/>
              <a:defRPr lang="pl-PL" sz="1400" b="0" u="none" strike="noStrike">
                <a:solidFill>
                  <a:srgbClr val="000000"/>
                </a:solidFill>
                <a:uFillTx/>
                <a:latin typeface="Times New Roman"/>
              </a:defRPr>
            </a:lvl1pPr>
          </a:lstStyle>
          <a:p>
            <a:pPr indent="0">
              <a:buNone/>
            </a:pPr>
            <a:r>
              <a:rPr lang="pl-PL" sz="1400" b="0" u="none" strike="noStrike">
                <a:solidFill>
                  <a:srgbClr val="000000"/>
                </a:solidFill>
                <a:uFillTx/>
                <a:latin typeface="Times New Roman"/>
              </a:rPr>
              <a:t>&lt;data/godzina&gt;</a:t>
            </a:r>
          </a:p>
        </p:txBody>
      </p:sp>
      <p:sp>
        <p:nvSpPr>
          <p:cNvPr id="101" name="PlaceHolder 5"/>
          <p:cNvSpPr>
            <a:spLocks noGrp="1"/>
          </p:cNvSpPr>
          <p:nvPr>
            <p:ph type="ftr" idx="50"/>
          </p:nvPr>
        </p:nvSpPr>
        <p:spPr>
          <a:xfrm>
            <a:off x="3124080" y="6248520"/>
            <a:ext cx="2895120" cy="456840"/>
          </a:xfrm>
          <a:prstGeom prst="rect">
            <a:avLst/>
          </a:prstGeom>
          <a:noFill/>
          <a:ln w="0">
            <a:noFill/>
          </a:ln>
        </p:spPr>
        <p:txBody>
          <a:bodyPr lIns="90360" tIns="45360" rIns="90360" bIns="45360" numCol="1" spcCol="0" anchor="t">
            <a:noAutofit/>
          </a:bodyPr>
          <a:lstStyle>
            <a:lvl1pPr indent="0" algn="ctr">
              <a:buNone/>
              <a:defRPr lang="pl-PL" sz="1400" b="0" u="none" strike="noStrike">
                <a:solidFill>
                  <a:srgbClr val="000000"/>
                </a:solidFill>
                <a:uFillTx/>
                <a:latin typeface="Times New Roman"/>
              </a:defRPr>
            </a:lvl1pPr>
          </a:lstStyle>
          <a:p>
            <a:pPr indent="0" algn="ctr">
              <a:buNone/>
            </a:pPr>
            <a:r>
              <a:rPr lang="pl-PL" sz="1400" b="0" u="none" strike="noStrike">
                <a:solidFill>
                  <a:srgbClr val="000000"/>
                </a:solidFill>
                <a:uFillTx/>
                <a:latin typeface="Times New Roman"/>
              </a:rPr>
              <a:t>&lt;stopka&gt;</a:t>
            </a:r>
          </a:p>
        </p:txBody>
      </p:sp>
      <p:sp>
        <p:nvSpPr>
          <p:cNvPr id="102" name="PlaceHolder 6"/>
          <p:cNvSpPr>
            <a:spLocks noGrp="1"/>
          </p:cNvSpPr>
          <p:nvPr>
            <p:ph type="sldNum" idx="51"/>
          </p:nvPr>
        </p:nvSpPr>
        <p:spPr>
          <a:xfrm>
            <a:off x="6553080" y="6248520"/>
            <a:ext cx="1904760" cy="456840"/>
          </a:xfrm>
          <a:prstGeom prst="rect">
            <a:avLst/>
          </a:prstGeom>
          <a:noFill/>
          <a:ln w="0">
            <a:noFill/>
          </a:ln>
        </p:spPr>
        <p:txBody>
          <a:bodyPr lIns="90360" tIns="45360" rIns="90360" bIns="45360" numCol="1" spcCol="0" anchor="t">
            <a:noAutofit/>
          </a:bodyPr>
          <a:lstStyle>
            <a:lvl1pPr indent="0" algn="r">
              <a:lnSpc>
                <a:spcPct val="100000"/>
              </a:lnSpc>
              <a:buNone/>
              <a:defRPr lang="pl-PL" sz="1400" b="1" u="none" strike="noStrike">
                <a:solidFill>
                  <a:srgbClr val="000000"/>
                </a:solidFill>
                <a:uFillTx/>
                <a:latin typeface="Times New Roman"/>
              </a:defRPr>
            </a:lvl1pPr>
          </a:lstStyle>
          <a:p>
            <a:pPr indent="0" algn="r">
              <a:lnSpc>
                <a:spcPct val="100000"/>
              </a:lnSpc>
              <a:buNone/>
            </a:pPr>
            <a:fld id="{46B53862-DB71-438B-99F5-833883E134F1}" type="slidenum">
              <a:rPr lang="pl-PL" sz="1400" b="1" u="none" strike="noStrike">
                <a:solidFill>
                  <a:srgbClr val="000000"/>
                </a:solidFill>
                <a:uFillTx/>
                <a:latin typeface="Times New Roman"/>
              </a:rPr>
              <a:t>‹#›</a:t>
            </a:fld>
            <a:endParaRPr lang="pl-PL" sz="1400" b="0" u="none" strike="noStrik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681" r:id="rId1"/>
  </p:sldLayoutIdLst>
  <p:txStyles>
    <p:titleStyle/>
    <p:bodyStyle/>
    <p:otherStyle/>
  </p:txStyles>
</p:sldMaster>
</file>

<file path=ppt/slideMasters/slideMaster170.xml><?xml version="1.0" encoding="utf-8"?>
<p:sldMaster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1080" name="PlaceHolder 1"/>
          <p:cNvSpPr>
            <a:spLocks noGrp="1"/>
          </p:cNvSpPr>
          <p:nvPr>
            <p:ph type="title"/>
          </p:nvPr>
        </p:nvSpPr>
        <p:spPr>
          <a:xfrm>
            <a:off x="722160" y="4406760"/>
            <a:ext cx="7772040" cy="1361880"/>
          </a:xfrm>
          <a:prstGeom prst="rect">
            <a:avLst/>
          </a:prstGeom>
          <a:noFill/>
          <a:ln w="0">
            <a:noFill/>
          </a:ln>
        </p:spPr>
        <p:txBody>
          <a:bodyPr lIns="91440" tIns="45720" rIns="91440" bIns="45720" numCol="1" spcCol="0" anchor="t">
            <a:noAutofit/>
          </a:bodyPr>
          <a:lstStyle/>
          <a:p>
            <a:pPr indent="0">
              <a:lnSpc>
                <a:spcPct val="100000"/>
              </a:lnSpc>
              <a:buNone/>
            </a:pPr>
            <a:r>
              <a:rPr lang="pl-PL" sz="4000" b="1" u="none" strike="noStrike" cap="all">
                <a:solidFill>
                  <a:schemeClr val="dk2"/>
                </a:solidFill>
                <a:uFillTx/>
                <a:latin typeface="Times New Roman"/>
              </a:rPr>
              <a:t>Kliknij, aby edytować styl</a:t>
            </a:r>
            <a:endParaRPr lang="pl-PL" sz="4000" b="0" u="none" strike="noStrike">
              <a:solidFill>
                <a:schemeClr val="dk1"/>
              </a:solidFill>
              <a:uFillTx/>
              <a:latin typeface="Times New Roman"/>
            </a:endParaRPr>
          </a:p>
        </p:txBody>
      </p:sp>
      <p:sp>
        <p:nvSpPr>
          <p:cNvPr id="1081" name="PlaceHolder 2"/>
          <p:cNvSpPr>
            <a:spLocks noGrp="1"/>
          </p:cNvSpPr>
          <p:nvPr>
            <p:ph type="body"/>
          </p:nvPr>
        </p:nvSpPr>
        <p:spPr>
          <a:xfrm>
            <a:off x="722160" y="2906640"/>
            <a:ext cx="7772040" cy="1499760"/>
          </a:xfrm>
          <a:prstGeom prst="rect">
            <a:avLst/>
          </a:prstGeom>
          <a:noFill/>
          <a:ln w="0">
            <a:noFill/>
          </a:ln>
        </p:spPr>
        <p:txBody>
          <a:bodyPr lIns="91440" tIns="45720" rIns="91440" bIns="45720" numCol="1" spcCol="0" anchor="b">
            <a:noAutofit/>
          </a:bodyPr>
          <a:lstStyle/>
          <a:p>
            <a:pPr indent="0">
              <a:lnSpc>
                <a:spcPct val="100000"/>
              </a:lnSpc>
              <a:spcBef>
                <a:spcPts val="400"/>
              </a:spcBef>
              <a:buNone/>
              <a:tabLst>
                <a:tab pos="0" algn="l"/>
              </a:tabLst>
            </a:pPr>
            <a:r>
              <a:rPr lang="pl-PL" sz="2000" b="0" u="none" strike="noStrike">
                <a:solidFill>
                  <a:schemeClr val="dk1"/>
                </a:solidFill>
                <a:uFillTx/>
                <a:latin typeface="Times New Roman"/>
              </a:rPr>
              <a:t>Kliknij, aby edytować style wzorca tekstu</a:t>
            </a:r>
          </a:p>
        </p:txBody>
      </p:sp>
      <p:sp>
        <p:nvSpPr>
          <p:cNvPr id="1082" name="PlaceHolder 3"/>
          <p:cNvSpPr>
            <a:spLocks noGrp="1"/>
          </p:cNvSpPr>
          <p:nvPr>
            <p:ph type="dt" idx="547"/>
          </p:nvPr>
        </p:nvSpPr>
        <p:spPr>
          <a:xfrm>
            <a:off x="685800" y="6248520"/>
            <a:ext cx="1904760" cy="456840"/>
          </a:xfrm>
          <a:prstGeom prst="rect">
            <a:avLst/>
          </a:prstGeom>
          <a:noFill/>
          <a:ln w="9360">
            <a:noFill/>
          </a:ln>
        </p:spPr>
        <p:txBody>
          <a:bodyPr lIns="91440" tIns="45720" rIns="91440" bIns="45720" numCol="1" spcCol="0" anchor="t">
            <a:noAutofit/>
          </a:bodyPr>
          <a:lstStyle>
            <a:lvl1pPr indent="0">
              <a:buNone/>
              <a:defRPr lang="pl-PL" sz="1400" b="0" u="none" strike="noStrike">
                <a:solidFill>
                  <a:srgbClr val="000000"/>
                </a:solidFill>
                <a:uFillTx/>
                <a:latin typeface="Times New Roman"/>
              </a:defRPr>
            </a:lvl1pPr>
          </a:lstStyle>
          <a:p>
            <a:pPr indent="0">
              <a:buNone/>
            </a:pPr>
            <a:r>
              <a:rPr lang="pl-PL" sz="1400" b="0" u="none" strike="noStrike">
                <a:solidFill>
                  <a:srgbClr val="000000"/>
                </a:solidFill>
                <a:uFillTx/>
                <a:latin typeface="Times New Roman"/>
              </a:rPr>
              <a:t>&lt;data/godzina&gt;</a:t>
            </a:r>
          </a:p>
        </p:txBody>
      </p:sp>
      <p:sp>
        <p:nvSpPr>
          <p:cNvPr id="1083" name="PlaceHolder 4"/>
          <p:cNvSpPr>
            <a:spLocks noGrp="1"/>
          </p:cNvSpPr>
          <p:nvPr>
            <p:ph type="ftr" idx="548"/>
          </p:nvPr>
        </p:nvSpPr>
        <p:spPr>
          <a:xfrm>
            <a:off x="3124080" y="6248520"/>
            <a:ext cx="2895120" cy="456840"/>
          </a:xfrm>
          <a:prstGeom prst="rect">
            <a:avLst/>
          </a:prstGeom>
          <a:noFill/>
          <a:ln w="9360">
            <a:noFill/>
          </a:ln>
        </p:spPr>
        <p:txBody>
          <a:bodyPr lIns="91440" tIns="45720" rIns="91440" bIns="45720" numCol="1" spcCol="0" anchor="t">
            <a:noAutofit/>
          </a:bodyPr>
          <a:lstStyle>
            <a:lvl1pPr indent="0" algn="ctr">
              <a:buNone/>
              <a:defRPr lang="pl-PL" sz="1400" b="0" u="none" strike="noStrike">
                <a:solidFill>
                  <a:srgbClr val="000000"/>
                </a:solidFill>
                <a:uFillTx/>
                <a:latin typeface="Times New Roman"/>
              </a:defRPr>
            </a:lvl1pPr>
          </a:lstStyle>
          <a:p>
            <a:pPr indent="0" algn="ctr">
              <a:buNone/>
            </a:pPr>
            <a:r>
              <a:rPr lang="pl-PL" sz="1400" b="0" u="none" strike="noStrike">
                <a:solidFill>
                  <a:srgbClr val="000000"/>
                </a:solidFill>
                <a:uFillTx/>
                <a:latin typeface="Times New Roman"/>
              </a:rPr>
              <a:t>&lt;stopka&gt;</a:t>
            </a:r>
          </a:p>
        </p:txBody>
      </p:sp>
      <p:sp>
        <p:nvSpPr>
          <p:cNvPr id="1084" name="PlaceHolder 5"/>
          <p:cNvSpPr>
            <a:spLocks noGrp="1"/>
          </p:cNvSpPr>
          <p:nvPr>
            <p:ph type="sldNum" idx="549"/>
          </p:nvPr>
        </p:nvSpPr>
        <p:spPr>
          <a:xfrm>
            <a:off x="6553080" y="6248520"/>
            <a:ext cx="1904760" cy="456840"/>
          </a:xfrm>
          <a:prstGeom prst="rect">
            <a:avLst/>
          </a:prstGeom>
          <a:noFill/>
          <a:ln w="9360">
            <a:noFill/>
          </a:ln>
        </p:spPr>
        <p:txBody>
          <a:bodyPr lIns="91440" tIns="45720" rIns="91440" bIns="45720" numCol="1" spcCol="0" anchor="t">
            <a:noAutofit/>
          </a:bodyPr>
          <a:lstStyle>
            <a:lvl1pPr indent="0" algn="r">
              <a:lnSpc>
                <a:spcPct val="100000"/>
              </a:lnSpc>
              <a:buNone/>
              <a:defRPr lang="pl-PL" sz="1400" b="0" u="none" strike="noStrike">
                <a:solidFill>
                  <a:srgbClr val="000000"/>
                </a:solidFill>
                <a:uFillTx/>
                <a:latin typeface="Times New Roman"/>
              </a:defRPr>
            </a:lvl1pPr>
          </a:lstStyle>
          <a:p>
            <a:pPr indent="0" algn="r">
              <a:lnSpc>
                <a:spcPct val="100000"/>
              </a:lnSpc>
              <a:buNone/>
            </a:pPr>
            <a:fld id="{D8A245F4-43BE-451E-AC3B-C25C68CCAF1B}" type="slidenum">
              <a:rPr lang="pl-PL" sz="1400" b="0" u="none" strike="noStrike">
                <a:solidFill>
                  <a:srgbClr val="000000"/>
                </a:solidFill>
                <a:uFillTx/>
                <a:latin typeface="Times New Roman"/>
              </a:rPr>
              <a:t>‹#›</a:t>
            </a:fld>
            <a:endParaRPr lang="pl-PL" sz="1400" b="0" u="none" strike="noStrik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4013" r:id="rId1"/>
  </p:sldLayoutIdLst>
  <p:txStyles>
    <p:titleStyle/>
    <p:bodyStyle/>
    <p:otherStyle/>
  </p:txStyles>
</p:sldMaster>
</file>

<file path=ppt/slideMasters/slideMaster171.xml><?xml version="1.0" encoding="utf-8"?>
<p:sldMaster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1085" name="PlaceHolder 1"/>
          <p:cNvSpPr>
            <a:spLocks noGrp="1"/>
          </p:cNvSpPr>
          <p:nvPr>
            <p:ph type="title"/>
          </p:nvPr>
        </p:nvSpPr>
        <p:spPr>
          <a:xfrm>
            <a:off x="685800" y="609480"/>
            <a:ext cx="7772040" cy="1142640"/>
          </a:xfrm>
          <a:prstGeom prst="rect">
            <a:avLst/>
          </a:prstGeom>
          <a:noFill/>
          <a:ln w="0">
            <a:noFill/>
          </a:ln>
        </p:spPr>
        <p:txBody>
          <a:bodyPr lIns="91440" tIns="45720" rIns="91440" bIns="45720" numCol="1" spcCol="0" anchor="ctr">
            <a:noAutofit/>
          </a:bodyPr>
          <a:lstStyle/>
          <a:p>
            <a:pPr indent="0" algn="ctr">
              <a:lnSpc>
                <a:spcPct val="100000"/>
              </a:lnSpc>
              <a:buNone/>
            </a:pPr>
            <a:r>
              <a:rPr lang="pl-PL" sz="4400" b="0" u="none" strike="noStrike">
                <a:solidFill>
                  <a:schemeClr val="dk2"/>
                </a:solidFill>
                <a:uFillTx/>
                <a:latin typeface="Times New Roman"/>
              </a:rPr>
              <a:t>Kliknij, aby edytować styl</a:t>
            </a:r>
            <a:endParaRPr lang="pl-PL" sz="4400" b="0" u="none" strike="noStrike">
              <a:solidFill>
                <a:schemeClr val="dk1"/>
              </a:solidFill>
              <a:uFillTx/>
              <a:latin typeface="Times New Roman"/>
            </a:endParaRPr>
          </a:p>
        </p:txBody>
      </p:sp>
      <p:sp>
        <p:nvSpPr>
          <p:cNvPr id="1086" name="PlaceHolder 2"/>
          <p:cNvSpPr>
            <a:spLocks noGrp="1"/>
          </p:cNvSpPr>
          <p:nvPr>
            <p:ph type="body"/>
          </p:nvPr>
        </p:nvSpPr>
        <p:spPr>
          <a:xfrm>
            <a:off x="685800" y="1981080"/>
            <a:ext cx="3809520" cy="4114440"/>
          </a:xfrm>
          <a:prstGeom prst="rect">
            <a:avLst/>
          </a:prstGeom>
          <a:noFill/>
          <a:ln w="0">
            <a:noFill/>
          </a:ln>
        </p:spPr>
        <p:txBody>
          <a:bodyPr lIns="91440" tIns="45720" rIns="91440" bIns="45720" numCol="1" spcCol="0" anchor="t">
            <a:noAutofit/>
          </a:bodyPr>
          <a:lstStyle/>
          <a:p>
            <a:pPr marL="343080" indent="-343080">
              <a:lnSpc>
                <a:spcPct val="100000"/>
              </a:lnSpc>
              <a:spcBef>
                <a:spcPts val="561"/>
              </a:spcBef>
              <a:buClr>
                <a:srgbClr val="000000"/>
              </a:buClr>
              <a:buFont typeface="Symbol" charset="2"/>
              <a:buChar char=""/>
            </a:pPr>
            <a:r>
              <a:rPr lang="pl-PL" sz="2800" b="0" u="none" strike="noStrike">
                <a:solidFill>
                  <a:schemeClr val="dk1"/>
                </a:solidFill>
                <a:uFillTx/>
                <a:latin typeface="Times New Roman"/>
              </a:rPr>
              <a:t>Kliknij, aby edytować style wzorca tekstu</a:t>
            </a:r>
          </a:p>
          <a:p>
            <a:pPr marL="743040" lvl="1" indent="-285840">
              <a:lnSpc>
                <a:spcPct val="100000"/>
              </a:lnSpc>
              <a:spcBef>
                <a:spcPts val="479"/>
              </a:spcBef>
              <a:buClr>
                <a:srgbClr val="000000"/>
              </a:buClr>
              <a:buFont typeface="Symbol" charset="2"/>
              <a:buChar char=""/>
            </a:pPr>
            <a:r>
              <a:rPr lang="pl-PL" sz="2400" b="0" u="none" strike="noStrike">
                <a:solidFill>
                  <a:schemeClr val="dk1"/>
                </a:solidFill>
                <a:uFillTx/>
                <a:latin typeface="Times New Roman"/>
              </a:rPr>
              <a:t>Drugi poziom</a:t>
            </a:r>
          </a:p>
          <a:p>
            <a:pPr marL="1143000" lvl="2" indent="-228600">
              <a:lnSpc>
                <a:spcPct val="100000"/>
              </a:lnSpc>
              <a:spcBef>
                <a:spcPts val="400"/>
              </a:spcBef>
              <a:buClr>
                <a:srgbClr val="000000"/>
              </a:buClr>
              <a:buFont typeface="Symbol" charset="2"/>
              <a:buChar char=""/>
            </a:pPr>
            <a:r>
              <a:rPr lang="pl-PL" sz="2000" b="0" u="none" strike="noStrike">
                <a:solidFill>
                  <a:schemeClr val="dk1"/>
                </a:solidFill>
                <a:uFillTx/>
                <a:latin typeface="Times New Roman"/>
              </a:rPr>
              <a:t>Trzeci poziom</a:t>
            </a:r>
          </a:p>
          <a:p>
            <a:pPr marL="1600200" lvl="3" indent="-228600">
              <a:lnSpc>
                <a:spcPct val="100000"/>
              </a:lnSpc>
              <a:spcBef>
                <a:spcPts val="360"/>
              </a:spcBef>
              <a:buClr>
                <a:srgbClr val="000000"/>
              </a:buClr>
              <a:buFont typeface="Symbol" charset="2"/>
              <a:buChar char=""/>
            </a:pPr>
            <a:r>
              <a:rPr lang="pl-PL" sz="1800" b="0" u="none" strike="noStrike">
                <a:solidFill>
                  <a:schemeClr val="dk1"/>
                </a:solidFill>
                <a:uFillTx/>
                <a:latin typeface="Times New Roman"/>
              </a:rPr>
              <a:t>Czwarty poziom</a:t>
            </a:r>
          </a:p>
          <a:p>
            <a:pPr marL="2057400" lvl="4" indent="-228600">
              <a:lnSpc>
                <a:spcPct val="100000"/>
              </a:lnSpc>
              <a:spcBef>
                <a:spcPts val="360"/>
              </a:spcBef>
              <a:buClr>
                <a:srgbClr val="000000"/>
              </a:buClr>
              <a:buFont typeface="OpenSymbol"/>
              <a:buChar char="»"/>
            </a:pPr>
            <a:r>
              <a:rPr lang="pl-PL" sz="1800" b="0" u="none" strike="noStrike">
                <a:solidFill>
                  <a:schemeClr val="dk1"/>
                </a:solidFill>
                <a:uFillTx/>
                <a:latin typeface="Times New Roman"/>
              </a:rPr>
              <a:t>Piąty poziom</a:t>
            </a:r>
          </a:p>
        </p:txBody>
      </p:sp>
      <p:sp>
        <p:nvSpPr>
          <p:cNvPr id="1087" name="PlaceHolder 3"/>
          <p:cNvSpPr>
            <a:spLocks noGrp="1"/>
          </p:cNvSpPr>
          <p:nvPr>
            <p:ph type="body"/>
          </p:nvPr>
        </p:nvSpPr>
        <p:spPr>
          <a:xfrm>
            <a:off x="4648320" y="1981080"/>
            <a:ext cx="3809520" cy="4114440"/>
          </a:xfrm>
          <a:prstGeom prst="rect">
            <a:avLst/>
          </a:prstGeom>
          <a:noFill/>
          <a:ln w="0">
            <a:noFill/>
          </a:ln>
        </p:spPr>
        <p:txBody>
          <a:bodyPr lIns="91440" tIns="45720" rIns="91440" bIns="45720" numCol="1" spcCol="0" anchor="t">
            <a:noAutofit/>
          </a:bodyPr>
          <a:lstStyle/>
          <a:p>
            <a:pPr marL="343080" indent="-343080">
              <a:lnSpc>
                <a:spcPct val="100000"/>
              </a:lnSpc>
              <a:spcBef>
                <a:spcPts val="561"/>
              </a:spcBef>
              <a:buClr>
                <a:srgbClr val="000000"/>
              </a:buClr>
              <a:buFont typeface="Symbol" charset="2"/>
              <a:buChar char=""/>
            </a:pPr>
            <a:r>
              <a:rPr lang="pl-PL" sz="2800" b="0" u="none" strike="noStrike">
                <a:solidFill>
                  <a:schemeClr val="dk1"/>
                </a:solidFill>
                <a:uFillTx/>
                <a:latin typeface="Times New Roman"/>
              </a:rPr>
              <a:t>Kliknij, aby edytować style wzorca tekstu</a:t>
            </a:r>
          </a:p>
          <a:p>
            <a:pPr marL="743040" lvl="1" indent="-285840">
              <a:lnSpc>
                <a:spcPct val="100000"/>
              </a:lnSpc>
              <a:spcBef>
                <a:spcPts val="479"/>
              </a:spcBef>
              <a:buClr>
                <a:srgbClr val="000000"/>
              </a:buClr>
              <a:buFont typeface="Symbol" charset="2"/>
              <a:buChar char=""/>
            </a:pPr>
            <a:r>
              <a:rPr lang="pl-PL" sz="2400" b="0" u="none" strike="noStrike">
                <a:solidFill>
                  <a:schemeClr val="dk1"/>
                </a:solidFill>
                <a:uFillTx/>
                <a:latin typeface="Times New Roman"/>
              </a:rPr>
              <a:t>Drugi poziom</a:t>
            </a:r>
          </a:p>
          <a:p>
            <a:pPr marL="1143000" lvl="2" indent="-228600">
              <a:lnSpc>
                <a:spcPct val="100000"/>
              </a:lnSpc>
              <a:spcBef>
                <a:spcPts val="400"/>
              </a:spcBef>
              <a:buClr>
                <a:srgbClr val="000000"/>
              </a:buClr>
              <a:buFont typeface="Symbol" charset="2"/>
              <a:buChar char=""/>
            </a:pPr>
            <a:r>
              <a:rPr lang="pl-PL" sz="2000" b="0" u="none" strike="noStrike">
                <a:solidFill>
                  <a:schemeClr val="dk1"/>
                </a:solidFill>
                <a:uFillTx/>
                <a:latin typeface="Times New Roman"/>
              </a:rPr>
              <a:t>Trzeci poziom</a:t>
            </a:r>
          </a:p>
          <a:p>
            <a:pPr marL="1600200" lvl="3" indent="-228600">
              <a:lnSpc>
                <a:spcPct val="100000"/>
              </a:lnSpc>
              <a:spcBef>
                <a:spcPts val="360"/>
              </a:spcBef>
              <a:buClr>
                <a:srgbClr val="000000"/>
              </a:buClr>
              <a:buFont typeface="Symbol" charset="2"/>
              <a:buChar char=""/>
            </a:pPr>
            <a:r>
              <a:rPr lang="pl-PL" sz="1800" b="0" u="none" strike="noStrike">
                <a:solidFill>
                  <a:schemeClr val="dk1"/>
                </a:solidFill>
                <a:uFillTx/>
                <a:latin typeface="Times New Roman"/>
              </a:rPr>
              <a:t>Czwarty poziom</a:t>
            </a:r>
          </a:p>
          <a:p>
            <a:pPr marL="2057400" lvl="4" indent="-228600">
              <a:lnSpc>
                <a:spcPct val="100000"/>
              </a:lnSpc>
              <a:spcBef>
                <a:spcPts val="360"/>
              </a:spcBef>
              <a:buClr>
                <a:srgbClr val="000000"/>
              </a:buClr>
              <a:buFont typeface="OpenSymbol"/>
              <a:buChar char="»"/>
            </a:pPr>
            <a:r>
              <a:rPr lang="pl-PL" sz="1800" b="0" u="none" strike="noStrike">
                <a:solidFill>
                  <a:schemeClr val="dk1"/>
                </a:solidFill>
                <a:uFillTx/>
                <a:latin typeface="Times New Roman"/>
              </a:rPr>
              <a:t>Piąty poziom</a:t>
            </a:r>
          </a:p>
        </p:txBody>
      </p:sp>
      <p:sp>
        <p:nvSpPr>
          <p:cNvPr id="1088" name="PlaceHolder 4"/>
          <p:cNvSpPr>
            <a:spLocks noGrp="1"/>
          </p:cNvSpPr>
          <p:nvPr>
            <p:ph type="dt" idx="550"/>
          </p:nvPr>
        </p:nvSpPr>
        <p:spPr>
          <a:xfrm>
            <a:off x="685800" y="6248520"/>
            <a:ext cx="1904760" cy="456840"/>
          </a:xfrm>
          <a:prstGeom prst="rect">
            <a:avLst/>
          </a:prstGeom>
          <a:noFill/>
          <a:ln w="9360">
            <a:noFill/>
          </a:ln>
        </p:spPr>
        <p:txBody>
          <a:bodyPr lIns="91440" tIns="45720" rIns="91440" bIns="45720" numCol="1" spcCol="0" anchor="t">
            <a:noAutofit/>
          </a:bodyPr>
          <a:lstStyle>
            <a:lvl1pPr indent="0">
              <a:buNone/>
              <a:defRPr lang="pl-PL" sz="1400" b="0" u="none" strike="noStrike">
                <a:solidFill>
                  <a:srgbClr val="000000"/>
                </a:solidFill>
                <a:uFillTx/>
                <a:latin typeface="Times New Roman"/>
              </a:defRPr>
            </a:lvl1pPr>
          </a:lstStyle>
          <a:p>
            <a:pPr indent="0">
              <a:buNone/>
            </a:pPr>
            <a:r>
              <a:rPr lang="pl-PL" sz="1400" b="0" u="none" strike="noStrike">
                <a:solidFill>
                  <a:srgbClr val="000000"/>
                </a:solidFill>
                <a:uFillTx/>
                <a:latin typeface="Times New Roman"/>
              </a:rPr>
              <a:t>&lt;data/godzina&gt;</a:t>
            </a:r>
          </a:p>
        </p:txBody>
      </p:sp>
      <p:sp>
        <p:nvSpPr>
          <p:cNvPr id="1089" name="PlaceHolder 5"/>
          <p:cNvSpPr>
            <a:spLocks noGrp="1"/>
          </p:cNvSpPr>
          <p:nvPr>
            <p:ph type="ftr" idx="551"/>
          </p:nvPr>
        </p:nvSpPr>
        <p:spPr>
          <a:xfrm>
            <a:off x="3124080" y="6248520"/>
            <a:ext cx="2895120" cy="456840"/>
          </a:xfrm>
          <a:prstGeom prst="rect">
            <a:avLst/>
          </a:prstGeom>
          <a:noFill/>
          <a:ln w="9360">
            <a:noFill/>
          </a:ln>
        </p:spPr>
        <p:txBody>
          <a:bodyPr lIns="91440" tIns="45720" rIns="91440" bIns="45720" numCol="1" spcCol="0" anchor="t">
            <a:noAutofit/>
          </a:bodyPr>
          <a:lstStyle>
            <a:lvl1pPr indent="0" algn="ctr">
              <a:buNone/>
              <a:defRPr lang="pl-PL" sz="1400" b="0" u="none" strike="noStrike">
                <a:solidFill>
                  <a:srgbClr val="000000"/>
                </a:solidFill>
                <a:uFillTx/>
                <a:latin typeface="Times New Roman"/>
              </a:defRPr>
            </a:lvl1pPr>
          </a:lstStyle>
          <a:p>
            <a:pPr indent="0" algn="ctr">
              <a:buNone/>
            </a:pPr>
            <a:r>
              <a:rPr lang="pl-PL" sz="1400" b="0" u="none" strike="noStrike">
                <a:solidFill>
                  <a:srgbClr val="000000"/>
                </a:solidFill>
                <a:uFillTx/>
                <a:latin typeface="Times New Roman"/>
              </a:rPr>
              <a:t>&lt;stopka&gt;</a:t>
            </a:r>
          </a:p>
        </p:txBody>
      </p:sp>
      <p:sp>
        <p:nvSpPr>
          <p:cNvPr id="1090" name="PlaceHolder 6"/>
          <p:cNvSpPr>
            <a:spLocks noGrp="1"/>
          </p:cNvSpPr>
          <p:nvPr>
            <p:ph type="sldNum" idx="552"/>
          </p:nvPr>
        </p:nvSpPr>
        <p:spPr>
          <a:xfrm>
            <a:off x="6553080" y="6248520"/>
            <a:ext cx="1904760" cy="456840"/>
          </a:xfrm>
          <a:prstGeom prst="rect">
            <a:avLst/>
          </a:prstGeom>
          <a:noFill/>
          <a:ln w="9360">
            <a:noFill/>
          </a:ln>
        </p:spPr>
        <p:txBody>
          <a:bodyPr lIns="91440" tIns="45720" rIns="91440" bIns="45720" numCol="1" spcCol="0" anchor="t">
            <a:noAutofit/>
          </a:bodyPr>
          <a:lstStyle>
            <a:lvl1pPr indent="0" algn="r">
              <a:lnSpc>
                <a:spcPct val="100000"/>
              </a:lnSpc>
              <a:buNone/>
              <a:defRPr lang="pl-PL" sz="1400" b="0" u="none" strike="noStrike">
                <a:solidFill>
                  <a:srgbClr val="000000"/>
                </a:solidFill>
                <a:uFillTx/>
                <a:latin typeface="Times New Roman"/>
              </a:defRPr>
            </a:lvl1pPr>
          </a:lstStyle>
          <a:p>
            <a:pPr indent="0" algn="r">
              <a:lnSpc>
                <a:spcPct val="100000"/>
              </a:lnSpc>
              <a:buNone/>
            </a:pPr>
            <a:fld id="{8F7F553C-D998-426B-8EF6-5A6FCD159D85}" type="slidenum">
              <a:rPr lang="pl-PL" sz="1400" b="0" u="none" strike="noStrike">
                <a:solidFill>
                  <a:srgbClr val="000000"/>
                </a:solidFill>
                <a:uFillTx/>
                <a:latin typeface="Times New Roman"/>
              </a:rPr>
              <a:t>‹#›</a:t>
            </a:fld>
            <a:endParaRPr lang="pl-PL" sz="1400" b="0" u="none" strike="noStrik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4015" r:id="rId1"/>
  </p:sldLayoutIdLst>
  <p:txStyles>
    <p:titleStyle/>
    <p:bodyStyle/>
    <p:otherStyle/>
  </p:txStyles>
</p:sldMaster>
</file>

<file path=ppt/slideMasters/slideMaster172.xml><?xml version="1.0" encoding="utf-8"?>
<p:sldMaster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1094" name="PlaceHolder 1"/>
          <p:cNvSpPr>
            <a:spLocks noGrp="1"/>
          </p:cNvSpPr>
          <p:nvPr>
            <p:ph type="title"/>
          </p:nvPr>
        </p:nvSpPr>
        <p:spPr>
          <a:xfrm>
            <a:off x="457200" y="274680"/>
            <a:ext cx="8229240" cy="1142640"/>
          </a:xfrm>
          <a:prstGeom prst="rect">
            <a:avLst/>
          </a:prstGeom>
          <a:noFill/>
          <a:ln w="0">
            <a:noFill/>
          </a:ln>
        </p:spPr>
        <p:txBody>
          <a:bodyPr lIns="91440" tIns="45720" rIns="91440" bIns="45720" numCol="1" spcCol="0" anchor="ctr">
            <a:noAutofit/>
          </a:bodyPr>
          <a:lstStyle/>
          <a:p>
            <a:pPr indent="0" algn="ctr">
              <a:lnSpc>
                <a:spcPct val="100000"/>
              </a:lnSpc>
              <a:buNone/>
            </a:pPr>
            <a:r>
              <a:rPr lang="pl-PL" sz="4400" b="0" u="none" strike="noStrike">
                <a:solidFill>
                  <a:schemeClr val="dk2"/>
                </a:solidFill>
                <a:uFillTx/>
                <a:latin typeface="Times New Roman"/>
              </a:rPr>
              <a:t>Kliknij, aby edytować styl</a:t>
            </a:r>
            <a:endParaRPr lang="pl-PL" sz="4400" b="0" u="none" strike="noStrike">
              <a:solidFill>
                <a:schemeClr val="dk1"/>
              </a:solidFill>
              <a:uFillTx/>
              <a:latin typeface="Times New Roman"/>
            </a:endParaRPr>
          </a:p>
        </p:txBody>
      </p:sp>
      <p:sp>
        <p:nvSpPr>
          <p:cNvPr id="1095" name="PlaceHolder 2"/>
          <p:cNvSpPr>
            <a:spLocks noGrp="1"/>
          </p:cNvSpPr>
          <p:nvPr>
            <p:ph type="body"/>
          </p:nvPr>
        </p:nvSpPr>
        <p:spPr>
          <a:xfrm>
            <a:off x="457200" y="1535040"/>
            <a:ext cx="4039920" cy="639360"/>
          </a:xfrm>
          <a:prstGeom prst="rect">
            <a:avLst/>
          </a:prstGeom>
          <a:noFill/>
          <a:ln w="0">
            <a:noFill/>
          </a:ln>
        </p:spPr>
        <p:txBody>
          <a:bodyPr lIns="91440" tIns="45720" rIns="91440" bIns="45720" numCol="1" spcCol="0" anchor="b">
            <a:noAutofit/>
          </a:bodyPr>
          <a:lstStyle/>
          <a:p>
            <a:pPr indent="0">
              <a:lnSpc>
                <a:spcPct val="100000"/>
              </a:lnSpc>
              <a:spcBef>
                <a:spcPts val="479"/>
              </a:spcBef>
              <a:buNone/>
              <a:tabLst>
                <a:tab pos="0" algn="l"/>
              </a:tabLst>
            </a:pPr>
            <a:r>
              <a:rPr lang="pl-PL" sz="2400" b="1" u="none" strike="noStrike">
                <a:solidFill>
                  <a:schemeClr val="dk1"/>
                </a:solidFill>
                <a:uFillTx/>
                <a:latin typeface="Times New Roman"/>
              </a:rPr>
              <a:t>Kliknij, aby edytować style wzorca tekstu</a:t>
            </a:r>
            <a:endParaRPr lang="pl-PL" sz="2400" b="0" u="none" strike="noStrike">
              <a:solidFill>
                <a:schemeClr val="dk1"/>
              </a:solidFill>
              <a:uFillTx/>
              <a:latin typeface="Times New Roman"/>
            </a:endParaRPr>
          </a:p>
        </p:txBody>
      </p:sp>
      <p:sp>
        <p:nvSpPr>
          <p:cNvPr id="1096" name="PlaceHolder 3"/>
          <p:cNvSpPr>
            <a:spLocks noGrp="1"/>
          </p:cNvSpPr>
          <p:nvPr>
            <p:ph type="body"/>
          </p:nvPr>
        </p:nvSpPr>
        <p:spPr>
          <a:xfrm>
            <a:off x="457200" y="2174760"/>
            <a:ext cx="4039920" cy="3951000"/>
          </a:xfrm>
          <a:prstGeom prst="rect">
            <a:avLst/>
          </a:prstGeom>
          <a:noFill/>
          <a:ln w="0">
            <a:noFill/>
          </a:ln>
        </p:spPr>
        <p:txBody>
          <a:bodyPr lIns="91440" tIns="45720" rIns="91440" bIns="45720" numCol="1" spcCol="0" anchor="t">
            <a:noAutofit/>
          </a:bodyPr>
          <a:lstStyle/>
          <a:p>
            <a:pPr marL="343080" indent="-343080">
              <a:lnSpc>
                <a:spcPct val="100000"/>
              </a:lnSpc>
              <a:spcBef>
                <a:spcPts val="479"/>
              </a:spcBef>
              <a:buClr>
                <a:srgbClr val="000000"/>
              </a:buClr>
              <a:buFont typeface="Symbol" charset="2"/>
              <a:buChar char=""/>
            </a:pPr>
            <a:r>
              <a:rPr lang="pl-PL" sz="2400" b="0" u="none" strike="noStrike">
                <a:solidFill>
                  <a:schemeClr val="dk1"/>
                </a:solidFill>
                <a:uFillTx/>
                <a:latin typeface="Times New Roman"/>
              </a:rPr>
              <a:t>Kliknij, aby edytować style wzorca tekstu</a:t>
            </a:r>
          </a:p>
          <a:p>
            <a:pPr marL="743040" lvl="1" indent="-285840">
              <a:lnSpc>
                <a:spcPct val="100000"/>
              </a:lnSpc>
              <a:spcBef>
                <a:spcPts val="400"/>
              </a:spcBef>
              <a:buClr>
                <a:srgbClr val="000000"/>
              </a:buClr>
              <a:buFont typeface="Symbol" charset="2"/>
              <a:buChar char=""/>
            </a:pPr>
            <a:r>
              <a:rPr lang="pl-PL" sz="2000" b="0" u="none" strike="noStrike">
                <a:solidFill>
                  <a:schemeClr val="dk1"/>
                </a:solidFill>
                <a:uFillTx/>
                <a:latin typeface="Times New Roman"/>
              </a:rPr>
              <a:t>Drugi poziom</a:t>
            </a:r>
          </a:p>
          <a:p>
            <a:pPr marL="1143000" lvl="2" indent="-228600">
              <a:lnSpc>
                <a:spcPct val="100000"/>
              </a:lnSpc>
              <a:spcBef>
                <a:spcPts val="360"/>
              </a:spcBef>
              <a:buClr>
                <a:srgbClr val="000000"/>
              </a:buClr>
              <a:buFont typeface="Symbol" charset="2"/>
              <a:buChar char=""/>
            </a:pPr>
            <a:r>
              <a:rPr lang="pl-PL" sz="1800" b="0" u="none" strike="noStrike">
                <a:solidFill>
                  <a:schemeClr val="dk1"/>
                </a:solidFill>
                <a:uFillTx/>
                <a:latin typeface="Times New Roman"/>
              </a:rPr>
              <a:t>Trzeci poziom</a:t>
            </a:r>
          </a:p>
          <a:p>
            <a:pPr marL="1600200" lvl="3" indent="-228600">
              <a:lnSpc>
                <a:spcPct val="100000"/>
              </a:lnSpc>
              <a:spcBef>
                <a:spcPts val="320"/>
              </a:spcBef>
              <a:buClr>
                <a:srgbClr val="000000"/>
              </a:buClr>
              <a:buFont typeface="Symbol" charset="2"/>
              <a:buChar char=""/>
            </a:pPr>
            <a:r>
              <a:rPr lang="pl-PL" sz="1600" b="0" u="none" strike="noStrike">
                <a:solidFill>
                  <a:schemeClr val="dk1"/>
                </a:solidFill>
                <a:uFillTx/>
                <a:latin typeface="Times New Roman"/>
              </a:rPr>
              <a:t>Czwarty poziom</a:t>
            </a:r>
          </a:p>
          <a:p>
            <a:pPr marL="2057400" lvl="4" indent="-228600">
              <a:lnSpc>
                <a:spcPct val="100000"/>
              </a:lnSpc>
              <a:spcBef>
                <a:spcPts val="320"/>
              </a:spcBef>
              <a:buClr>
                <a:srgbClr val="000000"/>
              </a:buClr>
              <a:buFont typeface="OpenSymbol"/>
              <a:buChar char="»"/>
            </a:pPr>
            <a:r>
              <a:rPr lang="pl-PL" sz="1600" b="0" u="none" strike="noStrike">
                <a:solidFill>
                  <a:schemeClr val="dk1"/>
                </a:solidFill>
                <a:uFillTx/>
                <a:latin typeface="Times New Roman"/>
              </a:rPr>
              <a:t>Piąty poziom</a:t>
            </a:r>
          </a:p>
        </p:txBody>
      </p:sp>
      <p:sp>
        <p:nvSpPr>
          <p:cNvPr id="1097" name="PlaceHolder 4"/>
          <p:cNvSpPr>
            <a:spLocks noGrp="1"/>
          </p:cNvSpPr>
          <p:nvPr>
            <p:ph type="body"/>
          </p:nvPr>
        </p:nvSpPr>
        <p:spPr>
          <a:xfrm>
            <a:off x="4645080" y="1535040"/>
            <a:ext cx="4041360" cy="639360"/>
          </a:xfrm>
          <a:prstGeom prst="rect">
            <a:avLst/>
          </a:prstGeom>
          <a:noFill/>
          <a:ln w="0">
            <a:noFill/>
          </a:ln>
        </p:spPr>
        <p:txBody>
          <a:bodyPr lIns="91440" tIns="45720" rIns="91440" bIns="45720" numCol="1" spcCol="0" anchor="b">
            <a:noAutofit/>
          </a:bodyPr>
          <a:lstStyle/>
          <a:p>
            <a:pPr indent="0">
              <a:lnSpc>
                <a:spcPct val="100000"/>
              </a:lnSpc>
              <a:spcBef>
                <a:spcPts val="479"/>
              </a:spcBef>
              <a:buNone/>
              <a:tabLst>
                <a:tab pos="0" algn="l"/>
              </a:tabLst>
            </a:pPr>
            <a:r>
              <a:rPr lang="pl-PL" sz="2400" b="1" u="none" strike="noStrike">
                <a:solidFill>
                  <a:schemeClr val="dk1"/>
                </a:solidFill>
                <a:uFillTx/>
                <a:latin typeface="Times New Roman"/>
              </a:rPr>
              <a:t>Kliknij, aby edytować style wzorca tekstu</a:t>
            </a:r>
            <a:endParaRPr lang="pl-PL" sz="2400" b="0" u="none" strike="noStrike">
              <a:solidFill>
                <a:schemeClr val="dk1"/>
              </a:solidFill>
              <a:uFillTx/>
              <a:latin typeface="Times New Roman"/>
            </a:endParaRPr>
          </a:p>
        </p:txBody>
      </p:sp>
      <p:sp>
        <p:nvSpPr>
          <p:cNvPr id="1098" name="PlaceHolder 5"/>
          <p:cNvSpPr>
            <a:spLocks noGrp="1"/>
          </p:cNvSpPr>
          <p:nvPr>
            <p:ph type="body"/>
          </p:nvPr>
        </p:nvSpPr>
        <p:spPr>
          <a:xfrm>
            <a:off x="4645080" y="2174760"/>
            <a:ext cx="4041360" cy="3951000"/>
          </a:xfrm>
          <a:prstGeom prst="rect">
            <a:avLst/>
          </a:prstGeom>
          <a:noFill/>
          <a:ln w="0">
            <a:noFill/>
          </a:ln>
        </p:spPr>
        <p:txBody>
          <a:bodyPr lIns="91440" tIns="45720" rIns="91440" bIns="45720" numCol="1" spcCol="0" anchor="t">
            <a:noAutofit/>
          </a:bodyPr>
          <a:lstStyle/>
          <a:p>
            <a:pPr marL="343080" indent="-343080">
              <a:lnSpc>
                <a:spcPct val="100000"/>
              </a:lnSpc>
              <a:spcBef>
                <a:spcPts val="479"/>
              </a:spcBef>
              <a:buClr>
                <a:srgbClr val="000000"/>
              </a:buClr>
              <a:buFont typeface="Symbol" charset="2"/>
              <a:buChar char=""/>
            </a:pPr>
            <a:r>
              <a:rPr lang="pl-PL" sz="2400" b="0" u="none" strike="noStrike">
                <a:solidFill>
                  <a:schemeClr val="dk1"/>
                </a:solidFill>
                <a:uFillTx/>
                <a:latin typeface="Times New Roman"/>
              </a:rPr>
              <a:t>Kliknij, aby edytować style wzorca tekstu</a:t>
            </a:r>
          </a:p>
          <a:p>
            <a:pPr marL="743040" lvl="1" indent="-285840">
              <a:lnSpc>
                <a:spcPct val="100000"/>
              </a:lnSpc>
              <a:spcBef>
                <a:spcPts val="400"/>
              </a:spcBef>
              <a:buClr>
                <a:srgbClr val="000000"/>
              </a:buClr>
              <a:buFont typeface="Symbol" charset="2"/>
              <a:buChar char=""/>
            </a:pPr>
            <a:r>
              <a:rPr lang="pl-PL" sz="2000" b="0" u="none" strike="noStrike">
                <a:solidFill>
                  <a:schemeClr val="dk1"/>
                </a:solidFill>
                <a:uFillTx/>
                <a:latin typeface="Times New Roman"/>
              </a:rPr>
              <a:t>Drugi poziom</a:t>
            </a:r>
          </a:p>
          <a:p>
            <a:pPr marL="1143000" lvl="2" indent="-228600">
              <a:lnSpc>
                <a:spcPct val="100000"/>
              </a:lnSpc>
              <a:spcBef>
                <a:spcPts val="360"/>
              </a:spcBef>
              <a:buClr>
                <a:srgbClr val="000000"/>
              </a:buClr>
              <a:buFont typeface="Symbol" charset="2"/>
              <a:buChar char=""/>
            </a:pPr>
            <a:r>
              <a:rPr lang="pl-PL" sz="1800" b="0" u="none" strike="noStrike">
                <a:solidFill>
                  <a:schemeClr val="dk1"/>
                </a:solidFill>
                <a:uFillTx/>
                <a:latin typeface="Times New Roman"/>
              </a:rPr>
              <a:t>Trzeci poziom</a:t>
            </a:r>
          </a:p>
          <a:p>
            <a:pPr marL="1600200" lvl="3" indent="-228600">
              <a:lnSpc>
                <a:spcPct val="100000"/>
              </a:lnSpc>
              <a:spcBef>
                <a:spcPts val="320"/>
              </a:spcBef>
              <a:buClr>
                <a:srgbClr val="000000"/>
              </a:buClr>
              <a:buFont typeface="Symbol" charset="2"/>
              <a:buChar char=""/>
            </a:pPr>
            <a:r>
              <a:rPr lang="pl-PL" sz="1600" b="0" u="none" strike="noStrike">
                <a:solidFill>
                  <a:schemeClr val="dk1"/>
                </a:solidFill>
                <a:uFillTx/>
                <a:latin typeface="Times New Roman"/>
              </a:rPr>
              <a:t>Czwarty poziom</a:t>
            </a:r>
          </a:p>
          <a:p>
            <a:pPr marL="2057400" lvl="4" indent="-228600">
              <a:lnSpc>
                <a:spcPct val="100000"/>
              </a:lnSpc>
              <a:spcBef>
                <a:spcPts val="320"/>
              </a:spcBef>
              <a:buClr>
                <a:srgbClr val="000000"/>
              </a:buClr>
              <a:buFont typeface="OpenSymbol"/>
              <a:buChar char="»"/>
            </a:pPr>
            <a:r>
              <a:rPr lang="pl-PL" sz="1600" b="0" u="none" strike="noStrike">
                <a:solidFill>
                  <a:schemeClr val="dk1"/>
                </a:solidFill>
                <a:uFillTx/>
                <a:latin typeface="Times New Roman"/>
              </a:rPr>
              <a:t>Piąty poziom</a:t>
            </a:r>
          </a:p>
        </p:txBody>
      </p:sp>
      <p:sp>
        <p:nvSpPr>
          <p:cNvPr id="1099" name="PlaceHolder 6"/>
          <p:cNvSpPr>
            <a:spLocks noGrp="1"/>
          </p:cNvSpPr>
          <p:nvPr>
            <p:ph type="dt" idx="553"/>
          </p:nvPr>
        </p:nvSpPr>
        <p:spPr>
          <a:xfrm>
            <a:off x="685800" y="6248520"/>
            <a:ext cx="1904760" cy="456840"/>
          </a:xfrm>
          <a:prstGeom prst="rect">
            <a:avLst/>
          </a:prstGeom>
          <a:noFill/>
          <a:ln w="9360">
            <a:noFill/>
          </a:ln>
        </p:spPr>
        <p:txBody>
          <a:bodyPr lIns="91440" tIns="45720" rIns="91440" bIns="45720" numCol="1" spcCol="0" anchor="t">
            <a:noAutofit/>
          </a:bodyPr>
          <a:lstStyle>
            <a:lvl1pPr indent="0">
              <a:buNone/>
              <a:defRPr lang="pl-PL" sz="1400" b="0" u="none" strike="noStrike">
                <a:solidFill>
                  <a:srgbClr val="000000"/>
                </a:solidFill>
                <a:uFillTx/>
                <a:latin typeface="Times New Roman"/>
              </a:defRPr>
            </a:lvl1pPr>
          </a:lstStyle>
          <a:p>
            <a:pPr indent="0">
              <a:buNone/>
            </a:pPr>
            <a:r>
              <a:rPr lang="pl-PL" sz="1400" b="0" u="none" strike="noStrike">
                <a:solidFill>
                  <a:srgbClr val="000000"/>
                </a:solidFill>
                <a:uFillTx/>
                <a:latin typeface="Times New Roman"/>
              </a:rPr>
              <a:t>&lt;data/godzina&gt;</a:t>
            </a:r>
          </a:p>
        </p:txBody>
      </p:sp>
      <p:sp>
        <p:nvSpPr>
          <p:cNvPr id="1100" name="PlaceHolder 7"/>
          <p:cNvSpPr>
            <a:spLocks noGrp="1"/>
          </p:cNvSpPr>
          <p:nvPr>
            <p:ph type="ftr" idx="554"/>
          </p:nvPr>
        </p:nvSpPr>
        <p:spPr>
          <a:xfrm>
            <a:off x="3124080" y="6248520"/>
            <a:ext cx="2895120" cy="456840"/>
          </a:xfrm>
          <a:prstGeom prst="rect">
            <a:avLst/>
          </a:prstGeom>
          <a:noFill/>
          <a:ln w="9360">
            <a:noFill/>
          </a:ln>
        </p:spPr>
        <p:txBody>
          <a:bodyPr lIns="91440" tIns="45720" rIns="91440" bIns="45720" numCol="1" spcCol="0" anchor="t">
            <a:noAutofit/>
          </a:bodyPr>
          <a:lstStyle>
            <a:lvl1pPr indent="0" algn="ctr">
              <a:buNone/>
              <a:defRPr lang="pl-PL" sz="1400" b="0" u="none" strike="noStrike">
                <a:solidFill>
                  <a:srgbClr val="000000"/>
                </a:solidFill>
                <a:uFillTx/>
                <a:latin typeface="Times New Roman"/>
              </a:defRPr>
            </a:lvl1pPr>
          </a:lstStyle>
          <a:p>
            <a:pPr indent="0" algn="ctr">
              <a:buNone/>
            </a:pPr>
            <a:r>
              <a:rPr lang="pl-PL" sz="1400" b="0" u="none" strike="noStrike">
                <a:solidFill>
                  <a:srgbClr val="000000"/>
                </a:solidFill>
                <a:uFillTx/>
                <a:latin typeface="Times New Roman"/>
              </a:rPr>
              <a:t>&lt;stopka&gt;</a:t>
            </a:r>
          </a:p>
        </p:txBody>
      </p:sp>
      <p:sp>
        <p:nvSpPr>
          <p:cNvPr id="1101" name="PlaceHolder 8"/>
          <p:cNvSpPr>
            <a:spLocks noGrp="1"/>
          </p:cNvSpPr>
          <p:nvPr>
            <p:ph type="sldNum" idx="555"/>
          </p:nvPr>
        </p:nvSpPr>
        <p:spPr>
          <a:xfrm>
            <a:off x="6553080" y="6248520"/>
            <a:ext cx="1904760" cy="456840"/>
          </a:xfrm>
          <a:prstGeom prst="rect">
            <a:avLst/>
          </a:prstGeom>
          <a:noFill/>
          <a:ln w="9360">
            <a:noFill/>
          </a:ln>
        </p:spPr>
        <p:txBody>
          <a:bodyPr lIns="91440" tIns="45720" rIns="91440" bIns="45720" numCol="1" spcCol="0" anchor="t">
            <a:noAutofit/>
          </a:bodyPr>
          <a:lstStyle>
            <a:lvl1pPr indent="0" algn="r">
              <a:lnSpc>
                <a:spcPct val="100000"/>
              </a:lnSpc>
              <a:buNone/>
              <a:defRPr lang="pl-PL" sz="1400" b="0" u="none" strike="noStrike">
                <a:solidFill>
                  <a:srgbClr val="000000"/>
                </a:solidFill>
                <a:uFillTx/>
                <a:latin typeface="Times New Roman"/>
              </a:defRPr>
            </a:lvl1pPr>
          </a:lstStyle>
          <a:p>
            <a:pPr indent="0" algn="r">
              <a:lnSpc>
                <a:spcPct val="100000"/>
              </a:lnSpc>
              <a:buNone/>
            </a:pPr>
            <a:fld id="{00551486-6DA6-4630-A2D6-BC79E354048B}" type="slidenum">
              <a:rPr lang="pl-PL" sz="1400" b="0" u="none" strike="noStrike">
                <a:solidFill>
                  <a:srgbClr val="000000"/>
                </a:solidFill>
                <a:uFillTx/>
                <a:latin typeface="Times New Roman"/>
              </a:rPr>
              <a:t>‹#›</a:t>
            </a:fld>
            <a:endParaRPr lang="pl-PL" sz="1400" b="0" u="none" strike="noStrik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4017" r:id="rId1"/>
  </p:sldLayoutIdLst>
  <p:txStyles>
    <p:titleStyle/>
    <p:bodyStyle/>
    <p:otherStyle/>
  </p:txStyles>
</p:sldMaster>
</file>

<file path=ppt/slideMasters/slideMaster173.xml><?xml version="1.0" encoding="utf-8"?>
<p:sldMaster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1102" name="PlaceHolder 1"/>
          <p:cNvSpPr>
            <a:spLocks noGrp="1"/>
          </p:cNvSpPr>
          <p:nvPr>
            <p:ph type="title"/>
          </p:nvPr>
        </p:nvSpPr>
        <p:spPr>
          <a:xfrm>
            <a:off x="685800" y="609480"/>
            <a:ext cx="7772040" cy="1142640"/>
          </a:xfrm>
          <a:prstGeom prst="rect">
            <a:avLst/>
          </a:prstGeom>
          <a:noFill/>
          <a:ln w="0">
            <a:noFill/>
          </a:ln>
        </p:spPr>
        <p:txBody>
          <a:bodyPr lIns="91440" tIns="45720" rIns="91440" bIns="45720" numCol="1" spcCol="0" anchor="ctr">
            <a:noAutofit/>
          </a:bodyPr>
          <a:lstStyle/>
          <a:p>
            <a:pPr indent="0" algn="ctr">
              <a:lnSpc>
                <a:spcPct val="100000"/>
              </a:lnSpc>
              <a:buNone/>
            </a:pPr>
            <a:r>
              <a:rPr lang="pl-PL" sz="4400" b="0" u="none" strike="noStrike">
                <a:solidFill>
                  <a:schemeClr val="dk2"/>
                </a:solidFill>
                <a:uFillTx/>
                <a:latin typeface="Times New Roman"/>
              </a:rPr>
              <a:t>Kliknij, aby edytować styl</a:t>
            </a:r>
            <a:endParaRPr lang="pl-PL" sz="4400" b="0" u="none" strike="noStrike">
              <a:solidFill>
                <a:schemeClr val="dk1"/>
              </a:solidFill>
              <a:uFillTx/>
              <a:latin typeface="Times New Roman"/>
            </a:endParaRPr>
          </a:p>
        </p:txBody>
      </p:sp>
      <p:sp>
        <p:nvSpPr>
          <p:cNvPr id="1103" name="PlaceHolder 2"/>
          <p:cNvSpPr>
            <a:spLocks noGrp="1"/>
          </p:cNvSpPr>
          <p:nvPr>
            <p:ph type="dt" idx="556"/>
          </p:nvPr>
        </p:nvSpPr>
        <p:spPr>
          <a:xfrm>
            <a:off x="685800" y="6248520"/>
            <a:ext cx="1904760" cy="456840"/>
          </a:xfrm>
          <a:prstGeom prst="rect">
            <a:avLst/>
          </a:prstGeom>
          <a:noFill/>
          <a:ln w="9360">
            <a:noFill/>
          </a:ln>
        </p:spPr>
        <p:txBody>
          <a:bodyPr lIns="91440" tIns="45720" rIns="91440" bIns="45720" numCol="1" spcCol="0" anchor="t">
            <a:noAutofit/>
          </a:bodyPr>
          <a:lstStyle>
            <a:lvl1pPr indent="0">
              <a:buNone/>
              <a:defRPr lang="pl-PL" sz="1400" b="0" u="none" strike="noStrike">
                <a:solidFill>
                  <a:srgbClr val="000000"/>
                </a:solidFill>
                <a:uFillTx/>
                <a:latin typeface="Times New Roman"/>
              </a:defRPr>
            </a:lvl1pPr>
          </a:lstStyle>
          <a:p>
            <a:pPr indent="0">
              <a:buNone/>
            </a:pPr>
            <a:r>
              <a:rPr lang="pl-PL" sz="1400" b="0" u="none" strike="noStrike">
                <a:solidFill>
                  <a:srgbClr val="000000"/>
                </a:solidFill>
                <a:uFillTx/>
                <a:latin typeface="Times New Roman"/>
              </a:rPr>
              <a:t>&lt;data/godzina&gt;</a:t>
            </a:r>
          </a:p>
        </p:txBody>
      </p:sp>
      <p:sp>
        <p:nvSpPr>
          <p:cNvPr id="1104" name="PlaceHolder 3"/>
          <p:cNvSpPr>
            <a:spLocks noGrp="1"/>
          </p:cNvSpPr>
          <p:nvPr>
            <p:ph type="ftr" idx="557"/>
          </p:nvPr>
        </p:nvSpPr>
        <p:spPr>
          <a:xfrm>
            <a:off x="3124080" y="6248520"/>
            <a:ext cx="2895120" cy="456840"/>
          </a:xfrm>
          <a:prstGeom prst="rect">
            <a:avLst/>
          </a:prstGeom>
          <a:noFill/>
          <a:ln w="9360">
            <a:noFill/>
          </a:ln>
        </p:spPr>
        <p:txBody>
          <a:bodyPr lIns="91440" tIns="45720" rIns="91440" bIns="45720" numCol="1" spcCol="0" anchor="t">
            <a:noAutofit/>
          </a:bodyPr>
          <a:lstStyle>
            <a:lvl1pPr indent="0" algn="ctr">
              <a:buNone/>
              <a:defRPr lang="pl-PL" sz="1400" b="0" u="none" strike="noStrike">
                <a:solidFill>
                  <a:srgbClr val="000000"/>
                </a:solidFill>
                <a:uFillTx/>
                <a:latin typeface="Times New Roman"/>
              </a:defRPr>
            </a:lvl1pPr>
          </a:lstStyle>
          <a:p>
            <a:pPr indent="0" algn="ctr">
              <a:buNone/>
            </a:pPr>
            <a:r>
              <a:rPr lang="pl-PL" sz="1400" b="0" u="none" strike="noStrike">
                <a:solidFill>
                  <a:srgbClr val="000000"/>
                </a:solidFill>
                <a:uFillTx/>
                <a:latin typeface="Times New Roman"/>
              </a:rPr>
              <a:t>&lt;stopka&gt;</a:t>
            </a:r>
          </a:p>
        </p:txBody>
      </p:sp>
      <p:sp>
        <p:nvSpPr>
          <p:cNvPr id="1105" name="PlaceHolder 4"/>
          <p:cNvSpPr>
            <a:spLocks noGrp="1"/>
          </p:cNvSpPr>
          <p:nvPr>
            <p:ph type="sldNum" idx="558"/>
          </p:nvPr>
        </p:nvSpPr>
        <p:spPr>
          <a:xfrm>
            <a:off x="6553080" y="6248520"/>
            <a:ext cx="1904760" cy="456840"/>
          </a:xfrm>
          <a:prstGeom prst="rect">
            <a:avLst/>
          </a:prstGeom>
          <a:noFill/>
          <a:ln w="9360">
            <a:noFill/>
          </a:ln>
        </p:spPr>
        <p:txBody>
          <a:bodyPr lIns="91440" tIns="45720" rIns="91440" bIns="45720" numCol="1" spcCol="0" anchor="t">
            <a:noAutofit/>
          </a:bodyPr>
          <a:lstStyle>
            <a:lvl1pPr indent="0" algn="r">
              <a:lnSpc>
                <a:spcPct val="100000"/>
              </a:lnSpc>
              <a:buNone/>
              <a:defRPr lang="pl-PL" sz="1400" b="0" u="none" strike="noStrike">
                <a:solidFill>
                  <a:srgbClr val="000000"/>
                </a:solidFill>
                <a:uFillTx/>
                <a:latin typeface="Times New Roman"/>
              </a:defRPr>
            </a:lvl1pPr>
          </a:lstStyle>
          <a:p>
            <a:pPr indent="0" algn="r">
              <a:lnSpc>
                <a:spcPct val="100000"/>
              </a:lnSpc>
              <a:buNone/>
            </a:pPr>
            <a:fld id="{7594E402-A307-44DC-9C5F-D9C57025FC0B}" type="slidenum">
              <a:rPr lang="pl-PL" sz="1400" b="0" u="none" strike="noStrike">
                <a:solidFill>
                  <a:srgbClr val="000000"/>
                </a:solidFill>
                <a:uFillTx/>
                <a:latin typeface="Times New Roman"/>
              </a:rPr>
              <a:t>‹#›</a:t>
            </a:fld>
            <a:endParaRPr lang="pl-PL" sz="1400" b="0" u="none" strike="noStrik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4019" r:id="rId1"/>
  </p:sldLayoutIdLst>
  <p:txStyles>
    <p:titleStyle/>
    <p:bodyStyle/>
    <p:otherStyle/>
  </p:txStyles>
</p:sldMaster>
</file>

<file path=ppt/slideMasters/slideMaster174.xml><?xml version="1.0" encoding="utf-8"?>
<p:sldMaster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1107" name="PlaceHolder 1"/>
          <p:cNvSpPr>
            <a:spLocks noGrp="1"/>
          </p:cNvSpPr>
          <p:nvPr>
            <p:ph type="dt" idx="559"/>
          </p:nvPr>
        </p:nvSpPr>
        <p:spPr>
          <a:xfrm>
            <a:off x="685800" y="6248520"/>
            <a:ext cx="1904760" cy="456840"/>
          </a:xfrm>
          <a:prstGeom prst="rect">
            <a:avLst/>
          </a:prstGeom>
          <a:noFill/>
          <a:ln w="9360">
            <a:noFill/>
          </a:ln>
        </p:spPr>
        <p:txBody>
          <a:bodyPr lIns="91440" tIns="45720" rIns="91440" bIns="45720" numCol="1" spcCol="0" anchor="t">
            <a:noAutofit/>
          </a:bodyPr>
          <a:lstStyle>
            <a:lvl1pPr indent="0">
              <a:buNone/>
              <a:defRPr lang="pl-PL" sz="1400" b="0" u="none" strike="noStrike">
                <a:solidFill>
                  <a:srgbClr val="000000"/>
                </a:solidFill>
                <a:uFillTx/>
                <a:latin typeface="Times New Roman"/>
              </a:defRPr>
            </a:lvl1pPr>
          </a:lstStyle>
          <a:p>
            <a:pPr indent="0">
              <a:buNone/>
            </a:pPr>
            <a:r>
              <a:rPr lang="pl-PL" sz="1400" b="0" u="none" strike="noStrike">
                <a:solidFill>
                  <a:srgbClr val="000000"/>
                </a:solidFill>
                <a:uFillTx/>
                <a:latin typeface="Times New Roman"/>
              </a:rPr>
              <a:t>&lt;data/godzina&gt;</a:t>
            </a:r>
          </a:p>
        </p:txBody>
      </p:sp>
      <p:sp>
        <p:nvSpPr>
          <p:cNvPr id="1108" name="PlaceHolder 2"/>
          <p:cNvSpPr>
            <a:spLocks noGrp="1"/>
          </p:cNvSpPr>
          <p:nvPr>
            <p:ph type="ftr" idx="560"/>
          </p:nvPr>
        </p:nvSpPr>
        <p:spPr>
          <a:xfrm>
            <a:off x="3124080" y="6248520"/>
            <a:ext cx="2895120" cy="456840"/>
          </a:xfrm>
          <a:prstGeom prst="rect">
            <a:avLst/>
          </a:prstGeom>
          <a:noFill/>
          <a:ln w="9360">
            <a:noFill/>
          </a:ln>
        </p:spPr>
        <p:txBody>
          <a:bodyPr lIns="91440" tIns="45720" rIns="91440" bIns="45720" numCol="1" spcCol="0" anchor="t">
            <a:noAutofit/>
          </a:bodyPr>
          <a:lstStyle>
            <a:lvl1pPr indent="0" algn="ctr">
              <a:buNone/>
              <a:defRPr lang="pl-PL" sz="1400" b="0" u="none" strike="noStrike">
                <a:solidFill>
                  <a:srgbClr val="000000"/>
                </a:solidFill>
                <a:uFillTx/>
                <a:latin typeface="Times New Roman"/>
              </a:defRPr>
            </a:lvl1pPr>
          </a:lstStyle>
          <a:p>
            <a:pPr indent="0" algn="ctr">
              <a:buNone/>
            </a:pPr>
            <a:r>
              <a:rPr lang="pl-PL" sz="1400" b="0" u="none" strike="noStrike">
                <a:solidFill>
                  <a:srgbClr val="000000"/>
                </a:solidFill>
                <a:uFillTx/>
                <a:latin typeface="Times New Roman"/>
              </a:rPr>
              <a:t>&lt;stopka&gt;</a:t>
            </a:r>
          </a:p>
        </p:txBody>
      </p:sp>
      <p:sp>
        <p:nvSpPr>
          <p:cNvPr id="1109" name="PlaceHolder 3"/>
          <p:cNvSpPr>
            <a:spLocks noGrp="1"/>
          </p:cNvSpPr>
          <p:nvPr>
            <p:ph type="sldNum" idx="561"/>
          </p:nvPr>
        </p:nvSpPr>
        <p:spPr>
          <a:xfrm>
            <a:off x="6553080" y="6248520"/>
            <a:ext cx="1904760" cy="456840"/>
          </a:xfrm>
          <a:prstGeom prst="rect">
            <a:avLst/>
          </a:prstGeom>
          <a:noFill/>
          <a:ln w="9360">
            <a:noFill/>
          </a:ln>
        </p:spPr>
        <p:txBody>
          <a:bodyPr lIns="91440" tIns="45720" rIns="91440" bIns="45720" numCol="1" spcCol="0" anchor="t">
            <a:noAutofit/>
          </a:bodyPr>
          <a:lstStyle>
            <a:lvl1pPr indent="0" algn="r">
              <a:lnSpc>
                <a:spcPct val="100000"/>
              </a:lnSpc>
              <a:buNone/>
              <a:defRPr lang="pl-PL" sz="1400" b="0" u="none" strike="noStrike">
                <a:solidFill>
                  <a:srgbClr val="000000"/>
                </a:solidFill>
                <a:uFillTx/>
                <a:latin typeface="Times New Roman"/>
              </a:defRPr>
            </a:lvl1pPr>
          </a:lstStyle>
          <a:p>
            <a:pPr indent="0" algn="r">
              <a:lnSpc>
                <a:spcPct val="100000"/>
              </a:lnSpc>
              <a:buNone/>
            </a:pPr>
            <a:fld id="{0B80152A-8EF6-4933-82AC-02CCAC8FE603}" type="slidenum">
              <a:rPr lang="pl-PL" sz="1400" b="0" u="none" strike="noStrike">
                <a:solidFill>
                  <a:srgbClr val="000000"/>
                </a:solidFill>
                <a:uFillTx/>
                <a:latin typeface="Times New Roman"/>
              </a:rPr>
              <a:t>‹#›</a:t>
            </a:fld>
            <a:endParaRPr lang="pl-PL" sz="1400" b="0" u="none" strike="noStrik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4021" r:id="rId1"/>
  </p:sldLayoutIdLst>
  <p:txStyles>
    <p:titleStyle/>
    <p:bodyStyle/>
    <p:otherStyle/>
  </p:txStyles>
</p:sldMaster>
</file>

<file path=ppt/slideMasters/slideMaster175.xml><?xml version="1.0" encoding="utf-8"?>
<p:sldMaster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1110" name="PlaceHolder 1"/>
          <p:cNvSpPr>
            <a:spLocks noGrp="1"/>
          </p:cNvSpPr>
          <p:nvPr>
            <p:ph type="title"/>
          </p:nvPr>
        </p:nvSpPr>
        <p:spPr>
          <a:xfrm>
            <a:off x="457200" y="272880"/>
            <a:ext cx="3007800" cy="1161720"/>
          </a:xfrm>
          <a:prstGeom prst="rect">
            <a:avLst/>
          </a:prstGeom>
          <a:noFill/>
          <a:ln w="0">
            <a:noFill/>
          </a:ln>
        </p:spPr>
        <p:txBody>
          <a:bodyPr lIns="91440" tIns="45720" rIns="91440" bIns="45720" numCol="1" spcCol="0" anchor="b">
            <a:noAutofit/>
          </a:bodyPr>
          <a:lstStyle/>
          <a:p>
            <a:pPr indent="0">
              <a:lnSpc>
                <a:spcPct val="100000"/>
              </a:lnSpc>
              <a:buNone/>
            </a:pPr>
            <a:r>
              <a:rPr lang="pl-PL" sz="2000" b="1" u="none" strike="noStrike">
                <a:solidFill>
                  <a:schemeClr val="dk2"/>
                </a:solidFill>
                <a:uFillTx/>
                <a:latin typeface="Times New Roman"/>
              </a:rPr>
              <a:t>Kliknij, aby edytować styl</a:t>
            </a:r>
            <a:endParaRPr lang="pl-PL" sz="2000" b="0" u="none" strike="noStrike">
              <a:solidFill>
                <a:schemeClr val="dk1"/>
              </a:solidFill>
              <a:uFillTx/>
              <a:latin typeface="Times New Roman"/>
            </a:endParaRPr>
          </a:p>
        </p:txBody>
      </p:sp>
      <p:sp>
        <p:nvSpPr>
          <p:cNvPr id="1111" name="PlaceHolder 2"/>
          <p:cNvSpPr>
            <a:spLocks noGrp="1"/>
          </p:cNvSpPr>
          <p:nvPr>
            <p:ph type="body"/>
          </p:nvPr>
        </p:nvSpPr>
        <p:spPr>
          <a:xfrm>
            <a:off x="3575160" y="272880"/>
            <a:ext cx="5111280" cy="5852880"/>
          </a:xfrm>
          <a:prstGeom prst="rect">
            <a:avLst/>
          </a:prstGeom>
          <a:noFill/>
          <a:ln w="0">
            <a:noFill/>
          </a:ln>
        </p:spPr>
        <p:txBody>
          <a:bodyPr lIns="91440" tIns="45720" rIns="91440" bIns="45720" numCol="1" spcCol="0" anchor="t">
            <a:noAutofit/>
          </a:bodyPr>
          <a:lstStyle/>
          <a:p>
            <a:pPr marL="343080" indent="-343080">
              <a:lnSpc>
                <a:spcPct val="100000"/>
              </a:lnSpc>
              <a:spcBef>
                <a:spcPts val="641"/>
              </a:spcBef>
              <a:buClr>
                <a:srgbClr val="000000"/>
              </a:buClr>
              <a:buFont typeface="Symbol" charset="2"/>
              <a:buChar char=""/>
            </a:pPr>
            <a:r>
              <a:rPr lang="pl-PL" sz="3200" b="0" u="none" strike="noStrike">
                <a:solidFill>
                  <a:schemeClr val="dk1"/>
                </a:solidFill>
                <a:uFillTx/>
                <a:latin typeface="Times New Roman"/>
              </a:rPr>
              <a:t>Kliknij, aby edytować style wzorca tekstu</a:t>
            </a:r>
          </a:p>
          <a:p>
            <a:pPr marL="743040" lvl="1" indent="-285840">
              <a:lnSpc>
                <a:spcPct val="100000"/>
              </a:lnSpc>
              <a:spcBef>
                <a:spcPts val="561"/>
              </a:spcBef>
              <a:buClr>
                <a:srgbClr val="000000"/>
              </a:buClr>
              <a:buFont typeface="Symbol" charset="2"/>
              <a:buChar char=""/>
            </a:pPr>
            <a:r>
              <a:rPr lang="pl-PL" sz="2800" b="0" u="none" strike="noStrike">
                <a:solidFill>
                  <a:schemeClr val="dk1"/>
                </a:solidFill>
                <a:uFillTx/>
                <a:latin typeface="Times New Roman"/>
              </a:rPr>
              <a:t>Drugi poziom</a:t>
            </a:r>
          </a:p>
          <a:p>
            <a:pPr marL="1143000" lvl="2" indent="-228600">
              <a:lnSpc>
                <a:spcPct val="100000"/>
              </a:lnSpc>
              <a:spcBef>
                <a:spcPts val="479"/>
              </a:spcBef>
              <a:buClr>
                <a:srgbClr val="000000"/>
              </a:buClr>
              <a:buFont typeface="Symbol" charset="2"/>
              <a:buChar char=""/>
            </a:pPr>
            <a:r>
              <a:rPr lang="pl-PL" sz="2400" b="0" u="none" strike="noStrike">
                <a:solidFill>
                  <a:schemeClr val="dk1"/>
                </a:solidFill>
                <a:uFillTx/>
                <a:latin typeface="Times New Roman"/>
              </a:rPr>
              <a:t>Trzeci poziom</a:t>
            </a:r>
          </a:p>
          <a:p>
            <a:pPr marL="1600200" lvl="3" indent="-228600">
              <a:lnSpc>
                <a:spcPct val="100000"/>
              </a:lnSpc>
              <a:spcBef>
                <a:spcPts val="400"/>
              </a:spcBef>
              <a:buClr>
                <a:srgbClr val="000000"/>
              </a:buClr>
              <a:buFont typeface="Symbol" charset="2"/>
              <a:buChar char=""/>
            </a:pPr>
            <a:r>
              <a:rPr lang="pl-PL" sz="2000" b="0" u="none" strike="noStrike">
                <a:solidFill>
                  <a:schemeClr val="dk1"/>
                </a:solidFill>
                <a:uFillTx/>
                <a:latin typeface="Times New Roman"/>
              </a:rPr>
              <a:t>Czwarty poziom</a:t>
            </a:r>
          </a:p>
          <a:p>
            <a:pPr marL="2057400" lvl="4" indent="-228600">
              <a:lnSpc>
                <a:spcPct val="100000"/>
              </a:lnSpc>
              <a:spcBef>
                <a:spcPts val="400"/>
              </a:spcBef>
              <a:buClr>
                <a:srgbClr val="000000"/>
              </a:buClr>
              <a:buFont typeface="OpenSymbol"/>
              <a:buChar char="»"/>
            </a:pPr>
            <a:r>
              <a:rPr lang="pl-PL" sz="2000" b="0" u="none" strike="noStrike">
                <a:solidFill>
                  <a:schemeClr val="dk1"/>
                </a:solidFill>
                <a:uFillTx/>
                <a:latin typeface="Times New Roman"/>
              </a:rPr>
              <a:t>Piąty poziom</a:t>
            </a:r>
          </a:p>
        </p:txBody>
      </p:sp>
      <p:sp>
        <p:nvSpPr>
          <p:cNvPr id="1112" name="PlaceHolder 3"/>
          <p:cNvSpPr>
            <a:spLocks noGrp="1"/>
          </p:cNvSpPr>
          <p:nvPr>
            <p:ph type="body"/>
          </p:nvPr>
        </p:nvSpPr>
        <p:spPr>
          <a:xfrm>
            <a:off x="457200" y="1434960"/>
            <a:ext cx="3007800" cy="4690800"/>
          </a:xfrm>
          <a:prstGeom prst="rect">
            <a:avLst/>
          </a:prstGeom>
          <a:noFill/>
          <a:ln w="0">
            <a:noFill/>
          </a:ln>
        </p:spPr>
        <p:txBody>
          <a:bodyPr lIns="91440" tIns="45720" rIns="91440" bIns="45720" numCol="1" spcCol="0" anchor="t">
            <a:noAutofit/>
          </a:bodyPr>
          <a:lstStyle/>
          <a:p>
            <a:pPr indent="0">
              <a:lnSpc>
                <a:spcPct val="100000"/>
              </a:lnSpc>
              <a:spcBef>
                <a:spcPts val="281"/>
              </a:spcBef>
              <a:buNone/>
              <a:tabLst>
                <a:tab pos="0" algn="l"/>
              </a:tabLst>
            </a:pPr>
            <a:r>
              <a:rPr lang="pl-PL" sz="1400" b="0" u="none" strike="noStrike">
                <a:solidFill>
                  <a:schemeClr val="dk1"/>
                </a:solidFill>
                <a:uFillTx/>
                <a:latin typeface="Times New Roman"/>
              </a:rPr>
              <a:t>Kliknij, aby edytować style wzorca tekstu</a:t>
            </a:r>
          </a:p>
        </p:txBody>
      </p:sp>
      <p:sp>
        <p:nvSpPr>
          <p:cNvPr id="1113" name="PlaceHolder 4"/>
          <p:cNvSpPr>
            <a:spLocks noGrp="1"/>
          </p:cNvSpPr>
          <p:nvPr>
            <p:ph type="dt" idx="562"/>
          </p:nvPr>
        </p:nvSpPr>
        <p:spPr>
          <a:xfrm>
            <a:off x="685800" y="6248520"/>
            <a:ext cx="1904760" cy="456840"/>
          </a:xfrm>
          <a:prstGeom prst="rect">
            <a:avLst/>
          </a:prstGeom>
          <a:noFill/>
          <a:ln w="9360">
            <a:noFill/>
          </a:ln>
        </p:spPr>
        <p:txBody>
          <a:bodyPr lIns="91440" tIns="45720" rIns="91440" bIns="45720" numCol="1" spcCol="0" anchor="t">
            <a:noAutofit/>
          </a:bodyPr>
          <a:lstStyle>
            <a:lvl1pPr indent="0">
              <a:buNone/>
              <a:defRPr lang="pl-PL" sz="1400" b="0" u="none" strike="noStrike">
                <a:solidFill>
                  <a:srgbClr val="000000"/>
                </a:solidFill>
                <a:uFillTx/>
                <a:latin typeface="Times New Roman"/>
              </a:defRPr>
            </a:lvl1pPr>
          </a:lstStyle>
          <a:p>
            <a:pPr indent="0">
              <a:buNone/>
            </a:pPr>
            <a:r>
              <a:rPr lang="pl-PL" sz="1400" b="0" u="none" strike="noStrike">
                <a:solidFill>
                  <a:srgbClr val="000000"/>
                </a:solidFill>
                <a:uFillTx/>
                <a:latin typeface="Times New Roman"/>
              </a:rPr>
              <a:t>&lt;data/godzina&gt;</a:t>
            </a:r>
          </a:p>
        </p:txBody>
      </p:sp>
      <p:sp>
        <p:nvSpPr>
          <p:cNvPr id="1114" name="PlaceHolder 5"/>
          <p:cNvSpPr>
            <a:spLocks noGrp="1"/>
          </p:cNvSpPr>
          <p:nvPr>
            <p:ph type="ftr" idx="563"/>
          </p:nvPr>
        </p:nvSpPr>
        <p:spPr>
          <a:xfrm>
            <a:off x="3124080" y="6248520"/>
            <a:ext cx="2895120" cy="456840"/>
          </a:xfrm>
          <a:prstGeom prst="rect">
            <a:avLst/>
          </a:prstGeom>
          <a:noFill/>
          <a:ln w="9360">
            <a:noFill/>
          </a:ln>
        </p:spPr>
        <p:txBody>
          <a:bodyPr lIns="91440" tIns="45720" rIns="91440" bIns="45720" numCol="1" spcCol="0" anchor="t">
            <a:noAutofit/>
          </a:bodyPr>
          <a:lstStyle>
            <a:lvl1pPr indent="0" algn="ctr">
              <a:buNone/>
              <a:defRPr lang="pl-PL" sz="1400" b="0" u="none" strike="noStrike">
                <a:solidFill>
                  <a:srgbClr val="000000"/>
                </a:solidFill>
                <a:uFillTx/>
                <a:latin typeface="Times New Roman"/>
              </a:defRPr>
            </a:lvl1pPr>
          </a:lstStyle>
          <a:p>
            <a:pPr indent="0" algn="ctr">
              <a:buNone/>
            </a:pPr>
            <a:r>
              <a:rPr lang="pl-PL" sz="1400" b="0" u="none" strike="noStrike">
                <a:solidFill>
                  <a:srgbClr val="000000"/>
                </a:solidFill>
                <a:uFillTx/>
                <a:latin typeface="Times New Roman"/>
              </a:rPr>
              <a:t>&lt;stopka&gt;</a:t>
            </a:r>
          </a:p>
        </p:txBody>
      </p:sp>
      <p:sp>
        <p:nvSpPr>
          <p:cNvPr id="1115" name="PlaceHolder 6"/>
          <p:cNvSpPr>
            <a:spLocks noGrp="1"/>
          </p:cNvSpPr>
          <p:nvPr>
            <p:ph type="sldNum" idx="564"/>
          </p:nvPr>
        </p:nvSpPr>
        <p:spPr>
          <a:xfrm>
            <a:off x="6553080" y="6248520"/>
            <a:ext cx="1904760" cy="456840"/>
          </a:xfrm>
          <a:prstGeom prst="rect">
            <a:avLst/>
          </a:prstGeom>
          <a:noFill/>
          <a:ln w="9360">
            <a:noFill/>
          </a:ln>
        </p:spPr>
        <p:txBody>
          <a:bodyPr lIns="91440" tIns="45720" rIns="91440" bIns="45720" numCol="1" spcCol="0" anchor="t">
            <a:noAutofit/>
          </a:bodyPr>
          <a:lstStyle>
            <a:lvl1pPr indent="0" algn="r">
              <a:lnSpc>
                <a:spcPct val="100000"/>
              </a:lnSpc>
              <a:buNone/>
              <a:defRPr lang="pl-PL" sz="1400" b="0" u="none" strike="noStrike">
                <a:solidFill>
                  <a:srgbClr val="000000"/>
                </a:solidFill>
                <a:uFillTx/>
                <a:latin typeface="Times New Roman"/>
              </a:defRPr>
            </a:lvl1pPr>
          </a:lstStyle>
          <a:p>
            <a:pPr indent="0" algn="r">
              <a:lnSpc>
                <a:spcPct val="100000"/>
              </a:lnSpc>
              <a:buNone/>
            </a:pPr>
            <a:fld id="{199AE9BB-5C91-4F6B-84D2-E1F9A8FBF3A9}" type="slidenum">
              <a:rPr lang="pl-PL" sz="1400" b="0" u="none" strike="noStrike">
                <a:solidFill>
                  <a:srgbClr val="000000"/>
                </a:solidFill>
                <a:uFillTx/>
                <a:latin typeface="Times New Roman"/>
              </a:rPr>
              <a:t>‹#›</a:t>
            </a:fld>
            <a:endParaRPr lang="pl-PL" sz="1400" b="0" u="none" strike="noStrik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4023" r:id="rId1"/>
  </p:sldLayoutIdLst>
  <p:txStyles>
    <p:titleStyle/>
    <p:bodyStyle/>
    <p:otherStyle/>
  </p:txStyles>
</p:sldMaster>
</file>

<file path=ppt/slideMasters/slideMaster176.xml><?xml version="1.0" encoding="utf-8"?>
<p:sldMaster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1116" name="PlaceHolder 1"/>
          <p:cNvSpPr>
            <a:spLocks noGrp="1"/>
          </p:cNvSpPr>
          <p:nvPr>
            <p:ph type="title"/>
          </p:nvPr>
        </p:nvSpPr>
        <p:spPr>
          <a:xfrm>
            <a:off x="1792440" y="4800600"/>
            <a:ext cx="5486040" cy="566280"/>
          </a:xfrm>
          <a:prstGeom prst="rect">
            <a:avLst/>
          </a:prstGeom>
          <a:noFill/>
          <a:ln w="0">
            <a:noFill/>
          </a:ln>
        </p:spPr>
        <p:txBody>
          <a:bodyPr lIns="91440" tIns="45720" rIns="91440" bIns="45720" numCol="1" spcCol="0" anchor="b">
            <a:noAutofit/>
          </a:bodyPr>
          <a:lstStyle/>
          <a:p>
            <a:pPr indent="0">
              <a:lnSpc>
                <a:spcPct val="100000"/>
              </a:lnSpc>
              <a:buNone/>
            </a:pPr>
            <a:r>
              <a:rPr lang="pl-PL" sz="2000" b="1" u="none" strike="noStrike">
                <a:solidFill>
                  <a:schemeClr val="dk2"/>
                </a:solidFill>
                <a:uFillTx/>
                <a:latin typeface="Times New Roman"/>
              </a:rPr>
              <a:t>Kliknij, aby edytować styl</a:t>
            </a:r>
            <a:endParaRPr lang="pl-PL" sz="2000" b="0" u="none" strike="noStrike">
              <a:solidFill>
                <a:schemeClr val="dk1"/>
              </a:solidFill>
              <a:uFillTx/>
              <a:latin typeface="Times New Roman"/>
            </a:endParaRPr>
          </a:p>
        </p:txBody>
      </p:sp>
      <p:sp>
        <p:nvSpPr>
          <p:cNvPr id="1117" name="PlaceHolder 2"/>
          <p:cNvSpPr>
            <a:spLocks noGrp="1"/>
          </p:cNvSpPr>
          <p:nvPr>
            <p:ph type="body"/>
          </p:nvPr>
        </p:nvSpPr>
        <p:spPr>
          <a:xfrm>
            <a:off x="1792440" y="612720"/>
            <a:ext cx="5486040" cy="4114440"/>
          </a:xfrm>
          <a:prstGeom prst="rect">
            <a:avLst/>
          </a:prstGeom>
          <a:noFill/>
          <a:ln w="0">
            <a:noFill/>
          </a:ln>
        </p:spPr>
        <p:txBody>
          <a:bodyPr lIns="90000" tIns="45000" rIns="90000" bIns="45000" anchor="t">
            <a:noAutofit/>
          </a:bodyPr>
          <a:lstStyle/>
          <a:p>
            <a:pPr marL="432000" indent="-324000">
              <a:spcBef>
                <a:spcPts val="1417"/>
              </a:spcBef>
              <a:buClr>
                <a:srgbClr val="000000"/>
              </a:buClr>
              <a:buSzPct val="45000"/>
              <a:buFont typeface="Wingdings" charset="2"/>
              <a:buChar char=""/>
            </a:pPr>
            <a:r>
              <a:rPr lang="pl-PL" sz="3200" b="0" u="none" strike="noStrike">
                <a:solidFill>
                  <a:schemeClr val="dk1"/>
                </a:solidFill>
                <a:uFillTx/>
                <a:latin typeface="Times New Roman"/>
              </a:rPr>
              <a:t>Kliknij, aby edytować format tekstu konspektu</a:t>
            </a:r>
          </a:p>
          <a:p>
            <a:pPr marL="864000" lvl="1" indent="-324000">
              <a:spcBef>
                <a:spcPts val="1134"/>
              </a:spcBef>
              <a:buClr>
                <a:srgbClr val="000000"/>
              </a:buClr>
              <a:buSzPct val="75000"/>
              <a:buFont typeface="Symbol" charset="2"/>
              <a:buChar char=""/>
            </a:pPr>
            <a:r>
              <a:rPr lang="pl-PL" sz="3200" b="0" u="none" strike="noStrike">
                <a:solidFill>
                  <a:schemeClr val="dk1"/>
                </a:solidFill>
                <a:uFillTx/>
                <a:latin typeface="Times New Roman"/>
              </a:rPr>
              <a:t>Drugi poziom konspektu</a:t>
            </a:r>
          </a:p>
          <a:p>
            <a:pPr marL="1296000" lvl="2" indent="-288000">
              <a:spcBef>
                <a:spcPts val="850"/>
              </a:spcBef>
              <a:buClr>
                <a:srgbClr val="000000"/>
              </a:buClr>
              <a:buSzPct val="45000"/>
              <a:buFont typeface="Wingdings" charset="2"/>
              <a:buChar char=""/>
            </a:pPr>
            <a:r>
              <a:rPr lang="pl-PL" sz="3200" b="0" u="none" strike="noStrike">
                <a:solidFill>
                  <a:schemeClr val="dk1"/>
                </a:solidFill>
                <a:uFillTx/>
                <a:latin typeface="Times New Roman"/>
              </a:rPr>
              <a:t>Trzeci poziom konspektu</a:t>
            </a:r>
          </a:p>
          <a:p>
            <a:pPr marL="1728000" lvl="3" indent="-216000">
              <a:spcBef>
                <a:spcPts val="567"/>
              </a:spcBef>
              <a:buClr>
                <a:srgbClr val="000000"/>
              </a:buClr>
              <a:buSzPct val="75000"/>
              <a:buFont typeface="Symbol" charset="2"/>
              <a:buChar char=""/>
            </a:pPr>
            <a:r>
              <a:rPr lang="pl-PL" sz="3200" b="0" u="none" strike="noStrike">
                <a:solidFill>
                  <a:schemeClr val="dk1"/>
                </a:solidFill>
                <a:uFillTx/>
                <a:latin typeface="Times New Roman"/>
              </a:rPr>
              <a:t>Czwarty poziom konspektu</a:t>
            </a:r>
          </a:p>
          <a:p>
            <a:pPr marL="2160000" lvl="4" indent="-216000">
              <a:spcBef>
                <a:spcPts val="283"/>
              </a:spcBef>
              <a:buClr>
                <a:srgbClr val="000000"/>
              </a:buClr>
              <a:buSzPct val="45000"/>
              <a:buFont typeface="Wingdings" charset="2"/>
              <a:buChar char=""/>
            </a:pPr>
            <a:r>
              <a:rPr lang="pl-PL" sz="3200" b="0" u="none" strike="noStrike">
                <a:solidFill>
                  <a:schemeClr val="dk1"/>
                </a:solidFill>
                <a:uFillTx/>
                <a:latin typeface="Times New Roman"/>
              </a:rPr>
              <a:t>Piąty poziom konspektu</a:t>
            </a:r>
          </a:p>
          <a:p>
            <a:pPr marL="2592000" lvl="5" indent="-216000">
              <a:spcBef>
                <a:spcPts val="283"/>
              </a:spcBef>
              <a:buClr>
                <a:srgbClr val="000000"/>
              </a:buClr>
              <a:buSzPct val="45000"/>
              <a:buFont typeface="Wingdings" charset="2"/>
              <a:buChar char=""/>
            </a:pPr>
            <a:r>
              <a:rPr lang="pl-PL" sz="3200" b="0" u="none" strike="noStrike">
                <a:solidFill>
                  <a:schemeClr val="dk1"/>
                </a:solidFill>
                <a:uFillTx/>
                <a:latin typeface="Times New Roman"/>
              </a:rPr>
              <a:t>Szósty poziom konspektu</a:t>
            </a:r>
          </a:p>
          <a:p>
            <a:pPr marL="3024000" lvl="6" indent="-216000">
              <a:spcBef>
                <a:spcPts val="283"/>
              </a:spcBef>
              <a:buClr>
                <a:srgbClr val="000000"/>
              </a:buClr>
              <a:buSzPct val="45000"/>
              <a:buFont typeface="Wingdings" charset="2"/>
              <a:buChar char=""/>
            </a:pPr>
            <a:r>
              <a:rPr lang="pl-PL" sz="3200" b="0" u="none" strike="noStrike">
                <a:solidFill>
                  <a:schemeClr val="dk1"/>
                </a:solidFill>
                <a:uFillTx/>
                <a:latin typeface="Times New Roman"/>
              </a:rPr>
              <a:t>Siódmy poziom konspektu</a:t>
            </a:r>
          </a:p>
        </p:txBody>
      </p:sp>
      <p:sp>
        <p:nvSpPr>
          <p:cNvPr id="1118" name="PlaceHolder 3"/>
          <p:cNvSpPr>
            <a:spLocks noGrp="1"/>
          </p:cNvSpPr>
          <p:nvPr>
            <p:ph type="body"/>
          </p:nvPr>
        </p:nvSpPr>
        <p:spPr>
          <a:xfrm>
            <a:off x="1792440" y="5367240"/>
            <a:ext cx="5486040" cy="804600"/>
          </a:xfrm>
          <a:prstGeom prst="rect">
            <a:avLst/>
          </a:prstGeom>
          <a:noFill/>
          <a:ln w="0">
            <a:noFill/>
          </a:ln>
        </p:spPr>
        <p:txBody>
          <a:bodyPr lIns="91440" tIns="45720" rIns="91440" bIns="45720" numCol="1" spcCol="0" anchor="t">
            <a:noAutofit/>
          </a:bodyPr>
          <a:lstStyle/>
          <a:p>
            <a:pPr indent="0">
              <a:lnSpc>
                <a:spcPct val="100000"/>
              </a:lnSpc>
              <a:spcBef>
                <a:spcPts val="281"/>
              </a:spcBef>
              <a:buNone/>
              <a:tabLst>
                <a:tab pos="0" algn="l"/>
              </a:tabLst>
            </a:pPr>
            <a:r>
              <a:rPr lang="pl-PL" sz="1400" b="0" u="none" strike="noStrike">
                <a:solidFill>
                  <a:schemeClr val="dk1"/>
                </a:solidFill>
                <a:uFillTx/>
                <a:latin typeface="Times New Roman"/>
              </a:rPr>
              <a:t>Kliknij, aby edytować style wzorca tekstu</a:t>
            </a:r>
          </a:p>
        </p:txBody>
      </p:sp>
      <p:sp>
        <p:nvSpPr>
          <p:cNvPr id="1119" name="PlaceHolder 4"/>
          <p:cNvSpPr>
            <a:spLocks noGrp="1"/>
          </p:cNvSpPr>
          <p:nvPr>
            <p:ph type="dt" idx="565"/>
          </p:nvPr>
        </p:nvSpPr>
        <p:spPr>
          <a:xfrm>
            <a:off x="685800" y="6248520"/>
            <a:ext cx="1904760" cy="456840"/>
          </a:xfrm>
          <a:prstGeom prst="rect">
            <a:avLst/>
          </a:prstGeom>
          <a:noFill/>
          <a:ln w="9360">
            <a:noFill/>
          </a:ln>
        </p:spPr>
        <p:txBody>
          <a:bodyPr lIns="91440" tIns="45720" rIns="91440" bIns="45720" numCol="1" spcCol="0" anchor="t">
            <a:noAutofit/>
          </a:bodyPr>
          <a:lstStyle>
            <a:lvl1pPr indent="0">
              <a:buNone/>
              <a:defRPr lang="pl-PL" sz="1400" b="0" u="none" strike="noStrike">
                <a:solidFill>
                  <a:srgbClr val="000000"/>
                </a:solidFill>
                <a:uFillTx/>
                <a:latin typeface="Times New Roman"/>
              </a:defRPr>
            </a:lvl1pPr>
          </a:lstStyle>
          <a:p>
            <a:pPr indent="0">
              <a:buNone/>
            </a:pPr>
            <a:r>
              <a:rPr lang="pl-PL" sz="1400" b="0" u="none" strike="noStrike">
                <a:solidFill>
                  <a:srgbClr val="000000"/>
                </a:solidFill>
                <a:uFillTx/>
                <a:latin typeface="Times New Roman"/>
              </a:rPr>
              <a:t>&lt;data/godzina&gt;</a:t>
            </a:r>
          </a:p>
        </p:txBody>
      </p:sp>
      <p:sp>
        <p:nvSpPr>
          <p:cNvPr id="1120" name="PlaceHolder 5"/>
          <p:cNvSpPr>
            <a:spLocks noGrp="1"/>
          </p:cNvSpPr>
          <p:nvPr>
            <p:ph type="ftr" idx="566"/>
          </p:nvPr>
        </p:nvSpPr>
        <p:spPr>
          <a:xfrm>
            <a:off x="3124080" y="6248520"/>
            <a:ext cx="2895120" cy="456840"/>
          </a:xfrm>
          <a:prstGeom prst="rect">
            <a:avLst/>
          </a:prstGeom>
          <a:noFill/>
          <a:ln w="9360">
            <a:noFill/>
          </a:ln>
        </p:spPr>
        <p:txBody>
          <a:bodyPr lIns="91440" tIns="45720" rIns="91440" bIns="45720" numCol="1" spcCol="0" anchor="t">
            <a:noAutofit/>
          </a:bodyPr>
          <a:lstStyle>
            <a:lvl1pPr indent="0" algn="ctr">
              <a:buNone/>
              <a:defRPr lang="pl-PL" sz="1400" b="0" u="none" strike="noStrike">
                <a:solidFill>
                  <a:srgbClr val="000000"/>
                </a:solidFill>
                <a:uFillTx/>
                <a:latin typeface="Times New Roman"/>
              </a:defRPr>
            </a:lvl1pPr>
          </a:lstStyle>
          <a:p>
            <a:pPr indent="0" algn="ctr">
              <a:buNone/>
            </a:pPr>
            <a:r>
              <a:rPr lang="pl-PL" sz="1400" b="0" u="none" strike="noStrike">
                <a:solidFill>
                  <a:srgbClr val="000000"/>
                </a:solidFill>
                <a:uFillTx/>
                <a:latin typeface="Times New Roman"/>
              </a:rPr>
              <a:t>&lt;stopka&gt;</a:t>
            </a:r>
          </a:p>
        </p:txBody>
      </p:sp>
      <p:sp>
        <p:nvSpPr>
          <p:cNvPr id="1121" name="PlaceHolder 6"/>
          <p:cNvSpPr>
            <a:spLocks noGrp="1"/>
          </p:cNvSpPr>
          <p:nvPr>
            <p:ph type="sldNum" idx="567"/>
          </p:nvPr>
        </p:nvSpPr>
        <p:spPr>
          <a:xfrm>
            <a:off x="6553080" y="6248520"/>
            <a:ext cx="1904760" cy="456840"/>
          </a:xfrm>
          <a:prstGeom prst="rect">
            <a:avLst/>
          </a:prstGeom>
          <a:noFill/>
          <a:ln w="9360">
            <a:noFill/>
          </a:ln>
        </p:spPr>
        <p:txBody>
          <a:bodyPr lIns="91440" tIns="45720" rIns="91440" bIns="45720" numCol="1" spcCol="0" anchor="t">
            <a:noAutofit/>
          </a:bodyPr>
          <a:lstStyle>
            <a:lvl1pPr indent="0" algn="r">
              <a:lnSpc>
                <a:spcPct val="100000"/>
              </a:lnSpc>
              <a:buNone/>
              <a:defRPr lang="pl-PL" sz="1400" b="0" u="none" strike="noStrike">
                <a:solidFill>
                  <a:srgbClr val="000000"/>
                </a:solidFill>
                <a:uFillTx/>
                <a:latin typeface="Times New Roman"/>
              </a:defRPr>
            </a:lvl1pPr>
          </a:lstStyle>
          <a:p>
            <a:pPr indent="0" algn="r">
              <a:lnSpc>
                <a:spcPct val="100000"/>
              </a:lnSpc>
              <a:buNone/>
            </a:pPr>
            <a:fld id="{A2F82820-0AE3-4E57-8079-75C8E08B47D9}" type="slidenum">
              <a:rPr lang="pl-PL" sz="1400" b="0" u="none" strike="noStrike">
                <a:solidFill>
                  <a:srgbClr val="000000"/>
                </a:solidFill>
                <a:uFillTx/>
                <a:latin typeface="Times New Roman"/>
              </a:rPr>
              <a:t>‹#›</a:t>
            </a:fld>
            <a:endParaRPr lang="pl-PL" sz="1400" b="0" u="none" strike="noStrik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4025" r:id="rId1"/>
  </p:sldLayoutIdLst>
  <p:txStyles>
    <p:titleStyle/>
    <p:bodyStyle/>
    <p:otherStyle/>
  </p:txStyles>
</p:sldMaster>
</file>

<file path=ppt/slideMasters/slideMaster177.xml><?xml version="1.0" encoding="utf-8"?>
<p:sldMaster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1129" name="PlaceHolder 1"/>
          <p:cNvSpPr>
            <a:spLocks noGrp="1"/>
          </p:cNvSpPr>
          <p:nvPr>
            <p:ph type="title"/>
          </p:nvPr>
        </p:nvSpPr>
        <p:spPr>
          <a:xfrm>
            <a:off x="685800" y="609480"/>
            <a:ext cx="7772040" cy="1142640"/>
          </a:xfrm>
          <a:prstGeom prst="rect">
            <a:avLst/>
          </a:prstGeom>
          <a:noFill/>
          <a:ln w="0">
            <a:noFill/>
          </a:ln>
        </p:spPr>
        <p:txBody>
          <a:bodyPr lIns="91440" tIns="45720" rIns="91440" bIns="45720" numCol="1" spcCol="0" anchor="ctr">
            <a:noAutofit/>
          </a:bodyPr>
          <a:lstStyle/>
          <a:p>
            <a:pPr indent="0" algn="ctr">
              <a:lnSpc>
                <a:spcPct val="100000"/>
              </a:lnSpc>
              <a:buNone/>
            </a:pPr>
            <a:r>
              <a:rPr lang="pl-PL" sz="4400" b="0" u="none" strike="noStrike">
                <a:solidFill>
                  <a:schemeClr val="dk2"/>
                </a:solidFill>
                <a:uFillTx/>
                <a:latin typeface="Times New Roman"/>
              </a:rPr>
              <a:t>Kliknij, aby edytować styl</a:t>
            </a:r>
            <a:endParaRPr lang="pl-PL" sz="4400" b="0" u="none" strike="noStrike">
              <a:solidFill>
                <a:schemeClr val="dk1"/>
              </a:solidFill>
              <a:uFillTx/>
              <a:latin typeface="Times New Roman"/>
            </a:endParaRPr>
          </a:p>
        </p:txBody>
      </p:sp>
      <p:sp>
        <p:nvSpPr>
          <p:cNvPr id="1130" name="PlaceHolder 2"/>
          <p:cNvSpPr>
            <a:spLocks noGrp="1"/>
          </p:cNvSpPr>
          <p:nvPr>
            <p:ph type="body"/>
          </p:nvPr>
        </p:nvSpPr>
        <p:spPr>
          <a:xfrm>
            <a:off x="685800" y="1981080"/>
            <a:ext cx="7772040" cy="4114440"/>
          </a:xfrm>
          <a:prstGeom prst="rect">
            <a:avLst/>
          </a:prstGeom>
          <a:noFill/>
          <a:ln w="0">
            <a:noFill/>
          </a:ln>
        </p:spPr>
        <p:txBody>
          <a:bodyPr vert="eaVert" lIns="91440" tIns="45720" rIns="91440" bIns="45720" numCol="1" spcCol="0" anchor="t">
            <a:noAutofit/>
          </a:bodyPr>
          <a:lstStyle/>
          <a:p>
            <a:pPr marL="343080" indent="-343080">
              <a:lnSpc>
                <a:spcPct val="100000"/>
              </a:lnSpc>
              <a:spcBef>
                <a:spcPts val="641"/>
              </a:spcBef>
              <a:buClr>
                <a:srgbClr val="000000"/>
              </a:buClr>
              <a:buFont typeface="Symbol" charset="2"/>
              <a:buChar char=""/>
            </a:pPr>
            <a:r>
              <a:rPr lang="pl-PL" sz="3200" b="0" u="none" strike="noStrike">
                <a:solidFill>
                  <a:schemeClr val="dk1"/>
                </a:solidFill>
                <a:uFillTx/>
                <a:latin typeface="Times New Roman"/>
              </a:rPr>
              <a:t>Kliknij, aby edytować style wzorca tekstu</a:t>
            </a:r>
          </a:p>
          <a:p>
            <a:pPr marL="743040" lvl="1" indent="-285840">
              <a:lnSpc>
                <a:spcPct val="100000"/>
              </a:lnSpc>
              <a:spcBef>
                <a:spcPts val="561"/>
              </a:spcBef>
              <a:buClr>
                <a:srgbClr val="000000"/>
              </a:buClr>
              <a:buFont typeface="Symbol" charset="2"/>
              <a:buChar char=""/>
            </a:pPr>
            <a:r>
              <a:rPr lang="pl-PL" sz="2800" b="0" u="none" strike="noStrike">
                <a:solidFill>
                  <a:schemeClr val="dk1"/>
                </a:solidFill>
                <a:uFillTx/>
                <a:latin typeface="Times New Roman"/>
              </a:rPr>
              <a:t>Drugi poziom</a:t>
            </a:r>
          </a:p>
          <a:p>
            <a:pPr marL="1143000" lvl="2" indent="-228600">
              <a:lnSpc>
                <a:spcPct val="100000"/>
              </a:lnSpc>
              <a:spcBef>
                <a:spcPts val="479"/>
              </a:spcBef>
              <a:buClr>
                <a:srgbClr val="000000"/>
              </a:buClr>
              <a:buFont typeface="Symbol" charset="2"/>
              <a:buChar char=""/>
            </a:pPr>
            <a:r>
              <a:rPr lang="pl-PL" sz="2400" b="0" u="none" strike="noStrike">
                <a:solidFill>
                  <a:schemeClr val="dk1"/>
                </a:solidFill>
                <a:uFillTx/>
                <a:latin typeface="Times New Roman"/>
              </a:rPr>
              <a:t>Trzeci poziom</a:t>
            </a:r>
          </a:p>
          <a:p>
            <a:pPr marL="1600200" lvl="3" indent="-228600">
              <a:lnSpc>
                <a:spcPct val="100000"/>
              </a:lnSpc>
              <a:spcBef>
                <a:spcPts val="400"/>
              </a:spcBef>
              <a:buClr>
                <a:srgbClr val="000000"/>
              </a:buClr>
              <a:buFont typeface="Symbol" charset="2"/>
              <a:buChar char=""/>
            </a:pPr>
            <a:r>
              <a:rPr lang="pl-PL" sz="2000" b="0" u="none" strike="noStrike">
                <a:solidFill>
                  <a:schemeClr val="dk1"/>
                </a:solidFill>
                <a:uFillTx/>
                <a:latin typeface="Times New Roman"/>
              </a:rPr>
              <a:t>Czwarty poziom</a:t>
            </a:r>
          </a:p>
          <a:p>
            <a:pPr marL="2057400" lvl="4" indent="-228600">
              <a:lnSpc>
                <a:spcPct val="100000"/>
              </a:lnSpc>
              <a:spcBef>
                <a:spcPts val="400"/>
              </a:spcBef>
              <a:buClr>
                <a:srgbClr val="000000"/>
              </a:buClr>
              <a:buFont typeface="OpenSymbol"/>
              <a:buChar char="»"/>
            </a:pPr>
            <a:r>
              <a:rPr lang="pl-PL" sz="2000" b="0" u="none" strike="noStrike">
                <a:solidFill>
                  <a:schemeClr val="dk1"/>
                </a:solidFill>
                <a:uFillTx/>
                <a:latin typeface="Times New Roman"/>
              </a:rPr>
              <a:t>Piąty poziom</a:t>
            </a:r>
          </a:p>
        </p:txBody>
      </p:sp>
      <p:sp>
        <p:nvSpPr>
          <p:cNvPr id="1131" name="PlaceHolder 3"/>
          <p:cNvSpPr>
            <a:spLocks noGrp="1"/>
          </p:cNvSpPr>
          <p:nvPr>
            <p:ph type="dt" idx="571"/>
          </p:nvPr>
        </p:nvSpPr>
        <p:spPr>
          <a:xfrm>
            <a:off x="685800" y="6248520"/>
            <a:ext cx="1904760" cy="456840"/>
          </a:xfrm>
          <a:prstGeom prst="rect">
            <a:avLst/>
          </a:prstGeom>
          <a:noFill/>
          <a:ln w="9360">
            <a:noFill/>
          </a:ln>
        </p:spPr>
        <p:txBody>
          <a:bodyPr lIns="91440" tIns="45720" rIns="91440" bIns="45720" numCol="1" spcCol="0" anchor="t">
            <a:noAutofit/>
          </a:bodyPr>
          <a:lstStyle>
            <a:lvl1pPr indent="0">
              <a:buNone/>
              <a:defRPr lang="pl-PL" sz="1400" b="0" u="none" strike="noStrike">
                <a:solidFill>
                  <a:srgbClr val="000000"/>
                </a:solidFill>
                <a:uFillTx/>
                <a:latin typeface="Times New Roman"/>
              </a:defRPr>
            </a:lvl1pPr>
          </a:lstStyle>
          <a:p>
            <a:pPr indent="0">
              <a:buNone/>
            </a:pPr>
            <a:r>
              <a:rPr lang="pl-PL" sz="1400" b="0" u="none" strike="noStrike">
                <a:solidFill>
                  <a:srgbClr val="000000"/>
                </a:solidFill>
                <a:uFillTx/>
                <a:latin typeface="Times New Roman"/>
              </a:rPr>
              <a:t>&lt;data/godzina&gt;</a:t>
            </a:r>
          </a:p>
        </p:txBody>
      </p:sp>
      <p:sp>
        <p:nvSpPr>
          <p:cNvPr id="1132" name="PlaceHolder 4"/>
          <p:cNvSpPr>
            <a:spLocks noGrp="1"/>
          </p:cNvSpPr>
          <p:nvPr>
            <p:ph type="ftr" idx="572"/>
          </p:nvPr>
        </p:nvSpPr>
        <p:spPr>
          <a:xfrm>
            <a:off x="3124080" y="6248520"/>
            <a:ext cx="2895120" cy="456840"/>
          </a:xfrm>
          <a:prstGeom prst="rect">
            <a:avLst/>
          </a:prstGeom>
          <a:noFill/>
          <a:ln w="9360">
            <a:noFill/>
          </a:ln>
        </p:spPr>
        <p:txBody>
          <a:bodyPr lIns="91440" tIns="45720" rIns="91440" bIns="45720" numCol="1" spcCol="0" anchor="t">
            <a:noAutofit/>
          </a:bodyPr>
          <a:lstStyle>
            <a:lvl1pPr indent="0" algn="ctr">
              <a:buNone/>
              <a:defRPr lang="pl-PL" sz="1400" b="0" u="none" strike="noStrike">
                <a:solidFill>
                  <a:srgbClr val="000000"/>
                </a:solidFill>
                <a:uFillTx/>
                <a:latin typeface="Times New Roman"/>
              </a:defRPr>
            </a:lvl1pPr>
          </a:lstStyle>
          <a:p>
            <a:pPr indent="0" algn="ctr">
              <a:buNone/>
            </a:pPr>
            <a:r>
              <a:rPr lang="pl-PL" sz="1400" b="0" u="none" strike="noStrike">
                <a:solidFill>
                  <a:srgbClr val="000000"/>
                </a:solidFill>
                <a:uFillTx/>
                <a:latin typeface="Times New Roman"/>
              </a:rPr>
              <a:t>&lt;stopka&gt;</a:t>
            </a:r>
          </a:p>
        </p:txBody>
      </p:sp>
      <p:sp>
        <p:nvSpPr>
          <p:cNvPr id="1133" name="PlaceHolder 5"/>
          <p:cNvSpPr>
            <a:spLocks noGrp="1"/>
          </p:cNvSpPr>
          <p:nvPr>
            <p:ph type="sldNum" idx="573"/>
          </p:nvPr>
        </p:nvSpPr>
        <p:spPr>
          <a:xfrm>
            <a:off x="6553080" y="6248520"/>
            <a:ext cx="1904760" cy="456840"/>
          </a:xfrm>
          <a:prstGeom prst="rect">
            <a:avLst/>
          </a:prstGeom>
          <a:noFill/>
          <a:ln w="9360">
            <a:noFill/>
          </a:ln>
        </p:spPr>
        <p:txBody>
          <a:bodyPr lIns="91440" tIns="45720" rIns="91440" bIns="45720" numCol="1" spcCol="0" anchor="t">
            <a:noAutofit/>
          </a:bodyPr>
          <a:lstStyle>
            <a:lvl1pPr indent="0" algn="r">
              <a:lnSpc>
                <a:spcPct val="100000"/>
              </a:lnSpc>
              <a:buNone/>
              <a:defRPr lang="pl-PL" sz="1400" b="1" u="none" strike="noStrike">
                <a:solidFill>
                  <a:srgbClr val="000000"/>
                </a:solidFill>
                <a:uFillTx/>
                <a:latin typeface="Times New Roman"/>
              </a:defRPr>
            </a:lvl1pPr>
          </a:lstStyle>
          <a:p>
            <a:pPr indent="0" algn="r">
              <a:lnSpc>
                <a:spcPct val="100000"/>
              </a:lnSpc>
              <a:buNone/>
            </a:pPr>
            <a:fld id="{7A1A9A02-385E-43BC-ACED-B99C164E2405}" type="slidenum">
              <a:rPr lang="pl-PL" sz="1400" b="1" u="none" strike="noStrike">
                <a:solidFill>
                  <a:srgbClr val="000000"/>
                </a:solidFill>
                <a:uFillTx/>
                <a:latin typeface="Times New Roman"/>
              </a:rPr>
              <a:t>‹#›</a:t>
            </a:fld>
            <a:endParaRPr lang="pl-PL" sz="1400" b="0" u="none" strike="noStrik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4029" r:id="rId1"/>
  </p:sldLayoutIdLst>
  <p:txStyles>
    <p:titleStyle/>
    <p:bodyStyle/>
    <p:otherStyle/>
  </p:txStyles>
</p:sldMaster>
</file>

<file path=ppt/slideMasters/slideMaster178.xml><?xml version="1.0" encoding="utf-8"?>
<p:sldMaster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1134" name="PlaceHolder 1"/>
          <p:cNvSpPr>
            <a:spLocks noGrp="1"/>
          </p:cNvSpPr>
          <p:nvPr>
            <p:ph type="title"/>
          </p:nvPr>
        </p:nvSpPr>
        <p:spPr>
          <a:xfrm>
            <a:off x="6515280" y="609480"/>
            <a:ext cx="1942920" cy="5486040"/>
          </a:xfrm>
          <a:prstGeom prst="rect">
            <a:avLst/>
          </a:prstGeom>
          <a:noFill/>
          <a:ln w="0">
            <a:noFill/>
          </a:ln>
        </p:spPr>
        <p:txBody>
          <a:bodyPr vert="eaVert" lIns="91440" tIns="45720" rIns="91440" bIns="45720" numCol="1" spcCol="0" anchor="ctr">
            <a:noAutofit/>
          </a:bodyPr>
          <a:lstStyle/>
          <a:p>
            <a:pPr indent="0" algn="ctr">
              <a:lnSpc>
                <a:spcPct val="100000"/>
              </a:lnSpc>
              <a:buNone/>
            </a:pPr>
            <a:r>
              <a:rPr lang="pl-PL" sz="4400" b="0" u="none" strike="noStrike">
                <a:solidFill>
                  <a:schemeClr val="dk2"/>
                </a:solidFill>
                <a:uFillTx/>
                <a:latin typeface="Times New Roman"/>
              </a:rPr>
              <a:t>Kliknij, aby edytować styl</a:t>
            </a:r>
            <a:endParaRPr lang="pl-PL" sz="4400" b="0" u="none" strike="noStrike">
              <a:solidFill>
                <a:schemeClr val="dk1"/>
              </a:solidFill>
              <a:uFillTx/>
              <a:latin typeface="Times New Roman"/>
            </a:endParaRPr>
          </a:p>
        </p:txBody>
      </p:sp>
      <p:sp>
        <p:nvSpPr>
          <p:cNvPr id="1135" name="PlaceHolder 2"/>
          <p:cNvSpPr>
            <a:spLocks noGrp="1"/>
          </p:cNvSpPr>
          <p:nvPr>
            <p:ph type="body"/>
          </p:nvPr>
        </p:nvSpPr>
        <p:spPr>
          <a:xfrm>
            <a:off x="685800" y="609480"/>
            <a:ext cx="5676480" cy="5486040"/>
          </a:xfrm>
          <a:prstGeom prst="rect">
            <a:avLst/>
          </a:prstGeom>
          <a:noFill/>
          <a:ln w="0">
            <a:noFill/>
          </a:ln>
        </p:spPr>
        <p:txBody>
          <a:bodyPr vert="eaVert" lIns="91440" tIns="45720" rIns="91440" bIns="45720" numCol="1" spcCol="0" anchor="t">
            <a:noAutofit/>
          </a:bodyPr>
          <a:lstStyle/>
          <a:p>
            <a:pPr marL="343080" indent="-343080">
              <a:lnSpc>
                <a:spcPct val="100000"/>
              </a:lnSpc>
              <a:spcBef>
                <a:spcPts val="641"/>
              </a:spcBef>
              <a:buClr>
                <a:srgbClr val="000000"/>
              </a:buClr>
              <a:buFont typeface="Symbol" charset="2"/>
              <a:buChar char=""/>
            </a:pPr>
            <a:r>
              <a:rPr lang="pl-PL" sz="3200" b="0" u="none" strike="noStrike">
                <a:solidFill>
                  <a:schemeClr val="dk1"/>
                </a:solidFill>
                <a:uFillTx/>
                <a:latin typeface="Times New Roman"/>
              </a:rPr>
              <a:t>Kliknij, aby edytować style wzorca tekstu</a:t>
            </a:r>
          </a:p>
          <a:p>
            <a:pPr marL="743040" lvl="1" indent="-285840">
              <a:lnSpc>
                <a:spcPct val="100000"/>
              </a:lnSpc>
              <a:spcBef>
                <a:spcPts val="561"/>
              </a:spcBef>
              <a:buClr>
                <a:srgbClr val="000000"/>
              </a:buClr>
              <a:buFont typeface="Symbol" charset="2"/>
              <a:buChar char=""/>
            </a:pPr>
            <a:r>
              <a:rPr lang="pl-PL" sz="2800" b="0" u="none" strike="noStrike">
                <a:solidFill>
                  <a:schemeClr val="dk1"/>
                </a:solidFill>
                <a:uFillTx/>
                <a:latin typeface="Times New Roman"/>
              </a:rPr>
              <a:t>Drugi poziom</a:t>
            </a:r>
          </a:p>
          <a:p>
            <a:pPr marL="1143000" lvl="2" indent="-228600">
              <a:lnSpc>
                <a:spcPct val="100000"/>
              </a:lnSpc>
              <a:spcBef>
                <a:spcPts val="479"/>
              </a:spcBef>
              <a:buClr>
                <a:srgbClr val="000000"/>
              </a:buClr>
              <a:buFont typeface="Symbol" charset="2"/>
              <a:buChar char=""/>
            </a:pPr>
            <a:r>
              <a:rPr lang="pl-PL" sz="2400" b="0" u="none" strike="noStrike">
                <a:solidFill>
                  <a:schemeClr val="dk1"/>
                </a:solidFill>
                <a:uFillTx/>
                <a:latin typeface="Times New Roman"/>
              </a:rPr>
              <a:t>Trzeci poziom</a:t>
            </a:r>
          </a:p>
          <a:p>
            <a:pPr marL="1600200" lvl="3" indent="-228600">
              <a:lnSpc>
                <a:spcPct val="100000"/>
              </a:lnSpc>
              <a:spcBef>
                <a:spcPts val="400"/>
              </a:spcBef>
              <a:buClr>
                <a:srgbClr val="000000"/>
              </a:buClr>
              <a:buFont typeface="Symbol" charset="2"/>
              <a:buChar char=""/>
            </a:pPr>
            <a:r>
              <a:rPr lang="pl-PL" sz="2000" b="0" u="none" strike="noStrike">
                <a:solidFill>
                  <a:schemeClr val="dk1"/>
                </a:solidFill>
                <a:uFillTx/>
                <a:latin typeface="Times New Roman"/>
              </a:rPr>
              <a:t>Czwarty poziom</a:t>
            </a:r>
          </a:p>
          <a:p>
            <a:pPr marL="2057400" lvl="4" indent="-228600">
              <a:lnSpc>
                <a:spcPct val="100000"/>
              </a:lnSpc>
              <a:spcBef>
                <a:spcPts val="400"/>
              </a:spcBef>
              <a:buClr>
                <a:srgbClr val="000000"/>
              </a:buClr>
              <a:buFont typeface="OpenSymbol"/>
              <a:buChar char="»"/>
            </a:pPr>
            <a:r>
              <a:rPr lang="pl-PL" sz="2000" b="0" u="none" strike="noStrike">
                <a:solidFill>
                  <a:schemeClr val="dk1"/>
                </a:solidFill>
                <a:uFillTx/>
                <a:latin typeface="Times New Roman"/>
              </a:rPr>
              <a:t>Piąty poziom</a:t>
            </a:r>
          </a:p>
        </p:txBody>
      </p:sp>
      <p:sp>
        <p:nvSpPr>
          <p:cNvPr id="1136" name="PlaceHolder 3"/>
          <p:cNvSpPr>
            <a:spLocks noGrp="1"/>
          </p:cNvSpPr>
          <p:nvPr>
            <p:ph type="dt" idx="574"/>
          </p:nvPr>
        </p:nvSpPr>
        <p:spPr>
          <a:xfrm>
            <a:off x="685800" y="6248520"/>
            <a:ext cx="1904760" cy="456840"/>
          </a:xfrm>
          <a:prstGeom prst="rect">
            <a:avLst/>
          </a:prstGeom>
          <a:noFill/>
          <a:ln w="9360">
            <a:noFill/>
          </a:ln>
        </p:spPr>
        <p:txBody>
          <a:bodyPr lIns="91440" tIns="45720" rIns="91440" bIns="45720" numCol="1" spcCol="0" anchor="t">
            <a:noAutofit/>
          </a:bodyPr>
          <a:lstStyle>
            <a:lvl1pPr indent="0">
              <a:buNone/>
              <a:defRPr lang="pl-PL" sz="1400" b="0" u="none" strike="noStrike">
                <a:solidFill>
                  <a:srgbClr val="000000"/>
                </a:solidFill>
                <a:uFillTx/>
                <a:latin typeface="Times New Roman"/>
              </a:defRPr>
            </a:lvl1pPr>
          </a:lstStyle>
          <a:p>
            <a:pPr indent="0">
              <a:buNone/>
            </a:pPr>
            <a:r>
              <a:rPr lang="pl-PL" sz="1400" b="0" u="none" strike="noStrike">
                <a:solidFill>
                  <a:srgbClr val="000000"/>
                </a:solidFill>
                <a:uFillTx/>
                <a:latin typeface="Times New Roman"/>
              </a:rPr>
              <a:t>&lt;data/godzina&gt;</a:t>
            </a:r>
          </a:p>
        </p:txBody>
      </p:sp>
      <p:sp>
        <p:nvSpPr>
          <p:cNvPr id="1137" name="PlaceHolder 4"/>
          <p:cNvSpPr>
            <a:spLocks noGrp="1"/>
          </p:cNvSpPr>
          <p:nvPr>
            <p:ph type="ftr" idx="575"/>
          </p:nvPr>
        </p:nvSpPr>
        <p:spPr>
          <a:xfrm>
            <a:off x="3124080" y="6248520"/>
            <a:ext cx="2895120" cy="456840"/>
          </a:xfrm>
          <a:prstGeom prst="rect">
            <a:avLst/>
          </a:prstGeom>
          <a:noFill/>
          <a:ln w="9360">
            <a:noFill/>
          </a:ln>
        </p:spPr>
        <p:txBody>
          <a:bodyPr lIns="91440" tIns="45720" rIns="91440" bIns="45720" numCol="1" spcCol="0" anchor="t">
            <a:noAutofit/>
          </a:bodyPr>
          <a:lstStyle>
            <a:lvl1pPr indent="0" algn="ctr">
              <a:buNone/>
              <a:defRPr lang="pl-PL" sz="1400" b="0" u="none" strike="noStrike">
                <a:solidFill>
                  <a:srgbClr val="000000"/>
                </a:solidFill>
                <a:uFillTx/>
                <a:latin typeface="Times New Roman"/>
              </a:defRPr>
            </a:lvl1pPr>
          </a:lstStyle>
          <a:p>
            <a:pPr indent="0" algn="ctr">
              <a:buNone/>
            </a:pPr>
            <a:r>
              <a:rPr lang="pl-PL" sz="1400" b="0" u="none" strike="noStrike">
                <a:solidFill>
                  <a:srgbClr val="000000"/>
                </a:solidFill>
                <a:uFillTx/>
                <a:latin typeface="Times New Roman"/>
              </a:rPr>
              <a:t>&lt;stopka&gt;</a:t>
            </a:r>
          </a:p>
        </p:txBody>
      </p:sp>
      <p:sp>
        <p:nvSpPr>
          <p:cNvPr id="1138" name="PlaceHolder 5"/>
          <p:cNvSpPr>
            <a:spLocks noGrp="1"/>
          </p:cNvSpPr>
          <p:nvPr>
            <p:ph type="sldNum" idx="576"/>
          </p:nvPr>
        </p:nvSpPr>
        <p:spPr>
          <a:xfrm>
            <a:off x="6553080" y="6248520"/>
            <a:ext cx="1904760" cy="456840"/>
          </a:xfrm>
          <a:prstGeom prst="rect">
            <a:avLst/>
          </a:prstGeom>
          <a:noFill/>
          <a:ln w="9360">
            <a:noFill/>
          </a:ln>
        </p:spPr>
        <p:txBody>
          <a:bodyPr lIns="91440" tIns="45720" rIns="91440" bIns="45720" numCol="1" spcCol="0" anchor="t">
            <a:noAutofit/>
          </a:bodyPr>
          <a:lstStyle>
            <a:lvl1pPr indent="0" algn="r">
              <a:lnSpc>
                <a:spcPct val="100000"/>
              </a:lnSpc>
              <a:buNone/>
              <a:defRPr lang="pl-PL" sz="1400" b="1" u="none" strike="noStrike">
                <a:solidFill>
                  <a:srgbClr val="000000"/>
                </a:solidFill>
                <a:uFillTx/>
                <a:latin typeface="Times New Roman"/>
              </a:defRPr>
            </a:lvl1pPr>
          </a:lstStyle>
          <a:p>
            <a:pPr indent="0" algn="r">
              <a:lnSpc>
                <a:spcPct val="100000"/>
              </a:lnSpc>
              <a:buNone/>
            </a:pPr>
            <a:fld id="{1D637295-74D0-4AC9-B106-582EB784B16D}" type="slidenum">
              <a:rPr lang="pl-PL" sz="1400" b="1" u="none" strike="noStrike">
                <a:solidFill>
                  <a:srgbClr val="000000"/>
                </a:solidFill>
                <a:uFillTx/>
                <a:latin typeface="Times New Roman"/>
              </a:rPr>
              <a:t>‹#›</a:t>
            </a:fld>
            <a:endParaRPr lang="pl-PL" sz="1400" b="0" u="none" strike="noStrik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4031" r:id="rId1"/>
  </p:sldLayoutIdLst>
  <p:txStyles>
    <p:titleStyle/>
    <p:bodyStyle/>
    <p:otherStyle/>
  </p:txStyles>
</p:sldMaster>
</file>

<file path=ppt/slideMasters/slideMaster179.xml><?xml version="1.0" encoding="utf-8"?>
<p:sldMaster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1139" name="PlaceHolder 1"/>
          <p:cNvSpPr>
            <a:spLocks noGrp="1"/>
          </p:cNvSpPr>
          <p:nvPr>
            <p:ph type="title"/>
          </p:nvPr>
        </p:nvSpPr>
        <p:spPr>
          <a:xfrm>
            <a:off x="685800" y="609480"/>
            <a:ext cx="7772040" cy="1142640"/>
          </a:xfrm>
          <a:prstGeom prst="rect">
            <a:avLst/>
          </a:prstGeom>
          <a:noFill/>
          <a:ln w="0">
            <a:noFill/>
          </a:ln>
        </p:spPr>
        <p:txBody>
          <a:bodyPr lIns="91440" tIns="45720" rIns="91440" bIns="45720" numCol="1" spcCol="0" anchor="ctr">
            <a:noAutofit/>
          </a:bodyPr>
          <a:lstStyle/>
          <a:p>
            <a:pPr indent="0" algn="ctr">
              <a:lnSpc>
                <a:spcPct val="100000"/>
              </a:lnSpc>
              <a:buNone/>
            </a:pPr>
            <a:r>
              <a:rPr lang="pl-PL" sz="4400" b="0" u="none" strike="noStrike">
                <a:solidFill>
                  <a:schemeClr val="dk2"/>
                </a:solidFill>
                <a:uFillTx/>
                <a:latin typeface="Times New Roman"/>
              </a:rPr>
              <a:t>Kliknij, aby edytować styl</a:t>
            </a:r>
            <a:endParaRPr lang="pl-PL" sz="4400" b="0" u="none" strike="noStrike">
              <a:solidFill>
                <a:schemeClr val="dk1"/>
              </a:solidFill>
              <a:uFillTx/>
              <a:latin typeface="Times New Roman"/>
            </a:endParaRPr>
          </a:p>
        </p:txBody>
      </p:sp>
      <p:sp>
        <p:nvSpPr>
          <p:cNvPr id="1140" name="PlaceHolder 2"/>
          <p:cNvSpPr>
            <a:spLocks noGrp="1"/>
          </p:cNvSpPr>
          <p:nvPr>
            <p:ph type="body"/>
          </p:nvPr>
        </p:nvSpPr>
        <p:spPr>
          <a:xfrm>
            <a:off x="685800" y="1981080"/>
            <a:ext cx="7772040" cy="4114440"/>
          </a:xfrm>
          <a:prstGeom prst="rect">
            <a:avLst/>
          </a:prstGeom>
          <a:noFill/>
          <a:ln w="0">
            <a:noFill/>
          </a:ln>
        </p:spPr>
        <p:txBody>
          <a:bodyPr lIns="91440" tIns="45720" rIns="91440" bIns="45720" numCol="1" spcCol="0" anchor="t">
            <a:noAutofit/>
          </a:bodyPr>
          <a:lstStyle/>
          <a:p>
            <a:pPr marL="343080" indent="-343080">
              <a:lnSpc>
                <a:spcPct val="100000"/>
              </a:lnSpc>
              <a:spcBef>
                <a:spcPts val="641"/>
              </a:spcBef>
              <a:buClr>
                <a:srgbClr val="000000"/>
              </a:buClr>
              <a:buFont typeface="Symbol" charset="2"/>
              <a:buChar char=""/>
            </a:pPr>
            <a:r>
              <a:rPr lang="pl-PL" sz="3200" b="0" u="none" strike="noStrike">
                <a:solidFill>
                  <a:schemeClr val="dk1"/>
                </a:solidFill>
                <a:uFillTx/>
                <a:latin typeface="Times New Roman"/>
              </a:rPr>
              <a:t>Kliknij, aby edytować style wzorca tekstu</a:t>
            </a:r>
          </a:p>
          <a:p>
            <a:pPr marL="743040" lvl="1" indent="-285840">
              <a:lnSpc>
                <a:spcPct val="100000"/>
              </a:lnSpc>
              <a:spcBef>
                <a:spcPts val="561"/>
              </a:spcBef>
              <a:buClr>
                <a:srgbClr val="000000"/>
              </a:buClr>
              <a:buFont typeface="Symbol" charset="2"/>
              <a:buChar char=""/>
            </a:pPr>
            <a:r>
              <a:rPr lang="pl-PL" sz="2800" b="0" u="none" strike="noStrike">
                <a:solidFill>
                  <a:schemeClr val="dk1"/>
                </a:solidFill>
                <a:uFillTx/>
                <a:latin typeface="Times New Roman"/>
              </a:rPr>
              <a:t>Drugi poziom</a:t>
            </a:r>
          </a:p>
          <a:p>
            <a:pPr marL="1143000" lvl="2" indent="-228600">
              <a:lnSpc>
                <a:spcPct val="100000"/>
              </a:lnSpc>
              <a:spcBef>
                <a:spcPts val="479"/>
              </a:spcBef>
              <a:buClr>
                <a:srgbClr val="000000"/>
              </a:buClr>
              <a:buFont typeface="Symbol" charset="2"/>
              <a:buChar char=""/>
            </a:pPr>
            <a:r>
              <a:rPr lang="pl-PL" sz="2400" b="0" u="none" strike="noStrike">
                <a:solidFill>
                  <a:schemeClr val="dk1"/>
                </a:solidFill>
                <a:uFillTx/>
                <a:latin typeface="Times New Roman"/>
              </a:rPr>
              <a:t>Trzeci poziom</a:t>
            </a:r>
          </a:p>
          <a:p>
            <a:pPr marL="1600200" lvl="3" indent="-228600">
              <a:lnSpc>
                <a:spcPct val="100000"/>
              </a:lnSpc>
              <a:spcBef>
                <a:spcPts val="400"/>
              </a:spcBef>
              <a:buClr>
                <a:srgbClr val="000000"/>
              </a:buClr>
              <a:buFont typeface="Symbol" charset="2"/>
              <a:buChar char=""/>
            </a:pPr>
            <a:r>
              <a:rPr lang="pl-PL" sz="2000" b="0" u="none" strike="noStrike">
                <a:solidFill>
                  <a:schemeClr val="dk1"/>
                </a:solidFill>
                <a:uFillTx/>
                <a:latin typeface="Times New Roman"/>
              </a:rPr>
              <a:t>Czwarty poziom</a:t>
            </a:r>
          </a:p>
          <a:p>
            <a:pPr marL="2057400" lvl="4" indent="-228600">
              <a:lnSpc>
                <a:spcPct val="100000"/>
              </a:lnSpc>
              <a:spcBef>
                <a:spcPts val="400"/>
              </a:spcBef>
              <a:buClr>
                <a:srgbClr val="000000"/>
              </a:buClr>
              <a:buFont typeface="OpenSymbol"/>
              <a:buChar char="»"/>
            </a:pPr>
            <a:r>
              <a:rPr lang="pl-PL" sz="2000" b="0" u="none" strike="noStrike">
                <a:solidFill>
                  <a:schemeClr val="dk1"/>
                </a:solidFill>
                <a:uFillTx/>
                <a:latin typeface="Times New Roman"/>
              </a:rPr>
              <a:t>Piąty poziom</a:t>
            </a:r>
          </a:p>
        </p:txBody>
      </p:sp>
      <p:sp>
        <p:nvSpPr>
          <p:cNvPr id="1141" name="PlaceHolder 3"/>
          <p:cNvSpPr>
            <a:spLocks noGrp="1"/>
          </p:cNvSpPr>
          <p:nvPr>
            <p:ph type="dt" idx="577"/>
          </p:nvPr>
        </p:nvSpPr>
        <p:spPr>
          <a:xfrm>
            <a:off x="685800" y="6248520"/>
            <a:ext cx="1904760" cy="456840"/>
          </a:xfrm>
          <a:prstGeom prst="rect">
            <a:avLst/>
          </a:prstGeom>
          <a:noFill/>
          <a:ln w="9360">
            <a:noFill/>
          </a:ln>
        </p:spPr>
        <p:txBody>
          <a:bodyPr lIns="91440" tIns="45720" rIns="91440" bIns="45720" numCol="1" spcCol="0" anchor="t">
            <a:noAutofit/>
          </a:bodyPr>
          <a:lstStyle>
            <a:lvl1pPr indent="0">
              <a:buNone/>
              <a:defRPr lang="pl-PL" sz="1400" b="0" u="none" strike="noStrike">
                <a:solidFill>
                  <a:srgbClr val="000000"/>
                </a:solidFill>
                <a:uFillTx/>
                <a:latin typeface="Times New Roman"/>
              </a:defRPr>
            </a:lvl1pPr>
          </a:lstStyle>
          <a:p>
            <a:pPr indent="0">
              <a:buNone/>
            </a:pPr>
            <a:r>
              <a:rPr lang="pl-PL" sz="1400" b="0" u="none" strike="noStrike">
                <a:solidFill>
                  <a:srgbClr val="000000"/>
                </a:solidFill>
                <a:uFillTx/>
                <a:latin typeface="Times New Roman"/>
              </a:rPr>
              <a:t>&lt;data/godzina&gt;</a:t>
            </a:r>
          </a:p>
        </p:txBody>
      </p:sp>
      <p:sp>
        <p:nvSpPr>
          <p:cNvPr id="1142" name="PlaceHolder 4"/>
          <p:cNvSpPr>
            <a:spLocks noGrp="1"/>
          </p:cNvSpPr>
          <p:nvPr>
            <p:ph type="ftr" idx="578"/>
          </p:nvPr>
        </p:nvSpPr>
        <p:spPr>
          <a:xfrm>
            <a:off x="3124080" y="6248520"/>
            <a:ext cx="2895120" cy="456840"/>
          </a:xfrm>
          <a:prstGeom prst="rect">
            <a:avLst/>
          </a:prstGeom>
          <a:noFill/>
          <a:ln w="9360">
            <a:noFill/>
          </a:ln>
        </p:spPr>
        <p:txBody>
          <a:bodyPr lIns="91440" tIns="45720" rIns="91440" bIns="45720" numCol="1" spcCol="0" anchor="t">
            <a:noAutofit/>
          </a:bodyPr>
          <a:lstStyle>
            <a:lvl1pPr indent="0" algn="ctr">
              <a:buNone/>
              <a:defRPr lang="pl-PL" sz="1400" b="0" u="none" strike="noStrike">
                <a:solidFill>
                  <a:srgbClr val="000000"/>
                </a:solidFill>
                <a:uFillTx/>
                <a:latin typeface="Times New Roman"/>
              </a:defRPr>
            </a:lvl1pPr>
          </a:lstStyle>
          <a:p>
            <a:pPr indent="0" algn="ctr">
              <a:buNone/>
            </a:pPr>
            <a:r>
              <a:rPr lang="pl-PL" sz="1400" b="0" u="none" strike="noStrike">
                <a:solidFill>
                  <a:srgbClr val="000000"/>
                </a:solidFill>
                <a:uFillTx/>
                <a:latin typeface="Times New Roman"/>
              </a:rPr>
              <a:t>&lt;stopka&gt;</a:t>
            </a:r>
          </a:p>
        </p:txBody>
      </p:sp>
      <p:sp>
        <p:nvSpPr>
          <p:cNvPr id="1143" name="PlaceHolder 5"/>
          <p:cNvSpPr>
            <a:spLocks noGrp="1"/>
          </p:cNvSpPr>
          <p:nvPr>
            <p:ph type="sldNum" idx="579"/>
          </p:nvPr>
        </p:nvSpPr>
        <p:spPr>
          <a:xfrm>
            <a:off x="6553080" y="6248520"/>
            <a:ext cx="1904760" cy="456840"/>
          </a:xfrm>
          <a:prstGeom prst="rect">
            <a:avLst/>
          </a:prstGeom>
          <a:noFill/>
          <a:ln w="9360">
            <a:noFill/>
          </a:ln>
        </p:spPr>
        <p:txBody>
          <a:bodyPr lIns="91440" tIns="45720" rIns="91440" bIns="45720" numCol="1" spcCol="0" anchor="t">
            <a:noAutofit/>
          </a:bodyPr>
          <a:lstStyle>
            <a:lvl1pPr indent="0" algn="r">
              <a:lnSpc>
                <a:spcPct val="100000"/>
              </a:lnSpc>
              <a:buNone/>
              <a:defRPr lang="pl-PL" sz="1400" b="1" u="none" strike="noStrike">
                <a:solidFill>
                  <a:srgbClr val="000000"/>
                </a:solidFill>
                <a:uFillTx/>
                <a:latin typeface="Times New Roman"/>
              </a:defRPr>
            </a:lvl1pPr>
          </a:lstStyle>
          <a:p>
            <a:pPr indent="0" algn="r">
              <a:lnSpc>
                <a:spcPct val="100000"/>
              </a:lnSpc>
              <a:buNone/>
            </a:pPr>
            <a:fld id="{8EDBA6FF-80FF-4473-B995-8F61B28F6268}" type="slidenum">
              <a:rPr lang="pl-PL" sz="1400" b="1" u="none" strike="noStrike">
                <a:solidFill>
                  <a:srgbClr val="000000"/>
                </a:solidFill>
                <a:uFillTx/>
                <a:latin typeface="Times New Roman"/>
              </a:rPr>
              <a:t>‹#›</a:t>
            </a:fld>
            <a:endParaRPr lang="pl-PL" sz="1400" b="0" u="none" strike="noStrik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4033" r:id="rId1"/>
  </p:sldLayoutIdLst>
  <p:txStyles>
    <p:titleStyle/>
    <p:bodyStyle/>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106" name="PlaceHolder 1"/>
          <p:cNvSpPr>
            <a:spLocks noGrp="1"/>
          </p:cNvSpPr>
          <p:nvPr>
            <p:ph type="title"/>
          </p:nvPr>
        </p:nvSpPr>
        <p:spPr>
          <a:xfrm>
            <a:off x="457200" y="274680"/>
            <a:ext cx="8229240" cy="1142640"/>
          </a:xfrm>
          <a:prstGeom prst="rect">
            <a:avLst/>
          </a:prstGeom>
          <a:noFill/>
          <a:ln w="0">
            <a:noFill/>
          </a:ln>
        </p:spPr>
        <p:txBody>
          <a:bodyPr lIns="90360" tIns="45360" rIns="90360" bIns="45360" numCol="1" spcCol="0" anchor="ctr">
            <a:noAutofit/>
          </a:bodyPr>
          <a:lstStyle/>
          <a:p>
            <a:pPr indent="0" algn="ctr">
              <a:lnSpc>
                <a:spcPct val="100000"/>
              </a:lnSpc>
              <a:buNone/>
            </a:pPr>
            <a:r>
              <a:rPr lang="pl-PL" sz="4400" b="0" u="none" strike="noStrike">
                <a:solidFill>
                  <a:schemeClr val="dk2"/>
                </a:solidFill>
                <a:uFillTx/>
                <a:latin typeface="Times New Roman"/>
              </a:rPr>
              <a:t>Kliknij, aby edytować styl</a:t>
            </a:r>
            <a:endParaRPr lang="pl-PL" sz="4400" b="0" u="none" strike="noStrike">
              <a:solidFill>
                <a:schemeClr val="dk1"/>
              </a:solidFill>
              <a:uFillTx/>
              <a:latin typeface="Times New Roman"/>
            </a:endParaRPr>
          </a:p>
        </p:txBody>
      </p:sp>
      <p:sp>
        <p:nvSpPr>
          <p:cNvPr id="107" name="PlaceHolder 2"/>
          <p:cNvSpPr>
            <a:spLocks noGrp="1"/>
          </p:cNvSpPr>
          <p:nvPr>
            <p:ph type="body"/>
          </p:nvPr>
        </p:nvSpPr>
        <p:spPr>
          <a:xfrm>
            <a:off x="457200" y="1535040"/>
            <a:ext cx="4039920" cy="639360"/>
          </a:xfrm>
          <a:prstGeom prst="rect">
            <a:avLst/>
          </a:prstGeom>
          <a:noFill/>
          <a:ln w="0">
            <a:noFill/>
          </a:ln>
        </p:spPr>
        <p:txBody>
          <a:bodyPr lIns="90360" tIns="45360" rIns="90360" bIns="45360" numCol="1" spcCol="0" anchor="b">
            <a:noAutofit/>
          </a:bodyPr>
          <a:lstStyle/>
          <a:p>
            <a:pPr indent="0">
              <a:lnSpc>
                <a:spcPct val="100000"/>
              </a:lnSpc>
              <a:spcBef>
                <a:spcPts val="479"/>
              </a:spcBef>
              <a:buNone/>
              <a:tabLst>
                <a:tab pos="0" algn="l"/>
              </a:tabLst>
            </a:pPr>
            <a:r>
              <a:rPr lang="pl-PL" sz="2400" b="1" u="none" strike="noStrike">
                <a:solidFill>
                  <a:schemeClr val="dk1"/>
                </a:solidFill>
                <a:uFillTx/>
                <a:latin typeface="Times New Roman"/>
              </a:rPr>
              <a:t>Kliknij, aby edytować style wzorca tekstu</a:t>
            </a:r>
            <a:endParaRPr lang="pl-PL" sz="2400" b="0" u="none" strike="noStrike">
              <a:solidFill>
                <a:schemeClr val="dk1"/>
              </a:solidFill>
              <a:uFillTx/>
              <a:latin typeface="Times New Roman"/>
            </a:endParaRPr>
          </a:p>
        </p:txBody>
      </p:sp>
      <p:sp>
        <p:nvSpPr>
          <p:cNvPr id="108" name="PlaceHolder 3"/>
          <p:cNvSpPr>
            <a:spLocks noGrp="1"/>
          </p:cNvSpPr>
          <p:nvPr>
            <p:ph type="body"/>
          </p:nvPr>
        </p:nvSpPr>
        <p:spPr>
          <a:xfrm>
            <a:off x="457200" y="2174760"/>
            <a:ext cx="4039920" cy="3951000"/>
          </a:xfrm>
          <a:prstGeom prst="rect">
            <a:avLst/>
          </a:prstGeom>
          <a:noFill/>
          <a:ln w="0">
            <a:noFill/>
          </a:ln>
        </p:spPr>
        <p:txBody>
          <a:bodyPr lIns="90360" tIns="45360" rIns="90360" bIns="45360" numCol="1" spcCol="0" anchor="t">
            <a:noAutofit/>
          </a:bodyPr>
          <a:lstStyle/>
          <a:p>
            <a:pPr marL="339480" indent="-339480">
              <a:lnSpc>
                <a:spcPct val="100000"/>
              </a:lnSpc>
              <a:spcBef>
                <a:spcPts val="479"/>
              </a:spcBef>
              <a:buClr>
                <a:srgbClr val="000000"/>
              </a:buClr>
              <a:buFont typeface="Symbol" charset="2"/>
              <a:buChar char=""/>
            </a:pPr>
            <a:r>
              <a:rPr lang="pl-PL" sz="2400" b="0" u="none" strike="noStrike">
                <a:solidFill>
                  <a:schemeClr val="dk1"/>
                </a:solidFill>
                <a:uFillTx/>
                <a:latin typeface="Times New Roman"/>
              </a:rPr>
              <a:t>Kliknij, aby edytować style wzorca tekstu</a:t>
            </a:r>
          </a:p>
          <a:p>
            <a:pPr marL="735480" lvl="1" indent="-282960">
              <a:lnSpc>
                <a:spcPct val="100000"/>
              </a:lnSpc>
              <a:spcBef>
                <a:spcPts val="400"/>
              </a:spcBef>
              <a:buClr>
                <a:srgbClr val="000000"/>
              </a:buClr>
              <a:buFont typeface="Symbol" charset="2"/>
              <a:buChar char=""/>
            </a:pPr>
            <a:r>
              <a:rPr lang="pl-PL" sz="2000" b="0" u="none" strike="noStrike">
                <a:solidFill>
                  <a:schemeClr val="dk1"/>
                </a:solidFill>
                <a:uFillTx/>
                <a:latin typeface="Times New Roman"/>
              </a:rPr>
              <a:t>Drugi poziom</a:t>
            </a:r>
          </a:p>
          <a:p>
            <a:pPr marL="1131840" lvl="2" indent="-226440">
              <a:lnSpc>
                <a:spcPct val="100000"/>
              </a:lnSpc>
              <a:spcBef>
                <a:spcPts val="360"/>
              </a:spcBef>
              <a:buClr>
                <a:srgbClr val="000000"/>
              </a:buClr>
              <a:buFont typeface="Symbol" charset="2"/>
              <a:buChar char=""/>
            </a:pPr>
            <a:r>
              <a:rPr lang="pl-PL" sz="1800" b="0" u="none" strike="noStrike">
                <a:solidFill>
                  <a:schemeClr val="dk1"/>
                </a:solidFill>
                <a:uFillTx/>
                <a:latin typeface="Times New Roman"/>
              </a:rPr>
              <a:t>Trzeci poziom</a:t>
            </a:r>
          </a:p>
          <a:p>
            <a:pPr marL="1584360" lvl="3" indent="-226440">
              <a:lnSpc>
                <a:spcPct val="100000"/>
              </a:lnSpc>
              <a:spcBef>
                <a:spcPts val="320"/>
              </a:spcBef>
              <a:buClr>
                <a:srgbClr val="000000"/>
              </a:buClr>
              <a:buFont typeface="Symbol" charset="2"/>
              <a:buChar char=""/>
            </a:pPr>
            <a:r>
              <a:rPr lang="pl-PL" sz="1600" b="0" u="none" strike="noStrike">
                <a:solidFill>
                  <a:schemeClr val="dk1"/>
                </a:solidFill>
                <a:uFillTx/>
                <a:latin typeface="Times New Roman"/>
              </a:rPr>
              <a:t>Czwarty poziom</a:t>
            </a:r>
          </a:p>
          <a:p>
            <a:pPr marL="2036880" lvl="4" indent="-226440">
              <a:lnSpc>
                <a:spcPct val="100000"/>
              </a:lnSpc>
              <a:spcBef>
                <a:spcPts val="320"/>
              </a:spcBef>
              <a:buClr>
                <a:srgbClr val="000000"/>
              </a:buClr>
              <a:buFont typeface="OpenSymbol"/>
              <a:buChar char="»"/>
            </a:pPr>
            <a:r>
              <a:rPr lang="pl-PL" sz="1600" b="0" u="none" strike="noStrike">
                <a:solidFill>
                  <a:schemeClr val="dk1"/>
                </a:solidFill>
                <a:uFillTx/>
                <a:latin typeface="Times New Roman"/>
              </a:rPr>
              <a:t>Piąty poziom</a:t>
            </a:r>
          </a:p>
        </p:txBody>
      </p:sp>
      <p:sp>
        <p:nvSpPr>
          <p:cNvPr id="109" name="PlaceHolder 4"/>
          <p:cNvSpPr>
            <a:spLocks noGrp="1"/>
          </p:cNvSpPr>
          <p:nvPr>
            <p:ph type="body"/>
          </p:nvPr>
        </p:nvSpPr>
        <p:spPr>
          <a:xfrm>
            <a:off x="4645080" y="1535040"/>
            <a:ext cx="4041360" cy="639360"/>
          </a:xfrm>
          <a:prstGeom prst="rect">
            <a:avLst/>
          </a:prstGeom>
          <a:noFill/>
          <a:ln w="0">
            <a:noFill/>
          </a:ln>
        </p:spPr>
        <p:txBody>
          <a:bodyPr lIns="90360" tIns="45360" rIns="90360" bIns="45360" numCol="1" spcCol="0" anchor="b">
            <a:noAutofit/>
          </a:bodyPr>
          <a:lstStyle/>
          <a:p>
            <a:pPr indent="0">
              <a:lnSpc>
                <a:spcPct val="100000"/>
              </a:lnSpc>
              <a:spcBef>
                <a:spcPts val="479"/>
              </a:spcBef>
              <a:buNone/>
              <a:tabLst>
                <a:tab pos="0" algn="l"/>
              </a:tabLst>
            </a:pPr>
            <a:r>
              <a:rPr lang="pl-PL" sz="2400" b="1" u="none" strike="noStrike">
                <a:solidFill>
                  <a:schemeClr val="dk1"/>
                </a:solidFill>
                <a:uFillTx/>
                <a:latin typeface="Times New Roman"/>
              </a:rPr>
              <a:t>Kliknij, aby edytować style wzorca tekstu</a:t>
            </a:r>
            <a:endParaRPr lang="pl-PL" sz="2400" b="0" u="none" strike="noStrike">
              <a:solidFill>
                <a:schemeClr val="dk1"/>
              </a:solidFill>
              <a:uFillTx/>
              <a:latin typeface="Times New Roman"/>
            </a:endParaRPr>
          </a:p>
        </p:txBody>
      </p:sp>
      <p:sp>
        <p:nvSpPr>
          <p:cNvPr id="110" name="PlaceHolder 5"/>
          <p:cNvSpPr>
            <a:spLocks noGrp="1"/>
          </p:cNvSpPr>
          <p:nvPr>
            <p:ph type="body"/>
          </p:nvPr>
        </p:nvSpPr>
        <p:spPr>
          <a:xfrm>
            <a:off x="4645080" y="2174760"/>
            <a:ext cx="4041360" cy="3951000"/>
          </a:xfrm>
          <a:prstGeom prst="rect">
            <a:avLst/>
          </a:prstGeom>
          <a:noFill/>
          <a:ln w="0">
            <a:noFill/>
          </a:ln>
        </p:spPr>
        <p:txBody>
          <a:bodyPr lIns="90360" tIns="45360" rIns="90360" bIns="45360" numCol="1" spcCol="0" anchor="t">
            <a:noAutofit/>
          </a:bodyPr>
          <a:lstStyle/>
          <a:p>
            <a:pPr marL="339480" indent="-339480">
              <a:lnSpc>
                <a:spcPct val="100000"/>
              </a:lnSpc>
              <a:spcBef>
                <a:spcPts val="479"/>
              </a:spcBef>
              <a:buClr>
                <a:srgbClr val="000000"/>
              </a:buClr>
              <a:buFont typeface="Symbol" charset="2"/>
              <a:buChar char=""/>
            </a:pPr>
            <a:r>
              <a:rPr lang="pl-PL" sz="2400" b="0" u="none" strike="noStrike">
                <a:solidFill>
                  <a:schemeClr val="dk1"/>
                </a:solidFill>
                <a:uFillTx/>
                <a:latin typeface="Times New Roman"/>
              </a:rPr>
              <a:t>Kliknij, aby edytować style wzorca tekstu</a:t>
            </a:r>
          </a:p>
          <a:p>
            <a:pPr marL="735480" lvl="1" indent="-282960">
              <a:lnSpc>
                <a:spcPct val="100000"/>
              </a:lnSpc>
              <a:spcBef>
                <a:spcPts val="400"/>
              </a:spcBef>
              <a:buClr>
                <a:srgbClr val="000000"/>
              </a:buClr>
              <a:buFont typeface="Symbol" charset="2"/>
              <a:buChar char=""/>
            </a:pPr>
            <a:r>
              <a:rPr lang="pl-PL" sz="2000" b="0" u="none" strike="noStrike">
                <a:solidFill>
                  <a:schemeClr val="dk1"/>
                </a:solidFill>
                <a:uFillTx/>
                <a:latin typeface="Times New Roman"/>
              </a:rPr>
              <a:t>Drugi poziom</a:t>
            </a:r>
          </a:p>
          <a:p>
            <a:pPr marL="1131840" lvl="2" indent="-226440">
              <a:lnSpc>
                <a:spcPct val="100000"/>
              </a:lnSpc>
              <a:spcBef>
                <a:spcPts val="360"/>
              </a:spcBef>
              <a:buClr>
                <a:srgbClr val="000000"/>
              </a:buClr>
              <a:buFont typeface="Symbol" charset="2"/>
              <a:buChar char=""/>
            </a:pPr>
            <a:r>
              <a:rPr lang="pl-PL" sz="1800" b="0" u="none" strike="noStrike">
                <a:solidFill>
                  <a:schemeClr val="dk1"/>
                </a:solidFill>
                <a:uFillTx/>
                <a:latin typeface="Times New Roman"/>
              </a:rPr>
              <a:t>Trzeci poziom</a:t>
            </a:r>
          </a:p>
          <a:p>
            <a:pPr marL="1584360" lvl="3" indent="-226440">
              <a:lnSpc>
                <a:spcPct val="100000"/>
              </a:lnSpc>
              <a:spcBef>
                <a:spcPts val="320"/>
              </a:spcBef>
              <a:buClr>
                <a:srgbClr val="000000"/>
              </a:buClr>
              <a:buFont typeface="Symbol" charset="2"/>
              <a:buChar char=""/>
            </a:pPr>
            <a:r>
              <a:rPr lang="pl-PL" sz="1600" b="0" u="none" strike="noStrike">
                <a:solidFill>
                  <a:schemeClr val="dk1"/>
                </a:solidFill>
                <a:uFillTx/>
                <a:latin typeface="Times New Roman"/>
              </a:rPr>
              <a:t>Czwarty poziom</a:t>
            </a:r>
          </a:p>
          <a:p>
            <a:pPr marL="2036880" lvl="4" indent="-226440">
              <a:lnSpc>
                <a:spcPct val="100000"/>
              </a:lnSpc>
              <a:spcBef>
                <a:spcPts val="320"/>
              </a:spcBef>
              <a:buClr>
                <a:srgbClr val="000000"/>
              </a:buClr>
              <a:buFont typeface="OpenSymbol"/>
              <a:buChar char="»"/>
            </a:pPr>
            <a:r>
              <a:rPr lang="pl-PL" sz="1600" b="0" u="none" strike="noStrike">
                <a:solidFill>
                  <a:schemeClr val="dk1"/>
                </a:solidFill>
                <a:uFillTx/>
                <a:latin typeface="Times New Roman"/>
              </a:rPr>
              <a:t>Piąty poziom</a:t>
            </a:r>
          </a:p>
        </p:txBody>
      </p:sp>
      <p:sp>
        <p:nvSpPr>
          <p:cNvPr id="111" name="PlaceHolder 6"/>
          <p:cNvSpPr>
            <a:spLocks noGrp="1"/>
          </p:cNvSpPr>
          <p:nvPr>
            <p:ph type="dt" idx="52"/>
          </p:nvPr>
        </p:nvSpPr>
        <p:spPr>
          <a:xfrm>
            <a:off x="685800" y="6248520"/>
            <a:ext cx="1904760" cy="456840"/>
          </a:xfrm>
          <a:prstGeom prst="rect">
            <a:avLst/>
          </a:prstGeom>
          <a:noFill/>
          <a:ln w="0">
            <a:noFill/>
          </a:ln>
        </p:spPr>
        <p:txBody>
          <a:bodyPr lIns="90360" tIns="45360" rIns="90360" bIns="45360" numCol="1" spcCol="0" anchor="t">
            <a:noAutofit/>
          </a:bodyPr>
          <a:lstStyle>
            <a:lvl1pPr indent="0">
              <a:buNone/>
              <a:defRPr lang="pl-PL" sz="1400" b="0" u="none" strike="noStrike">
                <a:solidFill>
                  <a:srgbClr val="000000"/>
                </a:solidFill>
                <a:uFillTx/>
                <a:latin typeface="Times New Roman"/>
              </a:defRPr>
            </a:lvl1pPr>
          </a:lstStyle>
          <a:p>
            <a:pPr indent="0">
              <a:buNone/>
            </a:pPr>
            <a:r>
              <a:rPr lang="pl-PL" sz="1400" b="0" u="none" strike="noStrike">
                <a:solidFill>
                  <a:srgbClr val="000000"/>
                </a:solidFill>
                <a:uFillTx/>
                <a:latin typeface="Times New Roman"/>
              </a:rPr>
              <a:t>&lt;data/godzina&gt;</a:t>
            </a:r>
          </a:p>
        </p:txBody>
      </p:sp>
      <p:sp>
        <p:nvSpPr>
          <p:cNvPr id="112" name="PlaceHolder 7"/>
          <p:cNvSpPr>
            <a:spLocks noGrp="1"/>
          </p:cNvSpPr>
          <p:nvPr>
            <p:ph type="ftr" idx="53"/>
          </p:nvPr>
        </p:nvSpPr>
        <p:spPr>
          <a:xfrm>
            <a:off x="3124080" y="6248520"/>
            <a:ext cx="2895120" cy="456840"/>
          </a:xfrm>
          <a:prstGeom prst="rect">
            <a:avLst/>
          </a:prstGeom>
          <a:noFill/>
          <a:ln w="0">
            <a:noFill/>
          </a:ln>
        </p:spPr>
        <p:txBody>
          <a:bodyPr lIns="90360" tIns="45360" rIns="90360" bIns="45360" numCol="1" spcCol="0" anchor="t">
            <a:noAutofit/>
          </a:bodyPr>
          <a:lstStyle>
            <a:lvl1pPr indent="0" algn="ctr">
              <a:buNone/>
              <a:defRPr lang="pl-PL" sz="1400" b="0" u="none" strike="noStrike">
                <a:solidFill>
                  <a:srgbClr val="000000"/>
                </a:solidFill>
                <a:uFillTx/>
                <a:latin typeface="Times New Roman"/>
              </a:defRPr>
            </a:lvl1pPr>
          </a:lstStyle>
          <a:p>
            <a:pPr indent="0" algn="ctr">
              <a:buNone/>
            </a:pPr>
            <a:r>
              <a:rPr lang="pl-PL" sz="1400" b="0" u="none" strike="noStrike">
                <a:solidFill>
                  <a:srgbClr val="000000"/>
                </a:solidFill>
                <a:uFillTx/>
                <a:latin typeface="Times New Roman"/>
              </a:rPr>
              <a:t>&lt;stopka&gt;</a:t>
            </a:r>
          </a:p>
        </p:txBody>
      </p:sp>
      <p:sp>
        <p:nvSpPr>
          <p:cNvPr id="113" name="PlaceHolder 8"/>
          <p:cNvSpPr>
            <a:spLocks noGrp="1"/>
          </p:cNvSpPr>
          <p:nvPr>
            <p:ph type="sldNum" idx="54"/>
          </p:nvPr>
        </p:nvSpPr>
        <p:spPr>
          <a:xfrm>
            <a:off x="6553080" y="6248520"/>
            <a:ext cx="1904760" cy="456840"/>
          </a:xfrm>
          <a:prstGeom prst="rect">
            <a:avLst/>
          </a:prstGeom>
          <a:noFill/>
          <a:ln w="0">
            <a:noFill/>
          </a:ln>
        </p:spPr>
        <p:txBody>
          <a:bodyPr lIns="90360" tIns="45360" rIns="90360" bIns="45360" numCol="1" spcCol="0" anchor="t">
            <a:noAutofit/>
          </a:bodyPr>
          <a:lstStyle>
            <a:lvl1pPr indent="0" algn="r">
              <a:lnSpc>
                <a:spcPct val="100000"/>
              </a:lnSpc>
              <a:buNone/>
              <a:defRPr lang="pl-PL" sz="1400" b="1" u="none" strike="noStrike">
                <a:solidFill>
                  <a:srgbClr val="000000"/>
                </a:solidFill>
                <a:uFillTx/>
                <a:latin typeface="Times New Roman"/>
              </a:defRPr>
            </a:lvl1pPr>
          </a:lstStyle>
          <a:p>
            <a:pPr indent="0" algn="r">
              <a:lnSpc>
                <a:spcPct val="100000"/>
              </a:lnSpc>
              <a:buNone/>
            </a:pPr>
            <a:fld id="{F66F5C0A-DA18-49E1-AAFA-36B2696F25E2}" type="slidenum">
              <a:rPr lang="pl-PL" sz="1400" b="1" u="none" strike="noStrike">
                <a:solidFill>
                  <a:srgbClr val="000000"/>
                </a:solidFill>
                <a:uFillTx/>
                <a:latin typeface="Times New Roman"/>
              </a:rPr>
              <a:t>‹#›</a:t>
            </a:fld>
            <a:endParaRPr lang="pl-PL" sz="1400" b="0" u="none" strike="noStrik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683" r:id="rId1"/>
  </p:sldLayoutIdLst>
  <p:txStyles>
    <p:titleStyle/>
    <p:bodyStyle/>
    <p:otherStyle/>
  </p:txStyles>
</p:sldMaster>
</file>

<file path=ppt/slideMasters/slideMaster180.xml><?xml version="1.0" encoding="utf-8"?>
<p:sldMaster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1146" name="PlaceHolder 1"/>
          <p:cNvSpPr>
            <a:spLocks noGrp="1"/>
          </p:cNvSpPr>
          <p:nvPr>
            <p:ph type="title"/>
          </p:nvPr>
        </p:nvSpPr>
        <p:spPr>
          <a:xfrm>
            <a:off x="722160" y="4406760"/>
            <a:ext cx="7772040" cy="1361880"/>
          </a:xfrm>
          <a:prstGeom prst="rect">
            <a:avLst/>
          </a:prstGeom>
          <a:noFill/>
          <a:ln w="0">
            <a:noFill/>
          </a:ln>
        </p:spPr>
        <p:txBody>
          <a:bodyPr lIns="91440" tIns="45720" rIns="91440" bIns="45720" numCol="1" spcCol="0" anchor="t">
            <a:noAutofit/>
          </a:bodyPr>
          <a:lstStyle/>
          <a:p>
            <a:pPr indent="0">
              <a:lnSpc>
                <a:spcPct val="100000"/>
              </a:lnSpc>
              <a:buNone/>
            </a:pPr>
            <a:r>
              <a:rPr lang="pl-PL" sz="4000" b="1" u="none" strike="noStrike" cap="all">
                <a:solidFill>
                  <a:schemeClr val="dk2"/>
                </a:solidFill>
                <a:uFillTx/>
                <a:latin typeface="Times New Roman"/>
              </a:rPr>
              <a:t>Kliknij, aby edytować styl</a:t>
            </a:r>
            <a:endParaRPr lang="pl-PL" sz="4000" b="0" u="none" strike="noStrike">
              <a:solidFill>
                <a:schemeClr val="dk1"/>
              </a:solidFill>
              <a:uFillTx/>
              <a:latin typeface="Times New Roman"/>
            </a:endParaRPr>
          </a:p>
        </p:txBody>
      </p:sp>
      <p:sp>
        <p:nvSpPr>
          <p:cNvPr id="1147" name="PlaceHolder 2"/>
          <p:cNvSpPr>
            <a:spLocks noGrp="1"/>
          </p:cNvSpPr>
          <p:nvPr>
            <p:ph type="body"/>
          </p:nvPr>
        </p:nvSpPr>
        <p:spPr>
          <a:xfrm>
            <a:off x="722160" y="2906640"/>
            <a:ext cx="7772040" cy="1499760"/>
          </a:xfrm>
          <a:prstGeom prst="rect">
            <a:avLst/>
          </a:prstGeom>
          <a:noFill/>
          <a:ln w="0">
            <a:noFill/>
          </a:ln>
        </p:spPr>
        <p:txBody>
          <a:bodyPr lIns="91440" tIns="45720" rIns="91440" bIns="45720" numCol="1" spcCol="0" anchor="b">
            <a:noAutofit/>
          </a:bodyPr>
          <a:lstStyle/>
          <a:p>
            <a:pPr indent="0">
              <a:lnSpc>
                <a:spcPct val="100000"/>
              </a:lnSpc>
              <a:spcBef>
                <a:spcPts val="400"/>
              </a:spcBef>
              <a:buNone/>
              <a:tabLst>
                <a:tab pos="0" algn="l"/>
              </a:tabLst>
            </a:pPr>
            <a:r>
              <a:rPr lang="pl-PL" sz="2000" b="0" u="none" strike="noStrike">
                <a:solidFill>
                  <a:schemeClr val="dk1"/>
                </a:solidFill>
                <a:uFillTx/>
                <a:latin typeface="Times New Roman"/>
              </a:rPr>
              <a:t>Kliknij, aby edytować style wzorca tekstu</a:t>
            </a:r>
          </a:p>
        </p:txBody>
      </p:sp>
      <p:sp>
        <p:nvSpPr>
          <p:cNvPr id="1148" name="PlaceHolder 3"/>
          <p:cNvSpPr>
            <a:spLocks noGrp="1"/>
          </p:cNvSpPr>
          <p:nvPr>
            <p:ph type="dt" idx="580"/>
          </p:nvPr>
        </p:nvSpPr>
        <p:spPr>
          <a:xfrm>
            <a:off x="685800" y="6248520"/>
            <a:ext cx="1904760" cy="456840"/>
          </a:xfrm>
          <a:prstGeom prst="rect">
            <a:avLst/>
          </a:prstGeom>
          <a:noFill/>
          <a:ln w="9360">
            <a:noFill/>
          </a:ln>
        </p:spPr>
        <p:txBody>
          <a:bodyPr lIns="91440" tIns="45720" rIns="91440" bIns="45720" numCol="1" spcCol="0" anchor="t">
            <a:noAutofit/>
          </a:bodyPr>
          <a:lstStyle>
            <a:lvl1pPr indent="0">
              <a:buNone/>
              <a:defRPr lang="pl-PL" sz="1400" b="0" u="none" strike="noStrike">
                <a:solidFill>
                  <a:srgbClr val="000000"/>
                </a:solidFill>
                <a:uFillTx/>
                <a:latin typeface="Times New Roman"/>
              </a:defRPr>
            </a:lvl1pPr>
          </a:lstStyle>
          <a:p>
            <a:pPr indent="0">
              <a:buNone/>
            </a:pPr>
            <a:r>
              <a:rPr lang="pl-PL" sz="1400" b="0" u="none" strike="noStrike">
                <a:solidFill>
                  <a:srgbClr val="000000"/>
                </a:solidFill>
                <a:uFillTx/>
                <a:latin typeface="Times New Roman"/>
              </a:rPr>
              <a:t>&lt;data/godzina&gt;</a:t>
            </a:r>
          </a:p>
        </p:txBody>
      </p:sp>
      <p:sp>
        <p:nvSpPr>
          <p:cNvPr id="1149" name="PlaceHolder 4"/>
          <p:cNvSpPr>
            <a:spLocks noGrp="1"/>
          </p:cNvSpPr>
          <p:nvPr>
            <p:ph type="ftr" idx="581"/>
          </p:nvPr>
        </p:nvSpPr>
        <p:spPr>
          <a:xfrm>
            <a:off x="3124080" y="6248520"/>
            <a:ext cx="2895120" cy="456840"/>
          </a:xfrm>
          <a:prstGeom prst="rect">
            <a:avLst/>
          </a:prstGeom>
          <a:noFill/>
          <a:ln w="9360">
            <a:noFill/>
          </a:ln>
        </p:spPr>
        <p:txBody>
          <a:bodyPr lIns="91440" tIns="45720" rIns="91440" bIns="45720" numCol="1" spcCol="0" anchor="t">
            <a:noAutofit/>
          </a:bodyPr>
          <a:lstStyle>
            <a:lvl1pPr indent="0" algn="ctr">
              <a:buNone/>
              <a:defRPr lang="pl-PL" sz="1400" b="0" u="none" strike="noStrike">
                <a:solidFill>
                  <a:srgbClr val="000000"/>
                </a:solidFill>
                <a:uFillTx/>
                <a:latin typeface="Times New Roman"/>
              </a:defRPr>
            </a:lvl1pPr>
          </a:lstStyle>
          <a:p>
            <a:pPr indent="0" algn="ctr">
              <a:buNone/>
            </a:pPr>
            <a:r>
              <a:rPr lang="pl-PL" sz="1400" b="0" u="none" strike="noStrike">
                <a:solidFill>
                  <a:srgbClr val="000000"/>
                </a:solidFill>
                <a:uFillTx/>
                <a:latin typeface="Times New Roman"/>
              </a:rPr>
              <a:t>&lt;stopka&gt;</a:t>
            </a:r>
          </a:p>
        </p:txBody>
      </p:sp>
      <p:sp>
        <p:nvSpPr>
          <p:cNvPr id="1150" name="PlaceHolder 5"/>
          <p:cNvSpPr>
            <a:spLocks noGrp="1"/>
          </p:cNvSpPr>
          <p:nvPr>
            <p:ph type="sldNum" idx="582"/>
          </p:nvPr>
        </p:nvSpPr>
        <p:spPr>
          <a:xfrm>
            <a:off x="6553080" y="6248520"/>
            <a:ext cx="1904760" cy="456840"/>
          </a:xfrm>
          <a:prstGeom prst="rect">
            <a:avLst/>
          </a:prstGeom>
          <a:noFill/>
          <a:ln w="9360">
            <a:noFill/>
          </a:ln>
        </p:spPr>
        <p:txBody>
          <a:bodyPr lIns="91440" tIns="45720" rIns="91440" bIns="45720" numCol="1" spcCol="0" anchor="t">
            <a:noAutofit/>
          </a:bodyPr>
          <a:lstStyle>
            <a:lvl1pPr indent="0" algn="r">
              <a:lnSpc>
                <a:spcPct val="100000"/>
              </a:lnSpc>
              <a:buNone/>
              <a:defRPr lang="pl-PL" sz="1400" b="1" u="none" strike="noStrike">
                <a:solidFill>
                  <a:srgbClr val="000000"/>
                </a:solidFill>
                <a:uFillTx/>
                <a:latin typeface="Times New Roman"/>
              </a:defRPr>
            </a:lvl1pPr>
          </a:lstStyle>
          <a:p>
            <a:pPr indent="0" algn="r">
              <a:lnSpc>
                <a:spcPct val="100000"/>
              </a:lnSpc>
              <a:buNone/>
            </a:pPr>
            <a:fld id="{4E8609E8-0C3B-4A4D-A043-340B17F19B1F}" type="slidenum">
              <a:rPr lang="pl-PL" sz="1400" b="1" u="none" strike="noStrike">
                <a:solidFill>
                  <a:srgbClr val="000000"/>
                </a:solidFill>
                <a:uFillTx/>
                <a:latin typeface="Times New Roman"/>
              </a:rPr>
              <a:t>‹#›</a:t>
            </a:fld>
            <a:endParaRPr lang="pl-PL" sz="1400" b="0" u="none" strike="noStrik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4035" r:id="rId1"/>
  </p:sldLayoutIdLst>
  <p:txStyles>
    <p:titleStyle/>
    <p:bodyStyle/>
    <p:otherStyle/>
  </p:txStyles>
</p:sldMaster>
</file>

<file path=ppt/slideMasters/slideMaster181.xml><?xml version="1.0" encoding="utf-8"?>
<p:sldMaster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1151" name="PlaceHolder 1"/>
          <p:cNvSpPr>
            <a:spLocks noGrp="1"/>
          </p:cNvSpPr>
          <p:nvPr>
            <p:ph type="title"/>
          </p:nvPr>
        </p:nvSpPr>
        <p:spPr>
          <a:xfrm>
            <a:off x="685800" y="609480"/>
            <a:ext cx="7772040" cy="1142640"/>
          </a:xfrm>
          <a:prstGeom prst="rect">
            <a:avLst/>
          </a:prstGeom>
          <a:noFill/>
          <a:ln w="0">
            <a:noFill/>
          </a:ln>
        </p:spPr>
        <p:txBody>
          <a:bodyPr lIns="91440" tIns="45720" rIns="91440" bIns="45720" numCol="1" spcCol="0" anchor="ctr">
            <a:noAutofit/>
          </a:bodyPr>
          <a:lstStyle/>
          <a:p>
            <a:pPr indent="0" algn="ctr">
              <a:lnSpc>
                <a:spcPct val="100000"/>
              </a:lnSpc>
              <a:buNone/>
            </a:pPr>
            <a:r>
              <a:rPr lang="pl-PL" sz="4400" b="0" u="none" strike="noStrike">
                <a:solidFill>
                  <a:schemeClr val="dk2"/>
                </a:solidFill>
                <a:uFillTx/>
                <a:latin typeface="Times New Roman"/>
              </a:rPr>
              <a:t>Kliknij, aby edytować styl</a:t>
            </a:r>
            <a:endParaRPr lang="pl-PL" sz="4400" b="0" u="none" strike="noStrike">
              <a:solidFill>
                <a:schemeClr val="dk1"/>
              </a:solidFill>
              <a:uFillTx/>
              <a:latin typeface="Times New Roman"/>
            </a:endParaRPr>
          </a:p>
        </p:txBody>
      </p:sp>
      <p:sp>
        <p:nvSpPr>
          <p:cNvPr id="1152" name="PlaceHolder 2"/>
          <p:cNvSpPr>
            <a:spLocks noGrp="1"/>
          </p:cNvSpPr>
          <p:nvPr>
            <p:ph type="body"/>
          </p:nvPr>
        </p:nvSpPr>
        <p:spPr>
          <a:xfrm>
            <a:off x="685800" y="1981080"/>
            <a:ext cx="3809520" cy="4114440"/>
          </a:xfrm>
          <a:prstGeom prst="rect">
            <a:avLst/>
          </a:prstGeom>
          <a:noFill/>
          <a:ln w="0">
            <a:noFill/>
          </a:ln>
        </p:spPr>
        <p:txBody>
          <a:bodyPr lIns="91440" tIns="45720" rIns="91440" bIns="45720" numCol="1" spcCol="0" anchor="t">
            <a:noAutofit/>
          </a:bodyPr>
          <a:lstStyle/>
          <a:p>
            <a:pPr marL="343080" indent="-343080">
              <a:lnSpc>
                <a:spcPct val="100000"/>
              </a:lnSpc>
              <a:spcBef>
                <a:spcPts val="561"/>
              </a:spcBef>
              <a:buClr>
                <a:srgbClr val="000000"/>
              </a:buClr>
              <a:buFont typeface="Symbol" charset="2"/>
              <a:buChar char=""/>
            </a:pPr>
            <a:r>
              <a:rPr lang="pl-PL" sz="2800" b="0" u="none" strike="noStrike">
                <a:solidFill>
                  <a:schemeClr val="dk1"/>
                </a:solidFill>
                <a:uFillTx/>
                <a:latin typeface="Times New Roman"/>
              </a:rPr>
              <a:t>Kliknij, aby edytować style wzorca tekstu</a:t>
            </a:r>
          </a:p>
          <a:p>
            <a:pPr marL="743040" lvl="1" indent="-285840">
              <a:lnSpc>
                <a:spcPct val="100000"/>
              </a:lnSpc>
              <a:spcBef>
                <a:spcPts val="479"/>
              </a:spcBef>
              <a:buClr>
                <a:srgbClr val="000000"/>
              </a:buClr>
              <a:buFont typeface="Symbol" charset="2"/>
              <a:buChar char=""/>
            </a:pPr>
            <a:r>
              <a:rPr lang="pl-PL" sz="2400" b="0" u="none" strike="noStrike">
                <a:solidFill>
                  <a:schemeClr val="dk1"/>
                </a:solidFill>
                <a:uFillTx/>
                <a:latin typeface="Times New Roman"/>
              </a:rPr>
              <a:t>Drugi poziom</a:t>
            </a:r>
          </a:p>
          <a:p>
            <a:pPr marL="1143000" lvl="2" indent="-228600">
              <a:lnSpc>
                <a:spcPct val="100000"/>
              </a:lnSpc>
              <a:spcBef>
                <a:spcPts val="400"/>
              </a:spcBef>
              <a:buClr>
                <a:srgbClr val="000000"/>
              </a:buClr>
              <a:buFont typeface="Symbol" charset="2"/>
              <a:buChar char=""/>
            </a:pPr>
            <a:r>
              <a:rPr lang="pl-PL" sz="2000" b="0" u="none" strike="noStrike">
                <a:solidFill>
                  <a:schemeClr val="dk1"/>
                </a:solidFill>
                <a:uFillTx/>
                <a:latin typeface="Times New Roman"/>
              </a:rPr>
              <a:t>Trzeci poziom</a:t>
            </a:r>
          </a:p>
          <a:p>
            <a:pPr marL="1600200" lvl="3" indent="-228600">
              <a:lnSpc>
                <a:spcPct val="100000"/>
              </a:lnSpc>
              <a:spcBef>
                <a:spcPts val="360"/>
              </a:spcBef>
              <a:buClr>
                <a:srgbClr val="000000"/>
              </a:buClr>
              <a:buFont typeface="Symbol" charset="2"/>
              <a:buChar char=""/>
            </a:pPr>
            <a:r>
              <a:rPr lang="pl-PL" sz="1800" b="0" u="none" strike="noStrike">
                <a:solidFill>
                  <a:schemeClr val="dk1"/>
                </a:solidFill>
                <a:uFillTx/>
                <a:latin typeface="Times New Roman"/>
              </a:rPr>
              <a:t>Czwarty poziom</a:t>
            </a:r>
          </a:p>
          <a:p>
            <a:pPr marL="2057400" lvl="4" indent="-228600">
              <a:lnSpc>
                <a:spcPct val="100000"/>
              </a:lnSpc>
              <a:spcBef>
                <a:spcPts val="360"/>
              </a:spcBef>
              <a:buClr>
                <a:srgbClr val="000000"/>
              </a:buClr>
              <a:buFont typeface="OpenSymbol"/>
              <a:buChar char="»"/>
            </a:pPr>
            <a:r>
              <a:rPr lang="pl-PL" sz="1800" b="0" u="none" strike="noStrike">
                <a:solidFill>
                  <a:schemeClr val="dk1"/>
                </a:solidFill>
                <a:uFillTx/>
                <a:latin typeface="Times New Roman"/>
              </a:rPr>
              <a:t>Piąty poziom</a:t>
            </a:r>
          </a:p>
        </p:txBody>
      </p:sp>
      <p:sp>
        <p:nvSpPr>
          <p:cNvPr id="1153" name="PlaceHolder 3"/>
          <p:cNvSpPr>
            <a:spLocks noGrp="1"/>
          </p:cNvSpPr>
          <p:nvPr>
            <p:ph type="body"/>
          </p:nvPr>
        </p:nvSpPr>
        <p:spPr>
          <a:xfrm>
            <a:off x="4648320" y="1981080"/>
            <a:ext cx="3809520" cy="4114440"/>
          </a:xfrm>
          <a:prstGeom prst="rect">
            <a:avLst/>
          </a:prstGeom>
          <a:noFill/>
          <a:ln w="0">
            <a:noFill/>
          </a:ln>
        </p:spPr>
        <p:txBody>
          <a:bodyPr lIns="91440" tIns="45720" rIns="91440" bIns="45720" numCol="1" spcCol="0" anchor="t">
            <a:noAutofit/>
          </a:bodyPr>
          <a:lstStyle/>
          <a:p>
            <a:pPr marL="343080" indent="-343080">
              <a:lnSpc>
                <a:spcPct val="100000"/>
              </a:lnSpc>
              <a:spcBef>
                <a:spcPts val="561"/>
              </a:spcBef>
              <a:buClr>
                <a:srgbClr val="000000"/>
              </a:buClr>
              <a:buFont typeface="Symbol" charset="2"/>
              <a:buChar char=""/>
            </a:pPr>
            <a:r>
              <a:rPr lang="pl-PL" sz="2800" b="0" u="none" strike="noStrike">
                <a:solidFill>
                  <a:schemeClr val="dk1"/>
                </a:solidFill>
                <a:uFillTx/>
                <a:latin typeface="Times New Roman"/>
              </a:rPr>
              <a:t>Kliknij, aby edytować style wzorca tekstu</a:t>
            </a:r>
          </a:p>
          <a:p>
            <a:pPr marL="743040" lvl="1" indent="-285840">
              <a:lnSpc>
                <a:spcPct val="100000"/>
              </a:lnSpc>
              <a:spcBef>
                <a:spcPts val="479"/>
              </a:spcBef>
              <a:buClr>
                <a:srgbClr val="000000"/>
              </a:buClr>
              <a:buFont typeface="Symbol" charset="2"/>
              <a:buChar char=""/>
            </a:pPr>
            <a:r>
              <a:rPr lang="pl-PL" sz="2400" b="0" u="none" strike="noStrike">
                <a:solidFill>
                  <a:schemeClr val="dk1"/>
                </a:solidFill>
                <a:uFillTx/>
                <a:latin typeface="Times New Roman"/>
              </a:rPr>
              <a:t>Drugi poziom</a:t>
            </a:r>
          </a:p>
          <a:p>
            <a:pPr marL="1143000" lvl="2" indent="-228600">
              <a:lnSpc>
                <a:spcPct val="100000"/>
              </a:lnSpc>
              <a:spcBef>
                <a:spcPts val="400"/>
              </a:spcBef>
              <a:buClr>
                <a:srgbClr val="000000"/>
              </a:buClr>
              <a:buFont typeface="Symbol" charset="2"/>
              <a:buChar char=""/>
            </a:pPr>
            <a:r>
              <a:rPr lang="pl-PL" sz="2000" b="0" u="none" strike="noStrike">
                <a:solidFill>
                  <a:schemeClr val="dk1"/>
                </a:solidFill>
                <a:uFillTx/>
                <a:latin typeface="Times New Roman"/>
              </a:rPr>
              <a:t>Trzeci poziom</a:t>
            </a:r>
          </a:p>
          <a:p>
            <a:pPr marL="1600200" lvl="3" indent="-228600">
              <a:lnSpc>
                <a:spcPct val="100000"/>
              </a:lnSpc>
              <a:spcBef>
                <a:spcPts val="360"/>
              </a:spcBef>
              <a:buClr>
                <a:srgbClr val="000000"/>
              </a:buClr>
              <a:buFont typeface="Symbol" charset="2"/>
              <a:buChar char=""/>
            </a:pPr>
            <a:r>
              <a:rPr lang="pl-PL" sz="1800" b="0" u="none" strike="noStrike">
                <a:solidFill>
                  <a:schemeClr val="dk1"/>
                </a:solidFill>
                <a:uFillTx/>
                <a:latin typeface="Times New Roman"/>
              </a:rPr>
              <a:t>Czwarty poziom</a:t>
            </a:r>
          </a:p>
          <a:p>
            <a:pPr marL="2057400" lvl="4" indent="-228600">
              <a:lnSpc>
                <a:spcPct val="100000"/>
              </a:lnSpc>
              <a:spcBef>
                <a:spcPts val="360"/>
              </a:spcBef>
              <a:buClr>
                <a:srgbClr val="000000"/>
              </a:buClr>
              <a:buFont typeface="OpenSymbol"/>
              <a:buChar char="»"/>
            </a:pPr>
            <a:r>
              <a:rPr lang="pl-PL" sz="1800" b="0" u="none" strike="noStrike">
                <a:solidFill>
                  <a:schemeClr val="dk1"/>
                </a:solidFill>
                <a:uFillTx/>
                <a:latin typeface="Times New Roman"/>
              </a:rPr>
              <a:t>Piąty poziom</a:t>
            </a:r>
          </a:p>
        </p:txBody>
      </p:sp>
      <p:sp>
        <p:nvSpPr>
          <p:cNvPr id="1154" name="PlaceHolder 4"/>
          <p:cNvSpPr>
            <a:spLocks noGrp="1"/>
          </p:cNvSpPr>
          <p:nvPr>
            <p:ph type="dt" idx="583"/>
          </p:nvPr>
        </p:nvSpPr>
        <p:spPr>
          <a:xfrm>
            <a:off x="685800" y="6248520"/>
            <a:ext cx="1904760" cy="456840"/>
          </a:xfrm>
          <a:prstGeom prst="rect">
            <a:avLst/>
          </a:prstGeom>
          <a:noFill/>
          <a:ln w="9360">
            <a:noFill/>
          </a:ln>
        </p:spPr>
        <p:txBody>
          <a:bodyPr lIns="91440" tIns="45720" rIns="91440" bIns="45720" numCol="1" spcCol="0" anchor="t">
            <a:noAutofit/>
          </a:bodyPr>
          <a:lstStyle>
            <a:lvl1pPr indent="0">
              <a:buNone/>
              <a:defRPr lang="pl-PL" sz="1400" b="0" u="none" strike="noStrike">
                <a:solidFill>
                  <a:srgbClr val="000000"/>
                </a:solidFill>
                <a:uFillTx/>
                <a:latin typeface="Times New Roman"/>
              </a:defRPr>
            </a:lvl1pPr>
          </a:lstStyle>
          <a:p>
            <a:pPr indent="0">
              <a:buNone/>
            </a:pPr>
            <a:r>
              <a:rPr lang="pl-PL" sz="1400" b="0" u="none" strike="noStrike">
                <a:solidFill>
                  <a:srgbClr val="000000"/>
                </a:solidFill>
                <a:uFillTx/>
                <a:latin typeface="Times New Roman"/>
              </a:rPr>
              <a:t>&lt;data/godzina&gt;</a:t>
            </a:r>
          </a:p>
        </p:txBody>
      </p:sp>
      <p:sp>
        <p:nvSpPr>
          <p:cNvPr id="1155" name="PlaceHolder 5"/>
          <p:cNvSpPr>
            <a:spLocks noGrp="1"/>
          </p:cNvSpPr>
          <p:nvPr>
            <p:ph type="ftr" idx="584"/>
          </p:nvPr>
        </p:nvSpPr>
        <p:spPr>
          <a:xfrm>
            <a:off x="3124080" y="6248520"/>
            <a:ext cx="2895120" cy="456840"/>
          </a:xfrm>
          <a:prstGeom prst="rect">
            <a:avLst/>
          </a:prstGeom>
          <a:noFill/>
          <a:ln w="9360">
            <a:noFill/>
          </a:ln>
        </p:spPr>
        <p:txBody>
          <a:bodyPr lIns="91440" tIns="45720" rIns="91440" bIns="45720" numCol="1" spcCol="0" anchor="t">
            <a:noAutofit/>
          </a:bodyPr>
          <a:lstStyle>
            <a:lvl1pPr indent="0" algn="ctr">
              <a:buNone/>
              <a:defRPr lang="pl-PL" sz="1400" b="0" u="none" strike="noStrike">
                <a:solidFill>
                  <a:srgbClr val="000000"/>
                </a:solidFill>
                <a:uFillTx/>
                <a:latin typeface="Times New Roman"/>
              </a:defRPr>
            </a:lvl1pPr>
          </a:lstStyle>
          <a:p>
            <a:pPr indent="0" algn="ctr">
              <a:buNone/>
            </a:pPr>
            <a:r>
              <a:rPr lang="pl-PL" sz="1400" b="0" u="none" strike="noStrike">
                <a:solidFill>
                  <a:srgbClr val="000000"/>
                </a:solidFill>
                <a:uFillTx/>
                <a:latin typeface="Times New Roman"/>
              </a:rPr>
              <a:t>&lt;stopka&gt;</a:t>
            </a:r>
          </a:p>
        </p:txBody>
      </p:sp>
      <p:sp>
        <p:nvSpPr>
          <p:cNvPr id="1156" name="PlaceHolder 6"/>
          <p:cNvSpPr>
            <a:spLocks noGrp="1"/>
          </p:cNvSpPr>
          <p:nvPr>
            <p:ph type="sldNum" idx="585"/>
          </p:nvPr>
        </p:nvSpPr>
        <p:spPr>
          <a:xfrm>
            <a:off x="6553080" y="6248520"/>
            <a:ext cx="1904760" cy="456840"/>
          </a:xfrm>
          <a:prstGeom prst="rect">
            <a:avLst/>
          </a:prstGeom>
          <a:noFill/>
          <a:ln w="9360">
            <a:noFill/>
          </a:ln>
        </p:spPr>
        <p:txBody>
          <a:bodyPr lIns="91440" tIns="45720" rIns="91440" bIns="45720" numCol="1" spcCol="0" anchor="t">
            <a:noAutofit/>
          </a:bodyPr>
          <a:lstStyle>
            <a:lvl1pPr indent="0" algn="r">
              <a:lnSpc>
                <a:spcPct val="100000"/>
              </a:lnSpc>
              <a:buNone/>
              <a:defRPr lang="pl-PL" sz="1400" b="1" u="none" strike="noStrike">
                <a:solidFill>
                  <a:srgbClr val="000000"/>
                </a:solidFill>
                <a:uFillTx/>
                <a:latin typeface="Times New Roman"/>
              </a:defRPr>
            </a:lvl1pPr>
          </a:lstStyle>
          <a:p>
            <a:pPr indent="0" algn="r">
              <a:lnSpc>
                <a:spcPct val="100000"/>
              </a:lnSpc>
              <a:buNone/>
            </a:pPr>
            <a:fld id="{EB4B693F-99B8-4168-9716-6562687DE8EF}" type="slidenum">
              <a:rPr lang="pl-PL" sz="1400" b="1" u="none" strike="noStrike">
                <a:solidFill>
                  <a:srgbClr val="000000"/>
                </a:solidFill>
                <a:uFillTx/>
                <a:latin typeface="Times New Roman"/>
              </a:rPr>
              <a:t>‹#›</a:t>
            </a:fld>
            <a:endParaRPr lang="pl-PL" sz="1400" b="0" u="none" strike="noStrik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4037" r:id="rId1"/>
  </p:sldLayoutIdLst>
  <p:txStyles>
    <p:titleStyle/>
    <p:bodyStyle/>
    <p:otherStyle/>
  </p:txStyles>
</p:sldMaster>
</file>

<file path=ppt/slideMasters/slideMaster182.xml><?xml version="1.0" encoding="utf-8"?>
<p:sldMaster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1160" name="PlaceHolder 1"/>
          <p:cNvSpPr>
            <a:spLocks noGrp="1"/>
          </p:cNvSpPr>
          <p:nvPr>
            <p:ph type="title"/>
          </p:nvPr>
        </p:nvSpPr>
        <p:spPr>
          <a:xfrm>
            <a:off x="457200" y="274680"/>
            <a:ext cx="8229240" cy="1142640"/>
          </a:xfrm>
          <a:prstGeom prst="rect">
            <a:avLst/>
          </a:prstGeom>
          <a:noFill/>
          <a:ln w="0">
            <a:noFill/>
          </a:ln>
        </p:spPr>
        <p:txBody>
          <a:bodyPr lIns="91440" tIns="45720" rIns="91440" bIns="45720" numCol="1" spcCol="0" anchor="ctr">
            <a:noAutofit/>
          </a:bodyPr>
          <a:lstStyle/>
          <a:p>
            <a:pPr indent="0" algn="ctr">
              <a:lnSpc>
                <a:spcPct val="100000"/>
              </a:lnSpc>
              <a:buNone/>
            </a:pPr>
            <a:r>
              <a:rPr lang="pl-PL" sz="4400" b="0" u="none" strike="noStrike">
                <a:solidFill>
                  <a:schemeClr val="dk2"/>
                </a:solidFill>
                <a:uFillTx/>
                <a:latin typeface="Times New Roman"/>
              </a:rPr>
              <a:t>Kliknij, aby edytować styl</a:t>
            </a:r>
            <a:endParaRPr lang="pl-PL" sz="4400" b="0" u="none" strike="noStrike">
              <a:solidFill>
                <a:schemeClr val="dk1"/>
              </a:solidFill>
              <a:uFillTx/>
              <a:latin typeface="Times New Roman"/>
            </a:endParaRPr>
          </a:p>
        </p:txBody>
      </p:sp>
      <p:sp>
        <p:nvSpPr>
          <p:cNvPr id="1161" name="PlaceHolder 2"/>
          <p:cNvSpPr>
            <a:spLocks noGrp="1"/>
          </p:cNvSpPr>
          <p:nvPr>
            <p:ph type="body"/>
          </p:nvPr>
        </p:nvSpPr>
        <p:spPr>
          <a:xfrm>
            <a:off x="457200" y="1535040"/>
            <a:ext cx="4039920" cy="639360"/>
          </a:xfrm>
          <a:prstGeom prst="rect">
            <a:avLst/>
          </a:prstGeom>
          <a:noFill/>
          <a:ln w="0">
            <a:noFill/>
          </a:ln>
        </p:spPr>
        <p:txBody>
          <a:bodyPr lIns="91440" tIns="45720" rIns="91440" bIns="45720" numCol="1" spcCol="0" anchor="b">
            <a:noAutofit/>
          </a:bodyPr>
          <a:lstStyle/>
          <a:p>
            <a:pPr indent="0">
              <a:lnSpc>
                <a:spcPct val="100000"/>
              </a:lnSpc>
              <a:spcBef>
                <a:spcPts val="479"/>
              </a:spcBef>
              <a:buNone/>
              <a:tabLst>
                <a:tab pos="0" algn="l"/>
              </a:tabLst>
            </a:pPr>
            <a:r>
              <a:rPr lang="pl-PL" sz="2400" b="1" u="none" strike="noStrike">
                <a:solidFill>
                  <a:schemeClr val="dk1"/>
                </a:solidFill>
                <a:uFillTx/>
                <a:latin typeface="Times New Roman"/>
              </a:rPr>
              <a:t>Kliknij, aby edytować style wzorca tekstu</a:t>
            </a:r>
            <a:endParaRPr lang="pl-PL" sz="2400" b="0" u="none" strike="noStrike">
              <a:solidFill>
                <a:schemeClr val="dk1"/>
              </a:solidFill>
              <a:uFillTx/>
              <a:latin typeface="Times New Roman"/>
            </a:endParaRPr>
          </a:p>
        </p:txBody>
      </p:sp>
      <p:sp>
        <p:nvSpPr>
          <p:cNvPr id="1162" name="PlaceHolder 3"/>
          <p:cNvSpPr>
            <a:spLocks noGrp="1"/>
          </p:cNvSpPr>
          <p:nvPr>
            <p:ph type="body"/>
          </p:nvPr>
        </p:nvSpPr>
        <p:spPr>
          <a:xfrm>
            <a:off x="457200" y="2174760"/>
            <a:ext cx="4039920" cy="3951000"/>
          </a:xfrm>
          <a:prstGeom prst="rect">
            <a:avLst/>
          </a:prstGeom>
          <a:noFill/>
          <a:ln w="0">
            <a:noFill/>
          </a:ln>
        </p:spPr>
        <p:txBody>
          <a:bodyPr lIns="91440" tIns="45720" rIns="91440" bIns="45720" numCol="1" spcCol="0" anchor="t">
            <a:noAutofit/>
          </a:bodyPr>
          <a:lstStyle/>
          <a:p>
            <a:pPr marL="343080" indent="-343080">
              <a:lnSpc>
                <a:spcPct val="100000"/>
              </a:lnSpc>
              <a:spcBef>
                <a:spcPts val="479"/>
              </a:spcBef>
              <a:buClr>
                <a:srgbClr val="000000"/>
              </a:buClr>
              <a:buFont typeface="Symbol" charset="2"/>
              <a:buChar char=""/>
            </a:pPr>
            <a:r>
              <a:rPr lang="pl-PL" sz="2400" b="0" u="none" strike="noStrike">
                <a:solidFill>
                  <a:schemeClr val="dk1"/>
                </a:solidFill>
                <a:uFillTx/>
                <a:latin typeface="Times New Roman"/>
              </a:rPr>
              <a:t>Kliknij, aby edytować style wzorca tekstu</a:t>
            </a:r>
          </a:p>
          <a:p>
            <a:pPr marL="743040" lvl="1" indent="-285840">
              <a:lnSpc>
                <a:spcPct val="100000"/>
              </a:lnSpc>
              <a:spcBef>
                <a:spcPts val="400"/>
              </a:spcBef>
              <a:buClr>
                <a:srgbClr val="000000"/>
              </a:buClr>
              <a:buFont typeface="Symbol" charset="2"/>
              <a:buChar char=""/>
            </a:pPr>
            <a:r>
              <a:rPr lang="pl-PL" sz="2000" b="0" u="none" strike="noStrike">
                <a:solidFill>
                  <a:schemeClr val="dk1"/>
                </a:solidFill>
                <a:uFillTx/>
                <a:latin typeface="Times New Roman"/>
              </a:rPr>
              <a:t>Drugi poziom</a:t>
            </a:r>
          </a:p>
          <a:p>
            <a:pPr marL="1143000" lvl="2" indent="-228600">
              <a:lnSpc>
                <a:spcPct val="100000"/>
              </a:lnSpc>
              <a:spcBef>
                <a:spcPts val="360"/>
              </a:spcBef>
              <a:buClr>
                <a:srgbClr val="000000"/>
              </a:buClr>
              <a:buFont typeface="Symbol" charset="2"/>
              <a:buChar char=""/>
            </a:pPr>
            <a:r>
              <a:rPr lang="pl-PL" sz="1800" b="0" u="none" strike="noStrike">
                <a:solidFill>
                  <a:schemeClr val="dk1"/>
                </a:solidFill>
                <a:uFillTx/>
                <a:latin typeface="Times New Roman"/>
              </a:rPr>
              <a:t>Trzeci poziom</a:t>
            </a:r>
          </a:p>
          <a:p>
            <a:pPr marL="1600200" lvl="3" indent="-228600">
              <a:lnSpc>
                <a:spcPct val="100000"/>
              </a:lnSpc>
              <a:spcBef>
                <a:spcPts val="320"/>
              </a:spcBef>
              <a:buClr>
                <a:srgbClr val="000000"/>
              </a:buClr>
              <a:buFont typeface="Symbol" charset="2"/>
              <a:buChar char=""/>
            </a:pPr>
            <a:r>
              <a:rPr lang="pl-PL" sz="1600" b="0" u="none" strike="noStrike">
                <a:solidFill>
                  <a:schemeClr val="dk1"/>
                </a:solidFill>
                <a:uFillTx/>
                <a:latin typeface="Times New Roman"/>
              </a:rPr>
              <a:t>Czwarty poziom</a:t>
            </a:r>
          </a:p>
          <a:p>
            <a:pPr marL="2057400" lvl="4" indent="-228600">
              <a:lnSpc>
                <a:spcPct val="100000"/>
              </a:lnSpc>
              <a:spcBef>
                <a:spcPts val="320"/>
              </a:spcBef>
              <a:buClr>
                <a:srgbClr val="000000"/>
              </a:buClr>
              <a:buFont typeface="OpenSymbol"/>
              <a:buChar char="»"/>
            </a:pPr>
            <a:r>
              <a:rPr lang="pl-PL" sz="1600" b="0" u="none" strike="noStrike">
                <a:solidFill>
                  <a:schemeClr val="dk1"/>
                </a:solidFill>
                <a:uFillTx/>
                <a:latin typeface="Times New Roman"/>
              </a:rPr>
              <a:t>Piąty poziom</a:t>
            </a:r>
          </a:p>
        </p:txBody>
      </p:sp>
      <p:sp>
        <p:nvSpPr>
          <p:cNvPr id="1163" name="PlaceHolder 4"/>
          <p:cNvSpPr>
            <a:spLocks noGrp="1"/>
          </p:cNvSpPr>
          <p:nvPr>
            <p:ph type="body"/>
          </p:nvPr>
        </p:nvSpPr>
        <p:spPr>
          <a:xfrm>
            <a:off x="4645080" y="1535040"/>
            <a:ext cx="4041360" cy="639360"/>
          </a:xfrm>
          <a:prstGeom prst="rect">
            <a:avLst/>
          </a:prstGeom>
          <a:noFill/>
          <a:ln w="0">
            <a:noFill/>
          </a:ln>
        </p:spPr>
        <p:txBody>
          <a:bodyPr lIns="91440" tIns="45720" rIns="91440" bIns="45720" numCol="1" spcCol="0" anchor="b">
            <a:noAutofit/>
          </a:bodyPr>
          <a:lstStyle/>
          <a:p>
            <a:pPr indent="0">
              <a:lnSpc>
                <a:spcPct val="100000"/>
              </a:lnSpc>
              <a:spcBef>
                <a:spcPts val="479"/>
              </a:spcBef>
              <a:buNone/>
              <a:tabLst>
                <a:tab pos="0" algn="l"/>
              </a:tabLst>
            </a:pPr>
            <a:r>
              <a:rPr lang="pl-PL" sz="2400" b="1" u="none" strike="noStrike">
                <a:solidFill>
                  <a:schemeClr val="dk1"/>
                </a:solidFill>
                <a:uFillTx/>
                <a:latin typeface="Times New Roman"/>
              </a:rPr>
              <a:t>Kliknij, aby edytować style wzorca tekstu</a:t>
            </a:r>
            <a:endParaRPr lang="pl-PL" sz="2400" b="0" u="none" strike="noStrike">
              <a:solidFill>
                <a:schemeClr val="dk1"/>
              </a:solidFill>
              <a:uFillTx/>
              <a:latin typeface="Times New Roman"/>
            </a:endParaRPr>
          </a:p>
        </p:txBody>
      </p:sp>
      <p:sp>
        <p:nvSpPr>
          <p:cNvPr id="1164" name="PlaceHolder 5"/>
          <p:cNvSpPr>
            <a:spLocks noGrp="1"/>
          </p:cNvSpPr>
          <p:nvPr>
            <p:ph type="body"/>
          </p:nvPr>
        </p:nvSpPr>
        <p:spPr>
          <a:xfrm>
            <a:off x="4645080" y="2174760"/>
            <a:ext cx="4041360" cy="3951000"/>
          </a:xfrm>
          <a:prstGeom prst="rect">
            <a:avLst/>
          </a:prstGeom>
          <a:noFill/>
          <a:ln w="0">
            <a:noFill/>
          </a:ln>
        </p:spPr>
        <p:txBody>
          <a:bodyPr lIns="91440" tIns="45720" rIns="91440" bIns="45720" numCol="1" spcCol="0" anchor="t">
            <a:noAutofit/>
          </a:bodyPr>
          <a:lstStyle/>
          <a:p>
            <a:pPr marL="343080" indent="-343080">
              <a:lnSpc>
                <a:spcPct val="100000"/>
              </a:lnSpc>
              <a:spcBef>
                <a:spcPts val="479"/>
              </a:spcBef>
              <a:buClr>
                <a:srgbClr val="000000"/>
              </a:buClr>
              <a:buFont typeface="Symbol" charset="2"/>
              <a:buChar char=""/>
            </a:pPr>
            <a:r>
              <a:rPr lang="pl-PL" sz="2400" b="0" u="none" strike="noStrike">
                <a:solidFill>
                  <a:schemeClr val="dk1"/>
                </a:solidFill>
                <a:uFillTx/>
                <a:latin typeface="Times New Roman"/>
              </a:rPr>
              <a:t>Kliknij, aby edytować style wzorca tekstu</a:t>
            </a:r>
          </a:p>
          <a:p>
            <a:pPr marL="743040" lvl="1" indent="-285840">
              <a:lnSpc>
                <a:spcPct val="100000"/>
              </a:lnSpc>
              <a:spcBef>
                <a:spcPts val="400"/>
              </a:spcBef>
              <a:buClr>
                <a:srgbClr val="000000"/>
              </a:buClr>
              <a:buFont typeface="Symbol" charset="2"/>
              <a:buChar char=""/>
            </a:pPr>
            <a:r>
              <a:rPr lang="pl-PL" sz="2000" b="0" u="none" strike="noStrike">
                <a:solidFill>
                  <a:schemeClr val="dk1"/>
                </a:solidFill>
                <a:uFillTx/>
                <a:latin typeface="Times New Roman"/>
              </a:rPr>
              <a:t>Drugi poziom</a:t>
            </a:r>
          </a:p>
          <a:p>
            <a:pPr marL="1143000" lvl="2" indent="-228600">
              <a:lnSpc>
                <a:spcPct val="100000"/>
              </a:lnSpc>
              <a:spcBef>
                <a:spcPts val="360"/>
              </a:spcBef>
              <a:buClr>
                <a:srgbClr val="000000"/>
              </a:buClr>
              <a:buFont typeface="Symbol" charset="2"/>
              <a:buChar char=""/>
            </a:pPr>
            <a:r>
              <a:rPr lang="pl-PL" sz="1800" b="0" u="none" strike="noStrike">
                <a:solidFill>
                  <a:schemeClr val="dk1"/>
                </a:solidFill>
                <a:uFillTx/>
                <a:latin typeface="Times New Roman"/>
              </a:rPr>
              <a:t>Trzeci poziom</a:t>
            </a:r>
          </a:p>
          <a:p>
            <a:pPr marL="1600200" lvl="3" indent="-228600">
              <a:lnSpc>
                <a:spcPct val="100000"/>
              </a:lnSpc>
              <a:spcBef>
                <a:spcPts val="320"/>
              </a:spcBef>
              <a:buClr>
                <a:srgbClr val="000000"/>
              </a:buClr>
              <a:buFont typeface="Symbol" charset="2"/>
              <a:buChar char=""/>
            </a:pPr>
            <a:r>
              <a:rPr lang="pl-PL" sz="1600" b="0" u="none" strike="noStrike">
                <a:solidFill>
                  <a:schemeClr val="dk1"/>
                </a:solidFill>
                <a:uFillTx/>
                <a:latin typeface="Times New Roman"/>
              </a:rPr>
              <a:t>Czwarty poziom</a:t>
            </a:r>
          </a:p>
          <a:p>
            <a:pPr marL="2057400" lvl="4" indent="-228600">
              <a:lnSpc>
                <a:spcPct val="100000"/>
              </a:lnSpc>
              <a:spcBef>
                <a:spcPts val="320"/>
              </a:spcBef>
              <a:buClr>
                <a:srgbClr val="000000"/>
              </a:buClr>
              <a:buFont typeface="OpenSymbol"/>
              <a:buChar char="»"/>
            </a:pPr>
            <a:r>
              <a:rPr lang="pl-PL" sz="1600" b="0" u="none" strike="noStrike">
                <a:solidFill>
                  <a:schemeClr val="dk1"/>
                </a:solidFill>
                <a:uFillTx/>
                <a:latin typeface="Times New Roman"/>
              </a:rPr>
              <a:t>Piąty poziom</a:t>
            </a:r>
          </a:p>
        </p:txBody>
      </p:sp>
      <p:sp>
        <p:nvSpPr>
          <p:cNvPr id="1165" name="PlaceHolder 6"/>
          <p:cNvSpPr>
            <a:spLocks noGrp="1"/>
          </p:cNvSpPr>
          <p:nvPr>
            <p:ph type="dt" idx="586"/>
          </p:nvPr>
        </p:nvSpPr>
        <p:spPr>
          <a:xfrm>
            <a:off x="685800" y="6248520"/>
            <a:ext cx="1904760" cy="456840"/>
          </a:xfrm>
          <a:prstGeom prst="rect">
            <a:avLst/>
          </a:prstGeom>
          <a:noFill/>
          <a:ln w="9360">
            <a:noFill/>
          </a:ln>
        </p:spPr>
        <p:txBody>
          <a:bodyPr lIns="91440" tIns="45720" rIns="91440" bIns="45720" numCol="1" spcCol="0" anchor="t">
            <a:noAutofit/>
          </a:bodyPr>
          <a:lstStyle>
            <a:lvl1pPr indent="0">
              <a:buNone/>
              <a:defRPr lang="pl-PL" sz="1400" b="0" u="none" strike="noStrike">
                <a:solidFill>
                  <a:srgbClr val="000000"/>
                </a:solidFill>
                <a:uFillTx/>
                <a:latin typeface="Times New Roman"/>
              </a:defRPr>
            </a:lvl1pPr>
          </a:lstStyle>
          <a:p>
            <a:pPr indent="0">
              <a:buNone/>
            </a:pPr>
            <a:r>
              <a:rPr lang="pl-PL" sz="1400" b="0" u="none" strike="noStrike">
                <a:solidFill>
                  <a:srgbClr val="000000"/>
                </a:solidFill>
                <a:uFillTx/>
                <a:latin typeface="Times New Roman"/>
              </a:rPr>
              <a:t>&lt;data/godzina&gt;</a:t>
            </a:r>
          </a:p>
        </p:txBody>
      </p:sp>
      <p:sp>
        <p:nvSpPr>
          <p:cNvPr id="1166" name="PlaceHolder 7"/>
          <p:cNvSpPr>
            <a:spLocks noGrp="1"/>
          </p:cNvSpPr>
          <p:nvPr>
            <p:ph type="ftr" idx="587"/>
          </p:nvPr>
        </p:nvSpPr>
        <p:spPr>
          <a:xfrm>
            <a:off x="3124080" y="6248520"/>
            <a:ext cx="2895120" cy="456840"/>
          </a:xfrm>
          <a:prstGeom prst="rect">
            <a:avLst/>
          </a:prstGeom>
          <a:noFill/>
          <a:ln w="9360">
            <a:noFill/>
          </a:ln>
        </p:spPr>
        <p:txBody>
          <a:bodyPr lIns="91440" tIns="45720" rIns="91440" bIns="45720" numCol="1" spcCol="0" anchor="t">
            <a:noAutofit/>
          </a:bodyPr>
          <a:lstStyle>
            <a:lvl1pPr indent="0" algn="ctr">
              <a:buNone/>
              <a:defRPr lang="pl-PL" sz="1400" b="0" u="none" strike="noStrike">
                <a:solidFill>
                  <a:srgbClr val="000000"/>
                </a:solidFill>
                <a:uFillTx/>
                <a:latin typeface="Times New Roman"/>
              </a:defRPr>
            </a:lvl1pPr>
          </a:lstStyle>
          <a:p>
            <a:pPr indent="0" algn="ctr">
              <a:buNone/>
            </a:pPr>
            <a:r>
              <a:rPr lang="pl-PL" sz="1400" b="0" u="none" strike="noStrike">
                <a:solidFill>
                  <a:srgbClr val="000000"/>
                </a:solidFill>
                <a:uFillTx/>
                <a:latin typeface="Times New Roman"/>
              </a:rPr>
              <a:t>&lt;stopka&gt;</a:t>
            </a:r>
          </a:p>
        </p:txBody>
      </p:sp>
      <p:sp>
        <p:nvSpPr>
          <p:cNvPr id="1167" name="PlaceHolder 8"/>
          <p:cNvSpPr>
            <a:spLocks noGrp="1"/>
          </p:cNvSpPr>
          <p:nvPr>
            <p:ph type="sldNum" idx="588"/>
          </p:nvPr>
        </p:nvSpPr>
        <p:spPr>
          <a:xfrm>
            <a:off x="6553080" y="6248520"/>
            <a:ext cx="1904760" cy="456840"/>
          </a:xfrm>
          <a:prstGeom prst="rect">
            <a:avLst/>
          </a:prstGeom>
          <a:noFill/>
          <a:ln w="9360">
            <a:noFill/>
          </a:ln>
        </p:spPr>
        <p:txBody>
          <a:bodyPr lIns="91440" tIns="45720" rIns="91440" bIns="45720" numCol="1" spcCol="0" anchor="t">
            <a:noAutofit/>
          </a:bodyPr>
          <a:lstStyle>
            <a:lvl1pPr indent="0" algn="r">
              <a:lnSpc>
                <a:spcPct val="100000"/>
              </a:lnSpc>
              <a:buNone/>
              <a:defRPr lang="pl-PL" sz="1400" b="1" u="none" strike="noStrike">
                <a:solidFill>
                  <a:srgbClr val="000000"/>
                </a:solidFill>
                <a:uFillTx/>
                <a:latin typeface="Times New Roman"/>
              </a:defRPr>
            </a:lvl1pPr>
          </a:lstStyle>
          <a:p>
            <a:pPr indent="0" algn="r">
              <a:lnSpc>
                <a:spcPct val="100000"/>
              </a:lnSpc>
              <a:buNone/>
            </a:pPr>
            <a:fld id="{DA21E385-15D9-4340-87FB-E7AAFB365A9E}" type="slidenum">
              <a:rPr lang="pl-PL" sz="1400" b="1" u="none" strike="noStrike">
                <a:solidFill>
                  <a:srgbClr val="000000"/>
                </a:solidFill>
                <a:uFillTx/>
                <a:latin typeface="Times New Roman"/>
              </a:rPr>
              <a:t>‹#›</a:t>
            </a:fld>
            <a:endParaRPr lang="pl-PL" sz="1400" b="0" u="none" strike="noStrik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4039" r:id="rId1"/>
  </p:sldLayoutIdLst>
  <p:txStyles>
    <p:titleStyle/>
    <p:bodyStyle/>
    <p:otherStyle/>
  </p:txStyles>
</p:sldMaster>
</file>

<file path=ppt/slideMasters/slideMaster183.xml><?xml version="1.0" encoding="utf-8"?>
<p:sldMaster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1168" name="PlaceHolder 1"/>
          <p:cNvSpPr>
            <a:spLocks noGrp="1"/>
          </p:cNvSpPr>
          <p:nvPr>
            <p:ph type="title"/>
          </p:nvPr>
        </p:nvSpPr>
        <p:spPr>
          <a:xfrm>
            <a:off x="685800" y="609480"/>
            <a:ext cx="7772040" cy="1142640"/>
          </a:xfrm>
          <a:prstGeom prst="rect">
            <a:avLst/>
          </a:prstGeom>
          <a:noFill/>
          <a:ln w="0">
            <a:noFill/>
          </a:ln>
        </p:spPr>
        <p:txBody>
          <a:bodyPr lIns="91440" tIns="45720" rIns="91440" bIns="45720" numCol="1" spcCol="0" anchor="ctr">
            <a:noAutofit/>
          </a:bodyPr>
          <a:lstStyle/>
          <a:p>
            <a:pPr indent="0" algn="ctr">
              <a:lnSpc>
                <a:spcPct val="100000"/>
              </a:lnSpc>
              <a:buNone/>
            </a:pPr>
            <a:r>
              <a:rPr lang="pl-PL" sz="4400" b="0" u="none" strike="noStrike">
                <a:solidFill>
                  <a:schemeClr val="dk2"/>
                </a:solidFill>
                <a:uFillTx/>
                <a:latin typeface="Times New Roman"/>
              </a:rPr>
              <a:t>Kliknij, aby edytować styl</a:t>
            </a:r>
            <a:endParaRPr lang="pl-PL" sz="4400" b="0" u="none" strike="noStrike">
              <a:solidFill>
                <a:schemeClr val="dk1"/>
              </a:solidFill>
              <a:uFillTx/>
              <a:latin typeface="Times New Roman"/>
            </a:endParaRPr>
          </a:p>
        </p:txBody>
      </p:sp>
      <p:sp>
        <p:nvSpPr>
          <p:cNvPr id="1169" name="PlaceHolder 2"/>
          <p:cNvSpPr>
            <a:spLocks noGrp="1"/>
          </p:cNvSpPr>
          <p:nvPr>
            <p:ph type="dt" idx="589"/>
          </p:nvPr>
        </p:nvSpPr>
        <p:spPr>
          <a:xfrm>
            <a:off x="685800" y="6248520"/>
            <a:ext cx="1904760" cy="456840"/>
          </a:xfrm>
          <a:prstGeom prst="rect">
            <a:avLst/>
          </a:prstGeom>
          <a:noFill/>
          <a:ln w="9360">
            <a:noFill/>
          </a:ln>
        </p:spPr>
        <p:txBody>
          <a:bodyPr lIns="91440" tIns="45720" rIns="91440" bIns="45720" numCol="1" spcCol="0" anchor="t">
            <a:noAutofit/>
          </a:bodyPr>
          <a:lstStyle>
            <a:lvl1pPr indent="0">
              <a:buNone/>
              <a:defRPr lang="pl-PL" sz="1400" b="0" u="none" strike="noStrike">
                <a:solidFill>
                  <a:srgbClr val="000000"/>
                </a:solidFill>
                <a:uFillTx/>
                <a:latin typeface="Times New Roman"/>
              </a:defRPr>
            </a:lvl1pPr>
          </a:lstStyle>
          <a:p>
            <a:pPr indent="0">
              <a:buNone/>
            </a:pPr>
            <a:r>
              <a:rPr lang="pl-PL" sz="1400" b="0" u="none" strike="noStrike">
                <a:solidFill>
                  <a:srgbClr val="000000"/>
                </a:solidFill>
                <a:uFillTx/>
                <a:latin typeface="Times New Roman"/>
              </a:rPr>
              <a:t>&lt;data/godzina&gt;</a:t>
            </a:r>
          </a:p>
        </p:txBody>
      </p:sp>
      <p:sp>
        <p:nvSpPr>
          <p:cNvPr id="1170" name="PlaceHolder 3"/>
          <p:cNvSpPr>
            <a:spLocks noGrp="1"/>
          </p:cNvSpPr>
          <p:nvPr>
            <p:ph type="ftr" idx="590"/>
          </p:nvPr>
        </p:nvSpPr>
        <p:spPr>
          <a:xfrm>
            <a:off x="3124080" y="6248520"/>
            <a:ext cx="2895120" cy="456840"/>
          </a:xfrm>
          <a:prstGeom prst="rect">
            <a:avLst/>
          </a:prstGeom>
          <a:noFill/>
          <a:ln w="9360">
            <a:noFill/>
          </a:ln>
        </p:spPr>
        <p:txBody>
          <a:bodyPr lIns="91440" tIns="45720" rIns="91440" bIns="45720" numCol="1" spcCol="0" anchor="t">
            <a:noAutofit/>
          </a:bodyPr>
          <a:lstStyle>
            <a:lvl1pPr indent="0" algn="ctr">
              <a:buNone/>
              <a:defRPr lang="pl-PL" sz="1400" b="0" u="none" strike="noStrike">
                <a:solidFill>
                  <a:srgbClr val="000000"/>
                </a:solidFill>
                <a:uFillTx/>
                <a:latin typeface="Times New Roman"/>
              </a:defRPr>
            </a:lvl1pPr>
          </a:lstStyle>
          <a:p>
            <a:pPr indent="0" algn="ctr">
              <a:buNone/>
            </a:pPr>
            <a:r>
              <a:rPr lang="pl-PL" sz="1400" b="0" u="none" strike="noStrike">
                <a:solidFill>
                  <a:srgbClr val="000000"/>
                </a:solidFill>
                <a:uFillTx/>
                <a:latin typeface="Times New Roman"/>
              </a:rPr>
              <a:t>&lt;stopka&gt;</a:t>
            </a:r>
          </a:p>
        </p:txBody>
      </p:sp>
      <p:sp>
        <p:nvSpPr>
          <p:cNvPr id="1171" name="PlaceHolder 4"/>
          <p:cNvSpPr>
            <a:spLocks noGrp="1"/>
          </p:cNvSpPr>
          <p:nvPr>
            <p:ph type="sldNum" idx="591"/>
          </p:nvPr>
        </p:nvSpPr>
        <p:spPr>
          <a:xfrm>
            <a:off x="6553080" y="6248520"/>
            <a:ext cx="1904760" cy="456840"/>
          </a:xfrm>
          <a:prstGeom prst="rect">
            <a:avLst/>
          </a:prstGeom>
          <a:noFill/>
          <a:ln w="9360">
            <a:noFill/>
          </a:ln>
        </p:spPr>
        <p:txBody>
          <a:bodyPr lIns="91440" tIns="45720" rIns="91440" bIns="45720" numCol="1" spcCol="0" anchor="t">
            <a:noAutofit/>
          </a:bodyPr>
          <a:lstStyle>
            <a:lvl1pPr indent="0" algn="r">
              <a:lnSpc>
                <a:spcPct val="100000"/>
              </a:lnSpc>
              <a:buNone/>
              <a:defRPr lang="pl-PL" sz="1400" b="1" u="none" strike="noStrike">
                <a:solidFill>
                  <a:srgbClr val="000000"/>
                </a:solidFill>
                <a:uFillTx/>
                <a:latin typeface="Times New Roman"/>
              </a:defRPr>
            </a:lvl1pPr>
          </a:lstStyle>
          <a:p>
            <a:pPr indent="0" algn="r">
              <a:lnSpc>
                <a:spcPct val="100000"/>
              </a:lnSpc>
              <a:buNone/>
            </a:pPr>
            <a:fld id="{592FF4FC-F5DE-4CC1-B1D0-F255EDAEAF94}" type="slidenum">
              <a:rPr lang="pl-PL" sz="1400" b="1" u="none" strike="noStrike">
                <a:solidFill>
                  <a:srgbClr val="000000"/>
                </a:solidFill>
                <a:uFillTx/>
                <a:latin typeface="Times New Roman"/>
              </a:rPr>
              <a:t>‹#›</a:t>
            </a:fld>
            <a:endParaRPr lang="pl-PL" sz="1400" b="0" u="none" strike="noStrik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4041" r:id="rId1"/>
  </p:sldLayoutIdLst>
  <p:txStyles>
    <p:titleStyle/>
    <p:bodyStyle/>
    <p:otherStyle/>
  </p:txStyles>
</p:sldMaster>
</file>

<file path=ppt/slideMasters/slideMaster184.xml><?xml version="1.0" encoding="utf-8"?>
<p:sldMaster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1173" name="PlaceHolder 1"/>
          <p:cNvSpPr>
            <a:spLocks noGrp="1"/>
          </p:cNvSpPr>
          <p:nvPr>
            <p:ph type="dt" idx="592"/>
          </p:nvPr>
        </p:nvSpPr>
        <p:spPr>
          <a:xfrm>
            <a:off x="685800" y="6248520"/>
            <a:ext cx="1904760" cy="456840"/>
          </a:xfrm>
          <a:prstGeom prst="rect">
            <a:avLst/>
          </a:prstGeom>
          <a:noFill/>
          <a:ln w="9360">
            <a:noFill/>
          </a:ln>
        </p:spPr>
        <p:txBody>
          <a:bodyPr lIns="91440" tIns="45720" rIns="91440" bIns="45720" numCol="1" spcCol="0" anchor="t">
            <a:noAutofit/>
          </a:bodyPr>
          <a:lstStyle>
            <a:lvl1pPr indent="0">
              <a:buNone/>
              <a:defRPr lang="pl-PL" sz="1400" b="0" u="none" strike="noStrike">
                <a:solidFill>
                  <a:srgbClr val="000000"/>
                </a:solidFill>
                <a:uFillTx/>
                <a:latin typeface="Times New Roman"/>
              </a:defRPr>
            </a:lvl1pPr>
          </a:lstStyle>
          <a:p>
            <a:pPr indent="0">
              <a:buNone/>
            </a:pPr>
            <a:r>
              <a:rPr lang="pl-PL" sz="1400" b="0" u="none" strike="noStrike">
                <a:solidFill>
                  <a:srgbClr val="000000"/>
                </a:solidFill>
                <a:uFillTx/>
                <a:latin typeface="Times New Roman"/>
              </a:rPr>
              <a:t>&lt;data/godzina&gt;</a:t>
            </a:r>
          </a:p>
        </p:txBody>
      </p:sp>
      <p:sp>
        <p:nvSpPr>
          <p:cNvPr id="1174" name="PlaceHolder 2"/>
          <p:cNvSpPr>
            <a:spLocks noGrp="1"/>
          </p:cNvSpPr>
          <p:nvPr>
            <p:ph type="ftr" idx="593"/>
          </p:nvPr>
        </p:nvSpPr>
        <p:spPr>
          <a:xfrm>
            <a:off x="3124080" y="6248520"/>
            <a:ext cx="2895120" cy="456840"/>
          </a:xfrm>
          <a:prstGeom prst="rect">
            <a:avLst/>
          </a:prstGeom>
          <a:noFill/>
          <a:ln w="9360">
            <a:noFill/>
          </a:ln>
        </p:spPr>
        <p:txBody>
          <a:bodyPr lIns="91440" tIns="45720" rIns="91440" bIns="45720" numCol="1" spcCol="0" anchor="t">
            <a:noAutofit/>
          </a:bodyPr>
          <a:lstStyle>
            <a:lvl1pPr indent="0" algn="ctr">
              <a:buNone/>
              <a:defRPr lang="pl-PL" sz="1400" b="0" u="none" strike="noStrike">
                <a:solidFill>
                  <a:srgbClr val="000000"/>
                </a:solidFill>
                <a:uFillTx/>
                <a:latin typeface="Times New Roman"/>
              </a:defRPr>
            </a:lvl1pPr>
          </a:lstStyle>
          <a:p>
            <a:pPr indent="0" algn="ctr">
              <a:buNone/>
            </a:pPr>
            <a:r>
              <a:rPr lang="pl-PL" sz="1400" b="0" u="none" strike="noStrike">
                <a:solidFill>
                  <a:srgbClr val="000000"/>
                </a:solidFill>
                <a:uFillTx/>
                <a:latin typeface="Times New Roman"/>
              </a:rPr>
              <a:t>&lt;stopka&gt;</a:t>
            </a:r>
          </a:p>
        </p:txBody>
      </p:sp>
      <p:sp>
        <p:nvSpPr>
          <p:cNvPr id="1175" name="PlaceHolder 3"/>
          <p:cNvSpPr>
            <a:spLocks noGrp="1"/>
          </p:cNvSpPr>
          <p:nvPr>
            <p:ph type="sldNum" idx="594"/>
          </p:nvPr>
        </p:nvSpPr>
        <p:spPr>
          <a:xfrm>
            <a:off x="6553080" y="6248520"/>
            <a:ext cx="1904760" cy="456840"/>
          </a:xfrm>
          <a:prstGeom prst="rect">
            <a:avLst/>
          </a:prstGeom>
          <a:noFill/>
          <a:ln w="9360">
            <a:noFill/>
          </a:ln>
        </p:spPr>
        <p:txBody>
          <a:bodyPr lIns="91440" tIns="45720" rIns="91440" bIns="45720" numCol="1" spcCol="0" anchor="t">
            <a:noAutofit/>
          </a:bodyPr>
          <a:lstStyle>
            <a:lvl1pPr indent="0" algn="r">
              <a:lnSpc>
                <a:spcPct val="100000"/>
              </a:lnSpc>
              <a:buNone/>
              <a:defRPr lang="pl-PL" sz="1400" b="1" u="none" strike="noStrike">
                <a:solidFill>
                  <a:srgbClr val="000000"/>
                </a:solidFill>
                <a:uFillTx/>
                <a:latin typeface="Times New Roman"/>
              </a:defRPr>
            </a:lvl1pPr>
          </a:lstStyle>
          <a:p>
            <a:pPr indent="0" algn="r">
              <a:lnSpc>
                <a:spcPct val="100000"/>
              </a:lnSpc>
              <a:buNone/>
            </a:pPr>
            <a:fld id="{E357AB01-D1B4-4B05-9FBC-794316E88F54}" type="slidenum">
              <a:rPr lang="pl-PL" sz="1400" b="1" u="none" strike="noStrike">
                <a:solidFill>
                  <a:srgbClr val="000000"/>
                </a:solidFill>
                <a:uFillTx/>
                <a:latin typeface="Times New Roman"/>
              </a:rPr>
              <a:t>‹#›</a:t>
            </a:fld>
            <a:endParaRPr lang="pl-PL" sz="1400" b="0" u="none" strike="noStrik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4043" r:id="rId1"/>
  </p:sldLayoutIdLst>
  <p:txStyles>
    <p:titleStyle/>
    <p:bodyStyle/>
    <p:otherStyle/>
  </p:txStyles>
</p:sldMaster>
</file>

<file path=ppt/slideMasters/slideMaster185.xml><?xml version="1.0" encoding="utf-8"?>
<p:sldMaster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1176" name="PlaceHolder 1"/>
          <p:cNvSpPr>
            <a:spLocks noGrp="1"/>
          </p:cNvSpPr>
          <p:nvPr>
            <p:ph type="title"/>
          </p:nvPr>
        </p:nvSpPr>
        <p:spPr>
          <a:xfrm>
            <a:off x="457200" y="272880"/>
            <a:ext cx="3007800" cy="1161720"/>
          </a:xfrm>
          <a:prstGeom prst="rect">
            <a:avLst/>
          </a:prstGeom>
          <a:noFill/>
          <a:ln w="0">
            <a:noFill/>
          </a:ln>
        </p:spPr>
        <p:txBody>
          <a:bodyPr lIns="91440" tIns="45720" rIns="91440" bIns="45720" numCol="1" spcCol="0" anchor="b">
            <a:noAutofit/>
          </a:bodyPr>
          <a:lstStyle/>
          <a:p>
            <a:pPr indent="0">
              <a:lnSpc>
                <a:spcPct val="100000"/>
              </a:lnSpc>
              <a:buNone/>
            </a:pPr>
            <a:r>
              <a:rPr lang="pl-PL" sz="2000" b="1" u="none" strike="noStrike">
                <a:solidFill>
                  <a:schemeClr val="dk2"/>
                </a:solidFill>
                <a:uFillTx/>
                <a:latin typeface="Times New Roman"/>
              </a:rPr>
              <a:t>Kliknij, aby edytować styl</a:t>
            </a:r>
            <a:endParaRPr lang="pl-PL" sz="2000" b="0" u="none" strike="noStrike">
              <a:solidFill>
                <a:schemeClr val="dk1"/>
              </a:solidFill>
              <a:uFillTx/>
              <a:latin typeface="Times New Roman"/>
            </a:endParaRPr>
          </a:p>
        </p:txBody>
      </p:sp>
      <p:sp>
        <p:nvSpPr>
          <p:cNvPr id="1177" name="PlaceHolder 2"/>
          <p:cNvSpPr>
            <a:spLocks noGrp="1"/>
          </p:cNvSpPr>
          <p:nvPr>
            <p:ph type="body"/>
          </p:nvPr>
        </p:nvSpPr>
        <p:spPr>
          <a:xfrm>
            <a:off x="3575160" y="272880"/>
            <a:ext cx="5111280" cy="5852880"/>
          </a:xfrm>
          <a:prstGeom prst="rect">
            <a:avLst/>
          </a:prstGeom>
          <a:noFill/>
          <a:ln w="0">
            <a:noFill/>
          </a:ln>
        </p:spPr>
        <p:txBody>
          <a:bodyPr lIns="91440" tIns="45720" rIns="91440" bIns="45720" numCol="1" spcCol="0" anchor="t">
            <a:noAutofit/>
          </a:bodyPr>
          <a:lstStyle/>
          <a:p>
            <a:pPr marL="343080" indent="-343080">
              <a:lnSpc>
                <a:spcPct val="100000"/>
              </a:lnSpc>
              <a:spcBef>
                <a:spcPts val="641"/>
              </a:spcBef>
              <a:buClr>
                <a:srgbClr val="000000"/>
              </a:buClr>
              <a:buFont typeface="Symbol" charset="2"/>
              <a:buChar char=""/>
            </a:pPr>
            <a:r>
              <a:rPr lang="pl-PL" sz="3200" b="0" u="none" strike="noStrike">
                <a:solidFill>
                  <a:schemeClr val="dk1"/>
                </a:solidFill>
                <a:uFillTx/>
                <a:latin typeface="Times New Roman"/>
              </a:rPr>
              <a:t>Kliknij, aby edytować style wzorca tekstu</a:t>
            </a:r>
          </a:p>
          <a:p>
            <a:pPr marL="743040" lvl="1" indent="-285840">
              <a:lnSpc>
                <a:spcPct val="100000"/>
              </a:lnSpc>
              <a:spcBef>
                <a:spcPts val="561"/>
              </a:spcBef>
              <a:buClr>
                <a:srgbClr val="000000"/>
              </a:buClr>
              <a:buFont typeface="Symbol" charset="2"/>
              <a:buChar char=""/>
            </a:pPr>
            <a:r>
              <a:rPr lang="pl-PL" sz="2800" b="0" u="none" strike="noStrike">
                <a:solidFill>
                  <a:schemeClr val="dk1"/>
                </a:solidFill>
                <a:uFillTx/>
                <a:latin typeface="Times New Roman"/>
              </a:rPr>
              <a:t>Drugi poziom</a:t>
            </a:r>
          </a:p>
          <a:p>
            <a:pPr marL="1143000" lvl="2" indent="-228600">
              <a:lnSpc>
                <a:spcPct val="100000"/>
              </a:lnSpc>
              <a:spcBef>
                <a:spcPts val="479"/>
              </a:spcBef>
              <a:buClr>
                <a:srgbClr val="000000"/>
              </a:buClr>
              <a:buFont typeface="Symbol" charset="2"/>
              <a:buChar char=""/>
            </a:pPr>
            <a:r>
              <a:rPr lang="pl-PL" sz="2400" b="0" u="none" strike="noStrike">
                <a:solidFill>
                  <a:schemeClr val="dk1"/>
                </a:solidFill>
                <a:uFillTx/>
                <a:latin typeface="Times New Roman"/>
              </a:rPr>
              <a:t>Trzeci poziom</a:t>
            </a:r>
          </a:p>
          <a:p>
            <a:pPr marL="1600200" lvl="3" indent="-228600">
              <a:lnSpc>
                <a:spcPct val="100000"/>
              </a:lnSpc>
              <a:spcBef>
                <a:spcPts val="400"/>
              </a:spcBef>
              <a:buClr>
                <a:srgbClr val="000000"/>
              </a:buClr>
              <a:buFont typeface="Symbol" charset="2"/>
              <a:buChar char=""/>
            </a:pPr>
            <a:r>
              <a:rPr lang="pl-PL" sz="2000" b="0" u="none" strike="noStrike">
                <a:solidFill>
                  <a:schemeClr val="dk1"/>
                </a:solidFill>
                <a:uFillTx/>
                <a:latin typeface="Times New Roman"/>
              </a:rPr>
              <a:t>Czwarty poziom</a:t>
            </a:r>
          </a:p>
          <a:p>
            <a:pPr marL="2057400" lvl="4" indent="-228600">
              <a:lnSpc>
                <a:spcPct val="100000"/>
              </a:lnSpc>
              <a:spcBef>
                <a:spcPts val="400"/>
              </a:spcBef>
              <a:buClr>
                <a:srgbClr val="000000"/>
              </a:buClr>
              <a:buFont typeface="OpenSymbol"/>
              <a:buChar char="»"/>
            </a:pPr>
            <a:r>
              <a:rPr lang="pl-PL" sz="2000" b="0" u="none" strike="noStrike">
                <a:solidFill>
                  <a:schemeClr val="dk1"/>
                </a:solidFill>
                <a:uFillTx/>
                <a:latin typeface="Times New Roman"/>
              </a:rPr>
              <a:t>Piąty poziom</a:t>
            </a:r>
          </a:p>
        </p:txBody>
      </p:sp>
      <p:sp>
        <p:nvSpPr>
          <p:cNvPr id="1178" name="PlaceHolder 3"/>
          <p:cNvSpPr>
            <a:spLocks noGrp="1"/>
          </p:cNvSpPr>
          <p:nvPr>
            <p:ph type="body"/>
          </p:nvPr>
        </p:nvSpPr>
        <p:spPr>
          <a:xfrm>
            <a:off x="457200" y="1434960"/>
            <a:ext cx="3007800" cy="4690800"/>
          </a:xfrm>
          <a:prstGeom prst="rect">
            <a:avLst/>
          </a:prstGeom>
          <a:noFill/>
          <a:ln w="0">
            <a:noFill/>
          </a:ln>
        </p:spPr>
        <p:txBody>
          <a:bodyPr lIns="91440" tIns="45720" rIns="91440" bIns="45720" numCol="1" spcCol="0" anchor="t">
            <a:noAutofit/>
          </a:bodyPr>
          <a:lstStyle/>
          <a:p>
            <a:pPr indent="0">
              <a:lnSpc>
                <a:spcPct val="100000"/>
              </a:lnSpc>
              <a:spcBef>
                <a:spcPts val="281"/>
              </a:spcBef>
              <a:buNone/>
              <a:tabLst>
                <a:tab pos="0" algn="l"/>
              </a:tabLst>
            </a:pPr>
            <a:r>
              <a:rPr lang="pl-PL" sz="1400" b="0" u="none" strike="noStrike">
                <a:solidFill>
                  <a:schemeClr val="dk1"/>
                </a:solidFill>
                <a:uFillTx/>
                <a:latin typeface="Times New Roman"/>
              </a:rPr>
              <a:t>Kliknij, aby edytować style wzorca tekstu</a:t>
            </a:r>
          </a:p>
        </p:txBody>
      </p:sp>
      <p:sp>
        <p:nvSpPr>
          <p:cNvPr id="1179" name="PlaceHolder 4"/>
          <p:cNvSpPr>
            <a:spLocks noGrp="1"/>
          </p:cNvSpPr>
          <p:nvPr>
            <p:ph type="dt" idx="595"/>
          </p:nvPr>
        </p:nvSpPr>
        <p:spPr>
          <a:xfrm>
            <a:off x="685800" y="6248520"/>
            <a:ext cx="1904760" cy="456840"/>
          </a:xfrm>
          <a:prstGeom prst="rect">
            <a:avLst/>
          </a:prstGeom>
          <a:noFill/>
          <a:ln w="9360">
            <a:noFill/>
          </a:ln>
        </p:spPr>
        <p:txBody>
          <a:bodyPr lIns="91440" tIns="45720" rIns="91440" bIns="45720" numCol="1" spcCol="0" anchor="t">
            <a:noAutofit/>
          </a:bodyPr>
          <a:lstStyle>
            <a:lvl1pPr indent="0">
              <a:buNone/>
              <a:defRPr lang="pl-PL" sz="1400" b="0" u="none" strike="noStrike">
                <a:solidFill>
                  <a:srgbClr val="000000"/>
                </a:solidFill>
                <a:uFillTx/>
                <a:latin typeface="Times New Roman"/>
              </a:defRPr>
            </a:lvl1pPr>
          </a:lstStyle>
          <a:p>
            <a:pPr indent="0">
              <a:buNone/>
            </a:pPr>
            <a:r>
              <a:rPr lang="pl-PL" sz="1400" b="0" u="none" strike="noStrike">
                <a:solidFill>
                  <a:srgbClr val="000000"/>
                </a:solidFill>
                <a:uFillTx/>
                <a:latin typeface="Times New Roman"/>
              </a:rPr>
              <a:t>&lt;data/godzina&gt;</a:t>
            </a:r>
          </a:p>
        </p:txBody>
      </p:sp>
      <p:sp>
        <p:nvSpPr>
          <p:cNvPr id="1180" name="PlaceHolder 5"/>
          <p:cNvSpPr>
            <a:spLocks noGrp="1"/>
          </p:cNvSpPr>
          <p:nvPr>
            <p:ph type="ftr" idx="596"/>
          </p:nvPr>
        </p:nvSpPr>
        <p:spPr>
          <a:xfrm>
            <a:off x="3124080" y="6248520"/>
            <a:ext cx="2895120" cy="456840"/>
          </a:xfrm>
          <a:prstGeom prst="rect">
            <a:avLst/>
          </a:prstGeom>
          <a:noFill/>
          <a:ln w="9360">
            <a:noFill/>
          </a:ln>
        </p:spPr>
        <p:txBody>
          <a:bodyPr lIns="91440" tIns="45720" rIns="91440" bIns="45720" numCol="1" spcCol="0" anchor="t">
            <a:noAutofit/>
          </a:bodyPr>
          <a:lstStyle>
            <a:lvl1pPr indent="0" algn="ctr">
              <a:buNone/>
              <a:defRPr lang="pl-PL" sz="1400" b="0" u="none" strike="noStrike">
                <a:solidFill>
                  <a:srgbClr val="000000"/>
                </a:solidFill>
                <a:uFillTx/>
                <a:latin typeface="Times New Roman"/>
              </a:defRPr>
            </a:lvl1pPr>
          </a:lstStyle>
          <a:p>
            <a:pPr indent="0" algn="ctr">
              <a:buNone/>
            </a:pPr>
            <a:r>
              <a:rPr lang="pl-PL" sz="1400" b="0" u="none" strike="noStrike">
                <a:solidFill>
                  <a:srgbClr val="000000"/>
                </a:solidFill>
                <a:uFillTx/>
                <a:latin typeface="Times New Roman"/>
              </a:rPr>
              <a:t>&lt;stopka&gt;</a:t>
            </a:r>
          </a:p>
        </p:txBody>
      </p:sp>
      <p:sp>
        <p:nvSpPr>
          <p:cNvPr id="1181" name="PlaceHolder 6"/>
          <p:cNvSpPr>
            <a:spLocks noGrp="1"/>
          </p:cNvSpPr>
          <p:nvPr>
            <p:ph type="sldNum" idx="597"/>
          </p:nvPr>
        </p:nvSpPr>
        <p:spPr>
          <a:xfrm>
            <a:off x="6553080" y="6248520"/>
            <a:ext cx="1904760" cy="456840"/>
          </a:xfrm>
          <a:prstGeom prst="rect">
            <a:avLst/>
          </a:prstGeom>
          <a:noFill/>
          <a:ln w="9360">
            <a:noFill/>
          </a:ln>
        </p:spPr>
        <p:txBody>
          <a:bodyPr lIns="91440" tIns="45720" rIns="91440" bIns="45720" numCol="1" spcCol="0" anchor="t">
            <a:noAutofit/>
          </a:bodyPr>
          <a:lstStyle>
            <a:lvl1pPr indent="0" algn="r">
              <a:lnSpc>
                <a:spcPct val="100000"/>
              </a:lnSpc>
              <a:buNone/>
              <a:defRPr lang="pl-PL" sz="1400" b="1" u="none" strike="noStrike">
                <a:solidFill>
                  <a:srgbClr val="000000"/>
                </a:solidFill>
                <a:uFillTx/>
                <a:latin typeface="Times New Roman"/>
              </a:defRPr>
            </a:lvl1pPr>
          </a:lstStyle>
          <a:p>
            <a:pPr indent="0" algn="r">
              <a:lnSpc>
                <a:spcPct val="100000"/>
              </a:lnSpc>
              <a:buNone/>
            </a:pPr>
            <a:fld id="{1561005B-368C-458F-A882-8E3A9BF57C9E}" type="slidenum">
              <a:rPr lang="pl-PL" sz="1400" b="1" u="none" strike="noStrike">
                <a:solidFill>
                  <a:srgbClr val="000000"/>
                </a:solidFill>
                <a:uFillTx/>
                <a:latin typeface="Times New Roman"/>
              </a:rPr>
              <a:t>‹#›</a:t>
            </a:fld>
            <a:endParaRPr lang="pl-PL" sz="1400" b="0" u="none" strike="noStrik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4045" r:id="rId1"/>
  </p:sldLayoutIdLst>
  <p:txStyles>
    <p:titleStyle/>
    <p:bodyStyle/>
    <p:otherStyle/>
  </p:txStyles>
</p:sldMaster>
</file>

<file path=ppt/slideMasters/slideMaster186.xml><?xml version="1.0" encoding="utf-8"?>
<p:sldMaster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1182" name="PlaceHolder 1"/>
          <p:cNvSpPr>
            <a:spLocks noGrp="1"/>
          </p:cNvSpPr>
          <p:nvPr>
            <p:ph type="title"/>
          </p:nvPr>
        </p:nvSpPr>
        <p:spPr>
          <a:xfrm>
            <a:off x="1792440" y="4800600"/>
            <a:ext cx="5486040" cy="566280"/>
          </a:xfrm>
          <a:prstGeom prst="rect">
            <a:avLst/>
          </a:prstGeom>
          <a:noFill/>
          <a:ln w="0">
            <a:noFill/>
          </a:ln>
        </p:spPr>
        <p:txBody>
          <a:bodyPr lIns="91440" tIns="45720" rIns="91440" bIns="45720" numCol="1" spcCol="0" anchor="b">
            <a:noAutofit/>
          </a:bodyPr>
          <a:lstStyle/>
          <a:p>
            <a:pPr indent="0">
              <a:lnSpc>
                <a:spcPct val="100000"/>
              </a:lnSpc>
              <a:buNone/>
            </a:pPr>
            <a:r>
              <a:rPr lang="pl-PL" sz="2000" b="1" u="none" strike="noStrike">
                <a:solidFill>
                  <a:schemeClr val="dk2"/>
                </a:solidFill>
                <a:uFillTx/>
                <a:latin typeface="Times New Roman"/>
              </a:rPr>
              <a:t>Kliknij, aby edytować styl</a:t>
            </a:r>
            <a:endParaRPr lang="pl-PL" sz="2000" b="0" u="none" strike="noStrike">
              <a:solidFill>
                <a:schemeClr val="dk1"/>
              </a:solidFill>
              <a:uFillTx/>
              <a:latin typeface="Times New Roman"/>
            </a:endParaRPr>
          </a:p>
        </p:txBody>
      </p:sp>
      <p:sp>
        <p:nvSpPr>
          <p:cNvPr id="1183" name="PlaceHolder 2"/>
          <p:cNvSpPr>
            <a:spLocks noGrp="1"/>
          </p:cNvSpPr>
          <p:nvPr>
            <p:ph type="body"/>
          </p:nvPr>
        </p:nvSpPr>
        <p:spPr>
          <a:xfrm>
            <a:off x="1792440" y="612720"/>
            <a:ext cx="5486040" cy="4114440"/>
          </a:xfrm>
          <a:prstGeom prst="rect">
            <a:avLst/>
          </a:prstGeom>
          <a:noFill/>
          <a:ln w="0">
            <a:noFill/>
          </a:ln>
        </p:spPr>
        <p:txBody>
          <a:bodyPr lIns="90000" tIns="45000" rIns="90000" bIns="45000" anchor="t">
            <a:noAutofit/>
          </a:bodyPr>
          <a:lstStyle/>
          <a:p>
            <a:pPr marL="432000" indent="-324000">
              <a:spcBef>
                <a:spcPts val="1417"/>
              </a:spcBef>
              <a:buClr>
                <a:srgbClr val="000000"/>
              </a:buClr>
              <a:buSzPct val="45000"/>
              <a:buFont typeface="Wingdings" charset="2"/>
              <a:buChar char=""/>
            </a:pPr>
            <a:r>
              <a:rPr lang="pl-PL" sz="3200" b="0" u="none" strike="noStrike">
                <a:solidFill>
                  <a:schemeClr val="dk1"/>
                </a:solidFill>
                <a:uFillTx/>
                <a:latin typeface="Times New Roman"/>
              </a:rPr>
              <a:t>Kliknij, aby edytować format tekstu konspektu</a:t>
            </a:r>
          </a:p>
          <a:p>
            <a:pPr marL="864000" lvl="1" indent="-324000">
              <a:spcBef>
                <a:spcPts val="1134"/>
              </a:spcBef>
              <a:buClr>
                <a:srgbClr val="000000"/>
              </a:buClr>
              <a:buSzPct val="75000"/>
              <a:buFont typeface="Symbol" charset="2"/>
              <a:buChar char=""/>
            </a:pPr>
            <a:r>
              <a:rPr lang="pl-PL" sz="3200" b="0" u="none" strike="noStrike">
                <a:solidFill>
                  <a:schemeClr val="dk1"/>
                </a:solidFill>
                <a:uFillTx/>
                <a:latin typeface="Times New Roman"/>
              </a:rPr>
              <a:t>Drugi poziom konspektu</a:t>
            </a:r>
          </a:p>
          <a:p>
            <a:pPr marL="1296000" lvl="2" indent="-288000">
              <a:spcBef>
                <a:spcPts val="850"/>
              </a:spcBef>
              <a:buClr>
                <a:srgbClr val="000000"/>
              </a:buClr>
              <a:buSzPct val="45000"/>
              <a:buFont typeface="Wingdings" charset="2"/>
              <a:buChar char=""/>
            </a:pPr>
            <a:r>
              <a:rPr lang="pl-PL" sz="3200" b="0" u="none" strike="noStrike">
                <a:solidFill>
                  <a:schemeClr val="dk1"/>
                </a:solidFill>
                <a:uFillTx/>
                <a:latin typeface="Times New Roman"/>
              </a:rPr>
              <a:t>Trzeci poziom konspektu</a:t>
            </a:r>
          </a:p>
          <a:p>
            <a:pPr marL="1728000" lvl="3" indent="-216000">
              <a:spcBef>
                <a:spcPts val="567"/>
              </a:spcBef>
              <a:buClr>
                <a:srgbClr val="000000"/>
              </a:buClr>
              <a:buSzPct val="75000"/>
              <a:buFont typeface="Symbol" charset="2"/>
              <a:buChar char=""/>
            </a:pPr>
            <a:r>
              <a:rPr lang="pl-PL" sz="3200" b="0" u="none" strike="noStrike">
                <a:solidFill>
                  <a:schemeClr val="dk1"/>
                </a:solidFill>
                <a:uFillTx/>
                <a:latin typeface="Times New Roman"/>
              </a:rPr>
              <a:t>Czwarty poziom konspektu</a:t>
            </a:r>
          </a:p>
          <a:p>
            <a:pPr marL="2160000" lvl="4" indent="-216000">
              <a:spcBef>
                <a:spcPts val="283"/>
              </a:spcBef>
              <a:buClr>
                <a:srgbClr val="000000"/>
              </a:buClr>
              <a:buSzPct val="45000"/>
              <a:buFont typeface="Wingdings" charset="2"/>
              <a:buChar char=""/>
            </a:pPr>
            <a:r>
              <a:rPr lang="pl-PL" sz="3200" b="0" u="none" strike="noStrike">
                <a:solidFill>
                  <a:schemeClr val="dk1"/>
                </a:solidFill>
                <a:uFillTx/>
                <a:latin typeface="Times New Roman"/>
              </a:rPr>
              <a:t>Piąty poziom konspektu</a:t>
            </a:r>
          </a:p>
          <a:p>
            <a:pPr marL="2592000" lvl="5" indent="-216000">
              <a:spcBef>
                <a:spcPts val="283"/>
              </a:spcBef>
              <a:buClr>
                <a:srgbClr val="000000"/>
              </a:buClr>
              <a:buSzPct val="45000"/>
              <a:buFont typeface="Wingdings" charset="2"/>
              <a:buChar char=""/>
            </a:pPr>
            <a:r>
              <a:rPr lang="pl-PL" sz="3200" b="0" u="none" strike="noStrike">
                <a:solidFill>
                  <a:schemeClr val="dk1"/>
                </a:solidFill>
                <a:uFillTx/>
                <a:latin typeface="Times New Roman"/>
              </a:rPr>
              <a:t>Szósty poziom konspektu</a:t>
            </a:r>
          </a:p>
          <a:p>
            <a:pPr marL="3024000" lvl="6" indent="-216000">
              <a:spcBef>
                <a:spcPts val="283"/>
              </a:spcBef>
              <a:buClr>
                <a:srgbClr val="000000"/>
              </a:buClr>
              <a:buSzPct val="45000"/>
              <a:buFont typeface="Wingdings" charset="2"/>
              <a:buChar char=""/>
            </a:pPr>
            <a:r>
              <a:rPr lang="pl-PL" sz="3200" b="0" u="none" strike="noStrike">
                <a:solidFill>
                  <a:schemeClr val="dk1"/>
                </a:solidFill>
                <a:uFillTx/>
                <a:latin typeface="Times New Roman"/>
              </a:rPr>
              <a:t>Siódmy poziom konspektu</a:t>
            </a:r>
          </a:p>
        </p:txBody>
      </p:sp>
      <p:sp>
        <p:nvSpPr>
          <p:cNvPr id="1184" name="PlaceHolder 3"/>
          <p:cNvSpPr>
            <a:spLocks noGrp="1"/>
          </p:cNvSpPr>
          <p:nvPr>
            <p:ph type="body"/>
          </p:nvPr>
        </p:nvSpPr>
        <p:spPr>
          <a:xfrm>
            <a:off x="1792440" y="5367240"/>
            <a:ext cx="5486040" cy="804600"/>
          </a:xfrm>
          <a:prstGeom prst="rect">
            <a:avLst/>
          </a:prstGeom>
          <a:noFill/>
          <a:ln w="0">
            <a:noFill/>
          </a:ln>
        </p:spPr>
        <p:txBody>
          <a:bodyPr lIns="91440" tIns="45720" rIns="91440" bIns="45720" numCol="1" spcCol="0" anchor="t">
            <a:noAutofit/>
          </a:bodyPr>
          <a:lstStyle/>
          <a:p>
            <a:pPr indent="0">
              <a:lnSpc>
                <a:spcPct val="100000"/>
              </a:lnSpc>
              <a:spcBef>
                <a:spcPts val="281"/>
              </a:spcBef>
              <a:buNone/>
              <a:tabLst>
                <a:tab pos="0" algn="l"/>
              </a:tabLst>
            </a:pPr>
            <a:r>
              <a:rPr lang="pl-PL" sz="1400" b="0" u="none" strike="noStrike">
                <a:solidFill>
                  <a:schemeClr val="dk1"/>
                </a:solidFill>
                <a:uFillTx/>
                <a:latin typeface="Times New Roman"/>
              </a:rPr>
              <a:t>Kliknij, aby edytować style wzorca tekstu</a:t>
            </a:r>
          </a:p>
        </p:txBody>
      </p:sp>
      <p:sp>
        <p:nvSpPr>
          <p:cNvPr id="1185" name="PlaceHolder 4"/>
          <p:cNvSpPr>
            <a:spLocks noGrp="1"/>
          </p:cNvSpPr>
          <p:nvPr>
            <p:ph type="dt" idx="598"/>
          </p:nvPr>
        </p:nvSpPr>
        <p:spPr>
          <a:xfrm>
            <a:off x="685800" y="6248520"/>
            <a:ext cx="1904760" cy="456840"/>
          </a:xfrm>
          <a:prstGeom prst="rect">
            <a:avLst/>
          </a:prstGeom>
          <a:noFill/>
          <a:ln w="9360">
            <a:noFill/>
          </a:ln>
        </p:spPr>
        <p:txBody>
          <a:bodyPr lIns="91440" tIns="45720" rIns="91440" bIns="45720" numCol="1" spcCol="0" anchor="t">
            <a:noAutofit/>
          </a:bodyPr>
          <a:lstStyle>
            <a:lvl1pPr indent="0">
              <a:buNone/>
              <a:defRPr lang="pl-PL" sz="1400" b="0" u="none" strike="noStrike">
                <a:solidFill>
                  <a:srgbClr val="000000"/>
                </a:solidFill>
                <a:uFillTx/>
                <a:latin typeface="Times New Roman"/>
              </a:defRPr>
            </a:lvl1pPr>
          </a:lstStyle>
          <a:p>
            <a:pPr indent="0">
              <a:buNone/>
            </a:pPr>
            <a:r>
              <a:rPr lang="pl-PL" sz="1400" b="0" u="none" strike="noStrike">
                <a:solidFill>
                  <a:srgbClr val="000000"/>
                </a:solidFill>
                <a:uFillTx/>
                <a:latin typeface="Times New Roman"/>
              </a:rPr>
              <a:t>&lt;data/godzina&gt;</a:t>
            </a:r>
          </a:p>
        </p:txBody>
      </p:sp>
      <p:sp>
        <p:nvSpPr>
          <p:cNvPr id="1186" name="PlaceHolder 5"/>
          <p:cNvSpPr>
            <a:spLocks noGrp="1"/>
          </p:cNvSpPr>
          <p:nvPr>
            <p:ph type="ftr" idx="599"/>
          </p:nvPr>
        </p:nvSpPr>
        <p:spPr>
          <a:xfrm>
            <a:off x="3124080" y="6248520"/>
            <a:ext cx="2895120" cy="456840"/>
          </a:xfrm>
          <a:prstGeom prst="rect">
            <a:avLst/>
          </a:prstGeom>
          <a:noFill/>
          <a:ln w="9360">
            <a:noFill/>
          </a:ln>
        </p:spPr>
        <p:txBody>
          <a:bodyPr lIns="91440" tIns="45720" rIns="91440" bIns="45720" numCol="1" spcCol="0" anchor="t">
            <a:noAutofit/>
          </a:bodyPr>
          <a:lstStyle>
            <a:lvl1pPr indent="0" algn="ctr">
              <a:buNone/>
              <a:defRPr lang="pl-PL" sz="1400" b="0" u="none" strike="noStrike">
                <a:solidFill>
                  <a:srgbClr val="000000"/>
                </a:solidFill>
                <a:uFillTx/>
                <a:latin typeface="Times New Roman"/>
              </a:defRPr>
            </a:lvl1pPr>
          </a:lstStyle>
          <a:p>
            <a:pPr indent="0" algn="ctr">
              <a:buNone/>
            </a:pPr>
            <a:r>
              <a:rPr lang="pl-PL" sz="1400" b="0" u="none" strike="noStrike">
                <a:solidFill>
                  <a:srgbClr val="000000"/>
                </a:solidFill>
                <a:uFillTx/>
                <a:latin typeface="Times New Roman"/>
              </a:rPr>
              <a:t>&lt;stopka&gt;</a:t>
            </a:r>
          </a:p>
        </p:txBody>
      </p:sp>
      <p:sp>
        <p:nvSpPr>
          <p:cNvPr id="1187" name="PlaceHolder 6"/>
          <p:cNvSpPr>
            <a:spLocks noGrp="1"/>
          </p:cNvSpPr>
          <p:nvPr>
            <p:ph type="sldNum" idx="600"/>
          </p:nvPr>
        </p:nvSpPr>
        <p:spPr>
          <a:xfrm>
            <a:off x="6553080" y="6248520"/>
            <a:ext cx="1904760" cy="456840"/>
          </a:xfrm>
          <a:prstGeom prst="rect">
            <a:avLst/>
          </a:prstGeom>
          <a:noFill/>
          <a:ln w="9360">
            <a:noFill/>
          </a:ln>
        </p:spPr>
        <p:txBody>
          <a:bodyPr lIns="91440" tIns="45720" rIns="91440" bIns="45720" numCol="1" spcCol="0" anchor="t">
            <a:noAutofit/>
          </a:bodyPr>
          <a:lstStyle>
            <a:lvl1pPr indent="0" algn="r">
              <a:lnSpc>
                <a:spcPct val="100000"/>
              </a:lnSpc>
              <a:buNone/>
              <a:defRPr lang="pl-PL" sz="1400" b="1" u="none" strike="noStrike">
                <a:solidFill>
                  <a:srgbClr val="000000"/>
                </a:solidFill>
                <a:uFillTx/>
                <a:latin typeface="Times New Roman"/>
              </a:defRPr>
            </a:lvl1pPr>
          </a:lstStyle>
          <a:p>
            <a:pPr indent="0" algn="r">
              <a:lnSpc>
                <a:spcPct val="100000"/>
              </a:lnSpc>
              <a:buNone/>
            </a:pPr>
            <a:fld id="{1D3B7A92-C387-48B0-A21D-20A5C7E80183}" type="slidenum">
              <a:rPr lang="pl-PL" sz="1400" b="1" u="none" strike="noStrike">
                <a:solidFill>
                  <a:srgbClr val="000000"/>
                </a:solidFill>
                <a:uFillTx/>
                <a:latin typeface="Times New Roman"/>
              </a:rPr>
              <a:t>‹#›</a:t>
            </a:fld>
            <a:endParaRPr lang="pl-PL" sz="1400" b="0" u="none" strike="noStrik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4047" r:id="rId1"/>
  </p:sldLayoutIdLst>
  <p:txStyles>
    <p:titleStyle/>
    <p:bodyStyle/>
    <p:otherStyle/>
  </p:txStyles>
</p:sldMaster>
</file>

<file path=ppt/slideMasters/slideMaster187.xml><?xml version="1.0" encoding="utf-8"?>
<p:sldMaster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1188" name="PlaceHolder 1"/>
          <p:cNvSpPr>
            <a:spLocks noGrp="1"/>
          </p:cNvSpPr>
          <p:nvPr>
            <p:ph type="title"/>
          </p:nvPr>
        </p:nvSpPr>
        <p:spPr>
          <a:xfrm>
            <a:off x="685800" y="2130480"/>
            <a:ext cx="7772040" cy="1469520"/>
          </a:xfrm>
          <a:prstGeom prst="rect">
            <a:avLst/>
          </a:prstGeom>
          <a:noFill/>
          <a:ln w="0">
            <a:noFill/>
          </a:ln>
        </p:spPr>
        <p:txBody>
          <a:bodyPr lIns="91440" tIns="45720" rIns="91440" bIns="45720" numCol="1" spcCol="0" anchor="ctr">
            <a:noAutofit/>
          </a:bodyPr>
          <a:lstStyle/>
          <a:p>
            <a:pPr indent="0" algn="ctr">
              <a:lnSpc>
                <a:spcPct val="100000"/>
              </a:lnSpc>
              <a:buNone/>
            </a:pPr>
            <a:r>
              <a:rPr lang="pl-PL" sz="4400" b="0" u="none" strike="noStrike">
                <a:solidFill>
                  <a:schemeClr val="dk2"/>
                </a:solidFill>
                <a:uFillTx/>
                <a:latin typeface="Times New Roman"/>
              </a:rPr>
              <a:t>Kliknij, aby edytować styl</a:t>
            </a:r>
            <a:endParaRPr lang="pl-PL" sz="4400" b="0" u="none" strike="noStrike">
              <a:solidFill>
                <a:schemeClr val="dk1"/>
              </a:solidFill>
              <a:uFillTx/>
              <a:latin typeface="Times New Roman"/>
            </a:endParaRPr>
          </a:p>
        </p:txBody>
      </p:sp>
      <p:sp>
        <p:nvSpPr>
          <p:cNvPr id="1189" name="PlaceHolder 2"/>
          <p:cNvSpPr>
            <a:spLocks noGrp="1"/>
          </p:cNvSpPr>
          <p:nvPr>
            <p:ph type="dt" idx="601"/>
          </p:nvPr>
        </p:nvSpPr>
        <p:spPr>
          <a:xfrm>
            <a:off x="685800" y="6248520"/>
            <a:ext cx="1904760" cy="456840"/>
          </a:xfrm>
          <a:prstGeom prst="rect">
            <a:avLst/>
          </a:prstGeom>
          <a:noFill/>
          <a:ln w="9360">
            <a:noFill/>
          </a:ln>
        </p:spPr>
        <p:txBody>
          <a:bodyPr lIns="91440" tIns="45720" rIns="91440" bIns="45720" numCol="1" spcCol="0" anchor="t">
            <a:noAutofit/>
          </a:bodyPr>
          <a:lstStyle>
            <a:lvl1pPr indent="0">
              <a:buNone/>
              <a:defRPr lang="pl-PL" sz="1400" b="0" u="none" strike="noStrike">
                <a:solidFill>
                  <a:srgbClr val="000000"/>
                </a:solidFill>
                <a:uFillTx/>
                <a:latin typeface="Times New Roman"/>
              </a:defRPr>
            </a:lvl1pPr>
          </a:lstStyle>
          <a:p>
            <a:pPr indent="0">
              <a:buNone/>
            </a:pPr>
            <a:r>
              <a:rPr lang="pl-PL" sz="1400" b="0" u="none" strike="noStrike">
                <a:solidFill>
                  <a:srgbClr val="000000"/>
                </a:solidFill>
                <a:uFillTx/>
                <a:latin typeface="Times New Roman"/>
              </a:rPr>
              <a:t>&lt;data/godzina&gt;</a:t>
            </a:r>
          </a:p>
        </p:txBody>
      </p:sp>
      <p:sp>
        <p:nvSpPr>
          <p:cNvPr id="1190" name="PlaceHolder 3"/>
          <p:cNvSpPr>
            <a:spLocks noGrp="1"/>
          </p:cNvSpPr>
          <p:nvPr>
            <p:ph type="ftr" idx="602"/>
          </p:nvPr>
        </p:nvSpPr>
        <p:spPr>
          <a:xfrm>
            <a:off x="3124080" y="6248520"/>
            <a:ext cx="2895120" cy="456840"/>
          </a:xfrm>
          <a:prstGeom prst="rect">
            <a:avLst/>
          </a:prstGeom>
          <a:noFill/>
          <a:ln w="9360">
            <a:noFill/>
          </a:ln>
        </p:spPr>
        <p:txBody>
          <a:bodyPr lIns="91440" tIns="45720" rIns="91440" bIns="45720" numCol="1" spcCol="0" anchor="t">
            <a:noAutofit/>
          </a:bodyPr>
          <a:lstStyle>
            <a:lvl1pPr indent="0" algn="ctr">
              <a:buNone/>
              <a:defRPr lang="pl-PL" sz="1400" b="0" u="none" strike="noStrike">
                <a:solidFill>
                  <a:srgbClr val="000000"/>
                </a:solidFill>
                <a:uFillTx/>
                <a:latin typeface="Times New Roman"/>
              </a:defRPr>
            </a:lvl1pPr>
          </a:lstStyle>
          <a:p>
            <a:pPr indent="0" algn="ctr">
              <a:buNone/>
            </a:pPr>
            <a:r>
              <a:rPr lang="pl-PL" sz="1400" b="0" u="none" strike="noStrike">
                <a:solidFill>
                  <a:srgbClr val="000000"/>
                </a:solidFill>
                <a:uFillTx/>
                <a:latin typeface="Times New Roman"/>
              </a:rPr>
              <a:t>&lt;stopka&gt;</a:t>
            </a:r>
          </a:p>
        </p:txBody>
      </p:sp>
      <p:sp>
        <p:nvSpPr>
          <p:cNvPr id="1191" name="PlaceHolder 4"/>
          <p:cNvSpPr>
            <a:spLocks noGrp="1"/>
          </p:cNvSpPr>
          <p:nvPr>
            <p:ph type="sldNum" idx="603"/>
          </p:nvPr>
        </p:nvSpPr>
        <p:spPr>
          <a:xfrm>
            <a:off x="6553080" y="6248520"/>
            <a:ext cx="1904760" cy="456840"/>
          </a:xfrm>
          <a:prstGeom prst="rect">
            <a:avLst/>
          </a:prstGeom>
          <a:noFill/>
          <a:ln w="9360">
            <a:noFill/>
          </a:ln>
        </p:spPr>
        <p:txBody>
          <a:bodyPr lIns="91440" tIns="45720" rIns="91440" bIns="45720" numCol="1" spcCol="0" anchor="t">
            <a:noAutofit/>
          </a:bodyPr>
          <a:lstStyle>
            <a:lvl1pPr indent="0" algn="r">
              <a:lnSpc>
                <a:spcPct val="100000"/>
              </a:lnSpc>
              <a:buNone/>
              <a:defRPr lang="pl-PL" sz="1400" b="1" u="none" strike="noStrike">
                <a:solidFill>
                  <a:srgbClr val="000000"/>
                </a:solidFill>
                <a:uFillTx/>
                <a:latin typeface="Times New Roman"/>
              </a:defRPr>
            </a:lvl1pPr>
          </a:lstStyle>
          <a:p>
            <a:pPr indent="0" algn="r">
              <a:lnSpc>
                <a:spcPct val="100000"/>
              </a:lnSpc>
              <a:buNone/>
            </a:pPr>
            <a:fld id="{D71BC78F-979F-4E65-9D21-D2B8AA6798F1}" type="slidenum">
              <a:rPr lang="pl-PL" sz="1400" b="1" u="none" strike="noStrike">
                <a:solidFill>
                  <a:srgbClr val="000000"/>
                </a:solidFill>
                <a:uFillTx/>
                <a:latin typeface="Times New Roman"/>
              </a:rPr>
              <a:t>‹#›</a:t>
            </a:fld>
            <a:endParaRPr lang="pl-PL" sz="1400" b="0" u="none" strike="noStrik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4049" r:id="rId1"/>
  </p:sldLayoutIdLst>
  <p:txStyles>
    <p:titleStyle/>
    <p:bodyStyle/>
    <p:otherStyle/>
  </p:txStyles>
</p:sldMaster>
</file>

<file path=ppt/slideMasters/slideMaster188.xml><?xml version="1.0" encoding="utf-8"?>
<p:sldMaster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1194" name="PlaceHolder 1"/>
          <p:cNvSpPr>
            <a:spLocks noGrp="1"/>
          </p:cNvSpPr>
          <p:nvPr>
            <p:ph type="title"/>
          </p:nvPr>
        </p:nvSpPr>
        <p:spPr>
          <a:xfrm>
            <a:off x="685800" y="609480"/>
            <a:ext cx="7772040" cy="1142640"/>
          </a:xfrm>
          <a:prstGeom prst="rect">
            <a:avLst/>
          </a:prstGeom>
          <a:noFill/>
          <a:ln w="0">
            <a:noFill/>
          </a:ln>
        </p:spPr>
        <p:txBody>
          <a:bodyPr lIns="91440" tIns="45720" rIns="91440" bIns="45720" numCol="1" spcCol="0" anchor="ctr">
            <a:noAutofit/>
          </a:bodyPr>
          <a:lstStyle/>
          <a:p>
            <a:pPr indent="0" algn="ctr">
              <a:lnSpc>
                <a:spcPct val="100000"/>
              </a:lnSpc>
              <a:buNone/>
            </a:pPr>
            <a:r>
              <a:rPr lang="pl-PL" sz="4400" b="0" u="none" strike="noStrike">
                <a:solidFill>
                  <a:schemeClr val="dk2"/>
                </a:solidFill>
                <a:uFillTx/>
                <a:latin typeface="Times New Roman"/>
              </a:rPr>
              <a:t>Kliknij, aby edytować styl</a:t>
            </a:r>
            <a:endParaRPr lang="pl-PL" sz="4400" b="0" u="none" strike="noStrike">
              <a:solidFill>
                <a:schemeClr val="dk1"/>
              </a:solidFill>
              <a:uFillTx/>
              <a:latin typeface="Times New Roman"/>
            </a:endParaRPr>
          </a:p>
        </p:txBody>
      </p:sp>
      <p:sp>
        <p:nvSpPr>
          <p:cNvPr id="1195" name="PlaceHolder 2"/>
          <p:cNvSpPr>
            <a:spLocks noGrp="1"/>
          </p:cNvSpPr>
          <p:nvPr>
            <p:ph type="body"/>
          </p:nvPr>
        </p:nvSpPr>
        <p:spPr>
          <a:xfrm>
            <a:off x="685800" y="1981080"/>
            <a:ext cx="7772040" cy="4114440"/>
          </a:xfrm>
          <a:prstGeom prst="rect">
            <a:avLst/>
          </a:prstGeom>
          <a:noFill/>
          <a:ln w="0">
            <a:noFill/>
          </a:ln>
        </p:spPr>
        <p:txBody>
          <a:bodyPr vert="eaVert" lIns="91440" tIns="45720" rIns="91440" bIns="45720" numCol="1" spcCol="0" anchor="t">
            <a:noAutofit/>
          </a:bodyPr>
          <a:lstStyle/>
          <a:p>
            <a:pPr marL="343080" indent="-343080">
              <a:lnSpc>
                <a:spcPct val="100000"/>
              </a:lnSpc>
              <a:spcBef>
                <a:spcPts val="641"/>
              </a:spcBef>
              <a:buClr>
                <a:srgbClr val="000000"/>
              </a:buClr>
              <a:buFont typeface="Symbol" charset="2"/>
              <a:buChar char=""/>
            </a:pPr>
            <a:r>
              <a:rPr lang="pl-PL" sz="3200" b="0" u="none" strike="noStrike">
                <a:solidFill>
                  <a:schemeClr val="dk1"/>
                </a:solidFill>
                <a:uFillTx/>
                <a:latin typeface="Times New Roman"/>
              </a:rPr>
              <a:t>Kliknij, aby edytować style wzorca tekstu</a:t>
            </a:r>
          </a:p>
          <a:p>
            <a:pPr marL="743040" lvl="1" indent="-285840">
              <a:lnSpc>
                <a:spcPct val="100000"/>
              </a:lnSpc>
              <a:spcBef>
                <a:spcPts val="561"/>
              </a:spcBef>
              <a:buClr>
                <a:srgbClr val="000000"/>
              </a:buClr>
              <a:buFont typeface="Symbol" charset="2"/>
              <a:buChar char=""/>
            </a:pPr>
            <a:r>
              <a:rPr lang="pl-PL" sz="2800" b="0" u="none" strike="noStrike">
                <a:solidFill>
                  <a:schemeClr val="dk1"/>
                </a:solidFill>
                <a:uFillTx/>
                <a:latin typeface="Times New Roman"/>
              </a:rPr>
              <a:t>Drugi poziom</a:t>
            </a:r>
          </a:p>
          <a:p>
            <a:pPr marL="1143000" lvl="2" indent="-228600">
              <a:lnSpc>
                <a:spcPct val="100000"/>
              </a:lnSpc>
              <a:spcBef>
                <a:spcPts val="479"/>
              </a:spcBef>
              <a:buClr>
                <a:srgbClr val="000000"/>
              </a:buClr>
              <a:buFont typeface="Symbol" charset="2"/>
              <a:buChar char=""/>
            </a:pPr>
            <a:r>
              <a:rPr lang="pl-PL" sz="2400" b="0" u="none" strike="noStrike">
                <a:solidFill>
                  <a:schemeClr val="dk1"/>
                </a:solidFill>
                <a:uFillTx/>
                <a:latin typeface="Times New Roman"/>
              </a:rPr>
              <a:t>Trzeci poziom</a:t>
            </a:r>
          </a:p>
          <a:p>
            <a:pPr marL="1600200" lvl="3" indent="-228600">
              <a:lnSpc>
                <a:spcPct val="100000"/>
              </a:lnSpc>
              <a:spcBef>
                <a:spcPts val="400"/>
              </a:spcBef>
              <a:buClr>
                <a:srgbClr val="000000"/>
              </a:buClr>
              <a:buFont typeface="Symbol" charset="2"/>
              <a:buChar char=""/>
            </a:pPr>
            <a:r>
              <a:rPr lang="pl-PL" sz="2000" b="0" u="none" strike="noStrike">
                <a:solidFill>
                  <a:schemeClr val="dk1"/>
                </a:solidFill>
                <a:uFillTx/>
                <a:latin typeface="Times New Roman"/>
              </a:rPr>
              <a:t>Czwarty poziom</a:t>
            </a:r>
          </a:p>
          <a:p>
            <a:pPr marL="2057400" lvl="4" indent="-228600">
              <a:lnSpc>
                <a:spcPct val="100000"/>
              </a:lnSpc>
              <a:spcBef>
                <a:spcPts val="400"/>
              </a:spcBef>
              <a:buClr>
                <a:srgbClr val="000000"/>
              </a:buClr>
              <a:buFont typeface="OpenSymbol"/>
              <a:buChar char="»"/>
            </a:pPr>
            <a:r>
              <a:rPr lang="pl-PL" sz="2000" b="0" u="none" strike="noStrike">
                <a:solidFill>
                  <a:schemeClr val="dk1"/>
                </a:solidFill>
                <a:uFillTx/>
                <a:latin typeface="Times New Roman"/>
              </a:rPr>
              <a:t>Piąty poziom</a:t>
            </a:r>
          </a:p>
        </p:txBody>
      </p:sp>
      <p:sp>
        <p:nvSpPr>
          <p:cNvPr id="1196" name="PlaceHolder 3"/>
          <p:cNvSpPr>
            <a:spLocks noGrp="1"/>
          </p:cNvSpPr>
          <p:nvPr>
            <p:ph type="dt" idx="604"/>
          </p:nvPr>
        </p:nvSpPr>
        <p:spPr>
          <a:xfrm>
            <a:off x="685800" y="6248520"/>
            <a:ext cx="1904760" cy="456840"/>
          </a:xfrm>
          <a:prstGeom prst="rect">
            <a:avLst/>
          </a:prstGeom>
          <a:noFill/>
          <a:ln w="9360">
            <a:noFill/>
          </a:ln>
        </p:spPr>
        <p:txBody>
          <a:bodyPr lIns="91440" tIns="45720" rIns="91440" bIns="45720" numCol="1" spcCol="0" anchor="t">
            <a:noAutofit/>
          </a:bodyPr>
          <a:lstStyle>
            <a:lvl1pPr indent="0">
              <a:buNone/>
              <a:defRPr lang="pl-PL" sz="1400" b="0" u="none" strike="noStrike">
                <a:solidFill>
                  <a:srgbClr val="000000"/>
                </a:solidFill>
                <a:uFillTx/>
                <a:latin typeface="Times New Roman"/>
              </a:defRPr>
            </a:lvl1pPr>
          </a:lstStyle>
          <a:p>
            <a:pPr indent="0">
              <a:buNone/>
            </a:pPr>
            <a:r>
              <a:rPr lang="pl-PL" sz="1400" b="0" u="none" strike="noStrike">
                <a:solidFill>
                  <a:srgbClr val="000000"/>
                </a:solidFill>
                <a:uFillTx/>
                <a:latin typeface="Times New Roman"/>
              </a:rPr>
              <a:t>&lt;data/godzina&gt;</a:t>
            </a:r>
          </a:p>
        </p:txBody>
      </p:sp>
      <p:sp>
        <p:nvSpPr>
          <p:cNvPr id="1197" name="PlaceHolder 4"/>
          <p:cNvSpPr>
            <a:spLocks noGrp="1"/>
          </p:cNvSpPr>
          <p:nvPr>
            <p:ph type="ftr" idx="605"/>
          </p:nvPr>
        </p:nvSpPr>
        <p:spPr>
          <a:xfrm>
            <a:off x="3124080" y="6248520"/>
            <a:ext cx="2895120" cy="456840"/>
          </a:xfrm>
          <a:prstGeom prst="rect">
            <a:avLst/>
          </a:prstGeom>
          <a:noFill/>
          <a:ln w="9360">
            <a:noFill/>
          </a:ln>
        </p:spPr>
        <p:txBody>
          <a:bodyPr lIns="91440" tIns="45720" rIns="91440" bIns="45720" numCol="1" spcCol="0" anchor="t">
            <a:noAutofit/>
          </a:bodyPr>
          <a:lstStyle>
            <a:lvl1pPr indent="0" algn="ctr">
              <a:buNone/>
              <a:defRPr lang="pl-PL" sz="1400" b="0" u="none" strike="noStrike">
                <a:solidFill>
                  <a:srgbClr val="000000"/>
                </a:solidFill>
                <a:uFillTx/>
                <a:latin typeface="Times New Roman"/>
              </a:defRPr>
            </a:lvl1pPr>
          </a:lstStyle>
          <a:p>
            <a:pPr indent="0" algn="ctr">
              <a:buNone/>
            </a:pPr>
            <a:r>
              <a:rPr lang="pl-PL" sz="1400" b="0" u="none" strike="noStrike">
                <a:solidFill>
                  <a:srgbClr val="000000"/>
                </a:solidFill>
                <a:uFillTx/>
                <a:latin typeface="Times New Roman"/>
              </a:rPr>
              <a:t>&lt;stopka&gt;</a:t>
            </a:r>
          </a:p>
        </p:txBody>
      </p:sp>
      <p:sp>
        <p:nvSpPr>
          <p:cNvPr id="1198" name="PlaceHolder 5"/>
          <p:cNvSpPr>
            <a:spLocks noGrp="1"/>
          </p:cNvSpPr>
          <p:nvPr>
            <p:ph type="sldNum" idx="606"/>
          </p:nvPr>
        </p:nvSpPr>
        <p:spPr>
          <a:xfrm>
            <a:off x="6553080" y="6248520"/>
            <a:ext cx="1904760" cy="456840"/>
          </a:xfrm>
          <a:prstGeom prst="rect">
            <a:avLst/>
          </a:prstGeom>
          <a:noFill/>
          <a:ln w="9360">
            <a:noFill/>
          </a:ln>
        </p:spPr>
        <p:txBody>
          <a:bodyPr lIns="91440" tIns="45720" rIns="91440" bIns="45720" numCol="1" spcCol="0" anchor="t">
            <a:noAutofit/>
          </a:bodyPr>
          <a:lstStyle>
            <a:lvl1pPr indent="0" algn="r">
              <a:lnSpc>
                <a:spcPct val="100000"/>
              </a:lnSpc>
              <a:buNone/>
              <a:defRPr lang="pl-PL" sz="1400" b="1" u="none" strike="noStrike">
                <a:solidFill>
                  <a:srgbClr val="000000"/>
                </a:solidFill>
                <a:uFillTx/>
                <a:latin typeface="Times New Roman"/>
              </a:defRPr>
            </a:lvl1pPr>
          </a:lstStyle>
          <a:p>
            <a:pPr indent="0" algn="r">
              <a:lnSpc>
                <a:spcPct val="100000"/>
              </a:lnSpc>
              <a:buNone/>
            </a:pPr>
            <a:fld id="{B9AC4535-BD38-4B8E-9158-BC3772EC1910}" type="slidenum">
              <a:rPr lang="pl-PL" sz="1400" b="1" u="none" strike="noStrike">
                <a:solidFill>
                  <a:srgbClr val="000000"/>
                </a:solidFill>
                <a:uFillTx/>
                <a:latin typeface="Times New Roman"/>
              </a:rPr>
              <a:t>‹#›</a:t>
            </a:fld>
            <a:endParaRPr lang="pl-PL" sz="1400" b="0" u="none" strike="noStrik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4051" r:id="rId1"/>
  </p:sldLayoutIdLst>
  <p:txStyles>
    <p:titleStyle/>
    <p:bodyStyle/>
    <p:otherStyle/>
  </p:txStyles>
</p:sldMaster>
</file>

<file path=ppt/slideMasters/slideMaster189.xml><?xml version="1.0" encoding="utf-8"?>
<p:sldMaster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1199" name="PlaceHolder 1"/>
          <p:cNvSpPr>
            <a:spLocks noGrp="1"/>
          </p:cNvSpPr>
          <p:nvPr>
            <p:ph type="title"/>
          </p:nvPr>
        </p:nvSpPr>
        <p:spPr>
          <a:xfrm>
            <a:off x="6515280" y="609480"/>
            <a:ext cx="1942920" cy="5486040"/>
          </a:xfrm>
          <a:prstGeom prst="rect">
            <a:avLst/>
          </a:prstGeom>
          <a:noFill/>
          <a:ln w="0">
            <a:noFill/>
          </a:ln>
        </p:spPr>
        <p:txBody>
          <a:bodyPr vert="eaVert" lIns="91440" tIns="45720" rIns="91440" bIns="45720" numCol="1" spcCol="0" anchor="ctr">
            <a:noAutofit/>
          </a:bodyPr>
          <a:lstStyle/>
          <a:p>
            <a:pPr indent="0" algn="ctr">
              <a:lnSpc>
                <a:spcPct val="100000"/>
              </a:lnSpc>
              <a:buNone/>
            </a:pPr>
            <a:r>
              <a:rPr lang="pl-PL" sz="4400" b="0" u="none" strike="noStrike">
                <a:solidFill>
                  <a:schemeClr val="dk2"/>
                </a:solidFill>
                <a:uFillTx/>
                <a:latin typeface="Times New Roman"/>
              </a:rPr>
              <a:t>Kliknij, aby edytować styl</a:t>
            </a:r>
            <a:endParaRPr lang="pl-PL" sz="4400" b="0" u="none" strike="noStrike">
              <a:solidFill>
                <a:schemeClr val="dk1"/>
              </a:solidFill>
              <a:uFillTx/>
              <a:latin typeface="Times New Roman"/>
            </a:endParaRPr>
          </a:p>
        </p:txBody>
      </p:sp>
      <p:sp>
        <p:nvSpPr>
          <p:cNvPr id="1200" name="PlaceHolder 2"/>
          <p:cNvSpPr>
            <a:spLocks noGrp="1"/>
          </p:cNvSpPr>
          <p:nvPr>
            <p:ph type="body"/>
          </p:nvPr>
        </p:nvSpPr>
        <p:spPr>
          <a:xfrm>
            <a:off x="685800" y="609480"/>
            <a:ext cx="5676480" cy="5486040"/>
          </a:xfrm>
          <a:prstGeom prst="rect">
            <a:avLst/>
          </a:prstGeom>
          <a:noFill/>
          <a:ln w="0">
            <a:noFill/>
          </a:ln>
        </p:spPr>
        <p:txBody>
          <a:bodyPr vert="eaVert" lIns="91440" tIns="45720" rIns="91440" bIns="45720" numCol="1" spcCol="0" anchor="t">
            <a:noAutofit/>
          </a:bodyPr>
          <a:lstStyle/>
          <a:p>
            <a:pPr marL="343080" indent="-343080">
              <a:lnSpc>
                <a:spcPct val="100000"/>
              </a:lnSpc>
              <a:spcBef>
                <a:spcPts val="641"/>
              </a:spcBef>
              <a:buClr>
                <a:srgbClr val="000000"/>
              </a:buClr>
              <a:buFont typeface="Symbol" charset="2"/>
              <a:buChar char=""/>
            </a:pPr>
            <a:r>
              <a:rPr lang="pl-PL" sz="3200" b="0" u="none" strike="noStrike">
                <a:solidFill>
                  <a:schemeClr val="dk1"/>
                </a:solidFill>
                <a:uFillTx/>
                <a:latin typeface="Times New Roman"/>
              </a:rPr>
              <a:t>Kliknij, aby edytować style wzorca tekstu</a:t>
            </a:r>
          </a:p>
          <a:p>
            <a:pPr marL="743040" lvl="1" indent="-285840">
              <a:lnSpc>
                <a:spcPct val="100000"/>
              </a:lnSpc>
              <a:spcBef>
                <a:spcPts val="561"/>
              </a:spcBef>
              <a:buClr>
                <a:srgbClr val="000000"/>
              </a:buClr>
              <a:buFont typeface="Symbol" charset="2"/>
              <a:buChar char=""/>
            </a:pPr>
            <a:r>
              <a:rPr lang="pl-PL" sz="2800" b="0" u="none" strike="noStrike">
                <a:solidFill>
                  <a:schemeClr val="dk1"/>
                </a:solidFill>
                <a:uFillTx/>
                <a:latin typeface="Times New Roman"/>
              </a:rPr>
              <a:t>Drugi poziom</a:t>
            </a:r>
          </a:p>
          <a:p>
            <a:pPr marL="1143000" lvl="2" indent="-228600">
              <a:lnSpc>
                <a:spcPct val="100000"/>
              </a:lnSpc>
              <a:spcBef>
                <a:spcPts val="479"/>
              </a:spcBef>
              <a:buClr>
                <a:srgbClr val="000000"/>
              </a:buClr>
              <a:buFont typeface="Symbol" charset="2"/>
              <a:buChar char=""/>
            </a:pPr>
            <a:r>
              <a:rPr lang="pl-PL" sz="2400" b="0" u="none" strike="noStrike">
                <a:solidFill>
                  <a:schemeClr val="dk1"/>
                </a:solidFill>
                <a:uFillTx/>
                <a:latin typeface="Times New Roman"/>
              </a:rPr>
              <a:t>Trzeci poziom</a:t>
            </a:r>
          </a:p>
          <a:p>
            <a:pPr marL="1600200" lvl="3" indent="-228600">
              <a:lnSpc>
                <a:spcPct val="100000"/>
              </a:lnSpc>
              <a:spcBef>
                <a:spcPts val="400"/>
              </a:spcBef>
              <a:buClr>
                <a:srgbClr val="000000"/>
              </a:buClr>
              <a:buFont typeface="Symbol" charset="2"/>
              <a:buChar char=""/>
            </a:pPr>
            <a:r>
              <a:rPr lang="pl-PL" sz="2000" b="0" u="none" strike="noStrike">
                <a:solidFill>
                  <a:schemeClr val="dk1"/>
                </a:solidFill>
                <a:uFillTx/>
                <a:latin typeface="Times New Roman"/>
              </a:rPr>
              <a:t>Czwarty poziom</a:t>
            </a:r>
          </a:p>
          <a:p>
            <a:pPr marL="2057400" lvl="4" indent="-228600">
              <a:lnSpc>
                <a:spcPct val="100000"/>
              </a:lnSpc>
              <a:spcBef>
                <a:spcPts val="400"/>
              </a:spcBef>
              <a:buClr>
                <a:srgbClr val="000000"/>
              </a:buClr>
              <a:buFont typeface="OpenSymbol"/>
              <a:buChar char="»"/>
            </a:pPr>
            <a:r>
              <a:rPr lang="pl-PL" sz="2000" b="0" u="none" strike="noStrike">
                <a:solidFill>
                  <a:schemeClr val="dk1"/>
                </a:solidFill>
                <a:uFillTx/>
                <a:latin typeface="Times New Roman"/>
              </a:rPr>
              <a:t>Piąty poziom</a:t>
            </a:r>
          </a:p>
        </p:txBody>
      </p:sp>
      <p:sp>
        <p:nvSpPr>
          <p:cNvPr id="1201" name="PlaceHolder 3"/>
          <p:cNvSpPr>
            <a:spLocks noGrp="1"/>
          </p:cNvSpPr>
          <p:nvPr>
            <p:ph type="dt" idx="607"/>
          </p:nvPr>
        </p:nvSpPr>
        <p:spPr>
          <a:xfrm>
            <a:off x="685800" y="6248520"/>
            <a:ext cx="1904760" cy="456840"/>
          </a:xfrm>
          <a:prstGeom prst="rect">
            <a:avLst/>
          </a:prstGeom>
          <a:noFill/>
          <a:ln w="9360">
            <a:noFill/>
          </a:ln>
        </p:spPr>
        <p:txBody>
          <a:bodyPr lIns="91440" tIns="45720" rIns="91440" bIns="45720" numCol="1" spcCol="0" anchor="t">
            <a:noAutofit/>
          </a:bodyPr>
          <a:lstStyle>
            <a:lvl1pPr indent="0">
              <a:buNone/>
              <a:defRPr lang="pl-PL" sz="1400" b="0" u="none" strike="noStrike">
                <a:solidFill>
                  <a:srgbClr val="000000"/>
                </a:solidFill>
                <a:uFillTx/>
                <a:latin typeface="Times New Roman"/>
              </a:defRPr>
            </a:lvl1pPr>
          </a:lstStyle>
          <a:p>
            <a:pPr indent="0">
              <a:buNone/>
            </a:pPr>
            <a:r>
              <a:rPr lang="pl-PL" sz="1400" b="0" u="none" strike="noStrike">
                <a:solidFill>
                  <a:srgbClr val="000000"/>
                </a:solidFill>
                <a:uFillTx/>
                <a:latin typeface="Times New Roman"/>
              </a:rPr>
              <a:t>&lt;data/godzina&gt;</a:t>
            </a:r>
          </a:p>
        </p:txBody>
      </p:sp>
      <p:sp>
        <p:nvSpPr>
          <p:cNvPr id="1202" name="PlaceHolder 4"/>
          <p:cNvSpPr>
            <a:spLocks noGrp="1"/>
          </p:cNvSpPr>
          <p:nvPr>
            <p:ph type="ftr" idx="608"/>
          </p:nvPr>
        </p:nvSpPr>
        <p:spPr>
          <a:xfrm>
            <a:off x="3124080" y="6248520"/>
            <a:ext cx="2895120" cy="456840"/>
          </a:xfrm>
          <a:prstGeom prst="rect">
            <a:avLst/>
          </a:prstGeom>
          <a:noFill/>
          <a:ln w="9360">
            <a:noFill/>
          </a:ln>
        </p:spPr>
        <p:txBody>
          <a:bodyPr lIns="91440" tIns="45720" rIns="91440" bIns="45720" numCol="1" spcCol="0" anchor="t">
            <a:noAutofit/>
          </a:bodyPr>
          <a:lstStyle>
            <a:lvl1pPr indent="0" algn="ctr">
              <a:buNone/>
              <a:defRPr lang="pl-PL" sz="1400" b="0" u="none" strike="noStrike">
                <a:solidFill>
                  <a:srgbClr val="000000"/>
                </a:solidFill>
                <a:uFillTx/>
                <a:latin typeface="Times New Roman"/>
              </a:defRPr>
            </a:lvl1pPr>
          </a:lstStyle>
          <a:p>
            <a:pPr indent="0" algn="ctr">
              <a:buNone/>
            </a:pPr>
            <a:r>
              <a:rPr lang="pl-PL" sz="1400" b="0" u="none" strike="noStrike">
                <a:solidFill>
                  <a:srgbClr val="000000"/>
                </a:solidFill>
                <a:uFillTx/>
                <a:latin typeface="Times New Roman"/>
              </a:rPr>
              <a:t>&lt;stopka&gt;</a:t>
            </a:r>
          </a:p>
        </p:txBody>
      </p:sp>
      <p:sp>
        <p:nvSpPr>
          <p:cNvPr id="1203" name="PlaceHolder 5"/>
          <p:cNvSpPr>
            <a:spLocks noGrp="1"/>
          </p:cNvSpPr>
          <p:nvPr>
            <p:ph type="sldNum" idx="609"/>
          </p:nvPr>
        </p:nvSpPr>
        <p:spPr>
          <a:xfrm>
            <a:off x="6553080" y="6248520"/>
            <a:ext cx="1904760" cy="456840"/>
          </a:xfrm>
          <a:prstGeom prst="rect">
            <a:avLst/>
          </a:prstGeom>
          <a:noFill/>
          <a:ln w="9360">
            <a:noFill/>
          </a:ln>
        </p:spPr>
        <p:txBody>
          <a:bodyPr lIns="91440" tIns="45720" rIns="91440" bIns="45720" numCol="1" spcCol="0" anchor="t">
            <a:noAutofit/>
          </a:bodyPr>
          <a:lstStyle>
            <a:lvl1pPr indent="0" algn="r">
              <a:lnSpc>
                <a:spcPct val="100000"/>
              </a:lnSpc>
              <a:buNone/>
              <a:defRPr lang="pl-PL" sz="1400" b="1" u="none" strike="noStrike">
                <a:solidFill>
                  <a:srgbClr val="000000"/>
                </a:solidFill>
                <a:uFillTx/>
                <a:latin typeface="Times New Roman"/>
              </a:defRPr>
            </a:lvl1pPr>
          </a:lstStyle>
          <a:p>
            <a:pPr indent="0" algn="r">
              <a:lnSpc>
                <a:spcPct val="100000"/>
              </a:lnSpc>
              <a:buNone/>
            </a:pPr>
            <a:fld id="{EA5A10CA-C13D-4287-AA02-AE5BC6567DD6}" type="slidenum">
              <a:rPr lang="pl-PL" sz="1400" b="1" u="none" strike="noStrike">
                <a:solidFill>
                  <a:srgbClr val="000000"/>
                </a:solidFill>
                <a:uFillTx/>
                <a:latin typeface="Times New Roman"/>
              </a:rPr>
              <a:t>‹#›</a:t>
            </a:fld>
            <a:endParaRPr lang="pl-PL" sz="1400" b="0" u="none" strike="noStrik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4053" r:id="rId1"/>
  </p:sldLayoutIdLst>
  <p:txStyles>
    <p:titleStyle/>
    <p:bodyStyle/>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114" name="PlaceHolder 1"/>
          <p:cNvSpPr>
            <a:spLocks noGrp="1"/>
          </p:cNvSpPr>
          <p:nvPr>
            <p:ph type="title"/>
          </p:nvPr>
        </p:nvSpPr>
        <p:spPr>
          <a:xfrm>
            <a:off x="685800" y="609480"/>
            <a:ext cx="7772040" cy="1142640"/>
          </a:xfrm>
          <a:prstGeom prst="rect">
            <a:avLst/>
          </a:prstGeom>
          <a:noFill/>
          <a:ln w="0">
            <a:noFill/>
          </a:ln>
        </p:spPr>
        <p:txBody>
          <a:bodyPr lIns="90360" tIns="45360" rIns="90360" bIns="45360" numCol="1" spcCol="0" anchor="ctr">
            <a:noAutofit/>
          </a:bodyPr>
          <a:lstStyle/>
          <a:p>
            <a:pPr indent="0" algn="ctr">
              <a:lnSpc>
                <a:spcPct val="100000"/>
              </a:lnSpc>
              <a:buNone/>
            </a:pPr>
            <a:r>
              <a:rPr lang="pl-PL" sz="4400" b="0" u="none" strike="noStrike">
                <a:solidFill>
                  <a:schemeClr val="dk2"/>
                </a:solidFill>
                <a:uFillTx/>
                <a:latin typeface="Times New Roman"/>
              </a:rPr>
              <a:t>Kliknij, aby edytować styl</a:t>
            </a:r>
            <a:endParaRPr lang="pl-PL" sz="4400" b="0" u="none" strike="noStrike">
              <a:solidFill>
                <a:schemeClr val="dk1"/>
              </a:solidFill>
              <a:uFillTx/>
              <a:latin typeface="Times New Roman"/>
            </a:endParaRPr>
          </a:p>
        </p:txBody>
      </p:sp>
      <p:sp>
        <p:nvSpPr>
          <p:cNvPr id="115" name="PlaceHolder 2"/>
          <p:cNvSpPr>
            <a:spLocks noGrp="1"/>
          </p:cNvSpPr>
          <p:nvPr>
            <p:ph type="dt" idx="55"/>
          </p:nvPr>
        </p:nvSpPr>
        <p:spPr>
          <a:xfrm>
            <a:off x="685800" y="6248520"/>
            <a:ext cx="1904760" cy="456840"/>
          </a:xfrm>
          <a:prstGeom prst="rect">
            <a:avLst/>
          </a:prstGeom>
          <a:noFill/>
          <a:ln w="0">
            <a:noFill/>
          </a:ln>
        </p:spPr>
        <p:txBody>
          <a:bodyPr lIns="90360" tIns="45360" rIns="90360" bIns="45360" numCol="1" spcCol="0" anchor="t">
            <a:noAutofit/>
          </a:bodyPr>
          <a:lstStyle>
            <a:lvl1pPr indent="0">
              <a:buNone/>
              <a:defRPr lang="pl-PL" sz="1400" b="0" u="none" strike="noStrike">
                <a:solidFill>
                  <a:srgbClr val="000000"/>
                </a:solidFill>
                <a:uFillTx/>
                <a:latin typeface="Times New Roman"/>
              </a:defRPr>
            </a:lvl1pPr>
          </a:lstStyle>
          <a:p>
            <a:pPr indent="0">
              <a:buNone/>
            </a:pPr>
            <a:r>
              <a:rPr lang="pl-PL" sz="1400" b="0" u="none" strike="noStrike">
                <a:solidFill>
                  <a:srgbClr val="000000"/>
                </a:solidFill>
                <a:uFillTx/>
                <a:latin typeface="Times New Roman"/>
              </a:rPr>
              <a:t>&lt;data/godzina&gt;</a:t>
            </a:r>
          </a:p>
        </p:txBody>
      </p:sp>
      <p:sp>
        <p:nvSpPr>
          <p:cNvPr id="116" name="PlaceHolder 3"/>
          <p:cNvSpPr>
            <a:spLocks noGrp="1"/>
          </p:cNvSpPr>
          <p:nvPr>
            <p:ph type="ftr" idx="56"/>
          </p:nvPr>
        </p:nvSpPr>
        <p:spPr>
          <a:xfrm>
            <a:off x="3124080" y="6248520"/>
            <a:ext cx="2895120" cy="456840"/>
          </a:xfrm>
          <a:prstGeom prst="rect">
            <a:avLst/>
          </a:prstGeom>
          <a:noFill/>
          <a:ln w="0">
            <a:noFill/>
          </a:ln>
        </p:spPr>
        <p:txBody>
          <a:bodyPr lIns="90360" tIns="45360" rIns="90360" bIns="45360" numCol="1" spcCol="0" anchor="t">
            <a:noAutofit/>
          </a:bodyPr>
          <a:lstStyle>
            <a:lvl1pPr indent="0" algn="ctr">
              <a:buNone/>
              <a:defRPr lang="pl-PL" sz="1400" b="0" u="none" strike="noStrike">
                <a:solidFill>
                  <a:srgbClr val="000000"/>
                </a:solidFill>
                <a:uFillTx/>
                <a:latin typeface="Times New Roman"/>
              </a:defRPr>
            </a:lvl1pPr>
          </a:lstStyle>
          <a:p>
            <a:pPr indent="0" algn="ctr">
              <a:buNone/>
            </a:pPr>
            <a:r>
              <a:rPr lang="pl-PL" sz="1400" b="0" u="none" strike="noStrike">
                <a:solidFill>
                  <a:srgbClr val="000000"/>
                </a:solidFill>
                <a:uFillTx/>
                <a:latin typeface="Times New Roman"/>
              </a:rPr>
              <a:t>&lt;stopka&gt;</a:t>
            </a:r>
          </a:p>
        </p:txBody>
      </p:sp>
      <p:sp>
        <p:nvSpPr>
          <p:cNvPr id="117" name="PlaceHolder 4"/>
          <p:cNvSpPr>
            <a:spLocks noGrp="1"/>
          </p:cNvSpPr>
          <p:nvPr>
            <p:ph type="sldNum" idx="57"/>
          </p:nvPr>
        </p:nvSpPr>
        <p:spPr>
          <a:xfrm>
            <a:off x="6553080" y="6248520"/>
            <a:ext cx="1904760" cy="456840"/>
          </a:xfrm>
          <a:prstGeom prst="rect">
            <a:avLst/>
          </a:prstGeom>
          <a:noFill/>
          <a:ln w="0">
            <a:noFill/>
          </a:ln>
        </p:spPr>
        <p:txBody>
          <a:bodyPr lIns="90360" tIns="45360" rIns="90360" bIns="45360" numCol="1" spcCol="0" anchor="t">
            <a:noAutofit/>
          </a:bodyPr>
          <a:lstStyle>
            <a:lvl1pPr indent="0" algn="r">
              <a:lnSpc>
                <a:spcPct val="100000"/>
              </a:lnSpc>
              <a:buNone/>
              <a:defRPr lang="pl-PL" sz="1400" b="1" u="none" strike="noStrike">
                <a:solidFill>
                  <a:srgbClr val="000000"/>
                </a:solidFill>
                <a:uFillTx/>
                <a:latin typeface="Times New Roman"/>
              </a:defRPr>
            </a:lvl1pPr>
          </a:lstStyle>
          <a:p>
            <a:pPr indent="0" algn="r">
              <a:lnSpc>
                <a:spcPct val="100000"/>
              </a:lnSpc>
              <a:buNone/>
            </a:pPr>
            <a:fld id="{150783F0-95E0-4A01-86CC-087B5AAD248E}" type="slidenum">
              <a:rPr lang="pl-PL" sz="1400" b="1" u="none" strike="noStrike">
                <a:solidFill>
                  <a:srgbClr val="000000"/>
                </a:solidFill>
                <a:uFillTx/>
                <a:latin typeface="Times New Roman"/>
              </a:rPr>
              <a:t>‹#›</a:t>
            </a:fld>
            <a:endParaRPr lang="pl-PL" sz="1400" b="0" u="none" strike="noStrik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685" r:id="rId1"/>
  </p:sldLayoutIdLst>
  <p:txStyles>
    <p:titleStyle/>
    <p:bodyStyle/>
    <p:otherStyle/>
  </p:txStyles>
</p:sldMaster>
</file>

<file path=ppt/slideMasters/slideMaster190.xml><?xml version="1.0" encoding="utf-8"?>
<p:sldMaster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1211" name="PlaceHolder 1"/>
          <p:cNvSpPr>
            <a:spLocks noGrp="1"/>
          </p:cNvSpPr>
          <p:nvPr>
            <p:ph type="title"/>
          </p:nvPr>
        </p:nvSpPr>
        <p:spPr>
          <a:xfrm>
            <a:off x="722160" y="4406760"/>
            <a:ext cx="7772040" cy="1361880"/>
          </a:xfrm>
          <a:prstGeom prst="rect">
            <a:avLst/>
          </a:prstGeom>
          <a:noFill/>
          <a:ln w="0">
            <a:noFill/>
          </a:ln>
        </p:spPr>
        <p:txBody>
          <a:bodyPr lIns="91440" tIns="45720" rIns="91440" bIns="45720" numCol="1" spcCol="0" anchor="t">
            <a:noAutofit/>
          </a:bodyPr>
          <a:lstStyle/>
          <a:p>
            <a:pPr indent="0">
              <a:lnSpc>
                <a:spcPct val="100000"/>
              </a:lnSpc>
              <a:buNone/>
            </a:pPr>
            <a:r>
              <a:rPr lang="pl-PL" sz="4000" b="1" u="none" strike="noStrike" cap="all">
                <a:solidFill>
                  <a:schemeClr val="dk2"/>
                </a:solidFill>
                <a:uFillTx/>
                <a:latin typeface="Times New Roman"/>
              </a:rPr>
              <a:t>Kliknij, aby edytować styl</a:t>
            </a:r>
            <a:endParaRPr lang="pl-PL" sz="4000" b="0" u="none" strike="noStrike">
              <a:solidFill>
                <a:schemeClr val="dk1"/>
              </a:solidFill>
              <a:uFillTx/>
              <a:latin typeface="Times New Roman"/>
            </a:endParaRPr>
          </a:p>
        </p:txBody>
      </p:sp>
      <p:sp>
        <p:nvSpPr>
          <p:cNvPr id="1212" name="PlaceHolder 2"/>
          <p:cNvSpPr>
            <a:spLocks noGrp="1"/>
          </p:cNvSpPr>
          <p:nvPr>
            <p:ph type="body"/>
          </p:nvPr>
        </p:nvSpPr>
        <p:spPr>
          <a:xfrm>
            <a:off x="722160" y="2906640"/>
            <a:ext cx="7772040" cy="1499760"/>
          </a:xfrm>
          <a:prstGeom prst="rect">
            <a:avLst/>
          </a:prstGeom>
          <a:noFill/>
          <a:ln w="0">
            <a:noFill/>
          </a:ln>
        </p:spPr>
        <p:txBody>
          <a:bodyPr lIns="91440" tIns="45720" rIns="91440" bIns="45720" numCol="1" spcCol="0" anchor="b">
            <a:noAutofit/>
          </a:bodyPr>
          <a:lstStyle/>
          <a:p>
            <a:pPr indent="0">
              <a:lnSpc>
                <a:spcPct val="100000"/>
              </a:lnSpc>
              <a:spcBef>
                <a:spcPts val="400"/>
              </a:spcBef>
              <a:buNone/>
              <a:tabLst>
                <a:tab pos="0" algn="l"/>
              </a:tabLst>
            </a:pPr>
            <a:r>
              <a:rPr lang="pl-PL" sz="2000" b="0" u="none" strike="noStrike">
                <a:solidFill>
                  <a:schemeClr val="dk1"/>
                </a:solidFill>
                <a:uFillTx/>
                <a:latin typeface="Times New Roman"/>
              </a:rPr>
              <a:t>Kliknij, aby edytować style wzorca tekstu</a:t>
            </a:r>
          </a:p>
        </p:txBody>
      </p:sp>
      <p:sp>
        <p:nvSpPr>
          <p:cNvPr id="1213" name="PlaceHolder 3"/>
          <p:cNvSpPr>
            <a:spLocks noGrp="1"/>
          </p:cNvSpPr>
          <p:nvPr>
            <p:ph type="dt" idx="613"/>
          </p:nvPr>
        </p:nvSpPr>
        <p:spPr>
          <a:xfrm>
            <a:off x="685800" y="6248520"/>
            <a:ext cx="1904760" cy="456840"/>
          </a:xfrm>
          <a:prstGeom prst="rect">
            <a:avLst/>
          </a:prstGeom>
          <a:noFill/>
          <a:ln w="9360">
            <a:noFill/>
          </a:ln>
        </p:spPr>
        <p:txBody>
          <a:bodyPr lIns="91440" tIns="45720" rIns="91440" bIns="45720" numCol="1" spcCol="0" anchor="t">
            <a:noAutofit/>
          </a:bodyPr>
          <a:lstStyle>
            <a:lvl1pPr indent="0">
              <a:buNone/>
              <a:defRPr lang="pl-PL" sz="1400" b="0" u="none" strike="noStrike">
                <a:solidFill>
                  <a:srgbClr val="000000"/>
                </a:solidFill>
                <a:uFillTx/>
                <a:latin typeface="Times New Roman"/>
              </a:defRPr>
            </a:lvl1pPr>
          </a:lstStyle>
          <a:p>
            <a:pPr indent="0">
              <a:buNone/>
            </a:pPr>
            <a:r>
              <a:rPr lang="pl-PL" sz="1400" b="0" u="none" strike="noStrike">
                <a:solidFill>
                  <a:srgbClr val="000000"/>
                </a:solidFill>
                <a:uFillTx/>
                <a:latin typeface="Times New Roman"/>
              </a:rPr>
              <a:t>&lt;data/godzina&gt;</a:t>
            </a:r>
          </a:p>
        </p:txBody>
      </p:sp>
      <p:sp>
        <p:nvSpPr>
          <p:cNvPr id="1214" name="PlaceHolder 4"/>
          <p:cNvSpPr>
            <a:spLocks noGrp="1"/>
          </p:cNvSpPr>
          <p:nvPr>
            <p:ph type="ftr" idx="614"/>
          </p:nvPr>
        </p:nvSpPr>
        <p:spPr>
          <a:xfrm>
            <a:off x="3124080" y="6248520"/>
            <a:ext cx="2895120" cy="456840"/>
          </a:xfrm>
          <a:prstGeom prst="rect">
            <a:avLst/>
          </a:prstGeom>
          <a:noFill/>
          <a:ln w="9360">
            <a:noFill/>
          </a:ln>
        </p:spPr>
        <p:txBody>
          <a:bodyPr lIns="91440" tIns="45720" rIns="91440" bIns="45720" numCol="1" spcCol="0" anchor="t">
            <a:noAutofit/>
          </a:bodyPr>
          <a:lstStyle>
            <a:lvl1pPr indent="0" algn="ctr">
              <a:buNone/>
              <a:defRPr lang="pl-PL" sz="1400" b="0" u="none" strike="noStrike">
                <a:solidFill>
                  <a:srgbClr val="000000"/>
                </a:solidFill>
                <a:uFillTx/>
                <a:latin typeface="Times New Roman"/>
              </a:defRPr>
            </a:lvl1pPr>
          </a:lstStyle>
          <a:p>
            <a:pPr indent="0" algn="ctr">
              <a:buNone/>
            </a:pPr>
            <a:r>
              <a:rPr lang="pl-PL" sz="1400" b="0" u="none" strike="noStrike">
                <a:solidFill>
                  <a:srgbClr val="000000"/>
                </a:solidFill>
                <a:uFillTx/>
                <a:latin typeface="Times New Roman"/>
              </a:rPr>
              <a:t>&lt;stopka&gt;</a:t>
            </a:r>
          </a:p>
        </p:txBody>
      </p:sp>
      <p:sp>
        <p:nvSpPr>
          <p:cNvPr id="1215" name="PlaceHolder 5"/>
          <p:cNvSpPr>
            <a:spLocks noGrp="1"/>
          </p:cNvSpPr>
          <p:nvPr>
            <p:ph type="sldNum" idx="615"/>
          </p:nvPr>
        </p:nvSpPr>
        <p:spPr>
          <a:xfrm>
            <a:off x="6553080" y="6248520"/>
            <a:ext cx="1904760" cy="456840"/>
          </a:xfrm>
          <a:prstGeom prst="rect">
            <a:avLst/>
          </a:prstGeom>
          <a:noFill/>
          <a:ln w="9360">
            <a:noFill/>
          </a:ln>
        </p:spPr>
        <p:txBody>
          <a:bodyPr lIns="91440" tIns="45720" rIns="91440" bIns="45720" numCol="1" spcCol="0" anchor="t">
            <a:noAutofit/>
          </a:bodyPr>
          <a:lstStyle>
            <a:lvl1pPr indent="0" algn="r">
              <a:lnSpc>
                <a:spcPct val="100000"/>
              </a:lnSpc>
              <a:buNone/>
              <a:defRPr lang="pl-PL" sz="1400" b="1" u="none" strike="noStrike">
                <a:solidFill>
                  <a:srgbClr val="000000"/>
                </a:solidFill>
                <a:uFillTx/>
                <a:latin typeface="Times New Roman"/>
              </a:defRPr>
            </a:lvl1pPr>
          </a:lstStyle>
          <a:p>
            <a:pPr indent="0" algn="r">
              <a:lnSpc>
                <a:spcPct val="100000"/>
              </a:lnSpc>
              <a:buNone/>
            </a:pPr>
            <a:fld id="{EAD23CBD-4191-4B01-9725-D0395029D037}" type="slidenum">
              <a:rPr lang="pl-PL" sz="1400" b="1" u="none" strike="noStrike">
                <a:solidFill>
                  <a:srgbClr val="000000"/>
                </a:solidFill>
                <a:uFillTx/>
                <a:latin typeface="Times New Roman"/>
              </a:rPr>
              <a:t>‹#›</a:t>
            </a:fld>
            <a:endParaRPr lang="pl-PL" sz="1400" b="0" u="none" strike="noStrik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4057" r:id="rId1"/>
  </p:sldLayoutIdLst>
  <p:txStyles>
    <p:titleStyle/>
    <p:bodyStyle/>
    <p:otherStyle/>
  </p:txStyles>
</p:sldMaster>
</file>

<file path=ppt/slideMasters/slideMaster191.xml><?xml version="1.0" encoding="utf-8"?>
<p:sldMaster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1216" name="PlaceHolder 1"/>
          <p:cNvSpPr>
            <a:spLocks noGrp="1"/>
          </p:cNvSpPr>
          <p:nvPr>
            <p:ph type="title"/>
          </p:nvPr>
        </p:nvSpPr>
        <p:spPr>
          <a:xfrm>
            <a:off x="685800" y="609480"/>
            <a:ext cx="7772040" cy="1142640"/>
          </a:xfrm>
          <a:prstGeom prst="rect">
            <a:avLst/>
          </a:prstGeom>
          <a:noFill/>
          <a:ln w="0">
            <a:noFill/>
          </a:ln>
        </p:spPr>
        <p:txBody>
          <a:bodyPr lIns="91440" tIns="45720" rIns="91440" bIns="45720" numCol="1" spcCol="0" anchor="ctr">
            <a:noAutofit/>
          </a:bodyPr>
          <a:lstStyle/>
          <a:p>
            <a:pPr indent="0" algn="ctr">
              <a:lnSpc>
                <a:spcPct val="100000"/>
              </a:lnSpc>
              <a:buNone/>
            </a:pPr>
            <a:r>
              <a:rPr lang="pl-PL" sz="4400" b="0" u="none" strike="noStrike">
                <a:solidFill>
                  <a:schemeClr val="dk2"/>
                </a:solidFill>
                <a:uFillTx/>
                <a:latin typeface="Times New Roman"/>
              </a:rPr>
              <a:t>Kliknij, aby edytować styl</a:t>
            </a:r>
            <a:endParaRPr lang="pl-PL" sz="4400" b="0" u="none" strike="noStrike">
              <a:solidFill>
                <a:schemeClr val="dk1"/>
              </a:solidFill>
              <a:uFillTx/>
              <a:latin typeface="Times New Roman"/>
            </a:endParaRPr>
          </a:p>
        </p:txBody>
      </p:sp>
      <p:sp>
        <p:nvSpPr>
          <p:cNvPr id="1217" name="PlaceHolder 2"/>
          <p:cNvSpPr>
            <a:spLocks noGrp="1"/>
          </p:cNvSpPr>
          <p:nvPr>
            <p:ph type="body"/>
          </p:nvPr>
        </p:nvSpPr>
        <p:spPr>
          <a:xfrm>
            <a:off x="685800" y="1981080"/>
            <a:ext cx="3809520" cy="4114440"/>
          </a:xfrm>
          <a:prstGeom prst="rect">
            <a:avLst/>
          </a:prstGeom>
          <a:noFill/>
          <a:ln w="0">
            <a:noFill/>
          </a:ln>
        </p:spPr>
        <p:txBody>
          <a:bodyPr lIns="91440" tIns="45720" rIns="91440" bIns="45720" numCol="1" spcCol="0" anchor="t">
            <a:noAutofit/>
          </a:bodyPr>
          <a:lstStyle/>
          <a:p>
            <a:pPr marL="343080" indent="-343080">
              <a:lnSpc>
                <a:spcPct val="100000"/>
              </a:lnSpc>
              <a:spcBef>
                <a:spcPts val="561"/>
              </a:spcBef>
              <a:buClr>
                <a:srgbClr val="000000"/>
              </a:buClr>
              <a:buFont typeface="Symbol" charset="2"/>
              <a:buChar char=""/>
            </a:pPr>
            <a:r>
              <a:rPr lang="pl-PL" sz="2800" b="0" u="none" strike="noStrike">
                <a:solidFill>
                  <a:schemeClr val="dk1"/>
                </a:solidFill>
                <a:uFillTx/>
                <a:latin typeface="Times New Roman"/>
              </a:rPr>
              <a:t>Kliknij, aby edytować style wzorca tekstu</a:t>
            </a:r>
          </a:p>
          <a:p>
            <a:pPr marL="743040" lvl="1" indent="-285840">
              <a:lnSpc>
                <a:spcPct val="100000"/>
              </a:lnSpc>
              <a:spcBef>
                <a:spcPts val="479"/>
              </a:spcBef>
              <a:buClr>
                <a:srgbClr val="000000"/>
              </a:buClr>
              <a:buFont typeface="Symbol" charset="2"/>
              <a:buChar char=""/>
            </a:pPr>
            <a:r>
              <a:rPr lang="pl-PL" sz="2400" b="0" u="none" strike="noStrike">
                <a:solidFill>
                  <a:schemeClr val="dk1"/>
                </a:solidFill>
                <a:uFillTx/>
                <a:latin typeface="Times New Roman"/>
              </a:rPr>
              <a:t>Drugi poziom</a:t>
            </a:r>
          </a:p>
          <a:p>
            <a:pPr marL="1143000" lvl="2" indent="-228600">
              <a:lnSpc>
                <a:spcPct val="100000"/>
              </a:lnSpc>
              <a:spcBef>
                <a:spcPts val="400"/>
              </a:spcBef>
              <a:buClr>
                <a:srgbClr val="000000"/>
              </a:buClr>
              <a:buFont typeface="Symbol" charset="2"/>
              <a:buChar char=""/>
            </a:pPr>
            <a:r>
              <a:rPr lang="pl-PL" sz="2000" b="0" u="none" strike="noStrike">
                <a:solidFill>
                  <a:schemeClr val="dk1"/>
                </a:solidFill>
                <a:uFillTx/>
                <a:latin typeface="Times New Roman"/>
              </a:rPr>
              <a:t>Trzeci poziom</a:t>
            </a:r>
          </a:p>
          <a:p>
            <a:pPr marL="1600200" lvl="3" indent="-228600">
              <a:lnSpc>
                <a:spcPct val="100000"/>
              </a:lnSpc>
              <a:spcBef>
                <a:spcPts val="360"/>
              </a:spcBef>
              <a:buClr>
                <a:srgbClr val="000000"/>
              </a:buClr>
              <a:buFont typeface="Symbol" charset="2"/>
              <a:buChar char=""/>
            </a:pPr>
            <a:r>
              <a:rPr lang="pl-PL" sz="1800" b="0" u="none" strike="noStrike">
                <a:solidFill>
                  <a:schemeClr val="dk1"/>
                </a:solidFill>
                <a:uFillTx/>
                <a:latin typeface="Times New Roman"/>
              </a:rPr>
              <a:t>Czwarty poziom</a:t>
            </a:r>
          </a:p>
          <a:p>
            <a:pPr marL="2057400" lvl="4" indent="-228600">
              <a:lnSpc>
                <a:spcPct val="100000"/>
              </a:lnSpc>
              <a:spcBef>
                <a:spcPts val="360"/>
              </a:spcBef>
              <a:buClr>
                <a:srgbClr val="000000"/>
              </a:buClr>
              <a:buFont typeface="OpenSymbol"/>
              <a:buChar char="»"/>
            </a:pPr>
            <a:r>
              <a:rPr lang="pl-PL" sz="1800" b="0" u="none" strike="noStrike">
                <a:solidFill>
                  <a:schemeClr val="dk1"/>
                </a:solidFill>
                <a:uFillTx/>
                <a:latin typeface="Times New Roman"/>
              </a:rPr>
              <a:t>Piąty poziom</a:t>
            </a:r>
          </a:p>
        </p:txBody>
      </p:sp>
      <p:sp>
        <p:nvSpPr>
          <p:cNvPr id="1218" name="PlaceHolder 3"/>
          <p:cNvSpPr>
            <a:spLocks noGrp="1"/>
          </p:cNvSpPr>
          <p:nvPr>
            <p:ph type="body"/>
          </p:nvPr>
        </p:nvSpPr>
        <p:spPr>
          <a:xfrm>
            <a:off x="4648320" y="1981080"/>
            <a:ext cx="3809520" cy="4114440"/>
          </a:xfrm>
          <a:prstGeom prst="rect">
            <a:avLst/>
          </a:prstGeom>
          <a:noFill/>
          <a:ln w="0">
            <a:noFill/>
          </a:ln>
        </p:spPr>
        <p:txBody>
          <a:bodyPr lIns="91440" tIns="45720" rIns="91440" bIns="45720" numCol="1" spcCol="0" anchor="t">
            <a:noAutofit/>
          </a:bodyPr>
          <a:lstStyle/>
          <a:p>
            <a:pPr marL="343080" indent="-343080">
              <a:lnSpc>
                <a:spcPct val="100000"/>
              </a:lnSpc>
              <a:spcBef>
                <a:spcPts val="561"/>
              </a:spcBef>
              <a:buClr>
                <a:srgbClr val="000000"/>
              </a:buClr>
              <a:buFont typeface="Symbol" charset="2"/>
              <a:buChar char=""/>
            </a:pPr>
            <a:r>
              <a:rPr lang="pl-PL" sz="2800" b="0" u="none" strike="noStrike">
                <a:solidFill>
                  <a:schemeClr val="dk1"/>
                </a:solidFill>
                <a:uFillTx/>
                <a:latin typeface="Times New Roman"/>
              </a:rPr>
              <a:t>Kliknij, aby edytować style wzorca tekstu</a:t>
            </a:r>
          </a:p>
          <a:p>
            <a:pPr marL="743040" lvl="1" indent="-285840">
              <a:lnSpc>
                <a:spcPct val="100000"/>
              </a:lnSpc>
              <a:spcBef>
                <a:spcPts val="479"/>
              </a:spcBef>
              <a:buClr>
                <a:srgbClr val="000000"/>
              </a:buClr>
              <a:buFont typeface="Symbol" charset="2"/>
              <a:buChar char=""/>
            </a:pPr>
            <a:r>
              <a:rPr lang="pl-PL" sz="2400" b="0" u="none" strike="noStrike">
                <a:solidFill>
                  <a:schemeClr val="dk1"/>
                </a:solidFill>
                <a:uFillTx/>
                <a:latin typeface="Times New Roman"/>
              </a:rPr>
              <a:t>Drugi poziom</a:t>
            </a:r>
          </a:p>
          <a:p>
            <a:pPr marL="1143000" lvl="2" indent="-228600">
              <a:lnSpc>
                <a:spcPct val="100000"/>
              </a:lnSpc>
              <a:spcBef>
                <a:spcPts val="400"/>
              </a:spcBef>
              <a:buClr>
                <a:srgbClr val="000000"/>
              </a:buClr>
              <a:buFont typeface="Symbol" charset="2"/>
              <a:buChar char=""/>
            </a:pPr>
            <a:r>
              <a:rPr lang="pl-PL" sz="2000" b="0" u="none" strike="noStrike">
                <a:solidFill>
                  <a:schemeClr val="dk1"/>
                </a:solidFill>
                <a:uFillTx/>
                <a:latin typeface="Times New Roman"/>
              </a:rPr>
              <a:t>Trzeci poziom</a:t>
            </a:r>
          </a:p>
          <a:p>
            <a:pPr marL="1600200" lvl="3" indent="-228600">
              <a:lnSpc>
                <a:spcPct val="100000"/>
              </a:lnSpc>
              <a:spcBef>
                <a:spcPts val="360"/>
              </a:spcBef>
              <a:buClr>
                <a:srgbClr val="000000"/>
              </a:buClr>
              <a:buFont typeface="Symbol" charset="2"/>
              <a:buChar char=""/>
            </a:pPr>
            <a:r>
              <a:rPr lang="pl-PL" sz="1800" b="0" u="none" strike="noStrike">
                <a:solidFill>
                  <a:schemeClr val="dk1"/>
                </a:solidFill>
                <a:uFillTx/>
                <a:latin typeface="Times New Roman"/>
              </a:rPr>
              <a:t>Czwarty poziom</a:t>
            </a:r>
          </a:p>
          <a:p>
            <a:pPr marL="2057400" lvl="4" indent="-228600">
              <a:lnSpc>
                <a:spcPct val="100000"/>
              </a:lnSpc>
              <a:spcBef>
                <a:spcPts val="360"/>
              </a:spcBef>
              <a:buClr>
                <a:srgbClr val="000000"/>
              </a:buClr>
              <a:buFont typeface="OpenSymbol"/>
              <a:buChar char="»"/>
            </a:pPr>
            <a:r>
              <a:rPr lang="pl-PL" sz="1800" b="0" u="none" strike="noStrike">
                <a:solidFill>
                  <a:schemeClr val="dk1"/>
                </a:solidFill>
                <a:uFillTx/>
                <a:latin typeface="Times New Roman"/>
              </a:rPr>
              <a:t>Piąty poziom</a:t>
            </a:r>
          </a:p>
        </p:txBody>
      </p:sp>
      <p:sp>
        <p:nvSpPr>
          <p:cNvPr id="1219" name="PlaceHolder 4"/>
          <p:cNvSpPr>
            <a:spLocks noGrp="1"/>
          </p:cNvSpPr>
          <p:nvPr>
            <p:ph type="dt" idx="616"/>
          </p:nvPr>
        </p:nvSpPr>
        <p:spPr>
          <a:xfrm>
            <a:off x="685800" y="6248520"/>
            <a:ext cx="1904760" cy="456840"/>
          </a:xfrm>
          <a:prstGeom prst="rect">
            <a:avLst/>
          </a:prstGeom>
          <a:noFill/>
          <a:ln w="9360">
            <a:noFill/>
          </a:ln>
        </p:spPr>
        <p:txBody>
          <a:bodyPr lIns="91440" tIns="45720" rIns="91440" bIns="45720" numCol="1" spcCol="0" anchor="t">
            <a:noAutofit/>
          </a:bodyPr>
          <a:lstStyle>
            <a:lvl1pPr indent="0">
              <a:buNone/>
              <a:defRPr lang="pl-PL" sz="1400" b="0" u="none" strike="noStrike">
                <a:solidFill>
                  <a:srgbClr val="000000"/>
                </a:solidFill>
                <a:uFillTx/>
                <a:latin typeface="Times New Roman"/>
              </a:defRPr>
            </a:lvl1pPr>
          </a:lstStyle>
          <a:p>
            <a:pPr indent="0">
              <a:buNone/>
            </a:pPr>
            <a:r>
              <a:rPr lang="pl-PL" sz="1400" b="0" u="none" strike="noStrike">
                <a:solidFill>
                  <a:srgbClr val="000000"/>
                </a:solidFill>
                <a:uFillTx/>
                <a:latin typeface="Times New Roman"/>
              </a:rPr>
              <a:t>&lt;data/godzina&gt;</a:t>
            </a:r>
          </a:p>
        </p:txBody>
      </p:sp>
      <p:sp>
        <p:nvSpPr>
          <p:cNvPr id="1220" name="PlaceHolder 5"/>
          <p:cNvSpPr>
            <a:spLocks noGrp="1"/>
          </p:cNvSpPr>
          <p:nvPr>
            <p:ph type="ftr" idx="617"/>
          </p:nvPr>
        </p:nvSpPr>
        <p:spPr>
          <a:xfrm>
            <a:off x="3124080" y="6248520"/>
            <a:ext cx="2895120" cy="456840"/>
          </a:xfrm>
          <a:prstGeom prst="rect">
            <a:avLst/>
          </a:prstGeom>
          <a:noFill/>
          <a:ln w="9360">
            <a:noFill/>
          </a:ln>
        </p:spPr>
        <p:txBody>
          <a:bodyPr lIns="91440" tIns="45720" rIns="91440" bIns="45720" numCol="1" spcCol="0" anchor="t">
            <a:noAutofit/>
          </a:bodyPr>
          <a:lstStyle>
            <a:lvl1pPr indent="0" algn="ctr">
              <a:buNone/>
              <a:defRPr lang="pl-PL" sz="1400" b="0" u="none" strike="noStrike">
                <a:solidFill>
                  <a:srgbClr val="000000"/>
                </a:solidFill>
                <a:uFillTx/>
                <a:latin typeface="Times New Roman"/>
              </a:defRPr>
            </a:lvl1pPr>
          </a:lstStyle>
          <a:p>
            <a:pPr indent="0" algn="ctr">
              <a:buNone/>
            </a:pPr>
            <a:r>
              <a:rPr lang="pl-PL" sz="1400" b="0" u="none" strike="noStrike">
                <a:solidFill>
                  <a:srgbClr val="000000"/>
                </a:solidFill>
                <a:uFillTx/>
                <a:latin typeface="Times New Roman"/>
              </a:rPr>
              <a:t>&lt;stopka&gt;</a:t>
            </a:r>
          </a:p>
        </p:txBody>
      </p:sp>
      <p:sp>
        <p:nvSpPr>
          <p:cNvPr id="1221" name="PlaceHolder 6"/>
          <p:cNvSpPr>
            <a:spLocks noGrp="1"/>
          </p:cNvSpPr>
          <p:nvPr>
            <p:ph type="sldNum" idx="618"/>
          </p:nvPr>
        </p:nvSpPr>
        <p:spPr>
          <a:xfrm>
            <a:off x="6553080" y="6248520"/>
            <a:ext cx="1904760" cy="456840"/>
          </a:xfrm>
          <a:prstGeom prst="rect">
            <a:avLst/>
          </a:prstGeom>
          <a:noFill/>
          <a:ln w="9360">
            <a:noFill/>
          </a:ln>
        </p:spPr>
        <p:txBody>
          <a:bodyPr lIns="91440" tIns="45720" rIns="91440" bIns="45720" numCol="1" spcCol="0" anchor="t">
            <a:noAutofit/>
          </a:bodyPr>
          <a:lstStyle>
            <a:lvl1pPr indent="0" algn="r">
              <a:lnSpc>
                <a:spcPct val="100000"/>
              </a:lnSpc>
              <a:buNone/>
              <a:defRPr lang="pl-PL" sz="1400" b="1" u="none" strike="noStrike">
                <a:solidFill>
                  <a:srgbClr val="000000"/>
                </a:solidFill>
                <a:uFillTx/>
                <a:latin typeface="Times New Roman"/>
              </a:defRPr>
            </a:lvl1pPr>
          </a:lstStyle>
          <a:p>
            <a:pPr indent="0" algn="r">
              <a:lnSpc>
                <a:spcPct val="100000"/>
              </a:lnSpc>
              <a:buNone/>
            </a:pPr>
            <a:fld id="{A4533CDD-2C57-4B41-9517-11813DD7CD18}" type="slidenum">
              <a:rPr lang="pl-PL" sz="1400" b="1" u="none" strike="noStrike">
                <a:solidFill>
                  <a:srgbClr val="000000"/>
                </a:solidFill>
                <a:uFillTx/>
                <a:latin typeface="Times New Roman"/>
              </a:rPr>
              <a:t>‹#›</a:t>
            </a:fld>
            <a:endParaRPr lang="pl-PL" sz="1400" b="0" u="none" strike="noStrik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4059" r:id="rId1"/>
  </p:sldLayoutIdLst>
  <p:txStyles>
    <p:titleStyle/>
    <p:bodyStyle/>
    <p:otherStyle/>
  </p:txStyles>
</p:sldMaster>
</file>

<file path=ppt/slideMasters/slideMaster192.xml><?xml version="1.0" encoding="utf-8"?>
<p:sldMaster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1225" name="PlaceHolder 1"/>
          <p:cNvSpPr>
            <a:spLocks noGrp="1"/>
          </p:cNvSpPr>
          <p:nvPr>
            <p:ph type="title"/>
          </p:nvPr>
        </p:nvSpPr>
        <p:spPr>
          <a:xfrm>
            <a:off x="457200" y="274680"/>
            <a:ext cx="8229240" cy="1142640"/>
          </a:xfrm>
          <a:prstGeom prst="rect">
            <a:avLst/>
          </a:prstGeom>
          <a:noFill/>
          <a:ln w="0">
            <a:noFill/>
          </a:ln>
        </p:spPr>
        <p:txBody>
          <a:bodyPr lIns="91440" tIns="45720" rIns="91440" bIns="45720" numCol="1" spcCol="0" anchor="ctr">
            <a:noAutofit/>
          </a:bodyPr>
          <a:lstStyle/>
          <a:p>
            <a:pPr indent="0" algn="ctr">
              <a:lnSpc>
                <a:spcPct val="100000"/>
              </a:lnSpc>
              <a:buNone/>
            </a:pPr>
            <a:r>
              <a:rPr lang="pl-PL" sz="4400" b="0" u="none" strike="noStrike">
                <a:solidFill>
                  <a:schemeClr val="dk2"/>
                </a:solidFill>
                <a:uFillTx/>
                <a:latin typeface="Times New Roman"/>
              </a:rPr>
              <a:t>Kliknij, aby edytować styl</a:t>
            </a:r>
            <a:endParaRPr lang="pl-PL" sz="4400" b="0" u="none" strike="noStrike">
              <a:solidFill>
                <a:schemeClr val="dk1"/>
              </a:solidFill>
              <a:uFillTx/>
              <a:latin typeface="Times New Roman"/>
            </a:endParaRPr>
          </a:p>
        </p:txBody>
      </p:sp>
      <p:sp>
        <p:nvSpPr>
          <p:cNvPr id="1226" name="PlaceHolder 2"/>
          <p:cNvSpPr>
            <a:spLocks noGrp="1"/>
          </p:cNvSpPr>
          <p:nvPr>
            <p:ph type="body"/>
          </p:nvPr>
        </p:nvSpPr>
        <p:spPr>
          <a:xfrm>
            <a:off x="457200" y="1535040"/>
            <a:ext cx="4039920" cy="639360"/>
          </a:xfrm>
          <a:prstGeom prst="rect">
            <a:avLst/>
          </a:prstGeom>
          <a:noFill/>
          <a:ln w="0">
            <a:noFill/>
          </a:ln>
        </p:spPr>
        <p:txBody>
          <a:bodyPr lIns="91440" tIns="45720" rIns="91440" bIns="45720" numCol="1" spcCol="0" anchor="b">
            <a:noAutofit/>
          </a:bodyPr>
          <a:lstStyle/>
          <a:p>
            <a:pPr indent="0">
              <a:lnSpc>
                <a:spcPct val="100000"/>
              </a:lnSpc>
              <a:spcBef>
                <a:spcPts val="479"/>
              </a:spcBef>
              <a:buNone/>
              <a:tabLst>
                <a:tab pos="0" algn="l"/>
              </a:tabLst>
            </a:pPr>
            <a:r>
              <a:rPr lang="pl-PL" sz="2400" b="1" u="none" strike="noStrike">
                <a:solidFill>
                  <a:schemeClr val="dk1"/>
                </a:solidFill>
                <a:uFillTx/>
                <a:latin typeface="Times New Roman"/>
              </a:rPr>
              <a:t>Kliknij, aby edytować style wzorca tekstu</a:t>
            </a:r>
            <a:endParaRPr lang="pl-PL" sz="2400" b="0" u="none" strike="noStrike">
              <a:solidFill>
                <a:schemeClr val="dk1"/>
              </a:solidFill>
              <a:uFillTx/>
              <a:latin typeface="Times New Roman"/>
            </a:endParaRPr>
          </a:p>
        </p:txBody>
      </p:sp>
      <p:sp>
        <p:nvSpPr>
          <p:cNvPr id="1227" name="PlaceHolder 3"/>
          <p:cNvSpPr>
            <a:spLocks noGrp="1"/>
          </p:cNvSpPr>
          <p:nvPr>
            <p:ph type="body"/>
          </p:nvPr>
        </p:nvSpPr>
        <p:spPr>
          <a:xfrm>
            <a:off x="457200" y="2174760"/>
            <a:ext cx="4039920" cy="3951000"/>
          </a:xfrm>
          <a:prstGeom prst="rect">
            <a:avLst/>
          </a:prstGeom>
          <a:noFill/>
          <a:ln w="0">
            <a:noFill/>
          </a:ln>
        </p:spPr>
        <p:txBody>
          <a:bodyPr lIns="91440" tIns="45720" rIns="91440" bIns="45720" numCol="1" spcCol="0" anchor="t">
            <a:noAutofit/>
          </a:bodyPr>
          <a:lstStyle/>
          <a:p>
            <a:pPr marL="343080" indent="-343080">
              <a:lnSpc>
                <a:spcPct val="100000"/>
              </a:lnSpc>
              <a:spcBef>
                <a:spcPts val="479"/>
              </a:spcBef>
              <a:buClr>
                <a:srgbClr val="000000"/>
              </a:buClr>
              <a:buFont typeface="Symbol" charset="2"/>
              <a:buChar char=""/>
            </a:pPr>
            <a:r>
              <a:rPr lang="pl-PL" sz="2400" b="0" u="none" strike="noStrike">
                <a:solidFill>
                  <a:schemeClr val="dk1"/>
                </a:solidFill>
                <a:uFillTx/>
                <a:latin typeface="Times New Roman"/>
              </a:rPr>
              <a:t>Kliknij, aby edytować style wzorca tekstu</a:t>
            </a:r>
          </a:p>
          <a:p>
            <a:pPr marL="743040" lvl="1" indent="-285840">
              <a:lnSpc>
                <a:spcPct val="100000"/>
              </a:lnSpc>
              <a:spcBef>
                <a:spcPts val="400"/>
              </a:spcBef>
              <a:buClr>
                <a:srgbClr val="000000"/>
              </a:buClr>
              <a:buFont typeface="Symbol" charset="2"/>
              <a:buChar char=""/>
            </a:pPr>
            <a:r>
              <a:rPr lang="pl-PL" sz="2000" b="0" u="none" strike="noStrike">
                <a:solidFill>
                  <a:schemeClr val="dk1"/>
                </a:solidFill>
                <a:uFillTx/>
                <a:latin typeface="Times New Roman"/>
              </a:rPr>
              <a:t>Drugi poziom</a:t>
            </a:r>
          </a:p>
          <a:p>
            <a:pPr marL="1143000" lvl="2" indent="-228600">
              <a:lnSpc>
                <a:spcPct val="100000"/>
              </a:lnSpc>
              <a:spcBef>
                <a:spcPts val="360"/>
              </a:spcBef>
              <a:buClr>
                <a:srgbClr val="000000"/>
              </a:buClr>
              <a:buFont typeface="Symbol" charset="2"/>
              <a:buChar char=""/>
            </a:pPr>
            <a:r>
              <a:rPr lang="pl-PL" sz="1800" b="0" u="none" strike="noStrike">
                <a:solidFill>
                  <a:schemeClr val="dk1"/>
                </a:solidFill>
                <a:uFillTx/>
                <a:latin typeface="Times New Roman"/>
              </a:rPr>
              <a:t>Trzeci poziom</a:t>
            </a:r>
          </a:p>
          <a:p>
            <a:pPr marL="1600200" lvl="3" indent="-228600">
              <a:lnSpc>
                <a:spcPct val="100000"/>
              </a:lnSpc>
              <a:spcBef>
                <a:spcPts val="320"/>
              </a:spcBef>
              <a:buClr>
                <a:srgbClr val="000000"/>
              </a:buClr>
              <a:buFont typeface="Symbol" charset="2"/>
              <a:buChar char=""/>
            </a:pPr>
            <a:r>
              <a:rPr lang="pl-PL" sz="1600" b="0" u="none" strike="noStrike">
                <a:solidFill>
                  <a:schemeClr val="dk1"/>
                </a:solidFill>
                <a:uFillTx/>
                <a:latin typeface="Times New Roman"/>
              </a:rPr>
              <a:t>Czwarty poziom</a:t>
            </a:r>
          </a:p>
          <a:p>
            <a:pPr marL="2057400" lvl="4" indent="-228600">
              <a:lnSpc>
                <a:spcPct val="100000"/>
              </a:lnSpc>
              <a:spcBef>
                <a:spcPts val="320"/>
              </a:spcBef>
              <a:buClr>
                <a:srgbClr val="000000"/>
              </a:buClr>
              <a:buFont typeface="OpenSymbol"/>
              <a:buChar char="»"/>
            </a:pPr>
            <a:r>
              <a:rPr lang="pl-PL" sz="1600" b="0" u="none" strike="noStrike">
                <a:solidFill>
                  <a:schemeClr val="dk1"/>
                </a:solidFill>
                <a:uFillTx/>
                <a:latin typeface="Times New Roman"/>
              </a:rPr>
              <a:t>Piąty poziom</a:t>
            </a:r>
          </a:p>
        </p:txBody>
      </p:sp>
      <p:sp>
        <p:nvSpPr>
          <p:cNvPr id="1228" name="PlaceHolder 4"/>
          <p:cNvSpPr>
            <a:spLocks noGrp="1"/>
          </p:cNvSpPr>
          <p:nvPr>
            <p:ph type="body"/>
          </p:nvPr>
        </p:nvSpPr>
        <p:spPr>
          <a:xfrm>
            <a:off x="4645080" y="1535040"/>
            <a:ext cx="4041360" cy="639360"/>
          </a:xfrm>
          <a:prstGeom prst="rect">
            <a:avLst/>
          </a:prstGeom>
          <a:noFill/>
          <a:ln w="0">
            <a:noFill/>
          </a:ln>
        </p:spPr>
        <p:txBody>
          <a:bodyPr lIns="91440" tIns="45720" rIns="91440" bIns="45720" numCol="1" spcCol="0" anchor="b">
            <a:noAutofit/>
          </a:bodyPr>
          <a:lstStyle/>
          <a:p>
            <a:pPr indent="0">
              <a:lnSpc>
                <a:spcPct val="100000"/>
              </a:lnSpc>
              <a:spcBef>
                <a:spcPts val="479"/>
              </a:spcBef>
              <a:buNone/>
              <a:tabLst>
                <a:tab pos="0" algn="l"/>
              </a:tabLst>
            </a:pPr>
            <a:r>
              <a:rPr lang="pl-PL" sz="2400" b="1" u="none" strike="noStrike">
                <a:solidFill>
                  <a:schemeClr val="dk1"/>
                </a:solidFill>
                <a:uFillTx/>
                <a:latin typeface="Times New Roman"/>
              </a:rPr>
              <a:t>Kliknij, aby edytować style wzorca tekstu</a:t>
            </a:r>
            <a:endParaRPr lang="pl-PL" sz="2400" b="0" u="none" strike="noStrike">
              <a:solidFill>
                <a:schemeClr val="dk1"/>
              </a:solidFill>
              <a:uFillTx/>
              <a:latin typeface="Times New Roman"/>
            </a:endParaRPr>
          </a:p>
        </p:txBody>
      </p:sp>
      <p:sp>
        <p:nvSpPr>
          <p:cNvPr id="1229" name="PlaceHolder 5"/>
          <p:cNvSpPr>
            <a:spLocks noGrp="1"/>
          </p:cNvSpPr>
          <p:nvPr>
            <p:ph type="body"/>
          </p:nvPr>
        </p:nvSpPr>
        <p:spPr>
          <a:xfrm>
            <a:off x="4645080" y="2174760"/>
            <a:ext cx="4041360" cy="3951000"/>
          </a:xfrm>
          <a:prstGeom prst="rect">
            <a:avLst/>
          </a:prstGeom>
          <a:noFill/>
          <a:ln w="0">
            <a:noFill/>
          </a:ln>
        </p:spPr>
        <p:txBody>
          <a:bodyPr lIns="91440" tIns="45720" rIns="91440" bIns="45720" numCol="1" spcCol="0" anchor="t">
            <a:noAutofit/>
          </a:bodyPr>
          <a:lstStyle/>
          <a:p>
            <a:pPr marL="343080" indent="-343080">
              <a:lnSpc>
                <a:spcPct val="100000"/>
              </a:lnSpc>
              <a:spcBef>
                <a:spcPts val="479"/>
              </a:spcBef>
              <a:buClr>
                <a:srgbClr val="000000"/>
              </a:buClr>
              <a:buFont typeface="Symbol" charset="2"/>
              <a:buChar char=""/>
            </a:pPr>
            <a:r>
              <a:rPr lang="pl-PL" sz="2400" b="0" u="none" strike="noStrike">
                <a:solidFill>
                  <a:schemeClr val="dk1"/>
                </a:solidFill>
                <a:uFillTx/>
                <a:latin typeface="Times New Roman"/>
              </a:rPr>
              <a:t>Kliknij, aby edytować style wzorca tekstu</a:t>
            </a:r>
          </a:p>
          <a:p>
            <a:pPr marL="743040" lvl="1" indent="-285840">
              <a:lnSpc>
                <a:spcPct val="100000"/>
              </a:lnSpc>
              <a:spcBef>
                <a:spcPts val="400"/>
              </a:spcBef>
              <a:buClr>
                <a:srgbClr val="000000"/>
              </a:buClr>
              <a:buFont typeface="Symbol" charset="2"/>
              <a:buChar char=""/>
            </a:pPr>
            <a:r>
              <a:rPr lang="pl-PL" sz="2000" b="0" u="none" strike="noStrike">
                <a:solidFill>
                  <a:schemeClr val="dk1"/>
                </a:solidFill>
                <a:uFillTx/>
                <a:latin typeface="Times New Roman"/>
              </a:rPr>
              <a:t>Drugi poziom</a:t>
            </a:r>
          </a:p>
          <a:p>
            <a:pPr marL="1143000" lvl="2" indent="-228600">
              <a:lnSpc>
                <a:spcPct val="100000"/>
              </a:lnSpc>
              <a:spcBef>
                <a:spcPts val="360"/>
              </a:spcBef>
              <a:buClr>
                <a:srgbClr val="000000"/>
              </a:buClr>
              <a:buFont typeface="Symbol" charset="2"/>
              <a:buChar char=""/>
            </a:pPr>
            <a:r>
              <a:rPr lang="pl-PL" sz="1800" b="0" u="none" strike="noStrike">
                <a:solidFill>
                  <a:schemeClr val="dk1"/>
                </a:solidFill>
                <a:uFillTx/>
                <a:latin typeface="Times New Roman"/>
              </a:rPr>
              <a:t>Trzeci poziom</a:t>
            </a:r>
          </a:p>
          <a:p>
            <a:pPr marL="1600200" lvl="3" indent="-228600">
              <a:lnSpc>
                <a:spcPct val="100000"/>
              </a:lnSpc>
              <a:spcBef>
                <a:spcPts val="320"/>
              </a:spcBef>
              <a:buClr>
                <a:srgbClr val="000000"/>
              </a:buClr>
              <a:buFont typeface="Symbol" charset="2"/>
              <a:buChar char=""/>
            </a:pPr>
            <a:r>
              <a:rPr lang="pl-PL" sz="1600" b="0" u="none" strike="noStrike">
                <a:solidFill>
                  <a:schemeClr val="dk1"/>
                </a:solidFill>
                <a:uFillTx/>
                <a:latin typeface="Times New Roman"/>
              </a:rPr>
              <a:t>Czwarty poziom</a:t>
            </a:r>
          </a:p>
          <a:p>
            <a:pPr marL="2057400" lvl="4" indent="-228600">
              <a:lnSpc>
                <a:spcPct val="100000"/>
              </a:lnSpc>
              <a:spcBef>
                <a:spcPts val="320"/>
              </a:spcBef>
              <a:buClr>
                <a:srgbClr val="000000"/>
              </a:buClr>
              <a:buFont typeface="OpenSymbol"/>
              <a:buChar char="»"/>
            </a:pPr>
            <a:r>
              <a:rPr lang="pl-PL" sz="1600" b="0" u="none" strike="noStrike">
                <a:solidFill>
                  <a:schemeClr val="dk1"/>
                </a:solidFill>
                <a:uFillTx/>
                <a:latin typeface="Times New Roman"/>
              </a:rPr>
              <a:t>Piąty poziom</a:t>
            </a:r>
          </a:p>
        </p:txBody>
      </p:sp>
      <p:sp>
        <p:nvSpPr>
          <p:cNvPr id="1230" name="PlaceHolder 6"/>
          <p:cNvSpPr>
            <a:spLocks noGrp="1"/>
          </p:cNvSpPr>
          <p:nvPr>
            <p:ph type="dt" idx="619"/>
          </p:nvPr>
        </p:nvSpPr>
        <p:spPr>
          <a:xfrm>
            <a:off x="685800" y="6248520"/>
            <a:ext cx="1904760" cy="456840"/>
          </a:xfrm>
          <a:prstGeom prst="rect">
            <a:avLst/>
          </a:prstGeom>
          <a:noFill/>
          <a:ln w="9360">
            <a:noFill/>
          </a:ln>
        </p:spPr>
        <p:txBody>
          <a:bodyPr lIns="91440" tIns="45720" rIns="91440" bIns="45720" numCol="1" spcCol="0" anchor="t">
            <a:noAutofit/>
          </a:bodyPr>
          <a:lstStyle>
            <a:lvl1pPr indent="0">
              <a:buNone/>
              <a:defRPr lang="pl-PL" sz="1400" b="0" u="none" strike="noStrike">
                <a:solidFill>
                  <a:srgbClr val="000000"/>
                </a:solidFill>
                <a:uFillTx/>
                <a:latin typeface="Times New Roman"/>
              </a:defRPr>
            </a:lvl1pPr>
          </a:lstStyle>
          <a:p>
            <a:pPr indent="0">
              <a:buNone/>
            </a:pPr>
            <a:r>
              <a:rPr lang="pl-PL" sz="1400" b="0" u="none" strike="noStrike">
                <a:solidFill>
                  <a:srgbClr val="000000"/>
                </a:solidFill>
                <a:uFillTx/>
                <a:latin typeface="Times New Roman"/>
              </a:rPr>
              <a:t>&lt;data/godzina&gt;</a:t>
            </a:r>
          </a:p>
        </p:txBody>
      </p:sp>
      <p:sp>
        <p:nvSpPr>
          <p:cNvPr id="1231" name="PlaceHolder 7"/>
          <p:cNvSpPr>
            <a:spLocks noGrp="1"/>
          </p:cNvSpPr>
          <p:nvPr>
            <p:ph type="ftr" idx="620"/>
          </p:nvPr>
        </p:nvSpPr>
        <p:spPr>
          <a:xfrm>
            <a:off x="3124080" y="6248520"/>
            <a:ext cx="2895120" cy="456840"/>
          </a:xfrm>
          <a:prstGeom prst="rect">
            <a:avLst/>
          </a:prstGeom>
          <a:noFill/>
          <a:ln w="9360">
            <a:noFill/>
          </a:ln>
        </p:spPr>
        <p:txBody>
          <a:bodyPr lIns="91440" tIns="45720" rIns="91440" bIns="45720" numCol="1" spcCol="0" anchor="t">
            <a:noAutofit/>
          </a:bodyPr>
          <a:lstStyle>
            <a:lvl1pPr indent="0" algn="ctr">
              <a:buNone/>
              <a:defRPr lang="pl-PL" sz="1400" b="0" u="none" strike="noStrike">
                <a:solidFill>
                  <a:srgbClr val="000000"/>
                </a:solidFill>
                <a:uFillTx/>
                <a:latin typeface="Times New Roman"/>
              </a:defRPr>
            </a:lvl1pPr>
          </a:lstStyle>
          <a:p>
            <a:pPr indent="0" algn="ctr">
              <a:buNone/>
            </a:pPr>
            <a:r>
              <a:rPr lang="pl-PL" sz="1400" b="0" u="none" strike="noStrike">
                <a:solidFill>
                  <a:srgbClr val="000000"/>
                </a:solidFill>
                <a:uFillTx/>
                <a:latin typeface="Times New Roman"/>
              </a:rPr>
              <a:t>&lt;stopka&gt;</a:t>
            </a:r>
          </a:p>
        </p:txBody>
      </p:sp>
      <p:sp>
        <p:nvSpPr>
          <p:cNvPr id="1232" name="PlaceHolder 8"/>
          <p:cNvSpPr>
            <a:spLocks noGrp="1"/>
          </p:cNvSpPr>
          <p:nvPr>
            <p:ph type="sldNum" idx="621"/>
          </p:nvPr>
        </p:nvSpPr>
        <p:spPr>
          <a:xfrm>
            <a:off x="6553080" y="6248520"/>
            <a:ext cx="1904760" cy="456840"/>
          </a:xfrm>
          <a:prstGeom prst="rect">
            <a:avLst/>
          </a:prstGeom>
          <a:noFill/>
          <a:ln w="9360">
            <a:noFill/>
          </a:ln>
        </p:spPr>
        <p:txBody>
          <a:bodyPr lIns="91440" tIns="45720" rIns="91440" bIns="45720" numCol="1" spcCol="0" anchor="t">
            <a:noAutofit/>
          </a:bodyPr>
          <a:lstStyle>
            <a:lvl1pPr indent="0" algn="r">
              <a:lnSpc>
                <a:spcPct val="100000"/>
              </a:lnSpc>
              <a:buNone/>
              <a:defRPr lang="pl-PL" sz="1400" b="1" u="none" strike="noStrike">
                <a:solidFill>
                  <a:srgbClr val="000000"/>
                </a:solidFill>
                <a:uFillTx/>
                <a:latin typeface="Times New Roman"/>
              </a:defRPr>
            </a:lvl1pPr>
          </a:lstStyle>
          <a:p>
            <a:pPr indent="0" algn="r">
              <a:lnSpc>
                <a:spcPct val="100000"/>
              </a:lnSpc>
              <a:buNone/>
            </a:pPr>
            <a:fld id="{5A44E613-EC51-4688-8A81-4BA9A3EF9A08}" type="slidenum">
              <a:rPr lang="pl-PL" sz="1400" b="1" u="none" strike="noStrike">
                <a:solidFill>
                  <a:srgbClr val="000000"/>
                </a:solidFill>
                <a:uFillTx/>
                <a:latin typeface="Times New Roman"/>
              </a:rPr>
              <a:t>‹#›</a:t>
            </a:fld>
            <a:endParaRPr lang="pl-PL" sz="1400" b="0" u="none" strike="noStrik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4061" r:id="rId1"/>
  </p:sldLayoutIdLst>
  <p:txStyles>
    <p:titleStyle/>
    <p:bodyStyle/>
    <p:otherStyle/>
  </p:txStyles>
</p:sldMaster>
</file>

<file path=ppt/slideMasters/slideMaster193.xml><?xml version="1.0" encoding="utf-8"?>
<p:sldMaster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1233" name="PlaceHolder 1"/>
          <p:cNvSpPr>
            <a:spLocks noGrp="1"/>
          </p:cNvSpPr>
          <p:nvPr>
            <p:ph type="title"/>
          </p:nvPr>
        </p:nvSpPr>
        <p:spPr>
          <a:xfrm>
            <a:off x="685800" y="609480"/>
            <a:ext cx="7772040" cy="1142640"/>
          </a:xfrm>
          <a:prstGeom prst="rect">
            <a:avLst/>
          </a:prstGeom>
          <a:noFill/>
          <a:ln w="0">
            <a:noFill/>
          </a:ln>
        </p:spPr>
        <p:txBody>
          <a:bodyPr lIns="91440" tIns="45720" rIns="91440" bIns="45720" numCol="1" spcCol="0" anchor="ctr">
            <a:noAutofit/>
          </a:bodyPr>
          <a:lstStyle/>
          <a:p>
            <a:pPr indent="0" algn="ctr">
              <a:lnSpc>
                <a:spcPct val="100000"/>
              </a:lnSpc>
              <a:buNone/>
            </a:pPr>
            <a:r>
              <a:rPr lang="pl-PL" sz="4400" b="0" u="none" strike="noStrike">
                <a:solidFill>
                  <a:schemeClr val="dk2"/>
                </a:solidFill>
                <a:uFillTx/>
                <a:latin typeface="Times New Roman"/>
              </a:rPr>
              <a:t>Kliknij, aby edytować styl</a:t>
            </a:r>
            <a:endParaRPr lang="pl-PL" sz="4400" b="0" u="none" strike="noStrike">
              <a:solidFill>
                <a:schemeClr val="dk1"/>
              </a:solidFill>
              <a:uFillTx/>
              <a:latin typeface="Times New Roman"/>
            </a:endParaRPr>
          </a:p>
        </p:txBody>
      </p:sp>
      <p:sp>
        <p:nvSpPr>
          <p:cNvPr id="1234" name="PlaceHolder 2"/>
          <p:cNvSpPr>
            <a:spLocks noGrp="1"/>
          </p:cNvSpPr>
          <p:nvPr>
            <p:ph type="dt" idx="622"/>
          </p:nvPr>
        </p:nvSpPr>
        <p:spPr>
          <a:xfrm>
            <a:off x="685800" y="6248520"/>
            <a:ext cx="1904760" cy="456840"/>
          </a:xfrm>
          <a:prstGeom prst="rect">
            <a:avLst/>
          </a:prstGeom>
          <a:noFill/>
          <a:ln w="9360">
            <a:noFill/>
          </a:ln>
        </p:spPr>
        <p:txBody>
          <a:bodyPr lIns="91440" tIns="45720" rIns="91440" bIns="45720" numCol="1" spcCol="0" anchor="t">
            <a:noAutofit/>
          </a:bodyPr>
          <a:lstStyle>
            <a:lvl1pPr indent="0">
              <a:buNone/>
              <a:defRPr lang="pl-PL" sz="1400" b="0" u="none" strike="noStrike">
                <a:solidFill>
                  <a:srgbClr val="000000"/>
                </a:solidFill>
                <a:uFillTx/>
                <a:latin typeface="Times New Roman"/>
              </a:defRPr>
            </a:lvl1pPr>
          </a:lstStyle>
          <a:p>
            <a:pPr indent="0">
              <a:buNone/>
            </a:pPr>
            <a:r>
              <a:rPr lang="pl-PL" sz="1400" b="0" u="none" strike="noStrike">
                <a:solidFill>
                  <a:srgbClr val="000000"/>
                </a:solidFill>
                <a:uFillTx/>
                <a:latin typeface="Times New Roman"/>
              </a:rPr>
              <a:t>&lt;data/godzina&gt;</a:t>
            </a:r>
          </a:p>
        </p:txBody>
      </p:sp>
      <p:sp>
        <p:nvSpPr>
          <p:cNvPr id="1235" name="PlaceHolder 3"/>
          <p:cNvSpPr>
            <a:spLocks noGrp="1"/>
          </p:cNvSpPr>
          <p:nvPr>
            <p:ph type="ftr" idx="623"/>
          </p:nvPr>
        </p:nvSpPr>
        <p:spPr>
          <a:xfrm>
            <a:off x="3124080" y="6248520"/>
            <a:ext cx="2895120" cy="456840"/>
          </a:xfrm>
          <a:prstGeom prst="rect">
            <a:avLst/>
          </a:prstGeom>
          <a:noFill/>
          <a:ln w="9360">
            <a:noFill/>
          </a:ln>
        </p:spPr>
        <p:txBody>
          <a:bodyPr lIns="91440" tIns="45720" rIns="91440" bIns="45720" numCol="1" spcCol="0" anchor="t">
            <a:noAutofit/>
          </a:bodyPr>
          <a:lstStyle>
            <a:lvl1pPr indent="0" algn="ctr">
              <a:buNone/>
              <a:defRPr lang="pl-PL" sz="1400" b="0" u="none" strike="noStrike">
                <a:solidFill>
                  <a:srgbClr val="000000"/>
                </a:solidFill>
                <a:uFillTx/>
                <a:latin typeface="Times New Roman"/>
              </a:defRPr>
            </a:lvl1pPr>
          </a:lstStyle>
          <a:p>
            <a:pPr indent="0" algn="ctr">
              <a:buNone/>
            </a:pPr>
            <a:r>
              <a:rPr lang="pl-PL" sz="1400" b="0" u="none" strike="noStrike">
                <a:solidFill>
                  <a:srgbClr val="000000"/>
                </a:solidFill>
                <a:uFillTx/>
                <a:latin typeface="Times New Roman"/>
              </a:rPr>
              <a:t>&lt;stopka&gt;</a:t>
            </a:r>
          </a:p>
        </p:txBody>
      </p:sp>
      <p:sp>
        <p:nvSpPr>
          <p:cNvPr id="1236" name="PlaceHolder 4"/>
          <p:cNvSpPr>
            <a:spLocks noGrp="1"/>
          </p:cNvSpPr>
          <p:nvPr>
            <p:ph type="sldNum" idx="624"/>
          </p:nvPr>
        </p:nvSpPr>
        <p:spPr>
          <a:xfrm>
            <a:off x="6553080" y="6248520"/>
            <a:ext cx="1904760" cy="456840"/>
          </a:xfrm>
          <a:prstGeom prst="rect">
            <a:avLst/>
          </a:prstGeom>
          <a:noFill/>
          <a:ln w="9360">
            <a:noFill/>
          </a:ln>
        </p:spPr>
        <p:txBody>
          <a:bodyPr lIns="91440" tIns="45720" rIns="91440" bIns="45720" numCol="1" spcCol="0" anchor="t">
            <a:noAutofit/>
          </a:bodyPr>
          <a:lstStyle>
            <a:lvl1pPr indent="0" algn="r">
              <a:lnSpc>
                <a:spcPct val="100000"/>
              </a:lnSpc>
              <a:buNone/>
              <a:defRPr lang="pl-PL" sz="1400" b="1" u="none" strike="noStrike">
                <a:solidFill>
                  <a:srgbClr val="000000"/>
                </a:solidFill>
                <a:uFillTx/>
                <a:latin typeface="Times New Roman"/>
              </a:defRPr>
            </a:lvl1pPr>
          </a:lstStyle>
          <a:p>
            <a:pPr indent="0" algn="r">
              <a:lnSpc>
                <a:spcPct val="100000"/>
              </a:lnSpc>
              <a:buNone/>
            </a:pPr>
            <a:fld id="{06C2E0B9-3E32-4A9F-AB2E-2956DE9C705B}" type="slidenum">
              <a:rPr lang="pl-PL" sz="1400" b="1" u="none" strike="noStrike">
                <a:solidFill>
                  <a:srgbClr val="000000"/>
                </a:solidFill>
                <a:uFillTx/>
                <a:latin typeface="Times New Roman"/>
              </a:rPr>
              <a:t>‹#›</a:t>
            </a:fld>
            <a:endParaRPr lang="pl-PL" sz="1400" b="0" u="none" strike="noStrik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4063" r:id="rId1"/>
  </p:sldLayoutIdLst>
  <p:txStyles>
    <p:titleStyle/>
    <p:bodyStyle/>
    <p:otherStyle/>
  </p:txStyles>
</p:sldMaster>
</file>

<file path=ppt/slideMasters/slideMaster194.xml><?xml version="1.0" encoding="utf-8"?>
<p:sldMaster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1238" name="PlaceHolder 1"/>
          <p:cNvSpPr>
            <a:spLocks noGrp="1"/>
          </p:cNvSpPr>
          <p:nvPr>
            <p:ph type="dt" idx="625"/>
          </p:nvPr>
        </p:nvSpPr>
        <p:spPr>
          <a:xfrm>
            <a:off x="685800" y="6248520"/>
            <a:ext cx="1904760" cy="456840"/>
          </a:xfrm>
          <a:prstGeom prst="rect">
            <a:avLst/>
          </a:prstGeom>
          <a:noFill/>
          <a:ln w="9360">
            <a:noFill/>
          </a:ln>
        </p:spPr>
        <p:txBody>
          <a:bodyPr lIns="91440" tIns="45720" rIns="91440" bIns="45720" numCol="1" spcCol="0" anchor="t">
            <a:noAutofit/>
          </a:bodyPr>
          <a:lstStyle>
            <a:lvl1pPr indent="0">
              <a:buNone/>
              <a:defRPr lang="pl-PL" sz="1400" b="0" u="none" strike="noStrike">
                <a:solidFill>
                  <a:srgbClr val="000000"/>
                </a:solidFill>
                <a:uFillTx/>
                <a:latin typeface="Times New Roman"/>
              </a:defRPr>
            </a:lvl1pPr>
          </a:lstStyle>
          <a:p>
            <a:pPr indent="0">
              <a:buNone/>
            </a:pPr>
            <a:r>
              <a:rPr lang="pl-PL" sz="1400" b="0" u="none" strike="noStrike">
                <a:solidFill>
                  <a:srgbClr val="000000"/>
                </a:solidFill>
                <a:uFillTx/>
                <a:latin typeface="Times New Roman"/>
              </a:rPr>
              <a:t>&lt;data/godzina&gt;</a:t>
            </a:r>
          </a:p>
        </p:txBody>
      </p:sp>
      <p:sp>
        <p:nvSpPr>
          <p:cNvPr id="1239" name="PlaceHolder 2"/>
          <p:cNvSpPr>
            <a:spLocks noGrp="1"/>
          </p:cNvSpPr>
          <p:nvPr>
            <p:ph type="ftr" idx="626"/>
          </p:nvPr>
        </p:nvSpPr>
        <p:spPr>
          <a:xfrm>
            <a:off x="3124080" y="6248520"/>
            <a:ext cx="2895120" cy="456840"/>
          </a:xfrm>
          <a:prstGeom prst="rect">
            <a:avLst/>
          </a:prstGeom>
          <a:noFill/>
          <a:ln w="9360">
            <a:noFill/>
          </a:ln>
        </p:spPr>
        <p:txBody>
          <a:bodyPr lIns="91440" tIns="45720" rIns="91440" bIns="45720" numCol="1" spcCol="0" anchor="t">
            <a:noAutofit/>
          </a:bodyPr>
          <a:lstStyle>
            <a:lvl1pPr indent="0" algn="ctr">
              <a:buNone/>
              <a:defRPr lang="pl-PL" sz="1400" b="0" u="none" strike="noStrike">
                <a:solidFill>
                  <a:srgbClr val="000000"/>
                </a:solidFill>
                <a:uFillTx/>
                <a:latin typeface="Times New Roman"/>
              </a:defRPr>
            </a:lvl1pPr>
          </a:lstStyle>
          <a:p>
            <a:pPr indent="0" algn="ctr">
              <a:buNone/>
            </a:pPr>
            <a:r>
              <a:rPr lang="pl-PL" sz="1400" b="0" u="none" strike="noStrike">
                <a:solidFill>
                  <a:srgbClr val="000000"/>
                </a:solidFill>
                <a:uFillTx/>
                <a:latin typeface="Times New Roman"/>
              </a:rPr>
              <a:t>&lt;stopka&gt;</a:t>
            </a:r>
          </a:p>
        </p:txBody>
      </p:sp>
      <p:sp>
        <p:nvSpPr>
          <p:cNvPr id="1240" name="PlaceHolder 3"/>
          <p:cNvSpPr>
            <a:spLocks noGrp="1"/>
          </p:cNvSpPr>
          <p:nvPr>
            <p:ph type="sldNum" idx="627"/>
          </p:nvPr>
        </p:nvSpPr>
        <p:spPr>
          <a:xfrm>
            <a:off x="6553080" y="6248520"/>
            <a:ext cx="1904760" cy="456840"/>
          </a:xfrm>
          <a:prstGeom prst="rect">
            <a:avLst/>
          </a:prstGeom>
          <a:noFill/>
          <a:ln w="9360">
            <a:noFill/>
          </a:ln>
        </p:spPr>
        <p:txBody>
          <a:bodyPr lIns="91440" tIns="45720" rIns="91440" bIns="45720" numCol="1" spcCol="0" anchor="t">
            <a:noAutofit/>
          </a:bodyPr>
          <a:lstStyle>
            <a:lvl1pPr indent="0" algn="r">
              <a:lnSpc>
                <a:spcPct val="100000"/>
              </a:lnSpc>
              <a:buNone/>
              <a:defRPr lang="pl-PL" sz="1400" b="1" u="none" strike="noStrike">
                <a:solidFill>
                  <a:srgbClr val="000000"/>
                </a:solidFill>
                <a:uFillTx/>
                <a:latin typeface="Times New Roman"/>
              </a:defRPr>
            </a:lvl1pPr>
          </a:lstStyle>
          <a:p>
            <a:pPr indent="0" algn="r">
              <a:lnSpc>
                <a:spcPct val="100000"/>
              </a:lnSpc>
              <a:buNone/>
            </a:pPr>
            <a:fld id="{8C883ABC-27CD-4FC7-BC35-8B25EEED0825}" type="slidenum">
              <a:rPr lang="pl-PL" sz="1400" b="1" u="none" strike="noStrike">
                <a:solidFill>
                  <a:srgbClr val="000000"/>
                </a:solidFill>
                <a:uFillTx/>
                <a:latin typeface="Times New Roman"/>
              </a:rPr>
              <a:t>‹#›</a:t>
            </a:fld>
            <a:endParaRPr lang="pl-PL" sz="1400" b="0" u="none" strike="noStrik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4065" r:id="rId1"/>
  </p:sldLayoutIdLst>
  <p:txStyles>
    <p:titleStyle/>
    <p:bodyStyle/>
    <p:otherStyle/>
  </p:txStyles>
</p:sldMaster>
</file>

<file path=ppt/slideMasters/slideMaster195.xml><?xml version="1.0" encoding="utf-8"?>
<p:sldMaster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1241" name="PlaceHolder 1"/>
          <p:cNvSpPr>
            <a:spLocks noGrp="1"/>
          </p:cNvSpPr>
          <p:nvPr>
            <p:ph type="title"/>
          </p:nvPr>
        </p:nvSpPr>
        <p:spPr>
          <a:xfrm>
            <a:off x="457200" y="272880"/>
            <a:ext cx="3007800" cy="1161720"/>
          </a:xfrm>
          <a:prstGeom prst="rect">
            <a:avLst/>
          </a:prstGeom>
          <a:noFill/>
          <a:ln w="0">
            <a:noFill/>
          </a:ln>
        </p:spPr>
        <p:txBody>
          <a:bodyPr lIns="91440" tIns="45720" rIns="91440" bIns="45720" numCol="1" spcCol="0" anchor="b">
            <a:noAutofit/>
          </a:bodyPr>
          <a:lstStyle/>
          <a:p>
            <a:pPr indent="0">
              <a:lnSpc>
                <a:spcPct val="100000"/>
              </a:lnSpc>
              <a:buNone/>
            </a:pPr>
            <a:r>
              <a:rPr lang="pl-PL" sz="2000" b="1" u="none" strike="noStrike">
                <a:solidFill>
                  <a:schemeClr val="dk2"/>
                </a:solidFill>
                <a:uFillTx/>
                <a:latin typeface="Times New Roman"/>
              </a:rPr>
              <a:t>Kliknij, aby edytować styl</a:t>
            </a:r>
            <a:endParaRPr lang="pl-PL" sz="2000" b="0" u="none" strike="noStrike">
              <a:solidFill>
                <a:schemeClr val="dk1"/>
              </a:solidFill>
              <a:uFillTx/>
              <a:latin typeface="Times New Roman"/>
            </a:endParaRPr>
          </a:p>
        </p:txBody>
      </p:sp>
      <p:sp>
        <p:nvSpPr>
          <p:cNvPr id="1242" name="PlaceHolder 2"/>
          <p:cNvSpPr>
            <a:spLocks noGrp="1"/>
          </p:cNvSpPr>
          <p:nvPr>
            <p:ph type="body"/>
          </p:nvPr>
        </p:nvSpPr>
        <p:spPr>
          <a:xfrm>
            <a:off x="3575160" y="272880"/>
            <a:ext cx="5111280" cy="5852880"/>
          </a:xfrm>
          <a:prstGeom prst="rect">
            <a:avLst/>
          </a:prstGeom>
          <a:noFill/>
          <a:ln w="0">
            <a:noFill/>
          </a:ln>
        </p:spPr>
        <p:txBody>
          <a:bodyPr lIns="91440" tIns="45720" rIns="91440" bIns="45720" numCol="1" spcCol="0" anchor="t">
            <a:noAutofit/>
          </a:bodyPr>
          <a:lstStyle/>
          <a:p>
            <a:pPr marL="343080" indent="-343080">
              <a:lnSpc>
                <a:spcPct val="100000"/>
              </a:lnSpc>
              <a:spcBef>
                <a:spcPts val="641"/>
              </a:spcBef>
              <a:buClr>
                <a:srgbClr val="000000"/>
              </a:buClr>
              <a:buFont typeface="Symbol" charset="2"/>
              <a:buChar char=""/>
            </a:pPr>
            <a:r>
              <a:rPr lang="pl-PL" sz="3200" b="0" u="none" strike="noStrike">
                <a:solidFill>
                  <a:schemeClr val="dk1"/>
                </a:solidFill>
                <a:uFillTx/>
                <a:latin typeface="Times New Roman"/>
              </a:rPr>
              <a:t>Kliknij, aby edytować style wzorca tekstu</a:t>
            </a:r>
          </a:p>
          <a:p>
            <a:pPr marL="743040" lvl="1" indent="-285840">
              <a:lnSpc>
                <a:spcPct val="100000"/>
              </a:lnSpc>
              <a:spcBef>
                <a:spcPts val="561"/>
              </a:spcBef>
              <a:buClr>
                <a:srgbClr val="000000"/>
              </a:buClr>
              <a:buFont typeface="Symbol" charset="2"/>
              <a:buChar char=""/>
            </a:pPr>
            <a:r>
              <a:rPr lang="pl-PL" sz="2800" b="0" u="none" strike="noStrike">
                <a:solidFill>
                  <a:schemeClr val="dk1"/>
                </a:solidFill>
                <a:uFillTx/>
                <a:latin typeface="Times New Roman"/>
              </a:rPr>
              <a:t>Drugi poziom</a:t>
            </a:r>
          </a:p>
          <a:p>
            <a:pPr marL="1143000" lvl="2" indent="-228600">
              <a:lnSpc>
                <a:spcPct val="100000"/>
              </a:lnSpc>
              <a:spcBef>
                <a:spcPts val="479"/>
              </a:spcBef>
              <a:buClr>
                <a:srgbClr val="000000"/>
              </a:buClr>
              <a:buFont typeface="Symbol" charset="2"/>
              <a:buChar char=""/>
            </a:pPr>
            <a:r>
              <a:rPr lang="pl-PL" sz="2400" b="0" u="none" strike="noStrike">
                <a:solidFill>
                  <a:schemeClr val="dk1"/>
                </a:solidFill>
                <a:uFillTx/>
                <a:latin typeface="Times New Roman"/>
              </a:rPr>
              <a:t>Trzeci poziom</a:t>
            </a:r>
          </a:p>
          <a:p>
            <a:pPr marL="1600200" lvl="3" indent="-228600">
              <a:lnSpc>
                <a:spcPct val="100000"/>
              </a:lnSpc>
              <a:spcBef>
                <a:spcPts val="400"/>
              </a:spcBef>
              <a:buClr>
                <a:srgbClr val="000000"/>
              </a:buClr>
              <a:buFont typeface="Symbol" charset="2"/>
              <a:buChar char=""/>
            </a:pPr>
            <a:r>
              <a:rPr lang="pl-PL" sz="2000" b="0" u="none" strike="noStrike">
                <a:solidFill>
                  <a:schemeClr val="dk1"/>
                </a:solidFill>
                <a:uFillTx/>
                <a:latin typeface="Times New Roman"/>
              </a:rPr>
              <a:t>Czwarty poziom</a:t>
            </a:r>
          </a:p>
          <a:p>
            <a:pPr marL="2057400" lvl="4" indent="-228600">
              <a:lnSpc>
                <a:spcPct val="100000"/>
              </a:lnSpc>
              <a:spcBef>
                <a:spcPts val="400"/>
              </a:spcBef>
              <a:buClr>
                <a:srgbClr val="000000"/>
              </a:buClr>
              <a:buFont typeface="OpenSymbol"/>
              <a:buChar char="»"/>
            </a:pPr>
            <a:r>
              <a:rPr lang="pl-PL" sz="2000" b="0" u="none" strike="noStrike">
                <a:solidFill>
                  <a:schemeClr val="dk1"/>
                </a:solidFill>
                <a:uFillTx/>
                <a:latin typeface="Times New Roman"/>
              </a:rPr>
              <a:t>Piąty poziom</a:t>
            </a:r>
          </a:p>
        </p:txBody>
      </p:sp>
      <p:sp>
        <p:nvSpPr>
          <p:cNvPr id="1243" name="PlaceHolder 3"/>
          <p:cNvSpPr>
            <a:spLocks noGrp="1"/>
          </p:cNvSpPr>
          <p:nvPr>
            <p:ph type="body"/>
          </p:nvPr>
        </p:nvSpPr>
        <p:spPr>
          <a:xfrm>
            <a:off x="457200" y="1434960"/>
            <a:ext cx="3007800" cy="4690800"/>
          </a:xfrm>
          <a:prstGeom prst="rect">
            <a:avLst/>
          </a:prstGeom>
          <a:noFill/>
          <a:ln w="0">
            <a:noFill/>
          </a:ln>
        </p:spPr>
        <p:txBody>
          <a:bodyPr lIns="91440" tIns="45720" rIns="91440" bIns="45720" numCol="1" spcCol="0" anchor="t">
            <a:noAutofit/>
          </a:bodyPr>
          <a:lstStyle/>
          <a:p>
            <a:pPr indent="0">
              <a:lnSpc>
                <a:spcPct val="100000"/>
              </a:lnSpc>
              <a:spcBef>
                <a:spcPts val="281"/>
              </a:spcBef>
              <a:buNone/>
              <a:tabLst>
                <a:tab pos="0" algn="l"/>
              </a:tabLst>
            </a:pPr>
            <a:r>
              <a:rPr lang="pl-PL" sz="1400" b="0" u="none" strike="noStrike">
                <a:solidFill>
                  <a:schemeClr val="dk1"/>
                </a:solidFill>
                <a:uFillTx/>
                <a:latin typeface="Times New Roman"/>
              </a:rPr>
              <a:t>Kliknij, aby edytować style wzorca tekstu</a:t>
            </a:r>
          </a:p>
        </p:txBody>
      </p:sp>
      <p:sp>
        <p:nvSpPr>
          <p:cNvPr id="1244" name="PlaceHolder 4"/>
          <p:cNvSpPr>
            <a:spLocks noGrp="1"/>
          </p:cNvSpPr>
          <p:nvPr>
            <p:ph type="dt" idx="628"/>
          </p:nvPr>
        </p:nvSpPr>
        <p:spPr>
          <a:xfrm>
            <a:off x="685800" y="6248520"/>
            <a:ext cx="1904760" cy="456840"/>
          </a:xfrm>
          <a:prstGeom prst="rect">
            <a:avLst/>
          </a:prstGeom>
          <a:noFill/>
          <a:ln w="9360">
            <a:noFill/>
          </a:ln>
        </p:spPr>
        <p:txBody>
          <a:bodyPr lIns="91440" tIns="45720" rIns="91440" bIns="45720" numCol="1" spcCol="0" anchor="t">
            <a:noAutofit/>
          </a:bodyPr>
          <a:lstStyle>
            <a:lvl1pPr indent="0">
              <a:buNone/>
              <a:defRPr lang="pl-PL" sz="1400" b="0" u="none" strike="noStrike">
                <a:solidFill>
                  <a:srgbClr val="000000"/>
                </a:solidFill>
                <a:uFillTx/>
                <a:latin typeface="Times New Roman"/>
              </a:defRPr>
            </a:lvl1pPr>
          </a:lstStyle>
          <a:p>
            <a:pPr indent="0">
              <a:buNone/>
            </a:pPr>
            <a:r>
              <a:rPr lang="pl-PL" sz="1400" b="0" u="none" strike="noStrike">
                <a:solidFill>
                  <a:srgbClr val="000000"/>
                </a:solidFill>
                <a:uFillTx/>
                <a:latin typeface="Times New Roman"/>
              </a:rPr>
              <a:t>&lt;data/godzina&gt;</a:t>
            </a:r>
          </a:p>
        </p:txBody>
      </p:sp>
      <p:sp>
        <p:nvSpPr>
          <p:cNvPr id="1245" name="PlaceHolder 5"/>
          <p:cNvSpPr>
            <a:spLocks noGrp="1"/>
          </p:cNvSpPr>
          <p:nvPr>
            <p:ph type="ftr" idx="629"/>
          </p:nvPr>
        </p:nvSpPr>
        <p:spPr>
          <a:xfrm>
            <a:off x="3124080" y="6248520"/>
            <a:ext cx="2895120" cy="456840"/>
          </a:xfrm>
          <a:prstGeom prst="rect">
            <a:avLst/>
          </a:prstGeom>
          <a:noFill/>
          <a:ln w="9360">
            <a:noFill/>
          </a:ln>
        </p:spPr>
        <p:txBody>
          <a:bodyPr lIns="91440" tIns="45720" rIns="91440" bIns="45720" numCol="1" spcCol="0" anchor="t">
            <a:noAutofit/>
          </a:bodyPr>
          <a:lstStyle>
            <a:lvl1pPr indent="0" algn="ctr">
              <a:buNone/>
              <a:defRPr lang="pl-PL" sz="1400" b="0" u="none" strike="noStrike">
                <a:solidFill>
                  <a:srgbClr val="000000"/>
                </a:solidFill>
                <a:uFillTx/>
                <a:latin typeface="Times New Roman"/>
              </a:defRPr>
            </a:lvl1pPr>
          </a:lstStyle>
          <a:p>
            <a:pPr indent="0" algn="ctr">
              <a:buNone/>
            </a:pPr>
            <a:r>
              <a:rPr lang="pl-PL" sz="1400" b="0" u="none" strike="noStrike">
                <a:solidFill>
                  <a:srgbClr val="000000"/>
                </a:solidFill>
                <a:uFillTx/>
                <a:latin typeface="Times New Roman"/>
              </a:rPr>
              <a:t>&lt;stopka&gt;</a:t>
            </a:r>
          </a:p>
        </p:txBody>
      </p:sp>
      <p:sp>
        <p:nvSpPr>
          <p:cNvPr id="1246" name="PlaceHolder 6"/>
          <p:cNvSpPr>
            <a:spLocks noGrp="1"/>
          </p:cNvSpPr>
          <p:nvPr>
            <p:ph type="sldNum" idx="630"/>
          </p:nvPr>
        </p:nvSpPr>
        <p:spPr>
          <a:xfrm>
            <a:off x="6553080" y="6248520"/>
            <a:ext cx="1904760" cy="456840"/>
          </a:xfrm>
          <a:prstGeom prst="rect">
            <a:avLst/>
          </a:prstGeom>
          <a:noFill/>
          <a:ln w="9360">
            <a:noFill/>
          </a:ln>
        </p:spPr>
        <p:txBody>
          <a:bodyPr lIns="91440" tIns="45720" rIns="91440" bIns="45720" numCol="1" spcCol="0" anchor="t">
            <a:noAutofit/>
          </a:bodyPr>
          <a:lstStyle>
            <a:lvl1pPr indent="0" algn="r">
              <a:lnSpc>
                <a:spcPct val="100000"/>
              </a:lnSpc>
              <a:buNone/>
              <a:defRPr lang="pl-PL" sz="1400" b="1" u="none" strike="noStrike">
                <a:solidFill>
                  <a:srgbClr val="000000"/>
                </a:solidFill>
                <a:uFillTx/>
                <a:latin typeface="Times New Roman"/>
              </a:defRPr>
            </a:lvl1pPr>
          </a:lstStyle>
          <a:p>
            <a:pPr indent="0" algn="r">
              <a:lnSpc>
                <a:spcPct val="100000"/>
              </a:lnSpc>
              <a:buNone/>
            </a:pPr>
            <a:fld id="{8F6A3FFD-6A39-4DBE-94FF-6F53ACA56528}" type="slidenum">
              <a:rPr lang="pl-PL" sz="1400" b="1" u="none" strike="noStrike">
                <a:solidFill>
                  <a:srgbClr val="000000"/>
                </a:solidFill>
                <a:uFillTx/>
                <a:latin typeface="Times New Roman"/>
              </a:rPr>
              <a:t>‹#›</a:t>
            </a:fld>
            <a:endParaRPr lang="pl-PL" sz="1400" b="0" u="none" strike="noStrik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4067" r:id="rId1"/>
  </p:sldLayoutIdLst>
  <p:txStyles>
    <p:titleStyle/>
    <p:bodyStyle/>
    <p:otherStyle/>
  </p:txStyles>
</p:sldMaster>
</file>

<file path=ppt/slideMasters/slideMaster196.xml><?xml version="1.0" encoding="utf-8"?>
<p:sldMaster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1247" name="PlaceHolder 1"/>
          <p:cNvSpPr>
            <a:spLocks noGrp="1"/>
          </p:cNvSpPr>
          <p:nvPr>
            <p:ph type="title"/>
          </p:nvPr>
        </p:nvSpPr>
        <p:spPr>
          <a:xfrm>
            <a:off x="1792440" y="4800600"/>
            <a:ext cx="5486040" cy="566280"/>
          </a:xfrm>
          <a:prstGeom prst="rect">
            <a:avLst/>
          </a:prstGeom>
          <a:noFill/>
          <a:ln w="0">
            <a:noFill/>
          </a:ln>
        </p:spPr>
        <p:txBody>
          <a:bodyPr lIns="91440" tIns="45720" rIns="91440" bIns="45720" numCol="1" spcCol="0" anchor="b">
            <a:noAutofit/>
          </a:bodyPr>
          <a:lstStyle/>
          <a:p>
            <a:pPr indent="0">
              <a:lnSpc>
                <a:spcPct val="100000"/>
              </a:lnSpc>
              <a:buNone/>
            </a:pPr>
            <a:r>
              <a:rPr lang="pl-PL" sz="2000" b="1" u="none" strike="noStrike">
                <a:solidFill>
                  <a:schemeClr val="dk2"/>
                </a:solidFill>
                <a:uFillTx/>
                <a:latin typeface="Times New Roman"/>
              </a:rPr>
              <a:t>Kliknij, aby edytować styl</a:t>
            </a:r>
            <a:endParaRPr lang="pl-PL" sz="2000" b="0" u="none" strike="noStrike">
              <a:solidFill>
                <a:schemeClr val="dk1"/>
              </a:solidFill>
              <a:uFillTx/>
              <a:latin typeface="Times New Roman"/>
            </a:endParaRPr>
          </a:p>
        </p:txBody>
      </p:sp>
      <p:sp>
        <p:nvSpPr>
          <p:cNvPr id="1248" name="PlaceHolder 2"/>
          <p:cNvSpPr>
            <a:spLocks noGrp="1"/>
          </p:cNvSpPr>
          <p:nvPr>
            <p:ph type="body"/>
          </p:nvPr>
        </p:nvSpPr>
        <p:spPr>
          <a:xfrm>
            <a:off x="1792440" y="612720"/>
            <a:ext cx="5486040" cy="4114440"/>
          </a:xfrm>
          <a:prstGeom prst="rect">
            <a:avLst/>
          </a:prstGeom>
          <a:noFill/>
          <a:ln w="0">
            <a:noFill/>
          </a:ln>
        </p:spPr>
        <p:txBody>
          <a:bodyPr lIns="90000" tIns="45000" rIns="90000" bIns="45000" anchor="t">
            <a:noAutofit/>
          </a:bodyPr>
          <a:lstStyle/>
          <a:p>
            <a:pPr marL="432000" indent="-324000">
              <a:spcBef>
                <a:spcPts val="1417"/>
              </a:spcBef>
              <a:buClr>
                <a:srgbClr val="000000"/>
              </a:buClr>
              <a:buSzPct val="45000"/>
              <a:buFont typeface="Wingdings" charset="2"/>
              <a:buChar char=""/>
            </a:pPr>
            <a:r>
              <a:rPr lang="pl-PL" sz="3200" b="0" u="none" strike="noStrike">
                <a:solidFill>
                  <a:schemeClr val="dk1"/>
                </a:solidFill>
                <a:uFillTx/>
                <a:latin typeface="Times New Roman"/>
              </a:rPr>
              <a:t>Kliknij, aby edytować format tekstu konspektu</a:t>
            </a:r>
          </a:p>
          <a:p>
            <a:pPr marL="864000" lvl="1" indent="-324000">
              <a:spcBef>
                <a:spcPts val="1134"/>
              </a:spcBef>
              <a:buClr>
                <a:srgbClr val="000000"/>
              </a:buClr>
              <a:buSzPct val="75000"/>
              <a:buFont typeface="Symbol" charset="2"/>
              <a:buChar char=""/>
            </a:pPr>
            <a:r>
              <a:rPr lang="pl-PL" sz="3200" b="0" u="none" strike="noStrike">
                <a:solidFill>
                  <a:schemeClr val="dk1"/>
                </a:solidFill>
                <a:uFillTx/>
                <a:latin typeface="Times New Roman"/>
              </a:rPr>
              <a:t>Drugi poziom konspektu</a:t>
            </a:r>
          </a:p>
          <a:p>
            <a:pPr marL="1296000" lvl="2" indent="-288000">
              <a:spcBef>
                <a:spcPts val="850"/>
              </a:spcBef>
              <a:buClr>
                <a:srgbClr val="000000"/>
              </a:buClr>
              <a:buSzPct val="45000"/>
              <a:buFont typeface="Wingdings" charset="2"/>
              <a:buChar char=""/>
            </a:pPr>
            <a:r>
              <a:rPr lang="pl-PL" sz="3200" b="0" u="none" strike="noStrike">
                <a:solidFill>
                  <a:schemeClr val="dk1"/>
                </a:solidFill>
                <a:uFillTx/>
                <a:latin typeface="Times New Roman"/>
              </a:rPr>
              <a:t>Trzeci poziom konspektu</a:t>
            </a:r>
          </a:p>
          <a:p>
            <a:pPr marL="1728000" lvl="3" indent="-216000">
              <a:spcBef>
                <a:spcPts val="567"/>
              </a:spcBef>
              <a:buClr>
                <a:srgbClr val="000000"/>
              </a:buClr>
              <a:buSzPct val="75000"/>
              <a:buFont typeface="Symbol" charset="2"/>
              <a:buChar char=""/>
            </a:pPr>
            <a:r>
              <a:rPr lang="pl-PL" sz="3200" b="0" u="none" strike="noStrike">
                <a:solidFill>
                  <a:schemeClr val="dk1"/>
                </a:solidFill>
                <a:uFillTx/>
                <a:latin typeface="Times New Roman"/>
              </a:rPr>
              <a:t>Czwarty poziom konspektu</a:t>
            </a:r>
          </a:p>
          <a:p>
            <a:pPr marL="2160000" lvl="4" indent="-216000">
              <a:spcBef>
                <a:spcPts val="283"/>
              </a:spcBef>
              <a:buClr>
                <a:srgbClr val="000000"/>
              </a:buClr>
              <a:buSzPct val="45000"/>
              <a:buFont typeface="Wingdings" charset="2"/>
              <a:buChar char=""/>
            </a:pPr>
            <a:r>
              <a:rPr lang="pl-PL" sz="3200" b="0" u="none" strike="noStrike">
                <a:solidFill>
                  <a:schemeClr val="dk1"/>
                </a:solidFill>
                <a:uFillTx/>
                <a:latin typeface="Times New Roman"/>
              </a:rPr>
              <a:t>Piąty poziom konspektu</a:t>
            </a:r>
          </a:p>
          <a:p>
            <a:pPr marL="2592000" lvl="5" indent="-216000">
              <a:spcBef>
                <a:spcPts val="283"/>
              </a:spcBef>
              <a:buClr>
                <a:srgbClr val="000000"/>
              </a:buClr>
              <a:buSzPct val="45000"/>
              <a:buFont typeface="Wingdings" charset="2"/>
              <a:buChar char=""/>
            </a:pPr>
            <a:r>
              <a:rPr lang="pl-PL" sz="3200" b="0" u="none" strike="noStrike">
                <a:solidFill>
                  <a:schemeClr val="dk1"/>
                </a:solidFill>
                <a:uFillTx/>
                <a:latin typeface="Times New Roman"/>
              </a:rPr>
              <a:t>Szósty poziom konspektu</a:t>
            </a:r>
          </a:p>
          <a:p>
            <a:pPr marL="3024000" lvl="6" indent="-216000">
              <a:spcBef>
                <a:spcPts val="283"/>
              </a:spcBef>
              <a:buClr>
                <a:srgbClr val="000000"/>
              </a:buClr>
              <a:buSzPct val="45000"/>
              <a:buFont typeface="Wingdings" charset="2"/>
              <a:buChar char=""/>
            </a:pPr>
            <a:r>
              <a:rPr lang="pl-PL" sz="3200" b="0" u="none" strike="noStrike">
                <a:solidFill>
                  <a:schemeClr val="dk1"/>
                </a:solidFill>
                <a:uFillTx/>
                <a:latin typeface="Times New Roman"/>
              </a:rPr>
              <a:t>Siódmy poziom konspektu</a:t>
            </a:r>
          </a:p>
        </p:txBody>
      </p:sp>
      <p:sp>
        <p:nvSpPr>
          <p:cNvPr id="1249" name="PlaceHolder 3"/>
          <p:cNvSpPr>
            <a:spLocks noGrp="1"/>
          </p:cNvSpPr>
          <p:nvPr>
            <p:ph type="body"/>
          </p:nvPr>
        </p:nvSpPr>
        <p:spPr>
          <a:xfrm>
            <a:off x="1792440" y="5367240"/>
            <a:ext cx="5486040" cy="804600"/>
          </a:xfrm>
          <a:prstGeom prst="rect">
            <a:avLst/>
          </a:prstGeom>
          <a:noFill/>
          <a:ln w="0">
            <a:noFill/>
          </a:ln>
        </p:spPr>
        <p:txBody>
          <a:bodyPr lIns="91440" tIns="45720" rIns="91440" bIns="45720" numCol="1" spcCol="0" anchor="t">
            <a:noAutofit/>
          </a:bodyPr>
          <a:lstStyle/>
          <a:p>
            <a:pPr indent="0">
              <a:lnSpc>
                <a:spcPct val="100000"/>
              </a:lnSpc>
              <a:spcBef>
                <a:spcPts val="281"/>
              </a:spcBef>
              <a:buNone/>
              <a:tabLst>
                <a:tab pos="0" algn="l"/>
              </a:tabLst>
            </a:pPr>
            <a:r>
              <a:rPr lang="pl-PL" sz="1400" b="0" u="none" strike="noStrike">
                <a:solidFill>
                  <a:schemeClr val="dk1"/>
                </a:solidFill>
                <a:uFillTx/>
                <a:latin typeface="Times New Roman"/>
              </a:rPr>
              <a:t>Kliknij, aby edytować style wzorca tekstu</a:t>
            </a:r>
          </a:p>
        </p:txBody>
      </p:sp>
      <p:sp>
        <p:nvSpPr>
          <p:cNvPr id="1250" name="PlaceHolder 4"/>
          <p:cNvSpPr>
            <a:spLocks noGrp="1"/>
          </p:cNvSpPr>
          <p:nvPr>
            <p:ph type="dt" idx="631"/>
          </p:nvPr>
        </p:nvSpPr>
        <p:spPr>
          <a:xfrm>
            <a:off x="685800" y="6248520"/>
            <a:ext cx="1904760" cy="456840"/>
          </a:xfrm>
          <a:prstGeom prst="rect">
            <a:avLst/>
          </a:prstGeom>
          <a:noFill/>
          <a:ln w="9360">
            <a:noFill/>
          </a:ln>
        </p:spPr>
        <p:txBody>
          <a:bodyPr lIns="91440" tIns="45720" rIns="91440" bIns="45720" numCol="1" spcCol="0" anchor="t">
            <a:noAutofit/>
          </a:bodyPr>
          <a:lstStyle>
            <a:lvl1pPr indent="0">
              <a:buNone/>
              <a:defRPr lang="pl-PL" sz="1400" b="0" u="none" strike="noStrike">
                <a:solidFill>
                  <a:srgbClr val="000000"/>
                </a:solidFill>
                <a:uFillTx/>
                <a:latin typeface="Times New Roman"/>
              </a:defRPr>
            </a:lvl1pPr>
          </a:lstStyle>
          <a:p>
            <a:pPr indent="0">
              <a:buNone/>
            </a:pPr>
            <a:r>
              <a:rPr lang="pl-PL" sz="1400" b="0" u="none" strike="noStrike">
                <a:solidFill>
                  <a:srgbClr val="000000"/>
                </a:solidFill>
                <a:uFillTx/>
                <a:latin typeface="Times New Roman"/>
              </a:rPr>
              <a:t>&lt;data/godzina&gt;</a:t>
            </a:r>
          </a:p>
        </p:txBody>
      </p:sp>
      <p:sp>
        <p:nvSpPr>
          <p:cNvPr id="1251" name="PlaceHolder 5"/>
          <p:cNvSpPr>
            <a:spLocks noGrp="1"/>
          </p:cNvSpPr>
          <p:nvPr>
            <p:ph type="ftr" idx="632"/>
          </p:nvPr>
        </p:nvSpPr>
        <p:spPr>
          <a:xfrm>
            <a:off x="3124080" y="6248520"/>
            <a:ext cx="2895120" cy="456840"/>
          </a:xfrm>
          <a:prstGeom prst="rect">
            <a:avLst/>
          </a:prstGeom>
          <a:noFill/>
          <a:ln w="9360">
            <a:noFill/>
          </a:ln>
        </p:spPr>
        <p:txBody>
          <a:bodyPr lIns="91440" tIns="45720" rIns="91440" bIns="45720" numCol="1" spcCol="0" anchor="t">
            <a:noAutofit/>
          </a:bodyPr>
          <a:lstStyle>
            <a:lvl1pPr indent="0" algn="ctr">
              <a:buNone/>
              <a:defRPr lang="pl-PL" sz="1400" b="0" u="none" strike="noStrike">
                <a:solidFill>
                  <a:srgbClr val="000000"/>
                </a:solidFill>
                <a:uFillTx/>
                <a:latin typeface="Times New Roman"/>
              </a:defRPr>
            </a:lvl1pPr>
          </a:lstStyle>
          <a:p>
            <a:pPr indent="0" algn="ctr">
              <a:buNone/>
            </a:pPr>
            <a:r>
              <a:rPr lang="pl-PL" sz="1400" b="0" u="none" strike="noStrike">
                <a:solidFill>
                  <a:srgbClr val="000000"/>
                </a:solidFill>
                <a:uFillTx/>
                <a:latin typeface="Times New Roman"/>
              </a:rPr>
              <a:t>&lt;stopka&gt;</a:t>
            </a:r>
          </a:p>
        </p:txBody>
      </p:sp>
      <p:sp>
        <p:nvSpPr>
          <p:cNvPr id="1252" name="PlaceHolder 6"/>
          <p:cNvSpPr>
            <a:spLocks noGrp="1"/>
          </p:cNvSpPr>
          <p:nvPr>
            <p:ph type="sldNum" idx="633"/>
          </p:nvPr>
        </p:nvSpPr>
        <p:spPr>
          <a:xfrm>
            <a:off x="6553080" y="6248520"/>
            <a:ext cx="1904760" cy="456840"/>
          </a:xfrm>
          <a:prstGeom prst="rect">
            <a:avLst/>
          </a:prstGeom>
          <a:noFill/>
          <a:ln w="9360">
            <a:noFill/>
          </a:ln>
        </p:spPr>
        <p:txBody>
          <a:bodyPr lIns="91440" tIns="45720" rIns="91440" bIns="45720" numCol="1" spcCol="0" anchor="t">
            <a:noAutofit/>
          </a:bodyPr>
          <a:lstStyle>
            <a:lvl1pPr indent="0" algn="r">
              <a:lnSpc>
                <a:spcPct val="100000"/>
              </a:lnSpc>
              <a:buNone/>
              <a:defRPr lang="pl-PL" sz="1400" b="1" u="none" strike="noStrike">
                <a:solidFill>
                  <a:srgbClr val="000000"/>
                </a:solidFill>
                <a:uFillTx/>
                <a:latin typeface="Times New Roman"/>
              </a:defRPr>
            </a:lvl1pPr>
          </a:lstStyle>
          <a:p>
            <a:pPr indent="0" algn="r">
              <a:lnSpc>
                <a:spcPct val="100000"/>
              </a:lnSpc>
              <a:buNone/>
            </a:pPr>
            <a:fld id="{646ED01F-B273-4BCC-83D9-014F0C2BA184}" type="slidenum">
              <a:rPr lang="pl-PL" sz="1400" b="1" u="none" strike="noStrike">
                <a:solidFill>
                  <a:srgbClr val="000000"/>
                </a:solidFill>
                <a:uFillTx/>
                <a:latin typeface="Times New Roman"/>
              </a:rPr>
              <a:t>‹#›</a:t>
            </a:fld>
            <a:endParaRPr lang="pl-PL" sz="1400" b="0" u="none" strike="noStrik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4069" r:id="rId1"/>
  </p:sldLayoutIdLst>
  <p:txStyles>
    <p:titleStyle/>
    <p:bodyStyle/>
    <p:otherStyle/>
  </p:txStyles>
</p:sldMaster>
</file>

<file path=ppt/slideMasters/slideMaster197.xml><?xml version="1.0" encoding="utf-8"?>
<p:sldMaster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1253" name="PlaceHolder 1"/>
          <p:cNvSpPr>
            <a:spLocks noGrp="1"/>
          </p:cNvSpPr>
          <p:nvPr>
            <p:ph type="title"/>
          </p:nvPr>
        </p:nvSpPr>
        <p:spPr>
          <a:xfrm>
            <a:off x="685800" y="2130480"/>
            <a:ext cx="7772040" cy="1469520"/>
          </a:xfrm>
          <a:prstGeom prst="rect">
            <a:avLst/>
          </a:prstGeom>
          <a:noFill/>
          <a:ln w="0">
            <a:noFill/>
          </a:ln>
        </p:spPr>
        <p:txBody>
          <a:bodyPr lIns="91440" tIns="45720" rIns="91440" bIns="45720" numCol="1" spcCol="0" anchor="ctr">
            <a:noAutofit/>
          </a:bodyPr>
          <a:lstStyle/>
          <a:p>
            <a:pPr indent="0" algn="ctr">
              <a:lnSpc>
                <a:spcPct val="100000"/>
              </a:lnSpc>
              <a:buNone/>
            </a:pPr>
            <a:r>
              <a:rPr lang="pl-PL" sz="4400" b="0" u="none" strike="noStrike">
                <a:solidFill>
                  <a:schemeClr val="dk2"/>
                </a:solidFill>
                <a:uFillTx/>
                <a:latin typeface="Times New Roman"/>
              </a:rPr>
              <a:t>Kliknij, aby edytować styl</a:t>
            </a:r>
            <a:endParaRPr lang="pl-PL" sz="4400" b="0" u="none" strike="noStrike">
              <a:solidFill>
                <a:schemeClr val="dk1"/>
              </a:solidFill>
              <a:uFillTx/>
              <a:latin typeface="Times New Roman"/>
            </a:endParaRPr>
          </a:p>
        </p:txBody>
      </p:sp>
      <p:sp>
        <p:nvSpPr>
          <p:cNvPr id="1254" name="PlaceHolder 2"/>
          <p:cNvSpPr>
            <a:spLocks noGrp="1"/>
          </p:cNvSpPr>
          <p:nvPr>
            <p:ph type="dt" idx="634"/>
          </p:nvPr>
        </p:nvSpPr>
        <p:spPr>
          <a:xfrm>
            <a:off x="685800" y="6248520"/>
            <a:ext cx="1904760" cy="456840"/>
          </a:xfrm>
          <a:prstGeom prst="rect">
            <a:avLst/>
          </a:prstGeom>
          <a:noFill/>
          <a:ln w="9360">
            <a:noFill/>
          </a:ln>
        </p:spPr>
        <p:txBody>
          <a:bodyPr lIns="91440" tIns="45720" rIns="91440" bIns="45720" numCol="1" spcCol="0" anchor="t">
            <a:noAutofit/>
          </a:bodyPr>
          <a:lstStyle>
            <a:lvl1pPr indent="0">
              <a:buNone/>
              <a:defRPr lang="pl-PL" sz="1400" b="0" u="none" strike="noStrike">
                <a:solidFill>
                  <a:srgbClr val="000000"/>
                </a:solidFill>
                <a:uFillTx/>
                <a:latin typeface="Times New Roman"/>
              </a:defRPr>
            </a:lvl1pPr>
          </a:lstStyle>
          <a:p>
            <a:pPr indent="0">
              <a:buNone/>
            </a:pPr>
            <a:r>
              <a:rPr lang="pl-PL" sz="1400" b="0" u="none" strike="noStrike">
                <a:solidFill>
                  <a:srgbClr val="000000"/>
                </a:solidFill>
                <a:uFillTx/>
                <a:latin typeface="Times New Roman"/>
              </a:rPr>
              <a:t>&lt;data/godzina&gt;</a:t>
            </a:r>
          </a:p>
        </p:txBody>
      </p:sp>
      <p:sp>
        <p:nvSpPr>
          <p:cNvPr id="1255" name="PlaceHolder 3"/>
          <p:cNvSpPr>
            <a:spLocks noGrp="1"/>
          </p:cNvSpPr>
          <p:nvPr>
            <p:ph type="ftr" idx="635"/>
          </p:nvPr>
        </p:nvSpPr>
        <p:spPr>
          <a:xfrm>
            <a:off x="3124080" y="6248520"/>
            <a:ext cx="2895120" cy="456840"/>
          </a:xfrm>
          <a:prstGeom prst="rect">
            <a:avLst/>
          </a:prstGeom>
          <a:noFill/>
          <a:ln w="9360">
            <a:noFill/>
          </a:ln>
        </p:spPr>
        <p:txBody>
          <a:bodyPr lIns="91440" tIns="45720" rIns="91440" bIns="45720" numCol="1" spcCol="0" anchor="t">
            <a:noAutofit/>
          </a:bodyPr>
          <a:lstStyle>
            <a:lvl1pPr indent="0" algn="ctr">
              <a:buNone/>
              <a:defRPr lang="pl-PL" sz="1400" b="0" u="none" strike="noStrike">
                <a:solidFill>
                  <a:srgbClr val="000000"/>
                </a:solidFill>
                <a:uFillTx/>
                <a:latin typeface="Times New Roman"/>
              </a:defRPr>
            </a:lvl1pPr>
          </a:lstStyle>
          <a:p>
            <a:pPr indent="0" algn="ctr">
              <a:buNone/>
            </a:pPr>
            <a:r>
              <a:rPr lang="pl-PL" sz="1400" b="0" u="none" strike="noStrike">
                <a:solidFill>
                  <a:srgbClr val="000000"/>
                </a:solidFill>
                <a:uFillTx/>
                <a:latin typeface="Times New Roman"/>
              </a:rPr>
              <a:t>&lt;stopka&gt;</a:t>
            </a:r>
          </a:p>
        </p:txBody>
      </p:sp>
      <p:sp>
        <p:nvSpPr>
          <p:cNvPr id="1256" name="PlaceHolder 4"/>
          <p:cNvSpPr>
            <a:spLocks noGrp="1"/>
          </p:cNvSpPr>
          <p:nvPr>
            <p:ph type="sldNum" idx="636"/>
          </p:nvPr>
        </p:nvSpPr>
        <p:spPr>
          <a:xfrm>
            <a:off x="6553080" y="6248520"/>
            <a:ext cx="1904760" cy="456840"/>
          </a:xfrm>
          <a:prstGeom prst="rect">
            <a:avLst/>
          </a:prstGeom>
          <a:noFill/>
          <a:ln w="9360">
            <a:noFill/>
          </a:ln>
        </p:spPr>
        <p:txBody>
          <a:bodyPr lIns="91440" tIns="45720" rIns="91440" bIns="45720" numCol="1" spcCol="0" anchor="t">
            <a:noAutofit/>
          </a:bodyPr>
          <a:lstStyle>
            <a:lvl1pPr indent="0" algn="r">
              <a:lnSpc>
                <a:spcPct val="100000"/>
              </a:lnSpc>
              <a:buNone/>
              <a:defRPr lang="pl-PL" sz="1400" b="1" u="none" strike="noStrike">
                <a:solidFill>
                  <a:srgbClr val="000000"/>
                </a:solidFill>
                <a:uFillTx/>
                <a:latin typeface="Times New Roman"/>
              </a:defRPr>
            </a:lvl1pPr>
          </a:lstStyle>
          <a:p>
            <a:pPr indent="0" algn="r">
              <a:lnSpc>
                <a:spcPct val="100000"/>
              </a:lnSpc>
              <a:buNone/>
            </a:pPr>
            <a:fld id="{1C85C067-810D-48E7-9014-E9BDC8C6ED07}" type="slidenum">
              <a:rPr lang="pl-PL" sz="1400" b="1" u="none" strike="noStrike">
                <a:solidFill>
                  <a:srgbClr val="000000"/>
                </a:solidFill>
                <a:uFillTx/>
                <a:latin typeface="Times New Roman"/>
              </a:rPr>
              <a:t>‹#›</a:t>
            </a:fld>
            <a:endParaRPr lang="pl-PL" sz="1400" b="0" u="none" strike="noStrike">
              <a:solidFill>
                <a:srgbClr val="000000"/>
              </a:solidFill>
              <a:uFillTx/>
              <a:latin typeface="Times New Roman"/>
            </a:endParaRPr>
          </a:p>
        </p:txBody>
      </p:sp>
      <p:sp>
        <p:nvSpPr>
          <p:cNvPr id="1257" name="PlaceHolder 5"/>
          <p:cNvSpPr>
            <a:spLocks noGrp="1"/>
          </p:cNvSpPr>
          <p:nvPr>
            <p:ph type="body"/>
          </p:nvPr>
        </p:nvSpPr>
        <p:spPr>
          <a:xfrm>
            <a:off x="457200" y="1604520"/>
            <a:ext cx="8229240" cy="397728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pl-PL" sz="3200" b="0" u="none" strike="noStrike">
                <a:solidFill>
                  <a:schemeClr val="dk1"/>
                </a:solidFill>
                <a:uFillTx/>
                <a:latin typeface="Times New Roman"/>
              </a:rPr>
              <a:t>Kliknij, aby edytować format tekstu konspektu</a:t>
            </a:r>
          </a:p>
          <a:p>
            <a:pPr marL="864000" lvl="1" indent="-324000">
              <a:spcBef>
                <a:spcPts val="1134"/>
              </a:spcBef>
              <a:buClr>
                <a:srgbClr val="000000"/>
              </a:buClr>
              <a:buSzPct val="75000"/>
              <a:buFont typeface="Symbol" charset="2"/>
              <a:buChar char=""/>
            </a:pPr>
            <a:r>
              <a:rPr lang="pl-PL" sz="2400" b="0" u="none" strike="noStrike">
                <a:solidFill>
                  <a:schemeClr val="dk1"/>
                </a:solidFill>
                <a:uFillTx/>
                <a:latin typeface="Times New Roman"/>
              </a:rPr>
              <a:t>Drugi poziom konspektu</a:t>
            </a:r>
          </a:p>
          <a:p>
            <a:pPr marL="1296000" lvl="2" indent="-288000">
              <a:spcBef>
                <a:spcPts val="850"/>
              </a:spcBef>
              <a:buClr>
                <a:srgbClr val="000000"/>
              </a:buClr>
              <a:buSzPct val="45000"/>
              <a:buFont typeface="Wingdings" charset="2"/>
              <a:buChar char=""/>
            </a:pPr>
            <a:r>
              <a:rPr lang="pl-PL" sz="2000" b="0" u="none" strike="noStrike">
                <a:solidFill>
                  <a:schemeClr val="dk1"/>
                </a:solidFill>
                <a:uFillTx/>
                <a:latin typeface="Times New Roman"/>
              </a:rPr>
              <a:t>Trzeci poziom konspektu</a:t>
            </a:r>
          </a:p>
          <a:p>
            <a:pPr marL="1728000" lvl="3" indent="-216000">
              <a:spcBef>
                <a:spcPts val="567"/>
              </a:spcBef>
              <a:buClr>
                <a:srgbClr val="000000"/>
              </a:buClr>
              <a:buSzPct val="75000"/>
              <a:buFont typeface="Symbol" charset="2"/>
              <a:buChar char=""/>
            </a:pPr>
            <a:r>
              <a:rPr lang="pl-PL" sz="2000" b="0" u="none" strike="noStrike">
                <a:solidFill>
                  <a:schemeClr val="dk1"/>
                </a:solidFill>
                <a:uFillTx/>
                <a:latin typeface="Times New Roman"/>
              </a:rPr>
              <a:t>Czwarty poziom konspektu</a:t>
            </a:r>
          </a:p>
          <a:p>
            <a:pPr marL="2160000" lvl="4" indent="-216000">
              <a:spcBef>
                <a:spcPts val="283"/>
              </a:spcBef>
              <a:buClr>
                <a:srgbClr val="000000"/>
              </a:buClr>
              <a:buSzPct val="45000"/>
              <a:buFont typeface="Wingdings" charset="2"/>
              <a:buChar char=""/>
            </a:pPr>
            <a:r>
              <a:rPr lang="pl-PL" sz="2000" b="0" u="none" strike="noStrike">
                <a:solidFill>
                  <a:schemeClr val="dk1"/>
                </a:solidFill>
                <a:uFillTx/>
                <a:latin typeface="Times New Roman"/>
              </a:rPr>
              <a:t>Piąty poziom konspektu</a:t>
            </a:r>
          </a:p>
          <a:p>
            <a:pPr marL="2592000" lvl="5" indent="-216000">
              <a:spcBef>
                <a:spcPts val="283"/>
              </a:spcBef>
              <a:buClr>
                <a:srgbClr val="000000"/>
              </a:buClr>
              <a:buSzPct val="45000"/>
              <a:buFont typeface="Wingdings" charset="2"/>
              <a:buChar char=""/>
            </a:pPr>
            <a:r>
              <a:rPr lang="pl-PL" sz="2000" b="0" u="none" strike="noStrike">
                <a:solidFill>
                  <a:schemeClr val="dk1"/>
                </a:solidFill>
                <a:uFillTx/>
                <a:latin typeface="Times New Roman"/>
              </a:rPr>
              <a:t>Szósty poziom konspektu</a:t>
            </a:r>
          </a:p>
          <a:p>
            <a:pPr marL="3024000" lvl="6" indent="-216000">
              <a:spcBef>
                <a:spcPts val="283"/>
              </a:spcBef>
              <a:buClr>
                <a:srgbClr val="000000"/>
              </a:buClr>
              <a:buSzPct val="45000"/>
              <a:buFont typeface="Wingdings" charset="2"/>
              <a:buChar char=""/>
            </a:pPr>
            <a:r>
              <a:rPr lang="pl-PL" sz="2000" b="0" u="none" strike="noStrike">
                <a:solidFill>
                  <a:schemeClr val="dk1"/>
                </a:solidFill>
                <a:uFillTx/>
                <a:latin typeface="Times New Roman"/>
              </a:rPr>
              <a:t>Siódmy poziom konspektu</a:t>
            </a:r>
          </a:p>
        </p:txBody>
      </p:sp>
    </p:spTree>
  </p:cSld>
  <p:clrMap bg1="lt1" tx1="dk1" bg2="lt2" tx2="dk2" accent1="accent1" accent2="accent2" accent3="accent3" accent4="accent4" accent5="accent5" accent6="accent6" hlink="hlink" folHlink="folHlink"/>
  <p:sldLayoutIdLst>
    <p:sldLayoutId id="2147484071" r:id="rId1"/>
  </p:sldLayoutIdLst>
  <p:txStyles>
    <p:titleStyle/>
    <p:bodyStyle/>
    <p:otherStyle/>
  </p:txStyles>
</p:sldMaster>
</file>

<file path=ppt/slideMasters/slideMaster198.xml><?xml version="1.0" encoding="utf-8"?>
<p:sldMaster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1260" name="PlaceHolder 1"/>
          <p:cNvSpPr>
            <a:spLocks noGrp="1"/>
          </p:cNvSpPr>
          <p:nvPr>
            <p:ph type="title"/>
          </p:nvPr>
        </p:nvSpPr>
        <p:spPr>
          <a:xfrm>
            <a:off x="685800" y="609480"/>
            <a:ext cx="7772040" cy="1142640"/>
          </a:xfrm>
          <a:prstGeom prst="rect">
            <a:avLst/>
          </a:prstGeom>
          <a:noFill/>
          <a:ln w="0">
            <a:noFill/>
          </a:ln>
        </p:spPr>
        <p:txBody>
          <a:bodyPr lIns="91440" tIns="45720" rIns="91440" bIns="45720" numCol="1" spcCol="0" anchor="ctr">
            <a:noAutofit/>
          </a:bodyPr>
          <a:lstStyle/>
          <a:p>
            <a:pPr indent="0" algn="ctr">
              <a:lnSpc>
                <a:spcPct val="100000"/>
              </a:lnSpc>
              <a:buNone/>
            </a:pPr>
            <a:r>
              <a:rPr lang="pl-PL" sz="4400" b="0" u="none" strike="noStrike">
                <a:solidFill>
                  <a:schemeClr val="dk2"/>
                </a:solidFill>
                <a:uFillTx/>
                <a:latin typeface="Times New Roman"/>
              </a:rPr>
              <a:t>Kliknij, aby edytować styl</a:t>
            </a:r>
            <a:endParaRPr lang="pl-PL" sz="4400" b="0" u="none" strike="noStrike">
              <a:solidFill>
                <a:schemeClr val="dk1"/>
              </a:solidFill>
              <a:uFillTx/>
              <a:latin typeface="Times New Roman"/>
            </a:endParaRPr>
          </a:p>
        </p:txBody>
      </p:sp>
      <p:sp>
        <p:nvSpPr>
          <p:cNvPr id="1261" name="PlaceHolder 2"/>
          <p:cNvSpPr>
            <a:spLocks noGrp="1"/>
          </p:cNvSpPr>
          <p:nvPr>
            <p:ph type="body"/>
          </p:nvPr>
        </p:nvSpPr>
        <p:spPr>
          <a:xfrm>
            <a:off x="685800" y="1981080"/>
            <a:ext cx="7772040" cy="4114440"/>
          </a:xfrm>
          <a:prstGeom prst="rect">
            <a:avLst/>
          </a:prstGeom>
          <a:noFill/>
          <a:ln w="0">
            <a:noFill/>
          </a:ln>
        </p:spPr>
        <p:txBody>
          <a:bodyPr vert="eaVert" lIns="91440" tIns="45720" rIns="91440" bIns="45720" numCol="1" spcCol="0" anchor="t">
            <a:noAutofit/>
          </a:bodyPr>
          <a:lstStyle/>
          <a:p>
            <a:pPr marL="343080" indent="-343080">
              <a:lnSpc>
                <a:spcPct val="100000"/>
              </a:lnSpc>
              <a:spcBef>
                <a:spcPts val="641"/>
              </a:spcBef>
              <a:buClr>
                <a:srgbClr val="000000"/>
              </a:buClr>
              <a:buFont typeface="Symbol" charset="2"/>
              <a:buChar char=""/>
            </a:pPr>
            <a:r>
              <a:rPr lang="pl-PL" sz="3200" b="0" u="none" strike="noStrike">
                <a:solidFill>
                  <a:schemeClr val="dk1"/>
                </a:solidFill>
                <a:uFillTx/>
                <a:latin typeface="Times New Roman"/>
              </a:rPr>
              <a:t>Kliknij, aby edytować style wzorca tekstu</a:t>
            </a:r>
          </a:p>
          <a:p>
            <a:pPr marL="743040" lvl="1" indent="-285840">
              <a:lnSpc>
                <a:spcPct val="100000"/>
              </a:lnSpc>
              <a:spcBef>
                <a:spcPts val="561"/>
              </a:spcBef>
              <a:buClr>
                <a:srgbClr val="000000"/>
              </a:buClr>
              <a:buFont typeface="Symbol" charset="2"/>
              <a:buChar char=""/>
            </a:pPr>
            <a:r>
              <a:rPr lang="pl-PL" sz="2800" b="0" u="none" strike="noStrike">
                <a:solidFill>
                  <a:schemeClr val="dk1"/>
                </a:solidFill>
                <a:uFillTx/>
                <a:latin typeface="Times New Roman"/>
              </a:rPr>
              <a:t>Drugi poziom</a:t>
            </a:r>
          </a:p>
          <a:p>
            <a:pPr marL="1143000" lvl="2" indent="-228600">
              <a:lnSpc>
                <a:spcPct val="100000"/>
              </a:lnSpc>
              <a:spcBef>
                <a:spcPts val="479"/>
              </a:spcBef>
              <a:buClr>
                <a:srgbClr val="000000"/>
              </a:buClr>
              <a:buFont typeface="Symbol" charset="2"/>
              <a:buChar char=""/>
            </a:pPr>
            <a:r>
              <a:rPr lang="pl-PL" sz="2400" b="0" u="none" strike="noStrike">
                <a:solidFill>
                  <a:schemeClr val="dk1"/>
                </a:solidFill>
                <a:uFillTx/>
                <a:latin typeface="Times New Roman"/>
              </a:rPr>
              <a:t>Trzeci poziom</a:t>
            </a:r>
          </a:p>
          <a:p>
            <a:pPr marL="1600200" lvl="3" indent="-228600">
              <a:lnSpc>
                <a:spcPct val="100000"/>
              </a:lnSpc>
              <a:spcBef>
                <a:spcPts val="400"/>
              </a:spcBef>
              <a:buClr>
                <a:srgbClr val="000000"/>
              </a:buClr>
              <a:buFont typeface="Symbol" charset="2"/>
              <a:buChar char=""/>
            </a:pPr>
            <a:r>
              <a:rPr lang="pl-PL" sz="2000" b="0" u="none" strike="noStrike">
                <a:solidFill>
                  <a:schemeClr val="dk1"/>
                </a:solidFill>
                <a:uFillTx/>
                <a:latin typeface="Times New Roman"/>
              </a:rPr>
              <a:t>Czwarty poziom</a:t>
            </a:r>
          </a:p>
          <a:p>
            <a:pPr marL="2057400" lvl="4" indent="-228600">
              <a:lnSpc>
                <a:spcPct val="100000"/>
              </a:lnSpc>
              <a:spcBef>
                <a:spcPts val="400"/>
              </a:spcBef>
              <a:buClr>
                <a:srgbClr val="000000"/>
              </a:buClr>
              <a:buFont typeface="OpenSymbol"/>
              <a:buChar char="»"/>
            </a:pPr>
            <a:r>
              <a:rPr lang="pl-PL" sz="2000" b="0" u="none" strike="noStrike">
                <a:solidFill>
                  <a:schemeClr val="dk1"/>
                </a:solidFill>
                <a:uFillTx/>
                <a:latin typeface="Times New Roman"/>
              </a:rPr>
              <a:t>Piąty poziom</a:t>
            </a:r>
          </a:p>
        </p:txBody>
      </p:sp>
      <p:sp>
        <p:nvSpPr>
          <p:cNvPr id="1262" name="PlaceHolder 3"/>
          <p:cNvSpPr>
            <a:spLocks noGrp="1"/>
          </p:cNvSpPr>
          <p:nvPr>
            <p:ph type="dt" idx="637"/>
          </p:nvPr>
        </p:nvSpPr>
        <p:spPr>
          <a:xfrm>
            <a:off x="685800" y="6248520"/>
            <a:ext cx="1904760" cy="456840"/>
          </a:xfrm>
          <a:prstGeom prst="rect">
            <a:avLst/>
          </a:prstGeom>
          <a:noFill/>
          <a:ln w="9360">
            <a:noFill/>
          </a:ln>
        </p:spPr>
        <p:txBody>
          <a:bodyPr lIns="91440" tIns="45720" rIns="91440" bIns="45720" numCol="1" spcCol="0" anchor="t">
            <a:noAutofit/>
          </a:bodyPr>
          <a:lstStyle>
            <a:lvl1pPr indent="0">
              <a:buNone/>
              <a:defRPr lang="pl-PL" sz="1400" b="0" u="none" strike="noStrike">
                <a:solidFill>
                  <a:srgbClr val="000000"/>
                </a:solidFill>
                <a:uFillTx/>
                <a:latin typeface="Times New Roman"/>
              </a:defRPr>
            </a:lvl1pPr>
          </a:lstStyle>
          <a:p>
            <a:pPr indent="0">
              <a:buNone/>
            </a:pPr>
            <a:r>
              <a:rPr lang="pl-PL" sz="1400" b="0" u="none" strike="noStrike">
                <a:solidFill>
                  <a:srgbClr val="000000"/>
                </a:solidFill>
                <a:uFillTx/>
                <a:latin typeface="Times New Roman"/>
              </a:rPr>
              <a:t>&lt;data/godzina&gt;</a:t>
            </a:r>
          </a:p>
        </p:txBody>
      </p:sp>
      <p:sp>
        <p:nvSpPr>
          <p:cNvPr id="1263" name="PlaceHolder 4"/>
          <p:cNvSpPr>
            <a:spLocks noGrp="1"/>
          </p:cNvSpPr>
          <p:nvPr>
            <p:ph type="ftr" idx="638"/>
          </p:nvPr>
        </p:nvSpPr>
        <p:spPr>
          <a:xfrm>
            <a:off x="3124080" y="6248520"/>
            <a:ext cx="2895120" cy="456840"/>
          </a:xfrm>
          <a:prstGeom prst="rect">
            <a:avLst/>
          </a:prstGeom>
          <a:noFill/>
          <a:ln w="9360">
            <a:noFill/>
          </a:ln>
        </p:spPr>
        <p:txBody>
          <a:bodyPr lIns="91440" tIns="45720" rIns="91440" bIns="45720" numCol="1" spcCol="0" anchor="t">
            <a:noAutofit/>
          </a:bodyPr>
          <a:lstStyle>
            <a:lvl1pPr indent="0" algn="ctr">
              <a:buNone/>
              <a:defRPr lang="pl-PL" sz="1400" b="0" u="none" strike="noStrike">
                <a:solidFill>
                  <a:srgbClr val="000000"/>
                </a:solidFill>
                <a:uFillTx/>
                <a:latin typeface="Times New Roman"/>
              </a:defRPr>
            </a:lvl1pPr>
          </a:lstStyle>
          <a:p>
            <a:pPr indent="0" algn="ctr">
              <a:buNone/>
            </a:pPr>
            <a:r>
              <a:rPr lang="pl-PL" sz="1400" b="0" u="none" strike="noStrike">
                <a:solidFill>
                  <a:srgbClr val="000000"/>
                </a:solidFill>
                <a:uFillTx/>
                <a:latin typeface="Times New Roman"/>
              </a:rPr>
              <a:t>&lt;stopka&gt;</a:t>
            </a:r>
          </a:p>
        </p:txBody>
      </p:sp>
      <p:sp>
        <p:nvSpPr>
          <p:cNvPr id="1264" name="PlaceHolder 5"/>
          <p:cNvSpPr>
            <a:spLocks noGrp="1"/>
          </p:cNvSpPr>
          <p:nvPr>
            <p:ph type="sldNum" idx="639"/>
          </p:nvPr>
        </p:nvSpPr>
        <p:spPr>
          <a:xfrm>
            <a:off x="6553080" y="6248520"/>
            <a:ext cx="1904760" cy="456840"/>
          </a:xfrm>
          <a:prstGeom prst="rect">
            <a:avLst/>
          </a:prstGeom>
          <a:noFill/>
          <a:ln w="9360">
            <a:noFill/>
          </a:ln>
        </p:spPr>
        <p:txBody>
          <a:bodyPr lIns="91440" tIns="45720" rIns="91440" bIns="45720" numCol="1" spcCol="0" anchor="t">
            <a:noAutofit/>
          </a:bodyPr>
          <a:lstStyle>
            <a:lvl1pPr indent="0" algn="r">
              <a:lnSpc>
                <a:spcPct val="100000"/>
              </a:lnSpc>
              <a:buNone/>
              <a:defRPr lang="pl-PL" sz="1400" b="1" u="none" strike="noStrike">
                <a:solidFill>
                  <a:srgbClr val="000000"/>
                </a:solidFill>
                <a:uFillTx/>
                <a:latin typeface="Times New Roman"/>
              </a:defRPr>
            </a:lvl1pPr>
          </a:lstStyle>
          <a:p>
            <a:pPr indent="0" algn="r">
              <a:lnSpc>
                <a:spcPct val="100000"/>
              </a:lnSpc>
              <a:buNone/>
            </a:pPr>
            <a:fld id="{1A972E3A-61CA-4E48-A15E-7F63D4EC3865}" type="slidenum">
              <a:rPr lang="pl-PL" sz="1400" b="1" u="none" strike="noStrike">
                <a:solidFill>
                  <a:srgbClr val="000000"/>
                </a:solidFill>
                <a:uFillTx/>
                <a:latin typeface="Times New Roman"/>
              </a:rPr>
              <a:t>‹#›</a:t>
            </a:fld>
            <a:endParaRPr lang="pl-PL" sz="1400" b="0" u="none" strike="noStrik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4073" r:id="rId1"/>
  </p:sldLayoutIdLst>
  <p:txStyles>
    <p:titleStyle/>
    <p:bodyStyle/>
    <p:otherStyle/>
  </p:txStyles>
</p:sldMaster>
</file>

<file path=ppt/slideMasters/slideMaster199.xml><?xml version="1.0" encoding="utf-8"?>
<p:sldMaster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1265" name="PlaceHolder 1"/>
          <p:cNvSpPr>
            <a:spLocks noGrp="1"/>
          </p:cNvSpPr>
          <p:nvPr>
            <p:ph type="title"/>
          </p:nvPr>
        </p:nvSpPr>
        <p:spPr>
          <a:xfrm>
            <a:off x="6515280" y="609480"/>
            <a:ext cx="1942920" cy="5486040"/>
          </a:xfrm>
          <a:prstGeom prst="rect">
            <a:avLst/>
          </a:prstGeom>
          <a:noFill/>
          <a:ln w="0">
            <a:noFill/>
          </a:ln>
        </p:spPr>
        <p:txBody>
          <a:bodyPr vert="eaVert" lIns="91440" tIns="45720" rIns="91440" bIns="45720" numCol="1" spcCol="0" anchor="ctr">
            <a:noAutofit/>
          </a:bodyPr>
          <a:lstStyle/>
          <a:p>
            <a:pPr indent="0" algn="ctr">
              <a:lnSpc>
                <a:spcPct val="100000"/>
              </a:lnSpc>
              <a:buNone/>
            </a:pPr>
            <a:r>
              <a:rPr lang="pl-PL" sz="4400" b="0" u="none" strike="noStrike">
                <a:solidFill>
                  <a:schemeClr val="dk2"/>
                </a:solidFill>
                <a:uFillTx/>
                <a:latin typeface="Times New Roman"/>
              </a:rPr>
              <a:t>Kliknij, aby edytować styl</a:t>
            </a:r>
            <a:endParaRPr lang="pl-PL" sz="4400" b="0" u="none" strike="noStrike">
              <a:solidFill>
                <a:schemeClr val="dk1"/>
              </a:solidFill>
              <a:uFillTx/>
              <a:latin typeface="Times New Roman"/>
            </a:endParaRPr>
          </a:p>
        </p:txBody>
      </p:sp>
      <p:sp>
        <p:nvSpPr>
          <p:cNvPr id="1266" name="PlaceHolder 2"/>
          <p:cNvSpPr>
            <a:spLocks noGrp="1"/>
          </p:cNvSpPr>
          <p:nvPr>
            <p:ph type="body"/>
          </p:nvPr>
        </p:nvSpPr>
        <p:spPr>
          <a:xfrm>
            <a:off x="685800" y="609480"/>
            <a:ext cx="5676480" cy="5486040"/>
          </a:xfrm>
          <a:prstGeom prst="rect">
            <a:avLst/>
          </a:prstGeom>
          <a:noFill/>
          <a:ln w="0">
            <a:noFill/>
          </a:ln>
        </p:spPr>
        <p:txBody>
          <a:bodyPr vert="eaVert" lIns="91440" tIns="45720" rIns="91440" bIns="45720" numCol="1" spcCol="0" anchor="t">
            <a:noAutofit/>
          </a:bodyPr>
          <a:lstStyle/>
          <a:p>
            <a:pPr marL="343080" indent="-343080">
              <a:lnSpc>
                <a:spcPct val="100000"/>
              </a:lnSpc>
              <a:spcBef>
                <a:spcPts val="641"/>
              </a:spcBef>
              <a:buClr>
                <a:srgbClr val="000000"/>
              </a:buClr>
              <a:buFont typeface="Symbol" charset="2"/>
              <a:buChar char=""/>
            </a:pPr>
            <a:r>
              <a:rPr lang="pl-PL" sz="3200" b="0" u="none" strike="noStrike">
                <a:solidFill>
                  <a:schemeClr val="dk1"/>
                </a:solidFill>
                <a:uFillTx/>
                <a:latin typeface="Times New Roman"/>
              </a:rPr>
              <a:t>Kliknij, aby edytować style wzorca tekstu</a:t>
            </a:r>
          </a:p>
          <a:p>
            <a:pPr marL="743040" lvl="1" indent="-285840">
              <a:lnSpc>
                <a:spcPct val="100000"/>
              </a:lnSpc>
              <a:spcBef>
                <a:spcPts val="561"/>
              </a:spcBef>
              <a:buClr>
                <a:srgbClr val="000000"/>
              </a:buClr>
              <a:buFont typeface="Symbol" charset="2"/>
              <a:buChar char=""/>
            </a:pPr>
            <a:r>
              <a:rPr lang="pl-PL" sz="2800" b="0" u="none" strike="noStrike">
                <a:solidFill>
                  <a:schemeClr val="dk1"/>
                </a:solidFill>
                <a:uFillTx/>
                <a:latin typeface="Times New Roman"/>
              </a:rPr>
              <a:t>Drugi poziom</a:t>
            </a:r>
          </a:p>
          <a:p>
            <a:pPr marL="1143000" lvl="2" indent="-228600">
              <a:lnSpc>
                <a:spcPct val="100000"/>
              </a:lnSpc>
              <a:spcBef>
                <a:spcPts val="479"/>
              </a:spcBef>
              <a:buClr>
                <a:srgbClr val="000000"/>
              </a:buClr>
              <a:buFont typeface="Symbol" charset="2"/>
              <a:buChar char=""/>
            </a:pPr>
            <a:r>
              <a:rPr lang="pl-PL" sz="2400" b="0" u="none" strike="noStrike">
                <a:solidFill>
                  <a:schemeClr val="dk1"/>
                </a:solidFill>
                <a:uFillTx/>
                <a:latin typeface="Times New Roman"/>
              </a:rPr>
              <a:t>Trzeci poziom</a:t>
            </a:r>
          </a:p>
          <a:p>
            <a:pPr marL="1600200" lvl="3" indent="-228600">
              <a:lnSpc>
                <a:spcPct val="100000"/>
              </a:lnSpc>
              <a:spcBef>
                <a:spcPts val="400"/>
              </a:spcBef>
              <a:buClr>
                <a:srgbClr val="000000"/>
              </a:buClr>
              <a:buFont typeface="Symbol" charset="2"/>
              <a:buChar char=""/>
            </a:pPr>
            <a:r>
              <a:rPr lang="pl-PL" sz="2000" b="0" u="none" strike="noStrike">
                <a:solidFill>
                  <a:schemeClr val="dk1"/>
                </a:solidFill>
                <a:uFillTx/>
                <a:latin typeface="Times New Roman"/>
              </a:rPr>
              <a:t>Czwarty poziom</a:t>
            </a:r>
          </a:p>
          <a:p>
            <a:pPr marL="2057400" lvl="4" indent="-228600">
              <a:lnSpc>
                <a:spcPct val="100000"/>
              </a:lnSpc>
              <a:spcBef>
                <a:spcPts val="400"/>
              </a:spcBef>
              <a:buClr>
                <a:srgbClr val="000000"/>
              </a:buClr>
              <a:buFont typeface="OpenSymbol"/>
              <a:buChar char="»"/>
            </a:pPr>
            <a:r>
              <a:rPr lang="pl-PL" sz="2000" b="0" u="none" strike="noStrike">
                <a:solidFill>
                  <a:schemeClr val="dk1"/>
                </a:solidFill>
                <a:uFillTx/>
                <a:latin typeface="Times New Roman"/>
              </a:rPr>
              <a:t>Piąty poziom</a:t>
            </a:r>
          </a:p>
        </p:txBody>
      </p:sp>
      <p:sp>
        <p:nvSpPr>
          <p:cNvPr id="1267" name="PlaceHolder 3"/>
          <p:cNvSpPr>
            <a:spLocks noGrp="1"/>
          </p:cNvSpPr>
          <p:nvPr>
            <p:ph type="dt" idx="640"/>
          </p:nvPr>
        </p:nvSpPr>
        <p:spPr>
          <a:xfrm>
            <a:off x="685800" y="6248520"/>
            <a:ext cx="1904760" cy="456840"/>
          </a:xfrm>
          <a:prstGeom prst="rect">
            <a:avLst/>
          </a:prstGeom>
          <a:noFill/>
          <a:ln w="9360">
            <a:noFill/>
          </a:ln>
        </p:spPr>
        <p:txBody>
          <a:bodyPr lIns="91440" tIns="45720" rIns="91440" bIns="45720" numCol="1" spcCol="0" anchor="t">
            <a:noAutofit/>
          </a:bodyPr>
          <a:lstStyle>
            <a:lvl1pPr indent="0">
              <a:buNone/>
              <a:defRPr lang="pl-PL" sz="1400" b="0" u="none" strike="noStrike">
                <a:solidFill>
                  <a:srgbClr val="000000"/>
                </a:solidFill>
                <a:uFillTx/>
                <a:latin typeface="Times New Roman"/>
              </a:defRPr>
            </a:lvl1pPr>
          </a:lstStyle>
          <a:p>
            <a:pPr indent="0">
              <a:buNone/>
            </a:pPr>
            <a:r>
              <a:rPr lang="pl-PL" sz="1400" b="0" u="none" strike="noStrike">
                <a:solidFill>
                  <a:srgbClr val="000000"/>
                </a:solidFill>
                <a:uFillTx/>
                <a:latin typeface="Times New Roman"/>
              </a:rPr>
              <a:t>&lt;data/godzina&gt;</a:t>
            </a:r>
          </a:p>
        </p:txBody>
      </p:sp>
      <p:sp>
        <p:nvSpPr>
          <p:cNvPr id="1268" name="PlaceHolder 4"/>
          <p:cNvSpPr>
            <a:spLocks noGrp="1"/>
          </p:cNvSpPr>
          <p:nvPr>
            <p:ph type="ftr" idx="641"/>
          </p:nvPr>
        </p:nvSpPr>
        <p:spPr>
          <a:xfrm>
            <a:off x="3124080" y="6248520"/>
            <a:ext cx="2895120" cy="456840"/>
          </a:xfrm>
          <a:prstGeom prst="rect">
            <a:avLst/>
          </a:prstGeom>
          <a:noFill/>
          <a:ln w="9360">
            <a:noFill/>
          </a:ln>
        </p:spPr>
        <p:txBody>
          <a:bodyPr lIns="91440" tIns="45720" rIns="91440" bIns="45720" numCol="1" spcCol="0" anchor="t">
            <a:noAutofit/>
          </a:bodyPr>
          <a:lstStyle>
            <a:lvl1pPr indent="0" algn="ctr">
              <a:buNone/>
              <a:defRPr lang="pl-PL" sz="1400" b="0" u="none" strike="noStrike">
                <a:solidFill>
                  <a:srgbClr val="000000"/>
                </a:solidFill>
                <a:uFillTx/>
                <a:latin typeface="Times New Roman"/>
              </a:defRPr>
            </a:lvl1pPr>
          </a:lstStyle>
          <a:p>
            <a:pPr indent="0" algn="ctr">
              <a:buNone/>
            </a:pPr>
            <a:r>
              <a:rPr lang="pl-PL" sz="1400" b="0" u="none" strike="noStrike">
                <a:solidFill>
                  <a:srgbClr val="000000"/>
                </a:solidFill>
                <a:uFillTx/>
                <a:latin typeface="Times New Roman"/>
              </a:rPr>
              <a:t>&lt;stopka&gt;</a:t>
            </a:r>
          </a:p>
        </p:txBody>
      </p:sp>
      <p:sp>
        <p:nvSpPr>
          <p:cNvPr id="1269" name="PlaceHolder 5"/>
          <p:cNvSpPr>
            <a:spLocks noGrp="1"/>
          </p:cNvSpPr>
          <p:nvPr>
            <p:ph type="sldNum" idx="642"/>
          </p:nvPr>
        </p:nvSpPr>
        <p:spPr>
          <a:xfrm>
            <a:off x="6553080" y="6248520"/>
            <a:ext cx="1904760" cy="456840"/>
          </a:xfrm>
          <a:prstGeom prst="rect">
            <a:avLst/>
          </a:prstGeom>
          <a:noFill/>
          <a:ln w="9360">
            <a:noFill/>
          </a:ln>
        </p:spPr>
        <p:txBody>
          <a:bodyPr lIns="91440" tIns="45720" rIns="91440" bIns="45720" numCol="1" spcCol="0" anchor="t">
            <a:noAutofit/>
          </a:bodyPr>
          <a:lstStyle>
            <a:lvl1pPr indent="0" algn="r">
              <a:lnSpc>
                <a:spcPct val="100000"/>
              </a:lnSpc>
              <a:buNone/>
              <a:defRPr lang="pl-PL" sz="1400" b="1" u="none" strike="noStrike">
                <a:solidFill>
                  <a:srgbClr val="000000"/>
                </a:solidFill>
                <a:uFillTx/>
                <a:latin typeface="Times New Roman"/>
              </a:defRPr>
            </a:lvl1pPr>
          </a:lstStyle>
          <a:p>
            <a:pPr indent="0" algn="r">
              <a:lnSpc>
                <a:spcPct val="100000"/>
              </a:lnSpc>
              <a:buNone/>
            </a:pPr>
            <a:fld id="{EFEDC1BD-AA17-4CE2-A92D-AEAC1173894E}" type="slidenum">
              <a:rPr lang="pl-PL" sz="1400" b="1" u="none" strike="noStrike">
                <a:solidFill>
                  <a:srgbClr val="000000"/>
                </a:solidFill>
                <a:uFillTx/>
                <a:latin typeface="Times New Roman"/>
              </a:rPr>
              <a:t>‹#›</a:t>
            </a:fld>
            <a:endParaRPr lang="pl-PL" sz="1400" b="0" u="none" strike="noStrik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4075" r:id="rId1"/>
  </p:sldLayoutIdLst>
  <p:txStyles>
    <p:titleStyle/>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7" name="PlaceHolder 1"/>
          <p:cNvSpPr>
            <a:spLocks noGrp="1"/>
          </p:cNvSpPr>
          <p:nvPr>
            <p:ph type="title"/>
          </p:nvPr>
        </p:nvSpPr>
        <p:spPr>
          <a:xfrm>
            <a:off x="685800" y="609480"/>
            <a:ext cx="7772040" cy="1142640"/>
          </a:xfrm>
          <a:prstGeom prst="rect">
            <a:avLst/>
          </a:prstGeom>
          <a:noFill/>
          <a:ln w="0">
            <a:noFill/>
          </a:ln>
        </p:spPr>
        <p:txBody>
          <a:bodyPr lIns="91080" tIns="45360" rIns="91080" bIns="45360" numCol="1" spcCol="0" anchor="ctr">
            <a:noAutofit/>
          </a:bodyPr>
          <a:lstStyle/>
          <a:p>
            <a:pPr indent="0" algn="ctr">
              <a:lnSpc>
                <a:spcPct val="100000"/>
              </a:lnSpc>
              <a:buNone/>
            </a:pPr>
            <a:r>
              <a:rPr lang="pl-PL" sz="4400" b="0" u="none" strike="noStrike">
                <a:solidFill>
                  <a:schemeClr val="dk2"/>
                </a:solidFill>
                <a:uFillTx/>
                <a:latin typeface="Times New Roman"/>
              </a:rPr>
              <a:t>Kliknij, aby edytować styl</a:t>
            </a:r>
            <a:endParaRPr lang="pl-PL" sz="4400" b="0" u="none" strike="noStrike">
              <a:solidFill>
                <a:schemeClr val="dk1"/>
              </a:solidFill>
              <a:uFillTx/>
              <a:latin typeface="Times New Roman"/>
            </a:endParaRPr>
          </a:p>
        </p:txBody>
      </p:sp>
      <p:sp>
        <p:nvSpPr>
          <p:cNvPr id="8" name="PlaceHolder 2"/>
          <p:cNvSpPr>
            <a:spLocks noGrp="1"/>
          </p:cNvSpPr>
          <p:nvPr>
            <p:ph type="body"/>
          </p:nvPr>
        </p:nvSpPr>
        <p:spPr>
          <a:xfrm>
            <a:off x="685800" y="1981080"/>
            <a:ext cx="7772040" cy="4114440"/>
          </a:xfrm>
          <a:prstGeom prst="rect">
            <a:avLst/>
          </a:prstGeom>
          <a:noFill/>
          <a:ln w="0">
            <a:noFill/>
          </a:ln>
        </p:spPr>
        <p:txBody>
          <a:bodyPr vert="eaVert" lIns="91080" tIns="45360" rIns="91080" bIns="45360" numCol="1" spcCol="0" anchor="t">
            <a:noAutofit/>
          </a:bodyPr>
          <a:lstStyle/>
          <a:p>
            <a:pPr marL="341280" indent="-341280">
              <a:lnSpc>
                <a:spcPct val="100000"/>
              </a:lnSpc>
              <a:spcBef>
                <a:spcPts val="641"/>
              </a:spcBef>
              <a:buClr>
                <a:srgbClr val="000000"/>
              </a:buClr>
              <a:buFont typeface="Symbol" charset="2"/>
              <a:buChar char=""/>
            </a:pPr>
            <a:r>
              <a:rPr lang="pl-PL" sz="3200" b="0" u="none" strike="noStrike">
                <a:solidFill>
                  <a:schemeClr val="dk1"/>
                </a:solidFill>
                <a:uFillTx/>
                <a:latin typeface="Times New Roman"/>
              </a:rPr>
              <a:t>Kliknij, aby edytować style wzorca tekstu</a:t>
            </a:r>
          </a:p>
          <a:p>
            <a:pPr marL="739440" lvl="1" indent="-284400">
              <a:lnSpc>
                <a:spcPct val="100000"/>
              </a:lnSpc>
              <a:spcBef>
                <a:spcPts val="561"/>
              </a:spcBef>
              <a:buClr>
                <a:srgbClr val="000000"/>
              </a:buClr>
              <a:buFont typeface="Symbol" charset="2"/>
              <a:buChar char=""/>
            </a:pPr>
            <a:r>
              <a:rPr lang="pl-PL" sz="2800" b="0" u="none" strike="noStrike">
                <a:solidFill>
                  <a:schemeClr val="dk1"/>
                </a:solidFill>
                <a:uFillTx/>
                <a:latin typeface="Times New Roman"/>
              </a:rPr>
              <a:t>Drugi poziom</a:t>
            </a:r>
          </a:p>
          <a:p>
            <a:pPr marL="1137960" lvl="2" indent="-227520">
              <a:lnSpc>
                <a:spcPct val="100000"/>
              </a:lnSpc>
              <a:spcBef>
                <a:spcPts val="479"/>
              </a:spcBef>
              <a:buClr>
                <a:srgbClr val="000000"/>
              </a:buClr>
              <a:buFont typeface="Symbol" charset="2"/>
              <a:buChar char=""/>
            </a:pPr>
            <a:r>
              <a:rPr lang="pl-PL" sz="2400" b="0" u="none" strike="noStrike">
                <a:solidFill>
                  <a:schemeClr val="dk1"/>
                </a:solidFill>
                <a:uFillTx/>
                <a:latin typeface="Times New Roman"/>
              </a:rPr>
              <a:t>Trzeci poziom</a:t>
            </a:r>
          </a:p>
          <a:p>
            <a:pPr marL="1593000" lvl="3" indent="-227520">
              <a:lnSpc>
                <a:spcPct val="100000"/>
              </a:lnSpc>
              <a:spcBef>
                <a:spcPts val="400"/>
              </a:spcBef>
              <a:buClr>
                <a:srgbClr val="000000"/>
              </a:buClr>
              <a:buFont typeface="Symbol" charset="2"/>
              <a:buChar char=""/>
            </a:pPr>
            <a:r>
              <a:rPr lang="pl-PL" sz="2000" b="0" u="none" strike="noStrike">
                <a:solidFill>
                  <a:schemeClr val="dk1"/>
                </a:solidFill>
                <a:uFillTx/>
                <a:latin typeface="Times New Roman"/>
              </a:rPr>
              <a:t>Czwarty poziom</a:t>
            </a:r>
          </a:p>
          <a:p>
            <a:pPr marL="2048040" lvl="4" indent="-227520">
              <a:lnSpc>
                <a:spcPct val="100000"/>
              </a:lnSpc>
              <a:spcBef>
                <a:spcPts val="400"/>
              </a:spcBef>
              <a:buClr>
                <a:srgbClr val="000000"/>
              </a:buClr>
              <a:buFont typeface="OpenSymbol"/>
              <a:buChar char="»"/>
            </a:pPr>
            <a:r>
              <a:rPr lang="pl-PL" sz="2000" b="0" u="none" strike="noStrike">
                <a:solidFill>
                  <a:schemeClr val="dk1"/>
                </a:solidFill>
                <a:uFillTx/>
                <a:latin typeface="Times New Roman"/>
              </a:rPr>
              <a:t>Piąty poziom</a:t>
            </a:r>
          </a:p>
        </p:txBody>
      </p:sp>
      <p:sp>
        <p:nvSpPr>
          <p:cNvPr id="9" name="PlaceHolder 3"/>
          <p:cNvSpPr>
            <a:spLocks noGrp="1"/>
          </p:cNvSpPr>
          <p:nvPr>
            <p:ph type="dt" idx="4"/>
          </p:nvPr>
        </p:nvSpPr>
        <p:spPr>
          <a:xfrm>
            <a:off x="685800" y="6248520"/>
            <a:ext cx="1904760" cy="456840"/>
          </a:xfrm>
          <a:prstGeom prst="rect">
            <a:avLst/>
          </a:prstGeom>
          <a:noFill/>
          <a:ln w="9360">
            <a:noFill/>
          </a:ln>
        </p:spPr>
        <p:txBody>
          <a:bodyPr lIns="91080" tIns="45360" rIns="91080" bIns="45360" numCol="1" spcCol="0" anchor="t">
            <a:noAutofit/>
          </a:bodyPr>
          <a:lstStyle>
            <a:lvl1pPr indent="0">
              <a:buNone/>
              <a:defRPr lang="pl-PL" sz="1400" b="0" u="none" strike="noStrike">
                <a:solidFill>
                  <a:srgbClr val="000000"/>
                </a:solidFill>
                <a:uFillTx/>
                <a:latin typeface="Times New Roman"/>
              </a:defRPr>
            </a:lvl1pPr>
          </a:lstStyle>
          <a:p>
            <a:pPr indent="0">
              <a:buNone/>
            </a:pPr>
            <a:r>
              <a:rPr lang="pl-PL" sz="1400" b="0" u="none" strike="noStrike">
                <a:solidFill>
                  <a:srgbClr val="000000"/>
                </a:solidFill>
                <a:uFillTx/>
                <a:latin typeface="Times New Roman"/>
              </a:rPr>
              <a:t>&lt;data/godzina&gt;</a:t>
            </a:r>
          </a:p>
        </p:txBody>
      </p:sp>
      <p:sp>
        <p:nvSpPr>
          <p:cNvPr id="10" name="PlaceHolder 4"/>
          <p:cNvSpPr>
            <a:spLocks noGrp="1"/>
          </p:cNvSpPr>
          <p:nvPr>
            <p:ph type="ftr" idx="5"/>
          </p:nvPr>
        </p:nvSpPr>
        <p:spPr>
          <a:xfrm>
            <a:off x="3124080" y="6248520"/>
            <a:ext cx="2895120" cy="456840"/>
          </a:xfrm>
          <a:prstGeom prst="rect">
            <a:avLst/>
          </a:prstGeom>
          <a:noFill/>
          <a:ln w="9360">
            <a:noFill/>
          </a:ln>
        </p:spPr>
        <p:txBody>
          <a:bodyPr lIns="91080" tIns="45360" rIns="91080" bIns="45360" numCol="1" spcCol="0" anchor="t">
            <a:noAutofit/>
          </a:bodyPr>
          <a:lstStyle>
            <a:lvl1pPr indent="0" algn="ctr">
              <a:buNone/>
              <a:defRPr lang="pl-PL" sz="1400" b="0" u="none" strike="noStrike">
                <a:solidFill>
                  <a:srgbClr val="000000"/>
                </a:solidFill>
                <a:uFillTx/>
                <a:latin typeface="Times New Roman"/>
              </a:defRPr>
            </a:lvl1pPr>
          </a:lstStyle>
          <a:p>
            <a:pPr indent="0" algn="ctr">
              <a:buNone/>
            </a:pPr>
            <a:r>
              <a:rPr lang="pl-PL" sz="1400" b="0" u="none" strike="noStrike">
                <a:solidFill>
                  <a:srgbClr val="000000"/>
                </a:solidFill>
                <a:uFillTx/>
                <a:latin typeface="Times New Roman"/>
              </a:rPr>
              <a:t>&lt;stopka&gt;</a:t>
            </a:r>
          </a:p>
        </p:txBody>
      </p:sp>
      <p:sp>
        <p:nvSpPr>
          <p:cNvPr id="11" name="PlaceHolder 5"/>
          <p:cNvSpPr>
            <a:spLocks noGrp="1"/>
          </p:cNvSpPr>
          <p:nvPr>
            <p:ph type="sldNum" idx="6"/>
          </p:nvPr>
        </p:nvSpPr>
        <p:spPr>
          <a:xfrm>
            <a:off x="6553080" y="6248520"/>
            <a:ext cx="1904760" cy="456840"/>
          </a:xfrm>
          <a:prstGeom prst="rect">
            <a:avLst/>
          </a:prstGeom>
          <a:noFill/>
          <a:ln w="9360">
            <a:noFill/>
          </a:ln>
        </p:spPr>
        <p:txBody>
          <a:bodyPr lIns="91080" tIns="45360" rIns="91080" bIns="45360" numCol="1" spcCol="0" anchor="t">
            <a:noAutofit/>
          </a:bodyPr>
          <a:lstStyle>
            <a:lvl1pPr indent="0" algn="r">
              <a:lnSpc>
                <a:spcPct val="100000"/>
              </a:lnSpc>
              <a:buNone/>
              <a:defRPr lang="pl-PL" sz="1400" b="0" u="none" strike="noStrike">
                <a:solidFill>
                  <a:schemeClr val="dk1"/>
                </a:solidFill>
                <a:uFillTx/>
                <a:latin typeface="Times New Roman"/>
              </a:defRPr>
            </a:lvl1pPr>
          </a:lstStyle>
          <a:p>
            <a:pPr indent="0" algn="r">
              <a:lnSpc>
                <a:spcPct val="100000"/>
              </a:lnSpc>
              <a:buNone/>
            </a:pPr>
            <a:fld id="{5A0F0A0F-6DEC-4D6C-8347-BE056ED54EF7}" type="slidenum">
              <a:rPr lang="pl-PL" sz="1400" b="0" u="none" strike="noStrike">
                <a:solidFill>
                  <a:schemeClr val="dk1"/>
                </a:solidFill>
                <a:uFillTx/>
                <a:latin typeface="Times New Roman"/>
              </a:rPr>
              <a:t>‹#›</a:t>
            </a:fld>
            <a:endParaRPr lang="pl-PL" sz="1400" b="0" u="none" strike="noStrik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651" r:id="rId1"/>
  </p:sldLayoutIdLst>
  <p:txStyles>
    <p:titleStyle/>
    <p:bodyStyle/>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119" name="PlaceHolder 1"/>
          <p:cNvSpPr>
            <a:spLocks noGrp="1"/>
          </p:cNvSpPr>
          <p:nvPr>
            <p:ph type="dt" idx="58"/>
          </p:nvPr>
        </p:nvSpPr>
        <p:spPr>
          <a:xfrm>
            <a:off x="685800" y="6248520"/>
            <a:ext cx="1904760" cy="456840"/>
          </a:xfrm>
          <a:prstGeom prst="rect">
            <a:avLst/>
          </a:prstGeom>
          <a:noFill/>
          <a:ln w="0">
            <a:noFill/>
          </a:ln>
        </p:spPr>
        <p:txBody>
          <a:bodyPr lIns="90360" tIns="45360" rIns="90360" bIns="45360" numCol="1" spcCol="0" anchor="t">
            <a:noAutofit/>
          </a:bodyPr>
          <a:lstStyle>
            <a:lvl1pPr indent="0">
              <a:buNone/>
              <a:defRPr lang="pl-PL" sz="1400" b="0" u="none" strike="noStrike">
                <a:solidFill>
                  <a:srgbClr val="000000"/>
                </a:solidFill>
                <a:uFillTx/>
                <a:latin typeface="Times New Roman"/>
              </a:defRPr>
            </a:lvl1pPr>
          </a:lstStyle>
          <a:p>
            <a:pPr indent="0">
              <a:buNone/>
            </a:pPr>
            <a:r>
              <a:rPr lang="pl-PL" sz="1400" b="0" u="none" strike="noStrike">
                <a:solidFill>
                  <a:srgbClr val="000000"/>
                </a:solidFill>
                <a:uFillTx/>
                <a:latin typeface="Times New Roman"/>
              </a:rPr>
              <a:t>&lt;data/godzina&gt;</a:t>
            </a:r>
          </a:p>
        </p:txBody>
      </p:sp>
      <p:sp>
        <p:nvSpPr>
          <p:cNvPr id="120" name="PlaceHolder 2"/>
          <p:cNvSpPr>
            <a:spLocks noGrp="1"/>
          </p:cNvSpPr>
          <p:nvPr>
            <p:ph type="ftr" idx="59"/>
          </p:nvPr>
        </p:nvSpPr>
        <p:spPr>
          <a:xfrm>
            <a:off x="3124080" y="6248520"/>
            <a:ext cx="2895120" cy="456840"/>
          </a:xfrm>
          <a:prstGeom prst="rect">
            <a:avLst/>
          </a:prstGeom>
          <a:noFill/>
          <a:ln w="0">
            <a:noFill/>
          </a:ln>
        </p:spPr>
        <p:txBody>
          <a:bodyPr lIns="90360" tIns="45360" rIns="90360" bIns="45360" numCol="1" spcCol="0" anchor="t">
            <a:noAutofit/>
          </a:bodyPr>
          <a:lstStyle>
            <a:lvl1pPr indent="0" algn="ctr">
              <a:buNone/>
              <a:defRPr lang="pl-PL" sz="1400" b="0" u="none" strike="noStrike">
                <a:solidFill>
                  <a:srgbClr val="000000"/>
                </a:solidFill>
                <a:uFillTx/>
                <a:latin typeface="Times New Roman"/>
              </a:defRPr>
            </a:lvl1pPr>
          </a:lstStyle>
          <a:p>
            <a:pPr indent="0" algn="ctr">
              <a:buNone/>
            </a:pPr>
            <a:r>
              <a:rPr lang="pl-PL" sz="1400" b="0" u="none" strike="noStrike">
                <a:solidFill>
                  <a:srgbClr val="000000"/>
                </a:solidFill>
                <a:uFillTx/>
                <a:latin typeface="Times New Roman"/>
              </a:rPr>
              <a:t>&lt;stopka&gt;</a:t>
            </a:r>
          </a:p>
        </p:txBody>
      </p:sp>
      <p:sp>
        <p:nvSpPr>
          <p:cNvPr id="121" name="PlaceHolder 3"/>
          <p:cNvSpPr>
            <a:spLocks noGrp="1"/>
          </p:cNvSpPr>
          <p:nvPr>
            <p:ph type="sldNum" idx="60"/>
          </p:nvPr>
        </p:nvSpPr>
        <p:spPr>
          <a:xfrm>
            <a:off x="6553080" y="6248520"/>
            <a:ext cx="1904760" cy="456840"/>
          </a:xfrm>
          <a:prstGeom prst="rect">
            <a:avLst/>
          </a:prstGeom>
          <a:noFill/>
          <a:ln w="0">
            <a:noFill/>
          </a:ln>
        </p:spPr>
        <p:txBody>
          <a:bodyPr lIns="90360" tIns="45360" rIns="90360" bIns="45360" numCol="1" spcCol="0" anchor="t">
            <a:noAutofit/>
          </a:bodyPr>
          <a:lstStyle>
            <a:lvl1pPr indent="0" algn="r">
              <a:lnSpc>
                <a:spcPct val="100000"/>
              </a:lnSpc>
              <a:buNone/>
              <a:defRPr lang="pl-PL" sz="1400" b="1" u="none" strike="noStrike">
                <a:solidFill>
                  <a:srgbClr val="000000"/>
                </a:solidFill>
                <a:uFillTx/>
                <a:latin typeface="Times New Roman"/>
              </a:defRPr>
            </a:lvl1pPr>
          </a:lstStyle>
          <a:p>
            <a:pPr indent="0" algn="r">
              <a:lnSpc>
                <a:spcPct val="100000"/>
              </a:lnSpc>
              <a:buNone/>
            </a:pPr>
            <a:fld id="{C43EE41D-FFC6-4654-8CCD-8150353A1399}" type="slidenum">
              <a:rPr lang="pl-PL" sz="1400" b="1" u="none" strike="noStrike">
                <a:solidFill>
                  <a:srgbClr val="000000"/>
                </a:solidFill>
                <a:uFillTx/>
                <a:latin typeface="Times New Roman"/>
              </a:rPr>
              <a:t>‹#›</a:t>
            </a:fld>
            <a:endParaRPr lang="pl-PL" sz="1400" b="0" u="none" strike="noStrik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687" r:id="rId1"/>
  </p:sldLayoutIdLst>
  <p:txStyles>
    <p:titleStyle/>
    <p:bodyStyle/>
    <p:otherStyle/>
  </p:txStyles>
</p:sldMaster>
</file>

<file path=ppt/slideMasters/slideMaster200.xml><?xml version="1.0" encoding="utf-8"?>
<p:sldMaster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1270" name="PlaceHolder 1"/>
          <p:cNvSpPr>
            <a:spLocks noGrp="1"/>
          </p:cNvSpPr>
          <p:nvPr>
            <p:ph type="title"/>
          </p:nvPr>
        </p:nvSpPr>
        <p:spPr>
          <a:xfrm>
            <a:off x="685800" y="609480"/>
            <a:ext cx="7772040" cy="1142640"/>
          </a:xfrm>
          <a:prstGeom prst="rect">
            <a:avLst/>
          </a:prstGeom>
          <a:noFill/>
          <a:ln w="0">
            <a:noFill/>
          </a:ln>
        </p:spPr>
        <p:txBody>
          <a:bodyPr lIns="91440" tIns="45720" rIns="91440" bIns="45720" numCol="1" spcCol="0" anchor="ctr">
            <a:noAutofit/>
          </a:bodyPr>
          <a:lstStyle/>
          <a:p>
            <a:pPr indent="0" algn="ctr">
              <a:lnSpc>
                <a:spcPct val="100000"/>
              </a:lnSpc>
              <a:buNone/>
            </a:pPr>
            <a:r>
              <a:rPr lang="pl-PL" sz="4400" b="0" u="none" strike="noStrike">
                <a:solidFill>
                  <a:schemeClr val="dk2"/>
                </a:solidFill>
                <a:uFillTx/>
                <a:latin typeface="Times New Roman"/>
              </a:rPr>
              <a:t>Kliknij, aby edytować styl</a:t>
            </a:r>
            <a:endParaRPr lang="pl-PL" sz="4400" b="0" u="none" strike="noStrike">
              <a:solidFill>
                <a:schemeClr val="dk1"/>
              </a:solidFill>
              <a:uFillTx/>
              <a:latin typeface="Times New Roman"/>
            </a:endParaRPr>
          </a:p>
        </p:txBody>
      </p:sp>
      <p:sp>
        <p:nvSpPr>
          <p:cNvPr id="1271" name="PlaceHolder 2"/>
          <p:cNvSpPr>
            <a:spLocks noGrp="1"/>
          </p:cNvSpPr>
          <p:nvPr>
            <p:ph type="body"/>
          </p:nvPr>
        </p:nvSpPr>
        <p:spPr>
          <a:xfrm>
            <a:off x="685800" y="1981080"/>
            <a:ext cx="7772040" cy="4114440"/>
          </a:xfrm>
          <a:prstGeom prst="rect">
            <a:avLst/>
          </a:prstGeom>
          <a:noFill/>
          <a:ln w="0">
            <a:noFill/>
          </a:ln>
        </p:spPr>
        <p:txBody>
          <a:bodyPr lIns="91440" tIns="45720" rIns="91440" bIns="45720" numCol="1" spcCol="0" anchor="t">
            <a:noAutofit/>
          </a:bodyPr>
          <a:lstStyle/>
          <a:p>
            <a:pPr marL="343080" indent="-343080">
              <a:lnSpc>
                <a:spcPct val="100000"/>
              </a:lnSpc>
              <a:spcBef>
                <a:spcPts val="641"/>
              </a:spcBef>
              <a:buClr>
                <a:srgbClr val="000000"/>
              </a:buClr>
              <a:buFont typeface="Symbol" charset="2"/>
              <a:buChar char=""/>
            </a:pPr>
            <a:r>
              <a:rPr lang="pl-PL" sz="3200" b="0" u="none" strike="noStrike">
                <a:solidFill>
                  <a:schemeClr val="dk1"/>
                </a:solidFill>
                <a:uFillTx/>
                <a:latin typeface="Times New Roman"/>
              </a:rPr>
              <a:t>Kliknij, aby edytować style wzorca tekstu</a:t>
            </a:r>
          </a:p>
          <a:p>
            <a:pPr marL="743040" lvl="1" indent="-285840">
              <a:lnSpc>
                <a:spcPct val="100000"/>
              </a:lnSpc>
              <a:spcBef>
                <a:spcPts val="561"/>
              </a:spcBef>
              <a:buClr>
                <a:srgbClr val="000000"/>
              </a:buClr>
              <a:buFont typeface="Symbol" charset="2"/>
              <a:buChar char=""/>
            </a:pPr>
            <a:r>
              <a:rPr lang="pl-PL" sz="2800" b="0" u="none" strike="noStrike">
                <a:solidFill>
                  <a:schemeClr val="dk1"/>
                </a:solidFill>
                <a:uFillTx/>
                <a:latin typeface="Times New Roman"/>
              </a:rPr>
              <a:t>Drugi poziom</a:t>
            </a:r>
          </a:p>
          <a:p>
            <a:pPr marL="1143000" lvl="2" indent="-228600">
              <a:lnSpc>
                <a:spcPct val="100000"/>
              </a:lnSpc>
              <a:spcBef>
                <a:spcPts val="479"/>
              </a:spcBef>
              <a:buClr>
                <a:srgbClr val="000000"/>
              </a:buClr>
              <a:buFont typeface="Symbol" charset="2"/>
              <a:buChar char=""/>
            </a:pPr>
            <a:r>
              <a:rPr lang="pl-PL" sz="2400" b="0" u="none" strike="noStrike">
                <a:solidFill>
                  <a:schemeClr val="dk1"/>
                </a:solidFill>
                <a:uFillTx/>
                <a:latin typeface="Times New Roman"/>
              </a:rPr>
              <a:t>Trzeci poziom</a:t>
            </a:r>
          </a:p>
          <a:p>
            <a:pPr marL="1600200" lvl="3" indent="-228600">
              <a:lnSpc>
                <a:spcPct val="100000"/>
              </a:lnSpc>
              <a:spcBef>
                <a:spcPts val="400"/>
              </a:spcBef>
              <a:buClr>
                <a:srgbClr val="000000"/>
              </a:buClr>
              <a:buFont typeface="Symbol" charset="2"/>
              <a:buChar char=""/>
            </a:pPr>
            <a:r>
              <a:rPr lang="pl-PL" sz="2000" b="0" u="none" strike="noStrike">
                <a:solidFill>
                  <a:schemeClr val="dk1"/>
                </a:solidFill>
                <a:uFillTx/>
                <a:latin typeface="Times New Roman"/>
              </a:rPr>
              <a:t>Czwarty poziom</a:t>
            </a:r>
          </a:p>
          <a:p>
            <a:pPr marL="2057400" lvl="4" indent="-228600">
              <a:lnSpc>
                <a:spcPct val="100000"/>
              </a:lnSpc>
              <a:spcBef>
                <a:spcPts val="400"/>
              </a:spcBef>
              <a:buClr>
                <a:srgbClr val="000000"/>
              </a:buClr>
              <a:buFont typeface="OpenSymbol"/>
              <a:buChar char="»"/>
            </a:pPr>
            <a:r>
              <a:rPr lang="pl-PL" sz="2000" b="0" u="none" strike="noStrike">
                <a:solidFill>
                  <a:schemeClr val="dk1"/>
                </a:solidFill>
                <a:uFillTx/>
                <a:latin typeface="Times New Roman"/>
              </a:rPr>
              <a:t>Piąty poziom</a:t>
            </a:r>
          </a:p>
        </p:txBody>
      </p:sp>
      <p:sp>
        <p:nvSpPr>
          <p:cNvPr id="1272" name="PlaceHolder 3"/>
          <p:cNvSpPr>
            <a:spLocks noGrp="1"/>
          </p:cNvSpPr>
          <p:nvPr>
            <p:ph type="dt" idx="643"/>
          </p:nvPr>
        </p:nvSpPr>
        <p:spPr>
          <a:xfrm>
            <a:off x="685800" y="6248520"/>
            <a:ext cx="1904760" cy="456840"/>
          </a:xfrm>
          <a:prstGeom prst="rect">
            <a:avLst/>
          </a:prstGeom>
          <a:noFill/>
          <a:ln w="9360">
            <a:noFill/>
          </a:ln>
        </p:spPr>
        <p:txBody>
          <a:bodyPr lIns="91440" tIns="45720" rIns="91440" bIns="45720" numCol="1" spcCol="0" anchor="t">
            <a:noAutofit/>
          </a:bodyPr>
          <a:lstStyle>
            <a:lvl1pPr indent="0">
              <a:buNone/>
              <a:defRPr lang="pl-PL" sz="1400" b="0" u="none" strike="noStrike">
                <a:solidFill>
                  <a:srgbClr val="000000"/>
                </a:solidFill>
                <a:uFillTx/>
                <a:latin typeface="Times New Roman"/>
              </a:defRPr>
            </a:lvl1pPr>
          </a:lstStyle>
          <a:p>
            <a:pPr indent="0">
              <a:buNone/>
            </a:pPr>
            <a:r>
              <a:rPr lang="pl-PL" sz="1400" b="0" u="none" strike="noStrike">
                <a:solidFill>
                  <a:srgbClr val="000000"/>
                </a:solidFill>
                <a:uFillTx/>
                <a:latin typeface="Times New Roman"/>
              </a:rPr>
              <a:t>&lt;data/godzina&gt;</a:t>
            </a:r>
          </a:p>
        </p:txBody>
      </p:sp>
      <p:sp>
        <p:nvSpPr>
          <p:cNvPr id="1273" name="PlaceHolder 4"/>
          <p:cNvSpPr>
            <a:spLocks noGrp="1"/>
          </p:cNvSpPr>
          <p:nvPr>
            <p:ph type="ftr" idx="644"/>
          </p:nvPr>
        </p:nvSpPr>
        <p:spPr>
          <a:xfrm>
            <a:off x="3124080" y="6248520"/>
            <a:ext cx="2895120" cy="456840"/>
          </a:xfrm>
          <a:prstGeom prst="rect">
            <a:avLst/>
          </a:prstGeom>
          <a:noFill/>
          <a:ln w="9360">
            <a:noFill/>
          </a:ln>
        </p:spPr>
        <p:txBody>
          <a:bodyPr lIns="91440" tIns="45720" rIns="91440" bIns="45720" numCol="1" spcCol="0" anchor="t">
            <a:noAutofit/>
          </a:bodyPr>
          <a:lstStyle>
            <a:lvl1pPr indent="0" algn="ctr">
              <a:buNone/>
              <a:defRPr lang="pl-PL" sz="1400" b="0" u="none" strike="noStrike">
                <a:solidFill>
                  <a:srgbClr val="000000"/>
                </a:solidFill>
                <a:uFillTx/>
                <a:latin typeface="Times New Roman"/>
              </a:defRPr>
            </a:lvl1pPr>
          </a:lstStyle>
          <a:p>
            <a:pPr indent="0" algn="ctr">
              <a:buNone/>
            </a:pPr>
            <a:r>
              <a:rPr lang="pl-PL" sz="1400" b="0" u="none" strike="noStrike">
                <a:solidFill>
                  <a:srgbClr val="000000"/>
                </a:solidFill>
                <a:uFillTx/>
                <a:latin typeface="Times New Roman"/>
              </a:rPr>
              <a:t>&lt;stopka&gt;</a:t>
            </a:r>
          </a:p>
        </p:txBody>
      </p:sp>
      <p:sp>
        <p:nvSpPr>
          <p:cNvPr id="1274" name="PlaceHolder 5"/>
          <p:cNvSpPr>
            <a:spLocks noGrp="1"/>
          </p:cNvSpPr>
          <p:nvPr>
            <p:ph type="sldNum" idx="645"/>
          </p:nvPr>
        </p:nvSpPr>
        <p:spPr>
          <a:xfrm>
            <a:off x="6553080" y="6248520"/>
            <a:ext cx="1904760" cy="456840"/>
          </a:xfrm>
          <a:prstGeom prst="rect">
            <a:avLst/>
          </a:prstGeom>
          <a:noFill/>
          <a:ln w="9360">
            <a:noFill/>
          </a:ln>
        </p:spPr>
        <p:txBody>
          <a:bodyPr lIns="91440" tIns="45720" rIns="91440" bIns="45720" numCol="1" spcCol="0" anchor="t">
            <a:noAutofit/>
          </a:bodyPr>
          <a:lstStyle>
            <a:lvl1pPr indent="0" algn="r">
              <a:lnSpc>
                <a:spcPct val="100000"/>
              </a:lnSpc>
              <a:buNone/>
              <a:defRPr lang="pl-PL" sz="1400" b="1" u="none" strike="noStrike">
                <a:solidFill>
                  <a:srgbClr val="000000"/>
                </a:solidFill>
                <a:uFillTx/>
                <a:latin typeface="Times New Roman"/>
              </a:defRPr>
            </a:lvl1pPr>
          </a:lstStyle>
          <a:p>
            <a:pPr indent="0" algn="r">
              <a:lnSpc>
                <a:spcPct val="100000"/>
              </a:lnSpc>
              <a:buNone/>
            </a:pPr>
            <a:fld id="{CAFA5099-6CE3-422D-93D0-6B13EFB21852}" type="slidenum">
              <a:rPr lang="pl-PL" sz="1400" b="1" u="none" strike="noStrike">
                <a:solidFill>
                  <a:srgbClr val="000000"/>
                </a:solidFill>
                <a:uFillTx/>
                <a:latin typeface="Times New Roman"/>
              </a:rPr>
              <a:t>‹#›</a:t>
            </a:fld>
            <a:endParaRPr lang="pl-PL" sz="1400" b="0" u="none" strike="noStrik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4077" r:id="rId1"/>
  </p:sldLayoutIdLst>
  <p:txStyles>
    <p:titleStyle/>
    <p:bodyStyle/>
    <p:otherStyle/>
  </p:txStyles>
</p:sldMaster>
</file>

<file path=ppt/slideMasters/slideMaster201.xml><?xml version="1.0" encoding="utf-8"?>
<p:sldMaster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1277" name="PlaceHolder 1"/>
          <p:cNvSpPr>
            <a:spLocks noGrp="1"/>
          </p:cNvSpPr>
          <p:nvPr>
            <p:ph type="title"/>
          </p:nvPr>
        </p:nvSpPr>
        <p:spPr>
          <a:xfrm>
            <a:off x="722160" y="4406760"/>
            <a:ext cx="7772040" cy="1361880"/>
          </a:xfrm>
          <a:prstGeom prst="rect">
            <a:avLst/>
          </a:prstGeom>
          <a:noFill/>
          <a:ln w="0">
            <a:noFill/>
          </a:ln>
        </p:spPr>
        <p:txBody>
          <a:bodyPr lIns="91440" tIns="45720" rIns="91440" bIns="45720" numCol="1" spcCol="0" anchor="t">
            <a:noAutofit/>
          </a:bodyPr>
          <a:lstStyle/>
          <a:p>
            <a:pPr indent="0">
              <a:lnSpc>
                <a:spcPct val="100000"/>
              </a:lnSpc>
              <a:buNone/>
            </a:pPr>
            <a:r>
              <a:rPr lang="pl-PL" sz="4000" b="1" u="none" strike="noStrike" cap="all">
                <a:solidFill>
                  <a:schemeClr val="dk2"/>
                </a:solidFill>
                <a:uFillTx/>
                <a:latin typeface="Times New Roman"/>
              </a:rPr>
              <a:t>Kliknij, aby edytować styl</a:t>
            </a:r>
            <a:endParaRPr lang="pl-PL" sz="4000" b="0" u="none" strike="noStrike">
              <a:solidFill>
                <a:schemeClr val="dk1"/>
              </a:solidFill>
              <a:uFillTx/>
              <a:latin typeface="Times New Roman"/>
            </a:endParaRPr>
          </a:p>
        </p:txBody>
      </p:sp>
      <p:sp>
        <p:nvSpPr>
          <p:cNvPr id="1278" name="PlaceHolder 2"/>
          <p:cNvSpPr>
            <a:spLocks noGrp="1"/>
          </p:cNvSpPr>
          <p:nvPr>
            <p:ph type="body"/>
          </p:nvPr>
        </p:nvSpPr>
        <p:spPr>
          <a:xfrm>
            <a:off x="722160" y="2906640"/>
            <a:ext cx="7772040" cy="1499760"/>
          </a:xfrm>
          <a:prstGeom prst="rect">
            <a:avLst/>
          </a:prstGeom>
          <a:noFill/>
          <a:ln w="0">
            <a:noFill/>
          </a:ln>
        </p:spPr>
        <p:txBody>
          <a:bodyPr lIns="91440" tIns="45720" rIns="91440" bIns="45720" numCol="1" spcCol="0" anchor="b">
            <a:noAutofit/>
          </a:bodyPr>
          <a:lstStyle/>
          <a:p>
            <a:pPr indent="0">
              <a:lnSpc>
                <a:spcPct val="100000"/>
              </a:lnSpc>
              <a:spcBef>
                <a:spcPts val="400"/>
              </a:spcBef>
              <a:buNone/>
              <a:tabLst>
                <a:tab pos="0" algn="l"/>
              </a:tabLst>
            </a:pPr>
            <a:r>
              <a:rPr lang="pl-PL" sz="2000" b="0" u="none" strike="noStrike">
                <a:solidFill>
                  <a:schemeClr val="dk1"/>
                </a:solidFill>
                <a:uFillTx/>
                <a:latin typeface="Times New Roman"/>
              </a:rPr>
              <a:t>Kliknij, aby edytować style wzorca tekstu</a:t>
            </a:r>
          </a:p>
        </p:txBody>
      </p:sp>
      <p:sp>
        <p:nvSpPr>
          <p:cNvPr id="1279" name="PlaceHolder 3"/>
          <p:cNvSpPr>
            <a:spLocks noGrp="1"/>
          </p:cNvSpPr>
          <p:nvPr>
            <p:ph type="dt" idx="646"/>
          </p:nvPr>
        </p:nvSpPr>
        <p:spPr>
          <a:xfrm>
            <a:off x="685800" y="6248520"/>
            <a:ext cx="1904760" cy="456840"/>
          </a:xfrm>
          <a:prstGeom prst="rect">
            <a:avLst/>
          </a:prstGeom>
          <a:noFill/>
          <a:ln w="9360">
            <a:noFill/>
          </a:ln>
        </p:spPr>
        <p:txBody>
          <a:bodyPr lIns="91440" tIns="45720" rIns="91440" bIns="45720" numCol="1" spcCol="0" anchor="t">
            <a:noAutofit/>
          </a:bodyPr>
          <a:lstStyle>
            <a:lvl1pPr indent="0">
              <a:buNone/>
              <a:defRPr lang="pl-PL" sz="1400" b="0" u="none" strike="noStrike">
                <a:solidFill>
                  <a:srgbClr val="000000"/>
                </a:solidFill>
                <a:uFillTx/>
                <a:latin typeface="Times New Roman"/>
              </a:defRPr>
            </a:lvl1pPr>
          </a:lstStyle>
          <a:p>
            <a:pPr indent="0">
              <a:buNone/>
            </a:pPr>
            <a:r>
              <a:rPr lang="pl-PL" sz="1400" b="0" u="none" strike="noStrike">
                <a:solidFill>
                  <a:srgbClr val="000000"/>
                </a:solidFill>
                <a:uFillTx/>
                <a:latin typeface="Times New Roman"/>
              </a:rPr>
              <a:t>&lt;data/godzina&gt;</a:t>
            </a:r>
          </a:p>
        </p:txBody>
      </p:sp>
      <p:sp>
        <p:nvSpPr>
          <p:cNvPr id="1280" name="PlaceHolder 4"/>
          <p:cNvSpPr>
            <a:spLocks noGrp="1"/>
          </p:cNvSpPr>
          <p:nvPr>
            <p:ph type="ftr" idx="647"/>
          </p:nvPr>
        </p:nvSpPr>
        <p:spPr>
          <a:xfrm>
            <a:off x="3124080" y="6248520"/>
            <a:ext cx="2895120" cy="456840"/>
          </a:xfrm>
          <a:prstGeom prst="rect">
            <a:avLst/>
          </a:prstGeom>
          <a:noFill/>
          <a:ln w="9360">
            <a:noFill/>
          </a:ln>
        </p:spPr>
        <p:txBody>
          <a:bodyPr lIns="91440" tIns="45720" rIns="91440" bIns="45720" numCol="1" spcCol="0" anchor="t">
            <a:noAutofit/>
          </a:bodyPr>
          <a:lstStyle>
            <a:lvl1pPr indent="0" algn="ctr">
              <a:buNone/>
              <a:defRPr lang="pl-PL" sz="1400" b="0" u="none" strike="noStrike">
                <a:solidFill>
                  <a:srgbClr val="000000"/>
                </a:solidFill>
                <a:uFillTx/>
                <a:latin typeface="Times New Roman"/>
              </a:defRPr>
            </a:lvl1pPr>
          </a:lstStyle>
          <a:p>
            <a:pPr indent="0" algn="ctr">
              <a:buNone/>
            </a:pPr>
            <a:r>
              <a:rPr lang="pl-PL" sz="1400" b="0" u="none" strike="noStrike">
                <a:solidFill>
                  <a:srgbClr val="000000"/>
                </a:solidFill>
                <a:uFillTx/>
                <a:latin typeface="Times New Roman"/>
              </a:rPr>
              <a:t>&lt;stopka&gt;</a:t>
            </a:r>
          </a:p>
        </p:txBody>
      </p:sp>
      <p:sp>
        <p:nvSpPr>
          <p:cNvPr id="1281" name="PlaceHolder 5"/>
          <p:cNvSpPr>
            <a:spLocks noGrp="1"/>
          </p:cNvSpPr>
          <p:nvPr>
            <p:ph type="sldNum" idx="648"/>
          </p:nvPr>
        </p:nvSpPr>
        <p:spPr>
          <a:xfrm>
            <a:off x="6553080" y="6248520"/>
            <a:ext cx="1904760" cy="456840"/>
          </a:xfrm>
          <a:prstGeom prst="rect">
            <a:avLst/>
          </a:prstGeom>
          <a:noFill/>
          <a:ln w="9360">
            <a:noFill/>
          </a:ln>
        </p:spPr>
        <p:txBody>
          <a:bodyPr lIns="91440" tIns="45720" rIns="91440" bIns="45720" numCol="1" spcCol="0" anchor="t">
            <a:noAutofit/>
          </a:bodyPr>
          <a:lstStyle>
            <a:lvl1pPr indent="0" algn="r">
              <a:lnSpc>
                <a:spcPct val="100000"/>
              </a:lnSpc>
              <a:buNone/>
              <a:defRPr lang="pl-PL" sz="1400" b="1" u="none" strike="noStrike">
                <a:solidFill>
                  <a:srgbClr val="000000"/>
                </a:solidFill>
                <a:uFillTx/>
                <a:latin typeface="Times New Roman"/>
              </a:defRPr>
            </a:lvl1pPr>
          </a:lstStyle>
          <a:p>
            <a:pPr indent="0" algn="r">
              <a:lnSpc>
                <a:spcPct val="100000"/>
              </a:lnSpc>
              <a:buNone/>
            </a:pPr>
            <a:fld id="{95B16B64-9A25-4DBD-BC35-291256395165}" type="slidenum">
              <a:rPr lang="pl-PL" sz="1400" b="1" u="none" strike="noStrike">
                <a:solidFill>
                  <a:srgbClr val="000000"/>
                </a:solidFill>
                <a:uFillTx/>
                <a:latin typeface="Times New Roman"/>
              </a:rPr>
              <a:t>‹#›</a:t>
            </a:fld>
            <a:endParaRPr lang="pl-PL" sz="1400" b="0" u="none" strike="noStrik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4079" r:id="rId1"/>
  </p:sldLayoutIdLst>
  <p:txStyles>
    <p:titleStyle/>
    <p:bodyStyle/>
    <p:otherStyle/>
  </p:txStyles>
</p:sldMaster>
</file>

<file path=ppt/slideMasters/slideMaster202.xml><?xml version="1.0" encoding="utf-8"?>
<p:sldMaster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1282" name="PlaceHolder 1"/>
          <p:cNvSpPr>
            <a:spLocks noGrp="1"/>
          </p:cNvSpPr>
          <p:nvPr>
            <p:ph type="title"/>
          </p:nvPr>
        </p:nvSpPr>
        <p:spPr>
          <a:xfrm>
            <a:off x="685800" y="609480"/>
            <a:ext cx="7772040" cy="1142640"/>
          </a:xfrm>
          <a:prstGeom prst="rect">
            <a:avLst/>
          </a:prstGeom>
          <a:noFill/>
          <a:ln w="0">
            <a:noFill/>
          </a:ln>
        </p:spPr>
        <p:txBody>
          <a:bodyPr lIns="91440" tIns="45720" rIns="91440" bIns="45720" numCol="1" spcCol="0" anchor="ctr">
            <a:noAutofit/>
          </a:bodyPr>
          <a:lstStyle/>
          <a:p>
            <a:pPr indent="0" algn="ctr">
              <a:lnSpc>
                <a:spcPct val="100000"/>
              </a:lnSpc>
              <a:buNone/>
            </a:pPr>
            <a:r>
              <a:rPr lang="pl-PL" sz="4400" b="0" u="none" strike="noStrike">
                <a:solidFill>
                  <a:schemeClr val="dk2"/>
                </a:solidFill>
                <a:uFillTx/>
                <a:latin typeface="Times New Roman"/>
              </a:rPr>
              <a:t>Kliknij, aby edytować styl</a:t>
            </a:r>
            <a:endParaRPr lang="pl-PL" sz="4400" b="0" u="none" strike="noStrike">
              <a:solidFill>
                <a:schemeClr val="dk1"/>
              </a:solidFill>
              <a:uFillTx/>
              <a:latin typeface="Times New Roman"/>
            </a:endParaRPr>
          </a:p>
        </p:txBody>
      </p:sp>
      <p:sp>
        <p:nvSpPr>
          <p:cNvPr id="1283" name="PlaceHolder 2"/>
          <p:cNvSpPr>
            <a:spLocks noGrp="1"/>
          </p:cNvSpPr>
          <p:nvPr>
            <p:ph type="body"/>
          </p:nvPr>
        </p:nvSpPr>
        <p:spPr>
          <a:xfrm>
            <a:off x="685800" y="1981080"/>
            <a:ext cx="3809520" cy="4114440"/>
          </a:xfrm>
          <a:prstGeom prst="rect">
            <a:avLst/>
          </a:prstGeom>
          <a:noFill/>
          <a:ln w="0">
            <a:noFill/>
          </a:ln>
        </p:spPr>
        <p:txBody>
          <a:bodyPr lIns="91440" tIns="45720" rIns="91440" bIns="45720" numCol="1" spcCol="0" anchor="t">
            <a:noAutofit/>
          </a:bodyPr>
          <a:lstStyle/>
          <a:p>
            <a:pPr marL="343080" indent="-343080">
              <a:lnSpc>
                <a:spcPct val="100000"/>
              </a:lnSpc>
              <a:spcBef>
                <a:spcPts val="561"/>
              </a:spcBef>
              <a:buClr>
                <a:srgbClr val="000000"/>
              </a:buClr>
              <a:buFont typeface="Symbol" charset="2"/>
              <a:buChar char=""/>
            </a:pPr>
            <a:r>
              <a:rPr lang="pl-PL" sz="2800" b="0" u="none" strike="noStrike">
                <a:solidFill>
                  <a:schemeClr val="dk1"/>
                </a:solidFill>
                <a:uFillTx/>
                <a:latin typeface="Times New Roman"/>
              </a:rPr>
              <a:t>Kliknij, aby edytować style wzorca tekstu</a:t>
            </a:r>
          </a:p>
          <a:p>
            <a:pPr marL="743040" lvl="1" indent="-285840">
              <a:lnSpc>
                <a:spcPct val="100000"/>
              </a:lnSpc>
              <a:spcBef>
                <a:spcPts val="479"/>
              </a:spcBef>
              <a:buClr>
                <a:srgbClr val="000000"/>
              </a:buClr>
              <a:buFont typeface="Symbol" charset="2"/>
              <a:buChar char=""/>
            </a:pPr>
            <a:r>
              <a:rPr lang="pl-PL" sz="2400" b="0" u="none" strike="noStrike">
                <a:solidFill>
                  <a:schemeClr val="dk1"/>
                </a:solidFill>
                <a:uFillTx/>
                <a:latin typeface="Times New Roman"/>
              </a:rPr>
              <a:t>Drugi poziom</a:t>
            </a:r>
          </a:p>
          <a:p>
            <a:pPr marL="1143000" lvl="2" indent="-228600">
              <a:lnSpc>
                <a:spcPct val="100000"/>
              </a:lnSpc>
              <a:spcBef>
                <a:spcPts val="400"/>
              </a:spcBef>
              <a:buClr>
                <a:srgbClr val="000000"/>
              </a:buClr>
              <a:buFont typeface="Symbol" charset="2"/>
              <a:buChar char=""/>
            </a:pPr>
            <a:r>
              <a:rPr lang="pl-PL" sz="2000" b="0" u="none" strike="noStrike">
                <a:solidFill>
                  <a:schemeClr val="dk1"/>
                </a:solidFill>
                <a:uFillTx/>
                <a:latin typeface="Times New Roman"/>
              </a:rPr>
              <a:t>Trzeci poziom</a:t>
            </a:r>
          </a:p>
          <a:p>
            <a:pPr marL="1600200" lvl="3" indent="-228600">
              <a:lnSpc>
                <a:spcPct val="100000"/>
              </a:lnSpc>
              <a:spcBef>
                <a:spcPts val="360"/>
              </a:spcBef>
              <a:buClr>
                <a:srgbClr val="000000"/>
              </a:buClr>
              <a:buFont typeface="Symbol" charset="2"/>
              <a:buChar char=""/>
            </a:pPr>
            <a:r>
              <a:rPr lang="pl-PL" sz="1800" b="0" u="none" strike="noStrike">
                <a:solidFill>
                  <a:schemeClr val="dk1"/>
                </a:solidFill>
                <a:uFillTx/>
                <a:latin typeface="Times New Roman"/>
              </a:rPr>
              <a:t>Czwarty poziom</a:t>
            </a:r>
          </a:p>
          <a:p>
            <a:pPr marL="2057400" lvl="4" indent="-228600">
              <a:lnSpc>
                <a:spcPct val="100000"/>
              </a:lnSpc>
              <a:spcBef>
                <a:spcPts val="360"/>
              </a:spcBef>
              <a:buClr>
                <a:srgbClr val="000000"/>
              </a:buClr>
              <a:buFont typeface="OpenSymbol"/>
              <a:buChar char="»"/>
            </a:pPr>
            <a:r>
              <a:rPr lang="pl-PL" sz="1800" b="0" u="none" strike="noStrike">
                <a:solidFill>
                  <a:schemeClr val="dk1"/>
                </a:solidFill>
                <a:uFillTx/>
                <a:latin typeface="Times New Roman"/>
              </a:rPr>
              <a:t>Piąty poziom</a:t>
            </a:r>
          </a:p>
        </p:txBody>
      </p:sp>
      <p:sp>
        <p:nvSpPr>
          <p:cNvPr id="1284" name="PlaceHolder 3"/>
          <p:cNvSpPr>
            <a:spLocks noGrp="1"/>
          </p:cNvSpPr>
          <p:nvPr>
            <p:ph type="body"/>
          </p:nvPr>
        </p:nvSpPr>
        <p:spPr>
          <a:xfrm>
            <a:off x="4648320" y="1981080"/>
            <a:ext cx="3809520" cy="4114440"/>
          </a:xfrm>
          <a:prstGeom prst="rect">
            <a:avLst/>
          </a:prstGeom>
          <a:noFill/>
          <a:ln w="0">
            <a:noFill/>
          </a:ln>
        </p:spPr>
        <p:txBody>
          <a:bodyPr lIns="91440" tIns="45720" rIns="91440" bIns="45720" numCol="1" spcCol="0" anchor="t">
            <a:noAutofit/>
          </a:bodyPr>
          <a:lstStyle/>
          <a:p>
            <a:pPr marL="343080" indent="-343080">
              <a:lnSpc>
                <a:spcPct val="100000"/>
              </a:lnSpc>
              <a:spcBef>
                <a:spcPts val="561"/>
              </a:spcBef>
              <a:buClr>
                <a:srgbClr val="000000"/>
              </a:buClr>
              <a:buFont typeface="Symbol" charset="2"/>
              <a:buChar char=""/>
            </a:pPr>
            <a:r>
              <a:rPr lang="pl-PL" sz="2800" b="0" u="none" strike="noStrike">
                <a:solidFill>
                  <a:schemeClr val="dk1"/>
                </a:solidFill>
                <a:uFillTx/>
                <a:latin typeface="Times New Roman"/>
              </a:rPr>
              <a:t>Kliknij, aby edytować style wzorca tekstu</a:t>
            </a:r>
          </a:p>
          <a:p>
            <a:pPr marL="743040" lvl="1" indent="-285840">
              <a:lnSpc>
                <a:spcPct val="100000"/>
              </a:lnSpc>
              <a:spcBef>
                <a:spcPts val="479"/>
              </a:spcBef>
              <a:buClr>
                <a:srgbClr val="000000"/>
              </a:buClr>
              <a:buFont typeface="Symbol" charset="2"/>
              <a:buChar char=""/>
            </a:pPr>
            <a:r>
              <a:rPr lang="pl-PL" sz="2400" b="0" u="none" strike="noStrike">
                <a:solidFill>
                  <a:schemeClr val="dk1"/>
                </a:solidFill>
                <a:uFillTx/>
                <a:latin typeface="Times New Roman"/>
              </a:rPr>
              <a:t>Drugi poziom</a:t>
            </a:r>
          </a:p>
          <a:p>
            <a:pPr marL="1143000" lvl="2" indent="-228600">
              <a:lnSpc>
                <a:spcPct val="100000"/>
              </a:lnSpc>
              <a:spcBef>
                <a:spcPts val="400"/>
              </a:spcBef>
              <a:buClr>
                <a:srgbClr val="000000"/>
              </a:buClr>
              <a:buFont typeface="Symbol" charset="2"/>
              <a:buChar char=""/>
            </a:pPr>
            <a:r>
              <a:rPr lang="pl-PL" sz="2000" b="0" u="none" strike="noStrike">
                <a:solidFill>
                  <a:schemeClr val="dk1"/>
                </a:solidFill>
                <a:uFillTx/>
                <a:latin typeface="Times New Roman"/>
              </a:rPr>
              <a:t>Trzeci poziom</a:t>
            </a:r>
          </a:p>
          <a:p>
            <a:pPr marL="1600200" lvl="3" indent="-228600">
              <a:lnSpc>
                <a:spcPct val="100000"/>
              </a:lnSpc>
              <a:spcBef>
                <a:spcPts val="360"/>
              </a:spcBef>
              <a:buClr>
                <a:srgbClr val="000000"/>
              </a:buClr>
              <a:buFont typeface="Symbol" charset="2"/>
              <a:buChar char=""/>
            </a:pPr>
            <a:r>
              <a:rPr lang="pl-PL" sz="1800" b="0" u="none" strike="noStrike">
                <a:solidFill>
                  <a:schemeClr val="dk1"/>
                </a:solidFill>
                <a:uFillTx/>
                <a:latin typeface="Times New Roman"/>
              </a:rPr>
              <a:t>Czwarty poziom</a:t>
            </a:r>
          </a:p>
          <a:p>
            <a:pPr marL="2057400" lvl="4" indent="-228600">
              <a:lnSpc>
                <a:spcPct val="100000"/>
              </a:lnSpc>
              <a:spcBef>
                <a:spcPts val="360"/>
              </a:spcBef>
              <a:buClr>
                <a:srgbClr val="000000"/>
              </a:buClr>
              <a:buFont typeface="OpenSymbol"/>
              <a:buChar char="»"/>
            </a:pPr>
            <a:r>
              <a:rPr lang="pl-PL" sz="1800" b="0" u="none" strike="noStrike">
                <a:solidFill>
                  <a:schemeClr val="dk1"/>
                </a:solidFill>
                <a:uFillTx/>
                <a:latin typeface="Times New Roman"/>
              </a:rPr>
              <a:t>Piąty poziom</a:t>
            </a:r>
          </a:p>
        </p:txBody>
      </p:sp>
      <p:sp>
        <p:nvSpPr>
          <p:cNvPr id="1285" name="PlaceHolder 4"/>
          <p:cNvSpPr>
            <a:spLocks noGrp="1"/>
          </p:cNvSpPr>
          <p:nvPr>
            <p:ph type="dt" idx="649"/>
          </p:nvPr>
        </p:nvSpPr>
        <p:spPr>
          <a:xfrm>
            <a:off x="685800" y="6248520"/>
            <a:ext cx="1904760" cy="456840"/>
          </a:xfrm>
          <a:prstGeom prst="rect">
            <a:avLst/>
          </a:prstGeom>
          <a:noFill/>
          <a:ln w="9360">
            <a:noFill/>
          </a:ln>
        </p:spPr>
        <p:txBody>
          <a:bodyPr lIns="91440" tIns="45720" rIns="91440" bIns="45720" numCol="1" spcCol="0" anchor="t">
            <a:noAutofit/>
          </a:bodyPr>
          <a:lstStyle>
            <a:lvl1pPr indent="0">
              <a:buNone/>
              <a:defRPr lang="pl-PL" sz="1400" b="0" u="none" strike="noStrike">
                <a:solidFill>
                  <a:srgbClr val="000000"/>
                </a:solidFill>
                <a:uFillTx/>
                <a:latin typeface="Times New Roman"/>
              </a:defRPr>
            </a:lvl1pPr>
          </a:lstStyle>
          <a:p>
            <a:pPr indent="0">
              <a:buNone/>
            </a:pPr>
            <a:r>
              <a:rPr lang="pl-PL" sz="1400" b="0" u="none" strike="noStrike">
                <a:solidFill>
                  <a:srgbClr val="000000"/>
                </a:solidFill>
                <a:uFillTx/>
                <a:latin typeface="Times New Roman"/>
              </a:rPr>
              <a:t>&lt;data/godzina&gt;</a:t>
            </a:r>
          </a:p>
        </p:txBody>
      </p:sp>
      <p:sp>
        <p:nvSpPr>
          <p:cNvPr id="1286" name="PlaceHolder 5"/>
          <p:cNvSpPr>
            <a:spLocks noGrp="1"/>
          </p:cNvSpPr>
          <p:nvPr>
            <p:ph type="ftr" idx="650"/>
          </p:nvPr>
        </p:nvSpPr>
        <p:spPr>
          <a:xfrm>
            <a:off x="3124080" y="6248520"/>
            <a:ext cx="2895120" cy="456840"/>
          </a:xfrm>
          <a:prstGeom prst="rect">
            <a:avLst/>
          </a:prstGeom>
          <a:noFill/>
          <a:ln w="9360">
            <a:noFill/>
          </a:ln>
        </p:spPr>
        <p:txBody>
          <a:bodyPr lIns="91440" tIns="45720" rIns="91440" bIns="45720" numCol="1" spcCol="0" anchor="t">
            <a:noAutofit/>
          </a:bodyPr>
          <a:lstStyle>
            <a:lvl1pPr indent="0" algn="ctr">
              <a:buNone/>
              <a:defRPr lang="pl-PL" sz="1400" b="0" u="none" strike="noStrike">
                <a:solidFill>
                  <a:srgbClr val="000000"/>
                </a:solidFill>
                <a:uFillTx/>
                <a:latin typeface="Times New Roman"/>
              </a:defRPr>
            </a:lvl1pPr>
          </a:lstStyle>
          <a:p>
            <a:pPr indent="0" algn="ctr">
              <a:buNone/>
            </a:pPr>
            <a:r>
              <a:rPr lang="pl-PL" sz="1400" b="0" u="none" strike="noStrike">
                <a:solidFill>
                  <a:srgbClr val="000000"/>
                </a:solidFill>
                <a:uFillTx/>
                <a:latin typeface="Times New Roman"/>
              </a:rPr>
              <a:t>&lt;stopka&gt;</a:t>
            </a:r>
          </a:p>
        </p:txBody>
      </p:sp>
      <p:sp>
        <p:nvSpPr>
          <p:cNvPr id="1287" name="PlaceHolder 6"/>
          <p:cNvSpPr>
            <a:spLocks noGrp="1"/>
          </p:cNvSpPr>
          <p:nvPr>
            <p:ph type="sldNum" idx="651"/>
          </p:nvPr>
        </p:nvSpPr>
        <p:spPr>
          <a:xfrm>
            <a:off x="6553080" y="6248520"/>
            <a:ext cx="1904760" cy="456840"/>
          </a:xfrm>
          <a:prstGeom prst="rect">
            <a:avLst/>
          </a:prstGeom>
          <a:noFill/>
          <a:ln w="9360">
            <a:noFill/>
          </a:ln>
        </p:spPr>
        <p:txBody>
          <a:bodyPr lIns="91440" tIns="45720" rIns="91440" bIns="45720" numCol="1" spcCol="0" anchor="t">
            <a:noAutofit/>
          </a:bodyPr>
          <a:lstStyle>
            <a:lvl1pPr indent="0" algn="r">
              <a:lnSpc>
                <a:spcPct val="100000"/>
              </a:lnSpc>
              <a:buNone/>
              <a:defRPr lang="pl-PL" sz="1400" b="1" u="none" strike="noStrike">
                <a:solidFill>
                  <a:srgbClr val="000000"/>
                </a:solidFill>
                <a:uFillTx/>
                <a:latin typeface="Times New Roman"/>
              </a:defRPr>
            </a:lvl1pPr>
          </a:lstStyle>
          <a:p>
            <a:pPr indent="0" algn="r">
              <a:lnSpc>
                <a:spcPct val="100000"/>
              </a:lnSpc>
              <a:buNone/>
            </a:pPr>
            <a:fld id="{7B552371-A7CA-4E7E-B981-03C6CD1712D7}" type="slidenum">
              <a:rPr lang="pl-PL" sz="1400" b="1" u="none" strike="noStrike">
                <a:solidFill>
                  <a:srgbClr val="000000"/>
                </a:solidFill>
                <a:uFillTx/>
                <a:latin typeface="Times New Roman"/>
              </a:rPr>
              <a:t>‹#›</a:t>
            </a:fld>
            <a:endParaRPr lang="pl-PL" sz="1400" b="0" u="none" strike="noStrik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4081" r:id="rId1"/>
  </p:sldLayoutIdLst>
  <p:txStyles>
    <p:titleStyle/>
    <p:bodyStyle/>
    <p:otherStyle/>
  </p:txStyles>
</p:sldMaster>
</file>

<file path=ppt/slideMasters/slideMaster203.xml><?xml version="1.0" encoding="utf-8"?>
<p:sldMaster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1291" name="PlaceHolder 1"/>
          <p:cNvSpPr>
            <a:spLocks noGrp="1"/>
          </p:cNvSpPr>
          <p:nvPr>
            <p:ph type="title"/>
          </p:nvPr>
        </p:nvSpPr>
        <p:spPr>
          <a:xfrm>
            <a:off x="457200" y="274680"/>
            <a:ext cx="8229240" cy="1142640"/>
          </a:xfrm>
          <a:prstGeom prst="rect">
            <a:avLst/>
          </a:prstGeom>
          <a:noFill/>
          <a:ln w="0">
            <a:noFill/>
          </a:ln>
        </p:spPr>
        <p:txBody>
          <a:bodyPr lIns="91440" tIns="45720" rIns="91440" bIns="45720" numCol="1" spcCol="0" anchor="ctr">
            <a:noAutofit/>
          </a:bodyPr>
          <a:lstStyle/>
          <a:p>
            <a:pPr indent="0" algn="ctr">
              <a:lnSpc>
                <a:spcPct val="100000"/>
              </a:lnSpc>
              <a:buNone/>
            </a:pPr>
            <a:r>
              <a:rPr lang="pl-PL" sz="4400" b="0" u="none" strike="noStrike">
                <a:solidFill>
                  <a:schemeClr val="dk2"/>
                </a:solidFill>
                <a:uFillTx/>
                <a:latin typeface="Times New Roman"/>
              </a:rPr>
              <a:t>Kliknij, aby edytować styl</a:t>
            </a:r>
            <a:endParaRPr lang="pl-PL" sz="4400" b="0" u="none" strike="noStrike">
              <a:solidFill>
                <a:schemeClr val="dk1"/>
              </a:solidFill>
              <a:uFillTx/>
              <a:latin typeface="Times New Roman"/>
            </a:endParaRPr>
          </a:p>
        </p:txBody>
      </p:sp>
      <p:sp>
        <p:nvSpPr>
          <p:cNvPr id="1292" name="PlaceHolder 2"/>
          <p:cNvSpPr>
            <a:spLocks noGrp="1"/>
          </p:cNvSpPr>
          <p:nvPr>
            <p:ph type="body"/>
          </p:nvPr>
        </p:nvSpPr>
        <p:spPr>
          <a:xfrm>
            <a:off x="457200" y="1535040"/>
            <a:ext cx="4039920" cy="639360"/>
          </a:xfrm>
          <a:prstGeom prst="rect">
            <a:avLst/>
          </a:prstGeom>
          <a:noFill/>
          <a:ln w="0">
            <a:noFill/>
          </a:ln>
        </p:spPr>
        <p:txBody>
          <a:bodyPr lIns="91440" tIns="45720" rIns="91440" bIns="45720" numCol="1" spcCol="0" anchor="b">
            <a:noAutofit/>
          </a:bodyPr>
          <a:lstStyle/>
          <a:p>
            <a:pPr indent="0">
              <a:lnSpc>
                <a:spcPct val="100000"/>
              </a:lnSpc>
              <a:spcBef>
                <a:spcPts val="479"/>
              </a:spcBef>
              <a:buNone/>
              <a:tabLst>
                <a:tab pos="0" algn="l"/>
              </a:tabLst>
            </a:pPr>
            <a:r>
              <a:rPr lang="pl-PL" sz="2400" b="1" u="none" strike="noStrike">
                <a:solidFill>
                  <a:schemeClr val="dk1"/>
                </a:solidFill>
                <a:uFillTx/>
                <a:latin typeface="Times New Roman"/>
              </a:rPr>
              <a:t>Kliknij, aby edytować style wzorca tekstu</a:t>
            </a:r>
            <a:endParaRPr lang="pl-PL" sz="2400" b="0" u="none" strike="noStrike">
              <a:solidFill>
                <a:schemeClr val="dk1"/>
              </a:solidFill>
              <a:uFillTx/>
              <a:latin typeface="Times New Roman"/>
            </a:endParaRPr>
          </a:p>
        </p:txBody>
      </p:sp>
      <p:sp>
        <p:nvSpPr>
          <p:cNvPr id="1293" name="PlaceHolder 3"/>
          <p:cNvSpPr>
            <a:spLocks noGrp="1"/>
          </p:cNvSpPr>
          <p:nvPr>
            <p:ph type="body"/>
          </p:nvPr>
        </p:nvSpPr>
        <p:spPr>
          <a:xfrm>
            <a:off x="457200" y="2174760"/>
            <a:ext cx="4039920" cy="3951000"/>
          </a:xfrm>
          <a:prstGeom prst="rect">
            <a:avLst/>
          </a:prstGeom>
          <a:noFill/>
          <a:ln w="0">
            <a:noFill/>
          </a:ln>
        </p:spPr>
        <p:txBody>
          <a:bodyPr lIns="91440" tIns="45720" rIns="91440" bIns="45720" numCol="1" spcCol="0" anchor="t">
            <a:noAutofit/>
          </a:bodyPr>
          <a:lstStyle/>
          <a:p>
            <a:pPr marL="343080" indent="-343080">
              <a:lnSpc>
                <a:spcPct val="100000"/>
              </a:lnSpc>
              <a:spcBef>
                <a:spcPts val="479"/>
              </a:spcBef>
              <a:buClr>
                <a:srgbClr val="000000"/>
              </a:buClr>
              <a:buFont typeface="Symbol" charset="2"/>
              <a:buChar char=""/>
            </a:pPr>
            <a:r>
              <a:rPr lang="pl-PL" sz="2400" b="0" u="none" strike="noStrike">
                <a:solidFill>
                  <a:schemeClr val="dk1"/>
                </a:solidFill>
                <a:uFillTx/>
                <a:latin typeface="Times New Roman"/>
              </a:rPr>
              <a:t>Kliknij, aby edytować style wzorca tekstu</a:t>
            </a:r>
          </a:p>
          <a:p>
            <a:pPr marL="743040" lvl="1" indent="-285840">
              <a:lnSpc>
                <a:spcPct val="100000"/>
              </a:lnSpc>
              <a:spcBef>
                <a:spcPts val="400"/>
              </a:spcBef>
              <a:buClr>
                <a:srgbClr val="000000"/>
              </a:buClr>
              <a:buFont typeface="Symbol" charset="2"/>
              <a:buChar char=""/>
            </a:pPr>
            <a:r>
              <a:rPr lang="pl-PL" sz="2000" b="0" u="none" strike="noStrike">
                <a:solidFill>
                  <a:schemeClr val="dk1"/>
                </a:solidFill>
                <a:uFillTx/>
                <a:latin typeface="Times New Roman"/>
              </a:rPr>
              <a:t>Drugi poziom</a:t>
            </a:r>
          </a:p>
          <a:p>
            <a:pPr marL="1143000" lvl="2" indent="-228600">
              <a:lnSpc>
                <a:spcPct val="100000"/>
              </a:lnSpc>
              <a:spcBef>
                <a:spcPts val="360"/>
              </a:spcBef>
              <a:buClr>
                <a:srgbClr val="000000"/>
              </a:buClr>
              <a:buFont typeface="Symbol" charset="2"/>
              <a:buChar char=""/>
            </a:pPr>
            <a:r>
              <a:rPr lang="pl-PL" sz="1800" b="0" u="none" strike="noStrike">
                <a:solidFill>
                  <a:schemeClr val="dk1"/>
                </a:solidFill>
                <a:uFillTx/>
                <a:latin typeface="Times New Roman"/>
              </a:rPr>
              <a:t>Trzeci poziom</a:t>
            </a:r>
          </a:p>
          <a:p>
            <a:pPr marL="1600200" lvl="3" indent="-228600">
              <a:lnSpc>
                <a:spcPct val="100000"/>
              </a:lnSpc>
              <a:spcBef>
                <a:spcPts val="320"/>
              </a:spcBef>
              <a:buClr>
                <a:srgbClr val="000000"/>
              </a:buClr>
              <a:buFont typeface="Symbol" charset="2"/>
              <a:buChar char=""/>
            </a:pPr>
            <a:r>
              <a:rPr lang="pl-PL" sz="1600" b="0" u="none" strike="noStrike">
                <a:solidFill>
                  <a:schemeClr val="dk1"/>
                </a:solidFill>
                <a:uFillTx/>
                <a:latin typeface="Times New Roman"/>
              </a:rPr>
              <a:t>Czwarty poziom</a:t>
            </a:r>
          </a:p>
          <a:p>
            <a:pPr marL="2057400" lvl="4" indent="-228600">
              <a:lnSpc>
                <a:spcPct val="100000"/>
              </a:lnSpc>
              <a:spcBef>
                <a:spcPts val="320"/>
              </a:spcBef>
              <a:buClr>
                <a:srgbClr val="000000"/>
              </a:buClr>
              <a:buFont typeface="OpenSymbol"/>
              <a:buChar char="»"/>
            </a:pPr>
            <a:r>
              <a:rPr lang="pl-PL" sz="1600" b="0" u="none" strike="noStrike">
                <a:solidFill>
                  <a:schemeClr val="dk1"/>
                </a:solidFill>
                <a:uFillTx/>
                <a:latin typeface="Times New Roman"/>
              </a:rPr>
              <a:t>Piąty poziom</a:t>
            </a:r>
          </a:p>
        </p:txBody>
      </p:sp>
      <p:sp>
        <p:nvSpPr>
          <p:cNvPr id="1294" name="PlaceHolder 4"/>
          <p:cNvSpPr>
            <a:spLocks noGrp="1"/>
          </p:cNvSpPr>
          <p:nvPr>
            <p:ph type="body"/>
          </p:nvPr>
        </p:nvSpPr>
        <p:spPr>
          <a:xfrm>
            <a:off x="4645080" y="1535040"/>
            <a:ext cx="4041360" cy="639360"/>
          </a:xfrm>
          <a:prstGeom prst="rect">
            <a:avLst/>
          </a:prstGeom>
          <a:noFill/>
          <a:ln w="0">
            <a:noFill/>
          </a:ln>
        </p:spPr>
        <p:txBody>
          <a:bodyPr lIns="91440" tIns="45720" rIns="91440" bIns="45720" numCol="1" spcCol="0" anchor="b">
            <a:noAutofit/>
          </a:bodyPr>
          <a:lstStyle/>
          <a:p>
            <a:pPr indent="0">
              <a:lnSpc>
                <a:spcPct val="100000"/>
              </a:lnSpc>
              <a:spcBef>
                <a:spcPts val="479"/>
              </a:spcBef>
              <a:buNone/>
              <a:tabLst>
                <a:tab pos="0" algn="l"/>
              </a:tabLst>
            </a:pPr>
            <a:r>
              <a:rPr lang="pl-PL" sz="2400" b="1" u="none" strike="noStrike">
                <a:solidFill>
                  <a:schemeClr val="dk1"/>
                </a:solidFill>
                <a:uFillTx/>
                <a:latin typeface="Times New Roman"/>
              </a:rPr>
              <a:t>Kliknij, aby edytować style wzorca tekstu</a:t>
            </a:r>
            <a:endParaRPr lang="pl-PL" sz="2400" b="0" u="none" strike="noStrike">
              <a:solidFill>
                <a:schemeClr val="dk1"/>
              </a:solidFill>
              <a:uFillTx/>
              <a:latin typeface="Times New Roman"/>
            </a:endParaRPr>
          </a:p>
        </p:txBody>
      </p:sp>
      <p:sp>
        <p:nvSpPr>
          <p:cNvPr id="1295" name="PlaceHolder 5"/>
          <p:cNvSpPr>
            <a:spLocks noGrp="1"/>
          </p:cNvSpPr>
          <p:nvPr>
            <p:ph type="body"/>
          </p:nvPr>
        </p:nvSpPr>
        <p:spPr>
          <a:xfrm>
            <a:off x="4645080" y="2174760"/>
            <a:ext cx="4041360" cy="3951000"/>
          </a:xfrm>
          <a:prstGeom prst="rect">
            <a:avLst/>
          </a:prstGeom>
          <a:noFill/>
          <a:ln w="0">
            <a:noFill/>
          </a:ln>
        </p:spPr>
        <p:txBody>
          <a:bodyPr lIns="91440" tIns="45720" rIns="91440" bIns="45720" numCol="1" spcCol="0" anchor="t">
            <a:noAutofit/>
          </a:bodyPr>
          <a:lstStyle/>
          <a:p>
            <a:pPr marL="343080" indent="-343080">
              <a:lnSpc>
                <a:spcPct val="100000"/>
              </a:lnSpc>
              <a:spcBef>
                <a:spcPts val="479"/>
              </a:spcBef>
              <a:buClr>
                <a:srgbClr val="000000"/>
              </a:buClr>
              <a:buFont typeface="Symbol" charset="2"/>
              <a:buChar char=""/>
            </a:pPr>
            <a:r>
              <a:rPr lang="pl-PL" sz="2400" b="0" u="none" strike="noStrike">
                <a:solidFill>
                  <a:schemeClr val="dk1"/>
                </a:solidFill>
                <a:uFillTx/>
                <a:latin typeface="Times New Roman"/>
              </a:rPr>
              <a:t>Kliknij, aby edytować style wzorca tekstu</a:t>
            </a:r>
          </a:p>
          <a:p>
            <a:pPr marL="743040" lvl="1" indent="-285840">
              <a:lnSpc>
                <a:spcPct val="100000"/>
              </a:lnSpc>
              <a:spcBef>
                <a:spcPts val="400"/>
              </a:spcBef>
              <a:buClr>
                <a:srgbClr val="000000"/>
              </a:buClr>
              <a:buFont typeface="Symbol" charset="2"/>
              <a:buChar char=""/>
            </a:pPr>
            <a:r>
              <a:rPr lang="pl-PL" sz="2000" b="0" u="none" strike="noStrike">
                <a:solidFill>
                  <a:schemeClr val="dk1"/>
                </a:solidFill>
                <a:uFillTx/>
                <a:latin typeface="Times New Roman"/>
              </a:rPr>
              <a:t>Drugi poziom</a:t>
            </a:r>
          </a:p>
          <a:p>
            <a:pPr marL="1143000" lvl="2" indent="-228600">
              <a:lnSpc>
                <a:spcPct val="100000"/>
              </a:lnSpc>
              <a:spcBef>
                <a:spcPts val="360"/>
              </a:spcBef>
              <a:buClr>
                <a:srgbClr val="000000"/>
              </a:buClr>
              <a:buFont typeface="Symbol" charset="2"/>
              <a:buChar char=""/>
            </a:pPr>
            <a:r>
              <a:rPr lang="pl-PL" sz="1800" b="0" u="none" strike="noStrike">
                <a:solidFill>
                  <a:schemeClr val="dk1"/>
                </a:solidFill>
                <a:uFillTx/>
                <a:latin typeface="Times New Roman"/>
              </a:rPr>
              <a:t>Trzeci poziom</a:t>
            </a:r>
          </a:p>
          <a:p>
            <a:pPr marL="1600200" lvl="3" indent="-228600">
              <a:lnSpc>
                <a:spcPct val="100000"/>
              </a:lnSpc>
              <a:spcBef>
                <a:spcPts val="320"/>
              </a:spcBef>
              <a:buClr>
                <a:srgbClr val="000000"/>
              </a:buClr>
              <a:buFont typeface="Symbol" charset="2"/>
              <a:buChar char=""/>
            </a:pPr>
            <a:r>
              <a:rPr lang="pl-PL" sz="1600" b="0" u="none" strike="noStrike">
                <a:solidFill>
                  <a:schemeClr val="dk1"/>
                </a:solidFill>
                <a:uFillTx/>
                <a:latin typeface="Times New Roman"/>
              </a:rPr>
              <a:t>Czwarty poziom</a:t>
            </a:r>
          </a:p>
          <a:p>
            <a:pPr marL="2057400" lvl="4" indent="-228600">
              <a:lnSpc>
                <a:spcPct val="100000"/>
              </a:lnSpc>
              <a:spcBef>
                <a:spcPts val="320"/>
              </a:spcBef>
              <a:buClr>
                <a:srgbClr val="000000"/>
              </a:buClr>
              <a:buFont typeface="OpenSymbol"/>
              <a:buChar char="»"/>
            </a:pPr>
            <a:r>
              <a:rPr lang="pl-PL" sz="1600" b="0" u="none" strike="noStrike">
                <a:solidFill>
                  <a:schemeClr val="dk1"/>
                </a:solidFill>
                <a:uFillTx/>
                <a:latin typeface="Times New Roman"/>
              </a:rPr>
              <a:t>Piąty poziom</a:t>
            </a:r>
          </a:p>
        </p:txBody>
      </p:sp>
      <p:sp>
        <p:nvSpPr>
          <p:cNvPr id="1296" name="PlaceHolder 6"/>
          <p:cNvSpPr>
            <a:spLocks noGrp="1"/>
          </p:cNvSpPr>
          <p:nvPr>
            <p:ph type="dt" idx="652"/>
          </p:nvPr>
        </p:nvSpPr>
        <p:spPr>
          <a:xfrm>
            <a:off x="685800" y="6248520"/>
            <a:ext cx="1904760" cy="456840"/>
          </a:xfrm>
          <a:prstGeom prst="rect">
            <a:avLst/>
          </a:prstGeom>
          <a:noFill/>
          <a:ln w="9360">
            <a:noFill/>
          </a:ln>
        </p:spPr>
        <p:txBody>
          <a:bodyPr lIns="91440" tIns="45720" rIns="91440" bIns="45720" numCol="1" spcCol="0" anchor="t">
            <a:noAutofit/>
          </a:bodyPr>
          <a:lstStyle>
            <a:lvl1pPr indent="0">
              <a:buNone/>
              <a:defRPr lang="pl-PL" sz="1400" b="0" u="none" strike="noStrike">
                <a:solidFill>
                  <a:srgbClr val="000000"/>
                </a:solidFill>
                <a:uFillTx/>
                <a:latin typeface="Times New Roman"/>
              </a:defRPr>
            </a:lvl1pPr>
          </a:lstStyle>
          <a:p>
            <a:pPr indent="0">
              <a:buNone/>
            </a:pPr>
            <a:r>
              <a:rPr lang="pl-PL" sz="1400" b="0" u="none" strike="noStrike">
                <a:solidFill>
                  <a:srgbClr val="000000"/>
                </a:solidFill>
                <a:uFillTx/>
                <a:latin typeface="Times New Roman"/>
              </a:rPr>
              <a:t>&lt;data/godzina&gt;</a:t>
            </a:r>
          </a:p>
        </p:txBody>
      </p:sp>
      <p:sp>
        <p:nvSpPr>
          <p:cNvPr id="1297" name="PlaceHolder 7"/>
          <p:cNvSpPr>
            <a:spLocks noGrp="1"/>
          </p:cNvSpPr>
          <p:nvPr>
            <p:ph type="ftr" idx="653"/>
          </p:nvPr>
        </p:nvSpPr>
        <p:spPr>
          <a:xfrm>
            <a:off x="3124080" y="6248520"/>
            <a:ext cx="2895120" cy="456840"/>
          </a:xfrm>
          <a:prstGeom prst="rect">
            <a:avLst/>
          </a:prstGeom>
          <a:noFill/>
          <a:ln w="9360">
            <a:noFill/>
          </a:ln>
        </p:spPr>
        <p:txBody>
          <a:bodyPr lIns="91440" tIns="45720" rIns="91440" bIns="45720" numCol="1" spcCol="0" anchor="t">
            <a:noAutofit/>
          </a:bodyPr>
          <a:lstStyle>
            <a:lvl1pPr indent="0" algn="ctr">
              <a:buNone/>
              <a:defRPr lang="pl-PL" sz="1400" b="0" u="none" strike="noStrike">
                <a:solidFill>
                  <a:srgbClr val="000000"/>
                </a:solidFill>
                <a:uFillTx/>
                <a:latin typeface="Times New Roman"/>
              </a:defRPr>
            </a:lvl1pPr>
          </a:lstStyle>
          <a:p>
            <a:pPr indent="0" algn="ctr">
              <a:buNone/>
            </a:pPr>
            <a:r>
              <a:rPr lang="pl-PL" sz="1400" b="0" u="none" strike="noStrike">
                <a:solidFill>
                  <a:srgbClr val="000000"/>
                </a:solidFill>
                <a:uFillTx/>
                <a:latin typeface="Times New Roman"/>
              </a:rPr>
              <a:t>&lt;stopka&gt;</a:t>
            </a:r>
          </a:p>
        </p:txBody>
      </p:sp>
      <p:sp>
        <p:nvSpPr>
          <p:cNvPr id="1298" name="PlaceHolder 8"/>
          <p:cNvSpPr>
            <a:spLocks noGrp="1"/>
          </p:cNvSpPr>
          <p:nvPr>
            <p:ph type="sldNum" idx="654"/>
          </p:nvPr>
        </p:nvSpPr>
        <p:spPr>
          <a:xfrm>
            <a:off x="6553080" y="6248520"/>
            <a:ext cx="1904760" cy="456840"/>
          </a:xfrm>
          <a:prstGeom prst="rect">
            <a:avLst/>
          </a:prstGeom>
          <a:noFill/>
          <a:ln w="9360">
            <a:noFill/>
          </a:ln>
        </p:spPr>
        <p:txBody>
          <a:bodyPr lIns="91440" tIns="45720" rIns="91440" bIns="45720" numCol="1" spcCol="0" anchor="t">
            <a:noAutofit/>
          </a:bodyPr>
          <a:lstStyle>
            <a:lvl1pPr indent="0" algn="r">
              <a:lnSpc>
                <a:spcPct val="100000"/>
              </a:lnSpc>
              <a:buNone/>
              <a:defRPr lang="pl-PL" sz="1400" b="1" u="none" strike="noStrike">
                <a:solidFill>
                  <a:srgbClr val="000000"/>
                </a:solidFill>
                <a:uFillTx/>
                <a:latin typeface="Times New Roman"/>
              </a:defRPr>
            </a:lvl1pPr>
          </a:lstStyle>
          <a:p>
            <a:pPr indent="0" algn="r">
              <a:lnSpc>
                <a:spcPct val="100000"/>
              </a:lnSpc>
              <a:buNone/>
            </a:pPr>
            <a:fld id="{4E6361A3-06C3-4B94-A41E-1516D3956286}" type="slidenum">
              <a:rPr lang="pl-PL" sz="1400" b="1" u="none" strike="noStrike">
                <a:solidFill>
                  <a:srgbClr val="000000"/>
                </a:solidFill>
                <a:uFillTx/>
                <a:latin typeface="Times New Roman"/>
              </a:rPr>
              <a:t>‹#›</a:t>
            </a:fld>
            <a:endParaRPr lang="pl-PL" sz="1400" b="0" u="none" strike="noStrik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4083" r:id="rId1"/>
  </p:sldLayoutIdLst>
  <p:txStyles>
    <p:titleStyle/>
    <p:bodyStyle/>
    <p:otherStyle/>
  </p:txStyles>
</p:sldMaster>
</file>

<file path=ppt/slideMasters/slideMaster204.xml><?xml version="1.0" encoding="utf-8"?>
<p:sldMaster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1299" name="PlaceHolder 1"/>
          <p:cNvSpPr>
            <a:spLocks noGrp="1"/>
          </p:cNvSpPr>
          <p:nvPr>
            <p:ph type="title"/>
          </p:nvPr>
        </p:nvSpPr>
        <p:spPr>
          <a:xfrm>
            <a:off x="685800" y="609480"/>
            <a:ext cx="7772040" cy="1142640"/>
          </a:xfrm>
          <a:prstGeom prst="rect">
            <a:avLst/>
          </a:prstGeom>
          <a:noFill/>
          <a:ln w="0">
            <a:noFill/>
          </a:ln>
        </p:spPr>
        <p:txBody>
          <a:bodyPr lIns="91440" tIns="45720" rIns="91440" bIns="45720" numCol="1" spcCol="0" anchor="ctr">
            <a:noAutofit/>
          </a:bodyPr>
          <a:lstStyle/>
          <a:p>
            <a:pPr indent="0" algn="ctr">
              <a:lnSpc>
                <a:spcPct val="100000"/>
              </a:lnSpc>
              <a:buNone/>
            </a:pPr>
            <a:r>
              <a:rPr lang="pl-PL" sz="4400" b="0" u="none" strike="noStrike">
                <a:solidFill>
                  <a:schemeClr val="dk2"/>
                </a:solidFill>
                <a:uFillTx/>
                <a:latin typeface="Times New Roman"/>
              </a:rPr>
              <a:t>Kliknij, aby edytować styl</a:t>
            </a:r>
            <a:endParaRPr lang="pl-PL" sz="4400" b="0" u="none" strike="noStrike">
              <a:solidFill>
                <a:schemeClr val="dk1"/>
              </a:solidFill>
              <a:uFillTx/>
              <a:latin typeface="Times New Roman"/>
            </a:endParaRPr>
          </a:p>
        </p:txBody>
      </p:sp>
      <p:sp>
        <p:nvSpPr>
          <p:cNvPr id="1300" name="PlaceHolder 2"/>
          <p:cNvSpPr>
            <a:spLocks noGrp="1"/>
          </p:cNvSpPr>
          <p:nvPr>
            <p:ph type="dt" idx="655"/>
          </p:nvPr>
        </p:nvSpPr>
        <p:spPr>
          <a:xfrm>
            <a:off x="685800" y="6248520"/>
            <a:ext cx="1904760" cy="456840"/>
          </a:xfrm>
          <a:prstGeom prst="rect">
            <a:avLst/>
          </a:prstGeom>
          <a:noFill/>
          <a:ln w="9360">
            <a:noFill/>
          </a:ln>
        </p:spPr>
        <p:txBody>
          <a:bodyPr lIns="91440" tIns="45720" rIns="91440" bIns="45720" numCol="1" spcCol="0" anchor="t">
            <a:noAutofit/>
          </a:bodyPr>
          <a:lstStyle>
            <a:lvl1pPr indent="0">
              <a:buNone/>
              <a:defRPr lang="pl-PL" sz="1400" b="0" u="none" strike="noStrike">
                <a:solidFill>
                  <a:srgbClr val="000000"/>
                </a:solidFill>
                <a:uFillTx/>
                <a:latin typeface="Times New Roman"/>
              </a:defRPr>
            </a:lvl1pPr>
          </a:lstStyle>
          <a:p>
            <a:pPr indent="0">
              <a:buNone/>
            </a:pPr>
            <a:r>
              <a:rPr lang="pl-PL" sz="1400" b="0" u="none" strike="noStrike">
                <a:solidFill>
                  <a:srgbClr val="000000"/>
                </a:solidFill>
                <a:uFillTx/>
                <a:latin typeface="Times New Roman"/>
              </a:rPr>
              <a:t>&lt;data/godzina&gt;</a:t>
            </a:r>
          </a:p>
        </p:txBody>
      </p:sp>
      <p:sp>
        <p:nvSpPr>
          <p:cNvPr id="1301" name="PlaceHolder 3"/>
          <p:cNvSpPr>
            <a:spLocks noGrp="1"/>
          </p:cNvSpPr>
          <p:nvPr>
            <p:ph type="ftr" idx="656"/>
          </p:nvPr>
        </p:nvSpPr>
        <p:spPr>
          <a:xfrm>
            <a:off x="3124080" y="6248520"/>
            <a:ext cx="2895120" cy="456840"/>
          </a:xfrm>
          <a:prstGeom prst="rect">
            <a:avLst/>
          </a:prstGeom>
          <a:noFill/>
          <a:ln w="9360">
            <a:noFill/>
          </a:ln>
        </p:spPr>
        <p:txBody>
          <a:bodyPr lIns="91440" tIns="45720" rIns="91440" bIns="45720" numCol="1" spcCol="0" anchor="t">
            <a:noAutofit/>
          </a:bodyPr>
          <a:lstStyle>
            <a:lvl1pPr indent="0" algn="ctr">
              <a:buNone/>
              <a:defRPr lang="pl-PL" sz="1400" b="0" u="none" strike="noStrike">
                <a:solidFill>
                  <a:srgbClr val="000000"/>
                </a:solidFill>
                <a:uFillTx/>
                <a:latin typeface="Times New Roman"/>
              </a:defRPr>
            </a:lvl1pPr>
          </a:lstStyle>
          <a:p>
            <a:pPr indent="0" algn="ctr">
              <a:buNone/>
            </a:pPr>
            <a:r>
              <a:rPr lang="pl-PL" sz="1400" b="0" u="none" strike="noStrike">
                <a:solidFill>
                  <a:srgbClr val="000000"/>
                </a:solidFill>
                <a:uFillTx/>
                <a:latin typeface="Times New Roman"/>
              </a:rPr>
              <a:t>&lt;stopka&gt;</a:t>
            </a:r>
          </a:p>
        </p:txBody>
      </p:sp>
      <p:sp>
        <p:nvSpPr>
          <p:cNvPr id="1302" name="PlaceHolder 4"/>
          <p:cNvSpPr>
            <a:spLocks noGrp="1"/>
          </p:cNvSpPr>
          <p:nvPr>
            <p:ph type="sldNum" idx="657"/>
          </p:nvPr>
        </p:nvSpPr>
        <p:spPr>
          <a:xfrm>
            <a:off x="6553080" y="6248520"/>
            <a:ext cx="1904760" cy="456840"/>
          </a:xfrm>
          <a:prstGeom prst="rect">
            <a:avLst/>
          </a:prstGeom>
          <a:noFill/>
          <a:ln w="9360">
            <a:noFill/>
          </a:ln>
        </p:spPr>
        <p:txBody>
          <a:bodyPr lIns="91440" tIns="45720" rIns="91440" bIns="45720" numCol="1" spcCol="0" anchor="t">
            <a:noAutofit/>
          </a:bodyPr>
          <a:lstStyle>
            <a:lvl1pPr indent="0" algn="r">
              <a:lnSpc>
                <a:spcPct val="100000"/>
              </a:lnSpc>
              <a:buNone/>
              <a:defRPr lang="pl-PL" sz="1400" b="1" u="none" strike="noStrike">
                <a:solidFill>
                  <a:srgbClr val="000000"/>
                </a:solidFill>
                <a:uFillTx/>
                <a:latin typeface="Times New Roman"/>
              </a:defRPr>
            </a:lvl1pPr>
          </a:lstStyle>
          <a:p>
            <a:pPr indent="0" algn="r">
              <a:lnSpc>
                <a:spcPct val="100000"/>
              </a:lnSpc>
              <a:buNone/>
            </a:pPr>
            <a:fld id="{192A356B-082E-4C2A-BAC5-B69881681956}" type="slidenum">
              <a:rPr lang="pl-PL" sz="1400" b="1" u="none" strike="noStrike">
                <a:solidFill>
                  <a:srgbClr val="000000"/>
                </a:solidFill>
                <a:uFillTx/>
                <a:latin typeface="Times New Roman"/>
              </a:rPr>
              <a:t>‹#›</a:t>
            </a:fld>
            <a:endParaRPr lang="pl-PL" sz="1400" b="0" u="none" strike="noStrik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4085" r:id="rId1"/>
  </p:sldLayoutIdLst>
  <p:txStyles>
    <p:titleStyle/>
    <p:bodyStyle/>
    <p:otherStyle/>
  </p:txStyles>
</p:sldMaster>
</file>

<file path=ppt/slideMasters/slideMaster205.xml><?xml version="1.0" encoding="utf-8"?>
<p:sldMaster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1304" name="PlaceHolder 1"/>
          <p:cNvSpPr>
            <a:spLocks noGrp="1"/>
          </p:cNvSpPr>
          <p:nvPr>
            <p:ph type="dt" idx="658"/>
          </p:nvPr>
        </p:nvSpPr>
        <p:spPr>
          <a:xfrm>
            <a:off x="685800" y="6248520"/>
            <a:ext cx="1904760" cy="456840"/>
          </a:xfrm>
          <a:prstGeom prst="rect">
            <a:avLst/>
          </a:prstGeom>
          <a:noFill/>
          <a:ln w="9360">
            <a:noFill/>
          </a:ln>
        </p:spPr>
        <p:txBody>
          <a:bodyPr lIns="91440" tIns="45720" rIns="91440" bIns="45720" numCol="1" spcCol="0" anchor="t">
            <a:noAutofit/>
          </a:bodyPr>
          <a:lstStyle>
            <a:lvl1pPr indent="0">
              <a:buNone/>
              <a:defRPr lang="pl-PL" sz="1400" b="0" u="none" strike="noStrike">
                <a:solidFill>
                  <a:srgbClr val="000000"/>
                </a:solidFill>
                <a:uFillTx/>
                <a:latin typeface="Times New Roman"/>
              </a:defRPr>
            </a:lvl1pPr>
          </a:lstStyle>
          <a:p>
            <a:pPr indent="0">
              <a:buNone/>
            </a:pPr>
            <a:r>
              <a:rPr lang="pl-PL" sz="1400" b="0" u="none" strike="noStrike">
                <a:solidFill>
                  <a:srgbClr val="000000"/>
                </a:solidFill>
                <a:uFillTx/>
                <a:latin typeface="Times New Roman"/>
              </a:rPr>
              <a:t>&lt;data/godzina&gt;</a:t>
            </a:r>
          </a:p>
        </p:txBody>
      </p:sp>
      <p:sp>
        <p:nvSpPr>
          <p:cNvPr id="1305" name="PlaceHolder 2"/>
          <p:cNvSpPr>
            <a:spLocks noGrp="1"/>
          </p:cNvSpPr>
          <p:nvPr>
            <p:ph type="ftr" idx="659"/>
          </p:nvPr>
        </p:nvSpPr>
        <p:spPr>
          <a:xfrm>
            <a:off x="3124080" y="6248520"/>
            <a:ext cx="2895120" cy="456840"/>
          </a:xfrm>
          <a:prstGeom prst="rect">
            <a:avLst/>
          </a:prstGeom>
          <a:noFill/>
          <a:ln w="9360">
            <a:noFill/>
          </a:ln>
        </p:spPr>
        <p:txBody>
          <a:bodyPr lIns="91440" tIns="45720" rIns="91440" bIns="45720" numCol="1" spcCol="0" anchor="t">
            <a:noAutofit/>
          </a:bodyPr>
          <a:lstStyle>
            <a:lvl1pPr indent="0" algn="ctr">
              <a:buNone/>
              <a:defRPr lang="pl-PL" sz="1400" b="0" u="none" strike="noStrike">
                <a:solidFill>
                  <a:srgbClr val="000000"/>
                </a:solidFill>
                <a:uFillTx/>
                <a:latin typeface="Times New Roman"/>
              </a:defRPr>
            </a:lvl1pPr>
          </a:lstStyle>
          <a:p>
            <a:pPr indent="0" algn="ctr">
              <a:buNone/>
            </a:pPr>
            <a:r>
              <a:rPr lang="pl-PL" sz="1400" b="0" u="none" strike="noStrike">
                <a:solidFill>
                  <a:srgbClr val="000000"/>
                </a:solidFill>
                <a:uFillTx/>
                <a:latin typeface="Times New Roman"/>
              </a:rPr>
              <a:t>&lt;stopka&gt;</a:t>
            </a:r>
          </a:p>
        </p:txBody>
      </p:sp>
      <p:sp>
        <p:nvSpPr>
          <p:cNvPr id="1306" name="PlaceHolder 3"/>
          <p:cNvSpPr>
            <a:spLocks noGrp="1"/>
          </p:cNvSpPr>
          <p:nvPr>
            <p:ph type="sldNum" idx="660"/>
          </p:nvPr>
        </p:nvSpPr>
        <p:spPr>
          <a:xfrm>
            <a:off x="6553080" y="6248520"/>
            <a:ext cx="1904760" cy="456840"/>
          </a:xfrm>
          <a:prstGeom prst="rect">
            <a:avLst/>
          </a:prstGeom>
          <a:noFill/>
          <a:ln w="9360">
            <a:noFill/>
          </a:ln>
        </p:spPr>
        <p:txBody>
          <a:bodyPr lIns="91440" tIns="45720" rIns="91440" bIns="45720" numCol="1" spcCol="0" anchor="t">
            <a:noAutofit/>
          </a:bodyPr>
          <a:lstStyle>
            <a:lvl1pPr indent="0" algn="r">
              <a:lnSpc>
                <a:spcPct val="100000"/>
              </a:lnSpc>
              <a:buNone/>
              <a:defRPr lang="pl-PL" sz="1400" b="1" u="none" strike="noStrike">
                <a:solidFill>
                  <a:srgbClr val="000000"/>
                </a:solidFill>
                <a:uFillTx/>
                <a:latin typeface="Times New Roman"/>
              </a:defRPr>
            </a:lvl1pPr>
          </a:lstStyle>
          <a:p>
            <a:pPr indent="0" algn="r">
              <a:lnSpc>
                <a:spcPct val="100000"/>
              </a:lnSpc>
              <a:buNone/>
            </a:pPr>
            <a:fld id="{05E5FFF2-96BB-4491-92CE-9F222676A659}" type="slidenum">
              <a:rPr lang="pl-PL" sz="1400" b="1" u="none" strike="noStrike">
                <a:solidFill>
                  <a:srgbClr val="000000"/>
                </a:solidFill>
                <a:uFillTx/>
                <a:latin typeface="Times New Roman"/>
              </a:rPr>
              <a:t>‹#›</a:t>
            </a:fld>
            <a:endParaRPr lang="pl-PL" sz="1400" b="0" u="none" strike="noStrik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4087" r:id="rId1"/>
  </p:sldLayoutIdLst>
  <p:txStyles>
    <p:titleStyle/>
    <p:bodyStyle/>
    <p:otherStyle/>
  </p:txStyles>
</p:sldMaster>
</file>

<file path=ppt/slideMasters/slideMaster206.xml><?xml version="1.0" encoding="utf-8"?>
<p:sldMaster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1307" name="PlaceHolder 1"/>
          <p:cNvSpPr>
            <a:spLocks noGrp="1"/>
          </p:cNvSpPr>
          <p:nvPr>
            <p:ph type="title"/>
          </p:nvPr>
        </p:nvSpPr>
        <p:spPr>
          <a:xfrm>
            <a:off x="457200" y="272880"/>
            <a:ext cx="3007800" cy="1161720"/>
          </a:xfrm>
          <a:prstGeom prst="rect">
            <a:avLst/>
          </a:prstGeom>
          <a:noFill/>
          <a:ln w="0">
            <a:noFill/>
          </a:ln>
        </p:spPr>
        <p:txBody>
          <a:bodyPr lIns="91440" tIns="45720" rIns="91440" bIns="45720" numCol="1" spcCol="0" anchor="b">
            <a:noAutofit/>
          </a:bodyPr>
          <a:lstStyle/>
          <a:p>
            <a:pPr indent="0">
              <a:lnSpc>
                <a:spcPct val="100000"/>
              </a:lnSpc>
              <a:buNone/>
            </a:pPr>
            <a:r>
              <a:rPr lang="pl-PL" sz="2000" b="1" u="none" strike="noStrike">
                <a:solidFill>
                  <a:schemeClr val="dk2"/>
                </a:solidFill>
                <a:uFillTx/>
                <a:latin typeface="Times New Roman"/>
              </a:rPr>
              <a:t>Kliknij, aby edytować styl</a:t>
            </a:r>
            <a:endParaRPr lang="pl-PL" sz="2000" b="0" u="none" strike="noStrike">
              <a:solidFill>
                <a:schemeClr val="dk1"/>
              </a:solidFill>
              <a:uFillTx/>
              <a:latin typeface="Times New Roman"/>
            </a:endParaRPr>
          </a:p>
        </p:txBody>
      </p:sp>
      <p:sp>
        <p:nvSpPr>
          <p:cNvPr id="1308" name="PlaceHolder 2"/>
          <p:cNvSpPr>
            <a:spLocks noGrp="1"/>
          </p:cNvSpPr>
          <p:nvPr>
            <p:ph type="body"/>
          </p:nvPr>
        </p:nvSpPr>
        <p:spPr>
          <a:xfrm>
            <a:off x="3575160" y="272880"/>
            <a:ext cx="5111280" cy="5852880"/>
          </a:xfrm>
          <a:prstGeom prst="rect">
            <a:avLst/>
          </a:prstGeom>
          <a:noFill/>
          <a:ln w="0">
            <a:noFill/>
          </a:ln>
        </p:spPr>
        <p:txBody>
          <a:bodyPr lIns="91440" tIns="45720" rIns="91440" bIns="45720" numCol="1" spcCol="0" anchor="t">
            <a:noAutofit/>
          </a:bodyPr>
          <a:lstStyle/>
          <a:p>
            <a:pPr marL="343080" indent="-343080">
              <a:lnSpc>
                <a:spcPct val="100000"/>
              </a:lnSpc>
              <a:spcBef>
                <a:spcPts val="641"/>
              </a:spcBef>
              <a:buClr>
                <a:srgbClr val="000000"/>
              </a:buClr>
              <a:buFont typeface="Symbol" charset="2"/>
              <a:buChar char=""/>
            </a:pPr>
            <a:r>
              <a:rPr lang="pl-PL" sz="3200" b="0" u="none" strike="noStrike">
                <a:solidFill>
                  <a:schemeClr val="dk1"/>
                </a:solidFill>
                <a:uFillTx/>
                <a:latin typeface="Times New Roman"/>
              </a:rPr>
              <a:t>Kliknij, aby edytować style wzorca tekstu</a:t>
            </a:r>
          </a:p>
          <a:p>
            <a:pPr marL="743040" lvl="1" indent="-285840">
              <a:lnSpc>
                <a:spcPct val="100000"/>
              </a:lnSpc>
              <a:spcBef>
                <a:spcPts val="561"/>
              </a:spcBef>
              <a:buClr>
                <a:srgbClr val="000000"/>
              </a:buClr>
              <a:buFont typeface="Symbol" charset="2"/>
              <a:buChar char=""/>
            </a:pPr>
            <a:r>
              <a:rPr lang="pl-PL" sz="2800" b="0" u="none" strike="noStrike">
                <a:solidFill>
                  <a:schemeClr val="dk1"/>
                </a:solidFill>
                <a:uFillTx/>
                <a:latin typeface="Times New Roman"/>
              </a:rPr>
              <a:t>Drugi poziom</a:t>
            </a:r>
          </a:p>
          <a:p>
            <a:pPr marL="1143000" lvl="2" indent="-228600">
              <a:lnSpc>
                <a:spcPct val="100000"/>
              </a:lnSpc>
              <a:spcBef>
                <a:spcPts val="479"/>
              </a:spcBef>
              <a:buClr>
                <a:srgbClr val="000000"/>
              </a:buClr>
              <a:buFont typeface="Symbol" charset="2"/>
              <a:buChar char=""/>
            </a:pPr>
            <a:r>
              <a:rPr lang="pl-PL" sz="2400" b="0" u="none" strike="noStrike">
                <a:solidFill>
                  <a:schemeClr val="dk1"/>
                </a:solidFill>
                <a:uFillTx/>
                <a:latin typeface="Times New Roman"/>
              </a:rPr>
              <a:t>Trzeci poziom</a:t>
            </a:r>
          </a:p>
          <a:p>
            <a:pPr marL="1600200" lvl="3" indent="-228600">
              <a:lnSpc>
                <a:spcPct val="100000"/>
              </a:lnSpc>
              <a:spcBef>
                <a:spcPts val="400"/>
              </a:spcBef>
              <a:buClr>
                <a:srgbClr val="000000"/>
              </a:buClr>
              <a:buFont typeface="Symbol" charset="2"/>
              <a:buChar char=""/>
            </a:pPr>
            <a:r>
              <a:rPr lang="pl-PL" sz="2000" b="0" u="none" strike="noStrike">
                <a:solidFill>
                  <a:schemeClr val="dk1"/>
                </a:solidFill>
                <a:uFillTx/>
                <a:latin typeface="Times New Roman"/>
              </a:rPr>
              <a:t>Czwarty poziom</a:t>
            </a:r>
          </a:p>
          <a:p>
            <a:pPr marL="2057400" lvl="4" indent="-228600">
              <a:lnSpc>
                <a:spcPct val="100000"/>
              </a:lnSpc>
              <a:spcBef>
                <a:spcPts val="400"/>
              </a:spcBef>
              <a:buClr>
                <a:srgbClr val="000000"/>
              </a:buClr>
              <a:buFont typeface="OpenSymbol"/>
              <a:buChar char="»"/>
            </a:pPr>
            <a:r>
              <a:rPr lang="pl-PL" sz="2000" b="0" u="none" strike="noStrike">
                <a:solidFill>
                  <a:schemeClr val="dk1"/>
                </a:solidFill>
                <a:uFillTx/>
                <a:latin typeface="Times New Roman"/>
              </a:rPr>
              <a:t>Piąty poziom</a:t>
            </a:r>
          </a:p>
        </p:txBody>
      </p:sp>
      <p:sp>
        <p:nvSpPr>
          <p:cNvPr id="1309" name="PlaceHolder 3"/>
          <p:cNvSpPr>
            <a:spLocks noGrp="1"/>
          </p:cNvSpPr>
          <p:nvPr>
            <p:ph type="body"/>
          </p:nvPr>
        </p:nvSpPr>
        <p:spPr>
          <a:xfrm>
            <a:off x="457200" y="1434960"/>
            <a:ext cx="3007800" cy="4690800"/>
          </a:xfrm>
          <a:prstGeom prst="rect">
            <a:avLst/>
          </a:prstGeom>
          <a:noFill/>
          <a:ln w="0">
            <a:noFill/>
          </a:ln>
        </p:spPr>
        <p:txBody>
          <a:bodyPr lIns="91440" tIns="45720" rIns="91440" bIns="45720" numCol="1" spcCol="0" anchor="t">
            <a:noAutofit/>
          </a:bodyPr>
          <a:lstStyle/>
          <a:p>
            <a:pPr indent="0">
              <a:lnSpc>
                <a:spcPct val="100000"/>
              </a:lnSpc>
              <a:spcBef>
                <a:spcPts val="281"/>
              </a:spcBef>
              <a:buNone/>
              <a:tabLst>
                <a:tab pos="0" algn="l"/>
              </a:tabLst>
            </a:pPr>
            <a:r>
              <a:rPr lang="pl-PL" sz="1400" b="0" u="none" strike="noStrike">
                <a:solidFill>
                  <a:schemeClr val="dk1"/>
                </a:solidFill>
                <a:uFillTx/>
                <a:latin typeface="Times New Roman"/>
              </a:rPr>
              <a:t>Kliknij, aby edytować style wzorca tekstu</a:t>
            </a:r>
          </a:p>
        </p:txBody>
      </p:sp>
      <p:sp>
        <p:nvSpPr>
          <p:cNvPr id="1310" name="PlaceHolder 4"/>
          <p:cNvSpPr>
            <a:spLocks noGrp="1"/>
          </p:cNvSpPr>
          <p:nvPr>
            <p:ph type="dt" idx="661"/>
          </p:nvPr>
        </p:nvSpPr>
        <p:spPr>
          <a:xfrm>
            <a:off x="685800" y="6248520"/>
            <a:ext cx="1904760" cy="456840"/>
          </a:xfrm>
          <a:prstGeom prst="rect">
            <a:avLst/>
          </a:prstGeom>
          <a:noFill/>
          <a:ln w="9360">
            <a:noFill/>
          </a:ln>
        </p:spPr>
        <p:txBody>
          <a:bodyPr lIns="91440" tIns="45720" rIns="91440" bIns="45720" numCol="1" spcCol="0" anchor="t">
            <a:noAutofit/>
          </a:bodyPr>
          <a:lstStyle>
            <a:lvl1pPr indent="0">
              <a:buNone/>
              <a:defRPr lang="pl-PL" sz="1400" b="0" u="none" strike="noStrike">
                <a:solidFill>
                  <a:srgbClr val="000000"/>
                </a:solidFill>
                <a:uFillTx/>
                <a:latin typeface="Times New Roman"/>
              </a:defRPr>
            </a:lvl1pPr>
          </a:lstStyle>
          <a:p>
            <a:pPr indent="0">
              <a:buNone/>
            </a:pPr>
            <a:r>
              <a:rPr lang="pl-PL" sz="1400" b="0" u="none" strike="noStrike">
                <a:solidFill>
                  <a:srgbClr val="000000"/>
                </a:solidFill>
                <a:uFillTx/>
                <a:latin typeface="Times New Roman"/>
              </a:rPr>
              <a:t>&lt;data/godzina&gt;</a:t>
            </a:r>
          </a:p>
        </p:txBody>
      </p:sp>
      <p:sp>
        <p:nvSpPr>
          <p:cNvPr id="1311" name="PlaceHolder 5"/>
          <p:cNvSpPr>
            <a:spLocks noGrp="1"/>
          </p:cNvSpPr>
          <p:nvPr>
            <p:ph type="ftr" idx="662"/>
          </p:nvPr>
        </p:nvSpPr>
        <p:spPr>
          <a:xfrm>
            <a:off x="3124080" y="6248520"/>
            <a:ext cx="2895120" cy="456840"/>
          </a:xfrm>
          <a:prstGeom prst="rect">
            <a:avLst/>
          </a:prstGeom>
          <a:noFill/>
          <a:ln w="9360">
            <a:noFill/>
          </a:ln>
        </p:spPr>
        <p:txBody>
          <a:bodyPr lIns="91440" tIns="45720" rIns="91440" bIns="45720" numCol="1" spcCol="0" anchor="t">
            <a:noAutofit/>
          </a:bodyPr>
          <a:lstStyle>
            <a:lvl1pPr indent="0" algn="ctr">
              <a:buNone/>
              <a:defRPr lang="pl-PL" sz="1400" b="0" u="none" strike="noStrike">
                <a:solidFill>
                  <a:srgbClr val="000000"/>
                </a:solidFill>
                <a:uFillTx/>
                <a:latin typeface="Times New Roman"/>
              </a:defRPr>
            </a:lvl1pPr>
          </a:lstStyle>
          <a:p>
            <a:pPr indent="0" algn="ctr">
              <a:buNone/>
            </a:pPr>
            <a:r>
              <a:rPr lang="pl-PL" sz="1400" b="0" u="none" strike="noStrike">
                <a:solidFill>
                  <a:srgbClr val="000000"/>
                </a:solidFill>
                <a:uFillTx/>
                <a:latin typeface="Times New Roman"/>
              </a:rPr>
              <a:t>&lt;stopka&gt;</a:t>
            </a:r>
          </a:p>
        </p:txBody>
      </p:sp>
      <p:sp>
        <p:nvSpPr>
          <p:cNvPr id="1312" name="PlaceHolder 6"/>
          <p:cNvSpPr>
            <a:spLocks noGrp="1"/>
          </p:cNvSpPr>
          <p:nvPr>
            <p:ph type="sldNum" idx="663"/>
          </p:nvPr>
        </p:nvSpPr>
        <p:spPr>
          <a:xfrm>
            <a:off x="6553080" y="6248520"/>
            <a:ext cx="1904760" cy="456840"/>
          </a:xfrm>
          <a:prstGeom prst="rect">
            <a:avLst/>
          </a:prstGeom>
          <a:noFill/>
          <a:ln w="9360">
            <a:noFill/>
          </a:ln>
        </p:spPr>
        <p:txBody>
          <a:bodyPr lIns="91440" tIns="45720" rIns="91440" bIns="45720" numCol="1" spcCol="0" anchor="t">
            <a:noAutofit/>
          </a:bodyPr>
          <a:lstStyle>
            <a:lvl1pPr indent="0" algn="r">
              <a:lnSpc>
                <a:spcPct val="100000"/>
              </a:lnSpc>
              <a:buNone/>
              <a:defRPr lang="pl-PL" sz="1400" b="1" u="none" strike="noStrike">
                <a:solidFill>
                  <a:srgbClr val="000000"/>
                </a:solidFill>
                <a:uFillTx/>
                <a:latin typeface="Times New Roman"/>
              </a:defRPr>
            </a:lvl1pPr>
          </a:lstStyle>
          <a:p>
            <a:pPr indent="0" algn="r">
              <a:lnSpc>
                <a:spcPct val="100000"/>
              </a:lnSpc>
              <a:buNone/>
            </a:pPr>
            <a:fld id="{DE4CA1B9-190A-424F-AB0B-05A9B934ED0F}" type="slidenum">
              <a:rPr lang="pl-PL" sz="1400" b="1" u="none" strike="noStrike">
                <a:solidFill>
                  <a:srgbClr val="000000"/>
                </a:solidFill>
                <a:uFillTx/>
                <a:latin typeface="Times New Roman"/>
              </a:rPr>
              <a:t>‹#›</a:t>
            </a:fld>
            <a:endParaRPr lang="pl-PL" sz="1400" b="0" u="none" strike="noStrik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4089" r:id="rId1"/>
  </p:sldLayoutIdLst>
  <p:txStyles>
    <p:titleStyle/>
    <p:bodyStyle/>
    <p:otherStyle/>
  </p:txStyles>
</p:sldMaster>
</file>

<file path=ppt/slideMasters/slideMaster207.xml><?xml version="1.0" encoding="utf-8"?>
<p:sldMaster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1313" name="PlaceHolder 1"/>
          <p:cNvSpPr>
            <a:spLocks noGrp="1"/>
          </p:cNvSpPr>
          <p:nvPr>
            <p:ph type="title"/>
          </p:nvPr>
        </p:nvSpPr>
        <p:spPr>
          <a:xfrm>
            <a:off x="1792440" y="4800600"/>
            <a:ext cx="5486040" cy="566280"/>
          </a:xfrm>
          <a:prstGeom prst="rect">
            <a:avLst/>
          </a:prstGeom>
          <a:noFill/>
          <a:ln w="0">
            <a:noFill/>
          </a:ln>
        </p:spPr>
        <p:txBody>
          <a:bodyPr lIns="91440" tIns="45720" rIns="91440" bIns="45720" numCol="1" spcCol="0" anchor="b">
            <a:noAutofit/>
          </a:bodyPr>
          <a:lstStyle/>
          <a:p>
            <a:pPr indent="0">
              <a:lnSpc>
                <a:spcPct val="100000"/>
              </a:lnSpc>
              <a:buNone/>
            </a:pPr>
            <a:r>
              <a:rPr lang="pl-PL" sz="2000" b="1" u="none" strike="noStrike">
                <a:solidFill>
                  <a:schemeClr val="dk2"/>
                </a:solidFill>
                <a:uFillTx/>
                <a:latin typeface="Times New Roman"/>
              </a:rPr>
              <a:t>Kliknij, aby edytować styl</a:t>
            </a:r>
            <a:endParaRPr lang="pl-PL" sz="2000" b="0" u="none" strike="noStrike">
              <a:solidFill>
                <a:schemeClr val="dk1"/>
              </a:solidFill>
              <a:uFillTx/>
              <a:latin typeface="Times New Roman"/>
            </a:endParaRPr>
          </a:p>
        </p:txBody>
      </p:sp>
      <p:sp>
        <p:nvSpPr>
          <p:cNvPr id="1314" name="PlaceHolder 2"/>
          <p:cNvSpPr>
            <a:spLocks noGrp="1"/>
          </p:cNvSpPr>
          <p:nvPr>
            <p:ph type="body"/>
          </p:nvPr>
        </p:nvSpPr>
        <p:spPr>
          <a:xfrm>
            <a:off x="1792440" y="612720"/>
            <a:ext cx="5486040" cy="4114440"/>
          </a:xfrm>
          <a:prstGeom prst="rect">
            <a:avLst/>
          </a:prstGeom>
          <a:noFill/>
          <a:ln w="0">
            <a:noFill/>
          </a:ln>
        </p:spPr>
        <p:txBody>
          <a:bodyPr lIns="90000" tIns="45000" rIns="90000" bIns="45000" anchor="t">
            <a:noAutofit/>
          </a:bodyPr>
          <a:lstStyle/>
          <a:p>
            <a:pPr marL="432000" indent="-324000">
              <a:spcBef>
                <a:spcPts val="1417"/>
              </a:spcBef>
              <a:buClr>
                <a:srgbClr val="000000"/>
              </a:buClr>
              <a:buSzPct val="45000"/>
              <a:buFont typeface="Wingdings" charset="2"/>
              <a:buChar char=""/>
            </a:pPr>
            <a:r>
              <a:rPr lang="pl-PL" sz="3200" b="0" u="none" strike="noStrike">
                <a:solidFill>
                  <a:schemeClr val="dk1"/>
                </a:solidFill>
                <a:uFillTx/>
                <a:latin typeface="Times New Roman"/>
              </a:rPr>
              <a:t>Kliknij, aby edytować format tekstu konspektu</a:t>
            </a:r>
          </a:p>
          <a:p>
            <a:pPr marL="864000" lvl="1" indent="-324000">
              <a:spcBef>
                <a:spcPts val="1134"/>
              </a:spcBef>
              <a:buClr>
                <a:srgbClr val="000000"/>
              </a:buClr>
              <a:buSzPct val="75000"/>
              <a:buFont typeface="Symbol" charset="2"/>
              <a:buChar char=""/>
            </a:pPr>
            <a:r>
              <a:rPr lang="pl-PL" sz="3200" b="0" u="none" strike="noStrike">
                <a:solidFill>
                  <a:schemeClr val="dk1"/>
                </a:solidFill>
                <a:uFillTx/>
                <a:latin typeface="Times New Roman"/>
              </a:rPr>
              <a:t>Drugi poziom konspektu</a:t>
            </a:r>
          </a:p>
          <a:p>
            <a:pPr marL="1296000" lvl="2" indent="-288000">
              <a:spcBef>
                <a:spcPts val="850"/>
              </a:spcBef>
              <a:buClr>
                <a:srgbClr val="000000"/>
              </a:buClr>
              <a:buSzPct val="45000"/>
              <a:buFont typeface="Wingdings" charset="2"/>
              <a:buChar char=""/>
            </a:pPr>
            <a:r>
              <a:rPr lang="pl-PL" sz="3200" b="0" u="none" strike="noStrike">
                <a:solidFill>
                  <a:schemeClr val="dk1"/>
                </a:solidFill>
                <a:uFillTx/>
                <a:latin typeface="Times New Roman"/>
              </a:rPr>
              <a:t>Trzeci poziom konspektu</a:t>
            </a:r>
          </a:p>
          <a:p>
            <a:pPr marL="1728000" lvl="3" indent="-216000">
              <a:spcBef>
                <a:spcPts val="567"/>
              </a:spcBef>
              <a:buClr>
                <a:srgbClr val="000000"/>
              </a:buClr>
              <a:buSzPct val="75000"/>
              <a:buFont typeface="Symbol" charset="2"/>
              <a:buChar char=""/>
            </a:pPr>
            <a:r>
              <a:rPr lang="pl-PL" sz="3200" b="0" u="none" strike="noStrike">
                <a:solidFill>
                  <a:schemeClr val="dk1"/>
                </a:solidFill>
                <a:uFillTx/>
                <a:latin typeface="Times New Roman"/>
              </a:rPr>
              <a:t>Czwarty poziom konspektu</a:t>
            </a:r>
          </a:p>
          <a:p>
            <a:pPr marL="2160000" lvl="4" indent="-216000">
              <a:spcBef>
                <a:spcPts val="283"/>
              </a:spcBef>
              <a:buClr>
                <a:srgbClr val="000000"/>
              </a:buClr>
              <a:buSzPct val="45000"/>
              <a:buFont typeface="Wingdings" charset="2"/>
              <a:buChar char=""/>
            </a:pPr>
            <a:r>
              <a:rPr lang="pl-PL" sz="3200" b="0" u="none" strike="noStrike">
                <a:solidFill>
                  <a:schemeClr val="dk1"/>
                </a:solidFill>
                <a:uFillTx/>
                <a:latin typeface="Times New Roman"/>
              </a:rPr>
              <a:t>Piąty poziom konspektu</a:t>
            </a:r>
          </a:p>
          <a:p>
            <a:pPr marL="2592000" lvl="5" indent="-216000">
              <a:spcBef>
                <a:spcPts val="283"/>
              </a:spcBef>
              <a:buClr>
                <a:srgbClr val="000000"/>
              </a:buClr>
              <a:buSzPct val="45000"/>
              <a:buFont typeface="Wingdings" charset="2"/>
              <a:buChar char=""/>
            </a:pPr>
            <a:r>
              <a:rPr lang="pl-PL" sz="3200" b="0" u="none" strike="noStrike">
                <a:solidFill>
                  <a:schemeClr val="dk1"/>
                </a:solidFill>
                <a:uFillTx/>
                <a:latin typeface="Times New Roman"/>
              </a:rPr>
              <a:t>Szósty poziom konspektu</a:t>
            </a:r>
          </a:p>
          <a:p>
            <a:pPr marL="3024000" lvl="6" indent="-216000">
              <a:spcBef>
                <a:spcPts val="283"/>
              </a:spcBef>
              <a:buClr>
                <a:srgbClr val="000000"/>
              </a:buClr>
              <a:buSzPct val="45000"/>
              <a:buFont typeface="Wingdings" charset="2"/>
              <a:buChar char=""/>
            </a:pPr>
            <a:r>
              <a:rPr lang="pl-PL" sz="3200" b="0" u="none" strike="noStrike">
                <a:solidFill>
                  <a:schemeClr val="dk1"/>
                </a:solidFill>
                <a:uFillTx/>
                <a:latin typeface="Times New Roman"/>
              </a:rPr>
              <a:t>Siódmy poziom konspektu</a:t>
            </a:r>
          </a:p>
        </p:txBody>
      </p:sp>
      <p:sp>
        <p:nvSpPr>
          <p:cNvPr id="1315" name="PlaceHolder 3"/>
          <p:cNvSpPr>
            <a:spLocks noGrp="1"/>
          </p:cNvSpPr>
          <p:nvPr>
            <p:ph type="body"/>
          </p:nvPr>
        </p:nvSpPr>
        <p:spPr>
          <a:xfrm>
            <a:off x="1792440" y="5367240"/>
            <a:ext cx="5486040" cy="804600"/>
          </a:xfrm>
          <a:prstGeom prst="rect">
            <a:avLst/>
          </a:prstGeom>
          <a:noFill/>
          <a:ln w="0">
            <a:noFill/>
          </a:ln>
        </p:spPr>
        <p:txBody>
          <a:bodyPr lIns="91440" tIns="45720" rIns="91440" bIns="45720" numCol="1" spcCol="0" anchor="t">
            <a:noAutofit/>
          </a:bodyPr>
          <a:lstStyle/>
          <a:p>
            <a:pPr indent="0">
              <a:lnSpc>
                <a:spcPct val="100000"/>
              </a:lnSpc>
              <a:spcBef>
                <a:spcPts val="281"/>
              </a:spcBef>
              <a:buNone/>
              <a:tabLst>
                <a:tab pos="0" algn="l"/>
              </a:tabLst>
            </a:pPr>
            <a:r>
              <a:rPr lang="pl-PL" sz="1400" b="0" u="none" strike="noStrike">
                <a:solidFill>
                  <a:schemeClr val="dk1"/>
                </a:solidFill>
                <a:uFillTx/>
                <a:latin typeface="Times New Roman"/>
              </a:rPr>
              <a:t>Kliknij, aby edytować style wzorca tekstu</a:t>
            </a:r>
          </a:p>
        </p:txBody>
      </p:sp>
      <p:sp>
        <p:nvSpPr>
          <p:cNvPr id="1316" name="PlaceHolder 4"/>
          <p:cNvSpPr>
            <a:spLocks noGrp="1"/>
          </p:cNvSpPr>
          <p:nvPr>
            <p:ph type="dt" idx="664"/>
          </p:nvPr>
        </p:nvSpPr>
        <p:spPr>
          <a:xfrm>
            <a:off x="685800" y="6248520"/>
            <a:ext cx="1904760" cy="456840"/>
          </a:xfrm>
          <a:prstGeom prst="rect">
            <a:avLst/>
          </a:prstGeom>
          <a:noFill/>
          <a:ln w="9360">
            <a:noFill/>
          </a:ln>
        </p:spPr>
        <p:txBody>
          <a:bodyPr lIns="91440" tIns="45720" rIns="91440" bIns="45720" numCol="1" spcCol="0" anchor="t">
            <a:noAutofit/>
          </a:bodyPr>
          <a:lstStyle>
            <a:lvl1pPr indent="0">
              <a:buNone/>
              <a:defRPr lang="pl-PL" sz="1400" b="0" u="none" strike="noStrike">
                <a:solidFill>
                  <a:srgbClr val="000000"/>
                </a:solidFill>
                <a:uFillTx/>
                <a:latin typeface="Times New Roman"/>
              </a:defRPr>
            </a:lvl1pPr>
          </a:lstStyle>
          <a:p>
            <a:pPr indent="0">
              <a:buNone/>
            </a:pPr>
            <a:r>
              <a:rPr lang="pl-PL" sz="1400" b="0" u="none" strike="noStrike">
                <a:solidFill>
                  <a:srgbClr val="000000"/>
                </a:solidFill>
                <a:uFillTx/>
                <a:latin typeface="Times New Roman"/>
              </a:rPr>
              <a:t>&lt;data/godzina&gt;</a:t>
            </a:r>
          </a:p>
        </p:txBody>
      </p:sp>
      <p:sp>
        <p:nvSpPr>
          <p:cNvPr id="1317" name="PlaceHolder 5"/>
          <p:cNvSpPr>
            <a:spLocks noGrp="1"/>
          </p:cNvSpPr>
          <p:nvPr>
            <p:ph type="ftr" idx="665"/>
          </p:nvPr>
        </p:nvSpPr>
        <p:spPr>
          <a:xfrm>
            <a:off x="3124080" y="6248520"/>
            <a:ext cx="2895120" cy="456840"/>
          </a:xfrm>
          <a:prstGeom prst="rect">
            <a:avLst/>
          </a:prstGeom>
          <a:noFill/>
          <a:ln w="9360">
            <a:noFill/>
          </a:ln>
        </p:spPr>
        <p:txBody>
          <a:bodyPr lIns="91440" tIns="45720" rIns="91440" bIns="45720" numCol="1" spcCol="0" anchor="t">
            <a:noAutofit/>
          </a:bodyPr>
          <a:lstStyle>
            <a:lvl1pPr indent="0" algn="ctr">
              <a:buNone/>
              <a:defRPr lang="pl-PL" sz="1400" b="0" u="none" strike="noStrike">
                <a:solidFill>
                  <a:srgbClr val="000000"/>
                </a:solidFill>
                <a:uFillTx/>
                <a:latin typeface="Times New Roman"/>
              </a:defRPr>
            </a:lvl1pPr>
          </a:lstStyle>
          <a:p>
            <a:pPr indent="0" algn="ctr">
              <a:buNone/>
            </a:pPr>
            <a:r>
              <a:rPr lang="pl-PL" sz="1400" b="0" u="none" strike="noStrike">
                <a:solidFill>
                  <a:srgbClr val="000000"/>
                </a:solidFill>
                <a:uFillTx/>
                <a:latin typeface="Times New Roman"/>
              </a:rPr>
              <a:t>&lt;stopka&gt;</a:t>
            </a:r>
          </a:p>
        </p:txBody>
      </p:sp>
      <p:sp>
        <p:nvSpPr>
          <p:cNvPr id="1318" name="PlaceHolder 6"/>
          <p:cNvSpPr>
            <a:spLocks noGrp="1"/>
          </p:cNvSpPr>
          <p:nvPr>
            <p:ph type="sldNum" idx="666"/>
          </p:nvPr>
        </p:nvSpPr>
        <p:spPr>
          <a:xfrm>
            <a:off x="6553080" y="6248520"/>
            <a:ext cx="1904760" cy="456840"/>
          </a:xfrm>
          <a:prstGeom prst="rect">
            <a:avLst/>
          </a:prstGeom>
          <a:noFill/>
          <a:ln w="9360">
            <a:noFill/>
          </a:ln>
        </p:spPr>
        <p:txBody>
          <a:bodyPr lIns="91440" tIns="45720" rIns="91440" bIns="45720" numCol="1" spcCol="0" anchor="t">
            <a:noAutofit/>
          </a:bodyPr>
          <a:lstStyle>
            <a:lvl1pPr indent="0" algn="r">
              <a:lnSpc>
                <a:spcPct val="100000"/>
              </a:lnSpc>
              <a:buNone/>
              <a:defRPr lang="pl-PL" sz="1400" b="1" u="none" strike="noStrike">
                <a:solidFill>
                  <a:srgbClr val="000000"/>
                </a:solidFill>
                <a:uFillTx/>
                <a:latin typeface="Times New Roman"/>
              </a:defRPr>
            </a:lvl1pPr>
          </a:lstStyle>
          <a:p>
            <a:pPr indent="0" algn="r">
              <a:lnSpc>
                <a:spcPct val="100000"/>
              </a:lnSpc>
              <a:buNone/>
            </a:pPr>
            <a:fld id="{EE892A6A-951B-405F-AA5D-466E66597D66}" type="slidenum">
              <a:rPr lang="pl-PL" sz="1400" b="1" u="none" strike="noStrike">
                <a:solidFill>
                  <a:srgbClr val="000000"/>
                </a:solidFill>
                <a:uFillTx/>
                <a:latin typeface="Times New Roman"/>
              </a:rPr>
              <a:t>‹#›</a:t>
            </a:fld>
            <a:endParaRPr lang="pl-PL" sz="1400" b="0" u="none" strike="noStrik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4091" r:id="rId1"/>
  </p:sldLayoutIdLst>
  <p:txStyles>
    <p:titleStyle/>
    <p:bodyStyle/>
    <p:otherStyle/>
  </p:txStyles>
</p:sldMaster>
</file>

<file path=ppt/slideMasters/slideMaster208.xml><?xml version="1.0" encoding="utf-8"?>
<p:sldMaster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1319" name="PlaceHolder 1"/>
          <p:cNvSpPr>
            <a:spLocks noGrp="1"/>
          </p:cNvSpPr>
          <p:nvPr>
            <p:ph type="title"/>
          </p:nvPr>
        </p:nvSpPr>
        <p:spPr>
          <a:xfrm>
            <a:off x="685800" y="2130480"/>
            <a:ext cx="7772040" cy="1469520"/>
          </a:xfrm>
          <a:prstGeom prst="rect">
            <a:avLst/>
          </a:prstGeom>
          <a:noFill/>
          <a:ln w="0">
            <a:noFill/>
          </a:ln>
        </p:spPr>
        <p:txBody>
          <a:bodyPr lIns="91440" tIns="45720" rIns="91440" bIns="45720" numCol="1" spcCol="0" anchor="ctr">
            <a:noAutofit/>
          </a:bodyPr>
          <a:lstStyle/>
          <a:p>
            <a:pPr indent="0" algn="ctr">
              <a:lnSpc>
                <a:spcPct val="100000"/>
              </a:lnSpc>
              <a:buNone/>
            </a:pPr>
            <a:r>
              <a:rPr lang="pl-PL" sz="4400" b="0" u="none" strike="noStrike">
                <a:solidFill>
                  <a:schemeClr val="dk2"/>
                </a:solidFill>
                <a:uFillTx/>
                <a:latin typeface="Times New Roman"/>
              </a:rPr>
              <a:t>Kliknij, aby edytować styl</a:t>
            </a:r>
            <a:endParaRPr lang="pl-PL" sz="4400" b="0" u="none" strike="noStrike">
              <a:solidFill>
                <a:schemeClr val="dk1"/>
              </a:solidFill>
              <a:uFillTx/>
              <a:latin typeface="Times New Roman"/>
            </a:endParaRPr>
          </a:p>
        </p:txBody>
      </p:sp>
      <p:sp>
        <p:nvSpPr>
          <p:cNvPr id="1320" name="PlaceHolder 2"/>
          <p:cNvSpPr>
            <a:spLocks noGrp="1"/>
          </p:cNvSpPr>
          <p:nvPr>
            <p:ph type="dt" idx="667"/>
          </p:nvPr>
        </p:nvSpPr>
        <p:spPr>
          <a:xfrm>
            <a:off x="685800" y="6248520"/>
            <a:ext cx="1904760" cy="456840"/>
          </a:xfrm>
          <a:prstGeom prst="rect">
            <a:avLst/>
          </a:prstGeom>
          <a:noFill/>
          <a:ln w="9360">
            <a:noFill/>
          </a:ln>
        </p:spPr>
        <p:txBody>
          <a:bodyPr lIns="91440" tIns="45720" rIns="91440" bIns="45720" numCol="1" spcCol="0" anchor="t">
            <a:noAutofit/>
          </a:bodyPr>
          <a:lstStyle>
            <a:lvl1pPr indent="0">
              <a:buNone/>
              <a:defRPr lang="pl-PL" sz="1400" b="0" u="none" strike="noStrike">
                <a:solidFill>
                  <a:srgbClr val="000000"/>
                </a:solidFill>
                <a:uFillTx/>
                <a:latin typeface="Times New Roman"/>
              </a:defRPr>
            </a:lvl1pPr>
          </a:lstStyle>
          <a:p>
            <a:pPr indent="0">
              <a:buNone/>
            </a:pPr>
            <a:r>
              <a:rPr lang="pl-PL" sz="1400" b="0" u="none" strike="noStrike">
                <a:solidFill>
                  <a:srgbClr val="000000"/>
                </a:solidFill>
                <a:uFillTx/>
                <a:latin typeface="Times New Roman"/>
              </a:rPr>
              <a:t>&lt;data/godzina&gt;</a:t>
            </a:r>
          </a:p>
        </p:txBody>
      </p:sp>
      <p:sp>
        <p:nvSpPr>
          <p:cNvPr id="1321" name="PlaceHolder 3"/>
          <p:cNvSpPr>
            <a:spLocks noGrp="1"/>
          </p:cNvSpPr>
          <p:nvPr>
            <p:ph type="ftr" idx="668"/>
          </p:nvPr>
        </p:nvSpPr>
        <p:spPr>
          <a:xfrm>
            <a:off x="3124080" y="6248520"/>
            <a:ext cx="2895120" cy="456840"/>
          </a:xfrm>
          <a:prstGeom prst="rect">
            <a:avLst/>
          </a:prstGeom>
          <a:noFill/>
          <a:ln w="9360">
            <a:noFill/>
          </a:ln>
        </p:spPr>
        <p:txBody>
          <a:bodyPr lIns="91440" tIns="45720" rIns="91440" bIns="45720" numCol="1" spcCol="0" anchor="t">
            <a:noAutofit/>
          </a:bodyPr>
          <a:lstStyle>
            <a:lvl1pPr indent="0" algn="ctr">
              <a:buNone/>
              <a:defRPr lang="pl-PL" sz="1400" b="0" u="none" strike="noStrike">
                <a:solidFill>
                  <a:srgbClr val="000000"/>
                </a:solidFill>
                <a:uFillTx/>
                <a:latin typeface="Times New Roman"/>
              </a:defRPr>
            </a:lvl1pPr>
          </a:lstStyle>
          <a:p>
            <a:pPr indent="0" algn="ctr">
              <a:buNone/>
            </a:pPr>
            <a:r>
              <a:rPr lang="pl-PL" sz="1400" b="0" u="none" strike="noStrike">
                <a:solidFill>
                  <a:srgbClr val="000000"/>
                </a:solidFill>
                <a:uFillTx/>
                <a:latin typeface="Times New Roman"/>
              </a:rPr>
              <a:t>&lt;stopka&gt;</a:t>
            </a:r>
          </a:p>
        </p:txBody>
      </p:sp>
      <p:sp>
        <p:nvSpPr>
          <p:cNvPr id="1322" name="PlaceHolder 4"/>
          <p:cNvSpPr>
            <a:spLocks noGrp="1"/>
          </p:cNvSpPr>
          <p:nvPr>
            <p:ph type="sldNum" idx="669"/>
          </p:nvPr>
        </p:nvSpPr>
        <p:spPr>
          <a:xfrm>
            <a:off x="6553080" y="6248520"/>
            <a:ext cx="1904760" cy="456840"/>
          </a:xfrm>
          <a:prstGeom prst="rect">
            <a:avLst/>
          </a:prstGeom>
          <a:noFill/>
          <a:ln w="9360">
            <a:noFill/>
          </a:ln>
        </p:spPr>
        <p:txBody>
          <a:bodyPr lIns="91440" tIns="45720" rIns="91440" bIns="45720" numCol="1" spcCol="0" anchor="t">
            <a:noAutofit/>
          </a:bodyPr>
          <a:lstStyle>
            <a:lvl1pPr indent="0" algn="r">
              <a:lnSpc>
                <a:spcPct val="100000"/>
              </a:lnSpc>
              <a:buNone/>
              <a:defRPr lang="pl-PL" sz="1400" b="1" u="none" strike="noStrike">
                <a:solidFill>
                  <a:srgbClr val="000000"/>
                </a:solidFill>
                <a:uFillTx/>
                <a:latin typeface="Times New Roman"/>
              </a:defRPr>
            </a:lvl1pPr>
          </a:lstStyle>
          <a:p>
            <a:pPr indent="0" algn="r">
              <a:lnSpc>
                <a:spcPct val="100000"/>
              </a:lnSpc>
              <a:buNone/>
            </a:pPr>
            <a:fld id="{176AE3A9-DC05-4255-AE45-63A0FA083789}" type="slidenum">
              <a:rPr lang="pl-PL" sz="1400" b="1" u="none" strike="noStrike">
                <a:solidFill>
                  <a:srgbClr val="000000"/>
                </a:solidFill>
                <a:uFillTx/>
                <a:latin typeface="Times New Roman"/>
              </a:rPr>
              <a:t>‹#›</a:t>
            </a:fld>
            <a:endParaRPr lang="pl-PL" sz="1400" b="0" u="none" strike="noStrik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4093" r:id="rId1"/>
  </p:sldLayoutIdLst>
  <p:txStyles>
    <p:titleStyle/>
    <p:bodyStyle/>
    <p:otherStyle/>
  </p:txStyles>
</p:sldMaster>
</file>

<file path=ppt/slideMasters/slideMaster209.xml><?xml version="1.0" encoding="utf-8"?>
<p:sldMaster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1325" name="PlaceHolder 1"/>
          <p:cNvSpPr>
            <a:spLocks noGrp="1"/>
          </p:cNvSpPr>
          <p:nvPr>
            <p:ph type="title"/>
          </p:nvPr>
        </p:nvSpPr>
        <p:spPr>
          <a:xfrm>
            <a:off x="685800" y="609480"/>
            <a:ext cx="7772040" cy="1142640"/>
          </a:xfrm>
          <a:prstGeom prst="rect">
            <a:avLst/>
          </a:prstGeom>
          <a:noFill/>
          <a:ln w="0">
            <a:noFill/>
          </a:ln>
        </p:spPr>
        <p:txBody>
          <a:bodyPr lIns="91440" tIns="45720" rIns="91440" bIns="45720" numCol="1" spcCol="0" anchor="ctr">
            <a:noAutofit/>
          </a:bodyPr>
          <a:lstStyle/>
          <a:p>
            <a:pPr indent="0" algn="ctr">
              <a:lnSpc>
                <a:spcPct val="100000"/>
              </a:lnSpc>
              <a:buNone/>
            </a:pPr>
            <a:r>
              <a:rPr lang="pl-PL" sz="4400" b="0" u="none" strike="noStrike">
                <a:solidFill>
                  <a:schemeClr val="dk2"/>
                </a:solidFill>
                <a:uFillTx/>
                <a:latin typeface="Times New Roman"/>
              </a:rPr>
              <a:t>Kliknij, aby edytować styl</a:t>
            </a:r>
            <a:endParaRPr lang="pl-PL" sz="4400" b="0" u="none" strike="noStrike">
              <a:solidFill>
                <a:schemeClr val="dk1"/>
              </a:solidFill>
              <a:uFillTx/>
              <a:latin typeface="Times New Roman"/>
            </a:endParaRPr>
          </a:p>
        </p:txBody>
      </p:sp>
      <p:sp>
        <p:nvSpPr>
          <p:cNvPr id="1326" name="PlaceHolder 2"/>
          <p:cNvSpPr>
            <a:spLocks noGrp="1"/>
          </p:cNvSpPr>
          <p:nvPr>
            <p:ph type="body"/>
          </p:nvPr>
        </p:nvSpPr>
        <p:spPr>
          <a:xfrm>
            <a:off x="685800" y="1981080"/>
            <a:ext cx="7772040" cy="4114440"/>
          </a:xfrm>
          <a:prstGeom prst="rect">
            <a:avLst/>
          </a:prstGeom>
          <a:noFill/>
          <a:ln w="0">
            <a:noFill/>
          </a:ln>
        </p:spPr>
        <p:txBody>
          <a:bodyPr vert="eaVert" lIns="91440" tIns="45720" rIns="91440" bIns="45720" numCol="1" spcCol="0" anchor="t">
            <a:noAutofit/>
          </a:bodyPr>
          <a:lstStyle/>
          <a:p>
            <a:pPr marL="343080" indent="-343080">
              <a:lnSpc>
                <a:spcPct val="100000"/>
              </a:lnSpc>
              <a:spcBef>
                <a:spcPts val="641"/>
              </a:spcBef>
              <a:buClr>
                <a:srgbClr val="000000"/>
              </a:buClr>
              <a:buFont typeface="Symbol" charset="2"/>
              <a:buChar char=""/>
            </a:pPr>
            <a:r>
              <a:rPr lang="pl-PL" sz="3200" b="0" u="none" strike="noStrike">
                <a:solidFill>
                  <a:schemeClr val="dk1"/>
                </a:solidFill>
                <a:uFillTx/>
                <a:latin typeface="Times New Roman"/>
              </a:rPr>
              <a:t>Kliknij, aby edytować style wzorca tekstu</a:t>
            </a:r>
          </a:p>
          <a:p>
            <a:pPr marL="743040" lvl="1" indent="-285840">
              <a:lnSpc>
                <a:spcPct val="100000"/>
              </a:lnSpc>
              <a:spcBef>
                <a:spcPts val="561"/>
              </a:spcBef>
              <a:buClr>
                <a:srgbClr val="000000"/>
              </a:buClr>
              <a:buFont typeface="Symbol" charset="2"/>
              <a:buChar char=""/>
            </a:pPr>
            <a:r>
              <a:rPr lang="pl-PL" sz="2800" b="0" u="none" strike="noStrike">
                <a:solidFill>
                  <a:schemeClr val="dk1"/>
                </a:solidFill>
                <a:uFillTx/>
                <a:latin typeface="Times New Roman"/>
              </a:rPr>
              <a:t>Drugi poziom</a:t>
            </a:r>
          </a:p>
          <a:p>
            <a:pPr marL="1143000" lvl="2" indent="-228600">
              <a:lnSpc>
                <a:spcPct val="100000"/>
              </a:lnSpc>
              <a:spcBef>
                <a:spcPts val="479"/>
              </a:spcBef>
              <a:buClr>
                <a:srgbClr val="000000"/>
              </a:buClr>
              <a:buFont typeface="Symbol" charset="2"/>
              <a:buChar char=""/>
            </a:pPr>
            <a:r>
              <a:rPr lang="pl-PL" sz="2400" b="0" u="none" strike="noStrike">
                <a:solidFill>
                  <a:schemeClr val="dk1"/>
                </a:solidFill>
                <a:uFillTx/>
                <a:latin typeface="Times New Roman"/>
              </a:rPr>
              <a:t>Trzeci poziom</a:t>
            </a:r>
          </a:p>
          <a:p>
            <a:pPr marL="1600200" lvl="3" indent="-228600">
              <a:lnSpc>
                <a:spcPct val="100000"/>
              </a:lnSpc>
              <a:spcBef>
                <a:spcPts val="400"/>
              </a:spcBef>
              <a:buClr>
                <a:srgbClr val="000000"/>
              </a:buClr>
              <a:buFont typeface="Symbol" charset="2"/>
              <a:buChar char=""/>
            </a:pPr>
            <a:r>
              <a:rPr lang="pl-PL" sz="2000" b="0" u="none" strike="noStrike">
                <a:solidFill>
                  <a:schemeClr val="dk1"/>
                </a:solidFill>
                <a:uFillTx/>
                <a:latin typeface="Times New Roman"/>
              </a:rPr>
              <a:t>Czwarty poziom</a:t>
            </a:r>
          </a:p>
          <a:p>
            <a:pPr marL="2057400" lvl="4" indent="-228600">
              <a:lnSpc>
                <a:spcPct val="100000"/>
              </a:lnSpc>
              <a:spcBef>
                <a:spcPts val="400"/>
              </a:spcBef>
              <a:buClr>
                <a:srgbClr val="000000"/>
              </a:buClr>
              <a:buFont typeface="OpenSymbol"/>
              <a:buChar char="»"/>
            </a:pPr>
            <a:r>
              <a:rPr lang="pl-PL" sz="2000" b="0" u="none" strike="noStrike">
                <a:solidFill>
                  <a:schemeClr val="dk1"/>
                </a:solidFill>
                <a:uFillTx/>
                <a:latin typeface="Times New Roman"/>
              </a:rPr>
              <a:t>Piąty poziom</a:t>
            </a:r>
          </a:p>
        </p:txBody>
      </p:sp>
      <p:sp>
        <p:nvSpPr>
          <p:cNvPr id="1327" name="PlaceHolder 3"/>
          <p:cNvSpPr>
            <a:spLocks noGrp="1"/>
          </p:cNvSpPr>
          <p:nvPr>
            <p:ph type="dt" idx="670"/>
          </p:nvPr>
        </p:nvSpPr>
        <p:spPr>
          <a:xfrm>
            <a:off x="685800" y="6248520"/>
            <a:ext cx="1904760" cy="456840"/>
          </a:xfrm>
          <a:prstGeom prst="rect">
            <a:avLst/>
          </a:prstGeom>
          <a:noFill/>
          <a:ln w="9360">
            <a:noFill/>
          </a:ln>
        </p:spPr>
        <p:txBody>
          <a:bodyPr lIns="91440" tIns="45720" rIns="91440" bIns="45720" numCol="1" spcCol="0" anchor="t">
            <a:noAutofit/>
          </a:bodyPr>
          <a:lstStyle>
            <a:lvl1pPr indent="0">
              <a:buNone/>
              <a:defRPr lang="pl-PL" sz="1400" b="0" u="none" strike="noStrike">
                <a:solidFill>
                  <a:srgbClr val="000000"/>
                </a:solidFill>
                <a:uFillTx/>
                <a:latin typeface="Times New Roman"/>
              </a:defRPr>
            </a:lvl1pPr>
          </a:lstStyle>
          <a:p>
            <a:pPr indent="0">
              <a:buNone/>
            </a:pPr>
            <a:r>
              <a:rPr lang="pl-PL" sz="1400" b="0" u="none" strike="noStrike">
                <a:solidFill>
                  <a:srgbClr val="000000"/>
                </a:solidFill>
                <a:uFillTx/>
                <a:latin typeface="Times New Roman"/>
              </a:rPr>
              <a:t>&lt;data/godzina&gt;</a:t>
            </a:r>
          </a:p>
        </p:txBody>
      </p:sp>
      <p:sp>
        <p:nvSpPr>
          <p:cNvPr id="1328" name="PlaceHolder 4"/>
          <p:cNvSpPr>
            <a:spLocks noGrp="1"/>
          </p:cNvSpPr>
          <p:nvPr>
            <p:ph type="ftr" idx="671"/>
          </p:nvPr>
        </p:nvSpPr>
        <p:spPr>
          <a:xfrm>
            <a:off x="3124080" y="6248520"/>
            <a:ext cx="2895120" cy="456840"/>
          </a:xfrm>
          <a:prstGeom prst="rect">
            <a:avLst/>
          </a:prstGeom>
          <a:noFill/>
          <a:ln w="9360">
            <a:noFill/>
          </a:ln>
        </p:spPr>
        <p:txBody>
          <a:bodyPr lIns="91440" tIns="45720" rIns="91440" bIns="45720" numCol="1" spcCol="0" anchor="t">
            <a:noAutofit/>
          </a:bodyPr>
          <a:lstStyle>
            <a:lvl1pPr indent="0" algn="ctr">
              <a:buNone/>
              <a:defRPr lang="pl-PL" sz="1400" b="0" u="none" strike="noStrike">
                <a:solidFill>
                  <a:srgbClr val="000000"/>
                </a:solidFill>
                <a:uFillTx/>
                <a:latin typeface="Times New Roman"/>
              </a:defRPr>
            </a:lvl1pPr>
          </a:lstStyle>
          <a:p>
            <a:pPr indent="0" algn="ctr">
              <a:buNone/>
            </a:pPr>
            <a:r>
              <a:rPr lang="pl-PL" sz="1400" b="0" u="none" strike="noStrike">
                <a:solidFill>
                  <a:srgbClr val="000000"/>
                </a:solidFill>
                <a:uFillTx/>
                <a:latin typeface="Times New Roman"/>
              </a:rPr>
              <a:t>&lt;stopka&gt;</a:t>
            </a:r>
          </a:p>
        </p:txBody>
      </p:sp>
      <p:sp>
        <p:nvSpPr>
          <p:cNvPr id="1329" name="PlaceHolder 5"/>
          <p:cNvSpPr>
            <a:spLocks noGrp="1"/>
          </p:cNvSpPr>
          <p:nvPr>
            <p:ph type="sldNum" idx="672"/>
          </p:nvPr>
        </p:nvSpPr>
        <p:spPr>
          <a:xfrm>
            <a:off x="6553080" y="6248520"/>
            <a:ext cx="1904760" cy="456840"/>
          </a:xfrm>
          <a:prstGeom prst="rect">
            <a:avLst/>
          </a:prstGeom>
          <a:noFill/>
          <a:ln w="9360">
            <a:noFill/>
          </a:ln>
        </p:spPr>
        <p:txBody>
          <a:bodyPr lIns="91440" tIns="45720" rIns="91440" bIns="45720" numCol="1" spcCol="0" anchor="t">
            <a:noAutofit/>
          </a:bodyPr>
          <a:lstStyle>
            <a:lvl1pPr indent="0" algn="r">
              <a:lnSpc>
                <a:spcPct val="100000"/>
              </a:lnSpc>
              <a:buNone/>
              <a:defRPr lang="pl-PL" sz="1400" b="1" u="none" strike="noStrike">
                <a:solidFill>
                  <a:srgbClr val="000000"/>
                </a:solidFill>
                <a:uFillTx/>
                <a:latin typeface="Times New Roman"/>
              </a:defRPr>
            </a:lvl1pPr>
          </a:lstStyle>
          <a:p>
            <a:pPr indent="0" algn="r">
              <a:lnSpc>
                <a:spcPct val="100000"/>
              </a:lnSpc>
              <a:buNone/>
            </a:pPr>
            <a:fld id="{EF595BFC-21A2-4AEC-8266-9F034FB625E2}" type="slidenum">
              <a:rPr lang="pl-PL" sz="1400" b="1" u="none" strike="noStrike">
                <a:solidFill>
                  <a:srgbClr val="000000"/>
                </a:solidFill>
                <a:uFillTx/>
                <a:latin typeface="Times New Roman"/>
              </a:rPr>
              <a:t>‹#›</a:t>
            </a:fld>
            <a:endParaRPr lang="pl-PL" sz="1400" b="0" u="none" strike="noStrik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4095" r:id="rId1"/>
  </p:sldLayoutIdLst>
  <p:txStyles>
    <p:titleStyle/>
    <p:bodyStyle/>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122" name="PlaceHolder 1"/>
          <p:cNvSpPr>
            <a:spLocks noGrp="1"/>
          </p:cNvSpPr>
          <p:nvPr>
            <p:ph type="title"/>
          </p:nvPr>
        </p:nvSpPr>
        <p:spPr>
          <a:xfrm>
            <a:off x="457200" y="273240"/>
            <a:ext cx="3007800" cy="1161720"/>
          </a:xfrm>
          <a:prstGeom prst="rect">
            <a:avLst/>
          </a:prstGeom>
          <a:noFill/>
          <a:ln w="0">
            <a:noFill/>
          </a:ln>
        </p:spPr>
        <p:txBody>
          <a:bodyPr lIns="90360" tIns="45360" rIns="90360" bIns="45360" numCol="1" spcCol="0" anchor="b">
            <a:noAutofit/>
          </a:bodyPr>
          <a:lstStyle/>
          <a:p>
            <a:pPr indent="0">
              <a:lnSpc>
                <a:spcPct val="100000"/>
              </a:lnSpc>
              <a:buNone/>
            </a:pPr>
            <a:r>
              <a:rPr lang="pl-PL" sz="2000" b="1" u="none" strike="noStrike">
                <a:solidFill>
                  <a:schemeClr val="dk2"/>
                </a:solidFill>
                <a:uFillTx/>
                <a:latin typeface="Times New Roman"/>
              </a:rPr>
              <a:t>Kliknij, aby edytować styl</a:t>
            </a:r>
            <a:endParaRPr lang="pl-PL" sz="2000" b="0" u="none" strike="noStrike">
              <a:solidFill>
                <a:schemeClr val="dk1"/>
              </a:solidFill>
              <a:uFillTx/>
              <a:latin typeface="Times New Roman"/>
            </a:endParaRPr>
          </a:p>
        </p:txBody>
      </p:sp>
      <p:sp>
        <p:nvSpPr>
          <p:cNvPr id="123" name="PlaceHolder 2"/>
          <p:cNvSpPr>
            <a:spLocks noGrp="1"/>
          </p:cNvSpPr>
          <p:nvPr>
            <p:ph type="body"/>
          </p:nvPr>
        </p:nvSpPr>
        <p:spPr>
          <a:xfrm>
            <a:off x="3575160" y="272880"/>
            <a:ext cx="5111280" cy="5852880"/>
          </a:xfrm>
          <a:prstGeom prst="rect">
            <a:avLst/>
          </a:prstGeom>
          <a:noFill/>
          <a:ln w="0">
            <a:noFill/>
          </a:ln>
        </p:spPr>
        <p:txBody>
          <a:bodyPr lIns="90360" tIns="45360" rIns="90360" bIns="45360" numCol="1" spcCol="0" anchor="t">
            <a:noAutofit/>
          </a:bodyPr>
          <a:lstStyle/>
          <a:p>
            <a:pPr marL="339480" indent="-339480">
              <a:lnSpc>
                <a:spcPct val="100000"/>
              </a:lnSpc>
              <a:spcBef>
                <a:spcPts val="641"/>
              </a:spcBef>
              <a:buClr>
                <a:srgbClr val="000000"/>
              </a:buClr>
              <a:buFont typeface="Symbol" charset="2"/>
              <a:buChar char=""/>
            </a:pPr>
            <a:r>
              <a:rPr lang="pl-PL" sz="3200" b="0" u="none" strike="noStrike">
                <a:solidFill>
                  <a:schemeClr val="dk1"/>
                </a:solidFill>
                <a:uFillTx/>
                <a:latin typeface="Times New Roman"/>
              </a:rPr>
              <a:t>Kliknij, aby edytować style wzorca tekstu</a:t>
            </a:r>
          </a:p>
          <a:p>
            <a:pPr marL="735480" lvl="1" indent="-282960">
              <a:lnSpc>
                <a:spcPct val="100000"/>
              </a:lnSpc>
              <a:spcBef>
                <a:spcPts val="561"/>
              </a:spcBef>
              <a:buClr>
                <a:srgbClr val="000000"/>
              </a:buClr>
              <a:buFont typeface="Symbol" charset="2"/>
              <a:buChar char=""/>
            </a:pPr>
            <a:r>
              <a:rPr lang="pl-PL" sz="2800" b="0" u="none" strike="noStrike">
                <a:solidFill>
                  <a:schemeClr val="dk1"/>
                </a:solidFill>
                <a:uFillTx/>
                <a:latin typeface="Times New Roman"/>
              </a:rPr>
              <a:t>Drugi poziom</a:t>
            </a:r>
          </a:p>
          <a:p>
            <a:pPr marL="1131840" lvl="2" indent="-226440">
              <a:lnSpc>
                <a:spcPct val="100000"/>
              </a:lnSpc>
              <a:spcBef>
                <a:spcPts val="479"/>
              </a:spcBef>
              <a:buClr>
                <a:srgbClr val="000000"/>
              </a:buClr>
              <a:buFont typeface="Symbol" charset="2"/>
              <a:buChar char=""/>
            </a:pPr>
            <a:r>
              <a:rPr lang="pl-PL" sz="2400" b="0" u="none" strike="noStrike">
                <a:solidFill>
                  <a:schemeClr val="dk1"/>
                </a:solidFill>
                <a:uFillTx/>
                <a:latin typeface="Times New Roman"/>
              </a:rPr>
              <a:t>Trzeci poziom</a:t>
            </a:r>
          </a:p>
          <a:p>
            <a:pPr marL="1584360" lvl="3" indent="-226440">
              <a:lnSpc>
                <a:spcPct val="100000"/>
              </a:lnSpc>
              <a:spcBef>
                <a:spcPts val="400"/>
              </a:spcBef>
              <a:buClr>
                <a:srgbClr val="000000"/>
              </a:buClr>
              <a:buFont typeface="Symbol" charset="2"/>
              <a:buChar char=""/>
            </a:pPr>
            <a:r>
              <a:rPr lang="pl-PL" sz="2000" b="0" u="none" strike="noStrike">
                <a:solidFill>
                  <a:schemeClr val="dk1"/>
                </a:solidFill>
                <a:uFillTx/>
                <a:latin typeface="Times New Roman"/>
              </a:rPr>
              <a:t>Czwarty poziom</a:t>
            </a:r>
          </a:p>
          <a:p>
            <a:pPr marL="2036880" lvl="4" indent="-226440">
              <a:lnSpc>
                <a:spcPct val="100000"/>
              </a:lnSpc>
              <a:spcBef>
                <a:spcPts val="400"/>
              </a:spcBef>
              <a:buClr>
                <a:srgbClr val="000000"/>
              </a:buClr>
              <a:buFont typeface="OpenSymbol"/>
              <a:buChar char="»"/>
            </a:pPr>
            <a:r>
              <a:rPr lang="pl-PL" sz="2000" b="0" u="none" strike="noStrike">
                <a:solidFill>
                  <a:schemeClr val="dk1"/>
                </a:solidFill>
                <a:uFillTx/>
                <a:latin typeface="Times New Roman"/>
              </a:rPr>
              <a:t>Piąty poziom</a:t>
            </a:r>
          </a:p>
        </p:txBody>
      </p:sp>
      <p:sp>
        <p:nvSpPr>
          <p:cNvPr id="124" name="PlaceHolder 3"/>
          <p:cNvSpPr>
            <a:spLocks noGrp="1"/>
          </p:cNvSpPr>
          <p:nvPr>
            <p:ph type="body"/>
          </p:nvPr>
        </p:nvSpPr>
        <p:spPr>
          <a:xfrm>
            <a:off x="457200" y="1434960"/>
            <a:ext cx="3007800" cy="4690800"/>
          </a:xfrm>
          <a:prstGeom prst="rect">
            <a:avLst/>
          </a:prstGeom>
          <a:noFill/>
          <a:ln w="0">
            <a:noFill/>
          </a:ln>
        </p:spPr>
        <p:txBody>
          <a:bodyPr lIns="90360" tIns="45360" rIns="90360" bIns="45360" numCol="1" spcCol="0" anchor="t">
            <a:noAutofit/>
          </a:bodyPr>
          <a:lstStyle/>
          <a:p>
            <a:pPr indent="0">
              <a:lnSpc>
                <a:spcPct val="100000"/>
              </a:lnSpc>
              <a:spcBef>
                <a:spcPts val="281"/>
              </a:spcBef>
              <a:buNone/>
              <a:tabLst>
                <a:tab pos="0" algn="l"/>
              </a:tabLst>
            </a:pPr>
            <a:r>
              <a:rPr lang="pl-PL" sz="1400" b="0" u="none" strike="noStrike">
                <a:solidFill>
                  <a:schemeClr val="dk1"/>
                </a:solidFill>
                <a:uFillTx/>
                <a:latin typeface="Times New Roman"/>
              </a:rPr>
              <a:t>Kliknij, aby edytować style wzorca tekstu</a:t>
            </a:r>
          </a:p>
        </p:txBody>
      </p:sp>
      <p:sp>
        <p:nvSpPr>
          <p:cNvPr id="125" name="PlaceHolder 4"/>
          <p:cNvSpPr>
            <a:spLocks noGrp="1"/>
          </p:cNvSpPr>
          <p:nvPr>
            <p:ph type="dt" idx="61"/>
          </p:nvPr>
        </p:nvSpPr>
        <p:spPr>
          <a:xfrm>
            <a:off x="685800" y="6248520"/>
            <a:ext cx="1904760" cy="456840"/>
          </a:xfrm>
          <a:prstGeom prst="rect">
            <a:avLst/>
          </a:prstGeom>
          <a:noFill/>
          <a:ln w="0">
            <a:noFill/>
          </a:ln>
        </p:spPr>
        <p:txBody>
          <a:bodyPr lIns="90360" tIns="45360" rIns="90360" bIns="45360" numCol="1" spcCol="0" anchor="t">
            <a:noAutofit/>
          </a:bodyPr>
          <a:lstStyle>
            <a:lvl1pPr indent="0">
              <a:buNone/>
              <a:defRPr lang="pl-PL" sz="1400" b="0" u="none" strike="noStrike">
                <a:solidFill>
                  <a:srgbClr val="000000"/>
                </a:solidFill>
                <a:uFillTx/>
                <a:latin typeface="Times New Roman"/>
              </a:defRPr>
            </a:lvl1pPr>
          </a:lstStyle>
          <a:p>
            <a:pPr indent="0">
              <a:buNone/>
            </a:pPr>
            <a:r>
              <a:rPr lang="pl-PL" sz="1400" b="0" u="none" strike="noStrike">
                <a:solidFill>
                  <a:srgbClr val="000000"/>
                </a:solidFill>
                <a:uFillTx/>
                <a:latin typeface="Times New Roman"/>
              </a:rPr>
              <a:t>&lt;data/godzina&gt;</a:t>
            </a:r>
          </a:p>
        </p:txBody>
      </p:sp>
      <p:sp>
        <p:nvSpPr>
          <p:cNvPr id="126" name="PlaceHolder 5"/>
          <p:cNvSpPr>
            <a:spLocks noGrp="1"/>
          </p:cNvSpPr>
          <p:nvPr>
            <p:ph type="ftr" idx="62"/>
          </p:nvPr>
        </p:nvSpPr>
        <p:spPr>
          <a:xfrm>
            <a:off x="3124080" y="6248520"/>
            <a:ext cx="2895120" cy="456840"/>
          </a:xfrm>
          <a:prstGeom prst="rect">
            <a:avLst/>
          </a:prstGeom>
          <a:noFill/>
          <a:ln w="0">
            <a:noFill/>
          </a:ln>
        </p:spPr>
        <p:txBody>
          <a:bodyPr lIns="90360" tIns="45360" rIns="90360" bIns="45360" numCol="1" spcCol="0" anchor="t">
            <a:noAutofit/>
          </a:bodyPr>
          <a:lstStyle>
            <a:lvl1pPr indent="0" algn="ctr">
              <a:buNone/>
              <a:defRPr lang="pl-PL" sz="1400" b="0" u="none" strike="noStrike">
                <a:solidFill>
                  <a:srgbClr val="000000"/>
                </a:solidFill>
                <a:uFillTx/>
                <a:latin typeface="Times New Roman"/>
              </a:defRPr>
            </a:lvl1pPr>
          </a:lstStyle>
          <a:p>
            <a:pPr indent="0" algn="ctr">
              <a:buNone/>
            </a:pPr>
            <a:r>
              <a:rPr lang="pl-PL" sz="1400" b="0" u="none" strike="noStrike">
                <a:solidFill>
                  <a:srgbClr val="000000"/>
                </a:solidFill>
                <a:uFillTx/>
                <a:latin typeface="Times New Roman"/>
              </a:rPr>
              <a:t>&lt;stopka&gt;</a:t>
            </a:r>
          </a:p>
        </p:txBody>
      </p:sp>
      <p:sp>
        <p:nvSpPr>
          <p:cNvPr id="127" name="PlaceHolder 6"/>
          <p:cNvSpPr>
            <a:spLocks noGrp="1"/>
          </p:cNvSpPr>
          <p:nvPr>
            <p:ph type="sldNum" idx="63"/>
          </p:nvPr>
        </p:nvSpPr>
        <p:spPr>
          <a:xfrm>
            <a:off x="6553080" y="6248520"/>
            <a:ext cx="1904760" cy="456840"/>
          </a:xfrm>
          <a:prstGeom prst="rect">
            <a:avLst/>
          </a:prstGeom>
          <a:noFill/>
          <a:ln w="0">
            <a:noFill/>
          </a:ln>
        </p:spPr>
        <p:txBody>
          <a:bodyPr lIns="90360" tIns="45360" rIns="90360" bIns="45360" numCol="1" spcCol="0" anchor="t">
            <a:noAutofit/>
          </a:bodyPr>
          <a:lstStyle>
            <a:lvl1pPr indent="0" algn="r">
              <a:lnSpc>
                <a:spcPct val="100000"/>
              </a:lnSpc>
              <a:buNone/>
              <a:defRPr lang="pl-PL" sz="1400" b="1" u="none" strike="noStrike">
                <a:solidFill>
                  <a:srgbClr val="000000"/>
                </a:solidFill>
                <a:uFillTx/>
                <a:latin typeface="Times New Roman"/>
              </a:defRPr>
            </a:lvl1pPr>
          </a:lstStyle>
          <a:p>
            <a:pPr indent="0" algn="r">
              <a:lnSpc>
                <a:spcPct val="100000"/>
              </a:lnSpc>
              <a:buNone/>
            </a:pPr>
            <a:fld id="{E406837A-4608-462B-8D69-1F0527BE0494}" type="slidenum">
              <a:rPr lang="pl-PL" sz="1400" b="1" u="none" strike="noStrike">
                <a:solidFill>
                  <a:srgbClr val="000000"/>
                </a:solidFill>
                <a:uFillTx/>
                <a:latin typeface="Times New Roman"/>
              </a:rPr>
              <a:t>‹#›</a:t>
            </a:fld>
            <a:endParaRPr lang="pl-PL" sz="1400" b="0" u="none" strike="noStrik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689" r:id="rId1"/>
  </p:sldLayoutIdLst>
  <p:txStyles>
    <p:titleStyle/>
    <p:bodyStyle/>
    <p:otherStyle/>
  </p:txStyles>
</p:sldMaster>
</file>

<file path=ppt/slideMasters/slideMaster210.xml><?xml version="1.0" encoding="utf-8"?>
<p:sldMaster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1330" name="PlaceHolder 1"/>
          <p:cNvSpPr>
            <a:spLocks noGrp="1"/>
          </p:cNvSpPr>
          <p:nvPr>
            <p:ph type="title"/>
          </p:nvPr>
        </p:nvSpPr>
        <p:spPr>
          <a:xfrm>
            <a:off x="6515280" y="609480"/>
            <a:ext cx="1942920" cy="5486040"/>
          </a:xfrm>
          <a:prstGeom prst="rect">
            <a:avLst/>
          </a:prstGeom>
          <a:noFill/>
          <a:ln w="0">
            <a:noFill/>
          </a:ln>
        </p:spPr>
        <p:txBody>
          <a:bodyPr vert="eaVert" lIns="91440" tIns="45720" rIns="91440" bIns="45720" numCol="1" spcCol="0" anchor="ctr">
            <a:noAutofit/>
          </a:bodyPr>
          <a:lstStyle/>
          <a:p>
            <a:pPr indent="0" algn="ctr">
              <a:lnSpc>
                <a:spcPct val="100000"/>
              </a:lnSpc>
              <a:buNone/>
            </a:pPr>
            <a:r>
              <a:rPr lang="pl-PL" sz="4400" b="0" u="none" strike="noStrike">
                <a:solidFill>
                  <a:schemeClr val="dk2"/>
                </a:solidFill>
                <a:uFillTx/>
                <a:latin typeface="Times New Roman"/>
              </a:rPr>
              <a:t>Kliknij, aby edytować styl</a:t>
            </a:r>
            <a:endParaRPr lang="pl-PL" sz="4400" b="0" u="none" strike="noStrike">
              <a:solidFill>
                <a:schemeClr val="dk1"/>
              </a:solidFill>
              <a:uFillTx/>
              <a:latin typeface="Times New Roman"/>
            </a:endParaRPr>
          </a:p>
        </p:txBody>
      </p:sp>
      <p:sp>
        <p:nvSpPr>
          <p:cNvPr id="1331" name="PlaceHolder 2"/>
          <p:cNvSpPr>
            <a:spLocks noGrp="1"/>
          </p:cNvSpPr>
          <p:nvPr>
            <p:ph type="body"/>
          </p:nvPr>
        </p:nvSpPr>
        <p:spPr>
          <a:xfrm>
            <a:off x="685800" y="609480"/>
            <a:ext cx="5676480" cy="5486040"/>
          </a:xfrm>
          <a:prstGeom prst="rect">
            <a:avLst/>
          </a:prstGeom>
          <a:noFill/>
          <a:ln w="0">
            <a:noFill/>
          </a:ln>
        </p:spPr>
        <p:txBody>
          <a:bodyPr vert="eaVert" lIns="91440" tIns="45720" rIns="91440" bIns="45720" numCol="1" spcCol="0" anchor="t">
            <a:noAutofit/>
          </a:bodyPr>
          <a:lstStyle/>
          <a:p>
            <a:pPr marL="343080" indent="-343080">
              <a:lnSpc>
                <a:spcPct val="100000"/>
              </a:lnSpc>
              <a:spcBef>
                <a:spcPts val="641"/>
              </a:spcBef>
              <a:buClr>
                <a:srgbClr val="000000"/>
              </a:buClr>
              <a:buFont typeface="Symbol" charset="2"/>
              <a:buChar char=""/>
            </a:pPr>
            <a:r>
              <a:rPr lang="pl-PL" sz="3200" b="0" u="none" strike="noStrike">
                <a:solidFill>
                  <a:schemeClr val="dk1"/>
                </a:solidFill>
                <a:uFillTx/>
                <a:latin typeface="Times New Roman"/>
              </a:rPr>
              <a:t>Kliknij, aby edytować style wzorca tekstu</a:t>
            </a:r>
          </a:p>
          <a:p>
            <a:pPr marL="743040" lvl="1" indent="-285840">
              <a:lnSpc>
                <a:spcPct val="100000"/>
              </a:lnSpc>
              <a:spcBef>
                <a:spcPts val="561"/>
              </a:spcBef>
              <a:buClr>
                <a:srgbClr val="000000"/>
              </a:buClr>
              <a:buFont typeface="Symbol" charset="2"/>
              <a:buChar char=""/>
            </a:pPr>
            <a:r>
              <a:rPr lang="pl-PL" sz="2800" b="0" u="none" strike="noStrike">
                <a:solidFill>
                  <a:schemeClr val="dk1"/>
                </a:solidFill>
                <a:uFillTx/>
                <a:latin typeface="Times New Roman"/>
              </a:rPr>
              <a:t>Drugi poziom</a:t>
            </a:r>
          </a:p>
          <a:p>
            <a:pPr marL="1143000" lvl="2" indent="-228600">
              <a:lnSpc>
                <a:spcPct val="100000"/>
              </a:lnSpc>
              <a:spcBef>
                <a:spcPts val="479"/>
              </a:spcBef>
              <a:buClr>
                <a:srgbClr val="000000"/>
              </a:buClr>
              <a:buFont typeface="Symbol" charset="2"/>
              <a:buChar char=""/>
            </a:pPr>
            <a:r>
              <a:rPr lang="pl-PL" sz="2400" b="0" u="none" strike="noStrike">
                <a:solidFill>
                  <a:schemeClr val="dk1"/>
                </a:solidFill>
                <a:uFillTx/>
                <a:latin typeface="Times New Roman"/>
              </a:rPr>
              <a:t>Trzeci poziom</a:t>
            </a:r>
          </a:p>
          <a:p>
            <a:pPr marL="1600200" lvl="3" indent="-228600">
              <a:lnSpc>
                <a:spcPct val="100000"/>
              </a:lnSpc>
              <a:spcBef>
                <a:spcPts val="400"/>
              </a:spcBef>
              <a:buClr>
                <a:srgbClr val="000000"/>
              </a:buClr>
              <a:buFont typeface="Symbol" charset="2"/>
              <a:buChar char=""/>
            </a:pPr>
            <a:r>
              <a:rPr lang="pl-PL" sz="2000" b="0" u="none" strike="noStrike">
                <a:solidFill>
                  <a:schemeClr val="dk1"/>
                </a:solidFill>
                <a:uFillTx/>
                <a:latin typeface="Times New Roman"/>
              </a:rPr>
              <a:t>Czwarty poziom</a:t>
            </a:r>
          </a:p>
          <a:p>
            <a:pPr marL="2057400" lvl="4" indent="-228600">
              <a:lnSpc>
                <a:spcPct val="100000"/>
              </a:lnSpc>
              <a:spcBef>
                <a:spcPts val="400"/>
              </a:spcBef>
              <a:buClr>
                <a:srgbClr val="000000"/>
              </a:buClr>
              <a:buFont typeface="OpenSymbol"/>
              <a:buChar char="»"/>
            </a:pPr>
            <a:r>
              <a:rPr lang="pl-PL" sz="2000" b="0" u="none" strike="noStrike">
                <a:solidFill>
                  <a:schemeClr val="dk1"/>
                </a:solidFill>
                <a:uFillTx/>
                <a:latin typeface="Times New Roman"/>
              </a:rPr>
              <a:t>Piąty poziom</a:t>
            </a:r>
          </a:p>
        </p:txBody>
      </p:sp>
      <p:sp>
        <p:nvSpPr>
          <p:cNvPr id="1332" name="PlaceHolder 3"/>
          <p:cNvSpPr>
            <a:spLocks noGrp="1"/>
          </p:cNvSpPr>
          <p:nvPr>
            <p:ph type="dt" idx="673"/>
          </p:nvPr>
        </p:nvSpPr>
        <p:spPr>
          <a:xfrm>
            <a:off x="685800" y="6248520"/>
            <a:ext cx="1904760" cy="456840"/>
          </a:xfrm>
          <a:prstGeom prst="rect">
            <a:avLst/>
          </a:prstGeom>
          <a:noFill/>
          <a:ln w="9360">
            <a:noFill/>
          </a:ln>
        </p:spPr>
        <p:txBody>
          <a:bodyPr lIns="91440" tIns="45720" rIns="91440" bIns="45720" numCol="1" spcCol="0" anchor="t">
            <a:noAutofit/>
          </a:bodyPr>
          <a:lstStyle>
            <a:lvl1pPr indent="0">
              <a:buNone/>
              <a:defRPr lang="pl-PL" sz="1400" b="0" u="none" strike="noStrike">
                <a:solidFill>
                  <a:srgbClr val="000000"/>
                </a:solidFill>
                <a:uFillTx/>
                <a:latin typeface="Times New Roman"/>
              </a:defRPr>
            </a:lvl1pPr>
          </a:lstStyle>
          <a:p>
            <a:pPr indent="0">
              <a:buNone/>
            </a:pPr>
            <a:r>
              <a:rPr lang="pl-PL" sz="1400" b="0" u="none" strike="noStrike">
                <a:solidFill>
                  <a:srgbClr val="000000"/>
                </a:solidFill>
                <a:uFillTx/>
                <a:latin typeface="Times New Roman"/>
              </a:rPr>
              <a:t>&lt;data/godzina&gt;</a:t>
            </a:r>
          </a:p>
        </p:txBody>
      </p:sp>
      <p:sp>
        <p:nvSpPr>
          <p:cNvPr id="1333" name="PlaceHolder 4"/>
          <p:cNvSpPr>
            <a:spLocks noGrp="1"/>
          </p:cNvSpPr>
          <p:nvPr>
            <p:ph type="ftr" idx="674"/>
          </p:nvPr>
        </p:nvSpPr>
        <p:spPr>
          <a:xfrm>
            <a:off x="3124080" y="6248520"/>
            <a:ext cx="2895120" cy="456840"/>
          </a:xfrm>
          <a:prstGeom prst="rect">
            <a:avLst/>
          </a:prstGeom>
          <a:noFill/>
          <a:ln w="9360">
            <a:noFill/>
          </a:ln>
        </p:spPr>
        <p:txBody>
          <a:bodyPr lIns="91440" tIns="45720" rIns="91440" bIns="45720" numCol="1" spcCol="0" anchor="t">
            <a:noAutofit/>
          </a:bodyPr>
          <a:lstStyle>
            <a:lvl1pPr indent="0" algn="ctr">
              <a:buNone/>
              <a:defRPr lang="pl-PL" sz="1400" b="0" u="none" strike="noStrike">
                <a:solidFill>
                  <a:srgbClr val="000000"/>
                </a:solidFill>
                <a:uFillTx/>
                <a:latin typeface="Times New Roman"/>
              </a:defRPr>
            </a:lvl1pPr>
          </a:lstStyle>
          <a:p>
            <a:pPr indent="0" algn="ctr">
              <a:buNone/>
            </a:pPr>
            <a:r>
              <a:rPr lang="pl-PL" sz="1400" b="0" u="none" strike="noStrike">
                <a:solidFill>
                  <a:srgbClr val="000000"/>
                </a:solidFill>
                <a:uFillTx/>
                <a:latin typeface="Times New Roman"/>
              </a:rPr>
              <a:t>&lt;stopka&gt;</a:t>
            </a:r>
          </a:p>
        </p:txBody>
      </p:sp>
      <p:sp>
        <p:nvSpPr>
          <p:cNvPr id="1334" name="PlaceHolder 5"/>
          <p:cNvSpPr>
            <a:spLocks noGrp="1"/>
          </p:cNvSpPr>
          <p:nvPr>
            <p:ph type="sldNum" idx="675"/>
          </p:nvPr>
        </p:nvSpPr>
        <p:spPr>
          <a:xfrm>
            <a:off x="6553080" y="6248520"/>
            <a:ext cx="1904760" cy="456840"/>
          </a:xfrm>
          <a:prstGeom prst="rect">
            <a:avLst/>
          </a:prstGeom>
          <a:noFill/>
          <a:ln w="9360">
            <a:noFill/>
          </a:ln>
        </p:spPr>
        <p:txBody>
          <a:bodyPr lIns="91440" tIns="45720" rIns="91440" bIns="45720" numCol="1" spcCol="0" anchor="t">
            <a:noAutofit/>
          </a:bodyPr>
          <a:lstStyle>
            <a:lvl1pPr indent="0" algn="r">
              <a:lnSpc>
                <a:spcPct val="100000"/>
              </a:lnSpc>
              <a:buNone/>
              <a:defRPr lang="pl-PL" sz="1400" b="1" u="none" strike="noStrike">
                <a:solidFill>
                  <a:srgbClr val="000000"/>
                </a:solidFill>
                <a:uFillTx/>
                <a:latin typeface="Times New Roman"/>
              </a:defRPr>
            </a:lvl1pPr>
          </a:lstStyle>
          <a:p>
            <a:pPr indent="0" algn="r">
              <a:lnSpc>
                <a:spcPct val="100000"/>
              </a:lnSpc>
              <a:buNone/>
            </a:pPr>
            <a:fld id="{247315F9-CA5C-46F6-8F07-489025DECFA2}" type="slidenum">
              <a:rPr lang="pl-PL" sz="1400" b="1" u="none" strike="noStrike">
                <a:solidFill>
                  <a:srgbClr val="000000"/>
                </a:solidFill>
                <a:uFillTx/>
                <a:latin typeface="Times New Roman"/>
              </a:rPr>
              <a:t>‹#›</a:t>
            </a:fld>
            <a:endParaRPr lang="pl-PL" sz="1400" b="0" u="none" strike="noStrik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4097" r:id="rId1"/>
  </p:sldLayoutIdLst>
  <p:txStyles>
    <p:titleStyle/>
    <p:bodyStyle/>
    <p:otherStyle/>
  </p:txStyles>
</p:sldMaster>
</file>

<file path=ppt/slideMasters/slideMaster211.xml><?xml version="1.0" encoding="utf-8"?>
<p:sldMaster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1335" name="PlaceHolder 1"/>
          <p:cNvSpPr>
            <a:spLocks noGrp="1"/>
          </p:cNvSpPr>
          <p:nvPr>
            <p:ph type="title"/>
          </p:nvPr>
        </p:nvSpPr>
        <p:spPr>
          <a:xfrm>
            <a:off x="685800" y="609480"/>
            <a:ext cx="7772040" cy="1142640"/>
          </a:xfrm>
          <a:prstGeom prst="rect">
            <a:avLst/>
          </a:prstGeom>
          <a:noFill/>
          <a:ln w="0">
            <a:noFill/>
          </a:ln>
        </p:spPr>
        <p:txBody>
          <a:bodyPr lIns="91440" tIns="45720" rIns="91440" bIns="45720" numCol="1" spcCol="0" anchor="ctr">
            <a:noAutofit/>
          </a:bodyPr>
          <a:lstStyle/>
          <a:p>
            <a:pPr indent="0" algn="ctr">
              <a:lnSpc>
                <a:spcPct val="100000"/>
              </a:lnSpc>
              <a:buNone/>
            </a:pPr>
            <a:r>
              <a:rPr lang="pl-PL" sz="4400" b="0" u="none" strike="noStrike">
                <a:solidFill>
                  <a:schemeClr val="dk2"/>
                </a:solidFill>
                <a:uFillTx/>
                <a:latin typeface="Times New Roman"/>
              </a:rPr>
              <a:t>Kliknij, aby edytować styl</a:t>
            </a:r>
            <a:endParaRPr lang="pl-PL" sz="4400" b="0" u="none" strike="noStrike">
              <a:solidFill>
                <a:schemeClr val="dk1"/>
              </a:solidFill>
              <a:uFillTx/>
              <a:latin typeface="Times New Roman"/>
            </a:endParaRPr>
          </a:p>
        </p:txBody>
      </p:sp>
      <p:sp>
        <p:nvSpPr>
          <p:cNvPr id="1336" name="PlaceHolder 2"/>
          <p:cNvSpPr>
            <a:spLocks noGrp="1"/>
          </p:cNvSpPr>
          <p:nvPr>
            <p:ph type="body"/>
          </p:nvPr>
        </p:nvSpPr>
        <p:spPr>
          <a:xfrm>
            <a:off x="685800" y="1981080"/>
            <a:ext cx="7772040" cy="4114440"/>
          </a:xfrm>
          <a:prstGeom prst="rect">
            <a:avLst/>
          </a:prstGeom>
          <a:noFill/>
          <a:ln w="0">
            <a:noFill/>
          </a:ln>
        </p:spPr>
        <p:txBody>
          <a:bodyPr lIns="91440" tIns="45720" rIns="91440" bIns="45720" numCol="1" spcCol="0" anchor="t">
            <a:noAutofit/>
          </a:bodyPr>
          <a:lstStyle/>
          <a:p>
            <a:pPr marL="343080" indent="-343080">
              <a:lnSpc>
                <a:spcPct val="100000"/>
              </a:lnSpc>
              <a:spcBef>
                <a:spcPts val="641"/>
              </a:spcBef>
              <a:buClr>
                <a:srgbClr val="000000"/>
              </a:buClr>
              <a:buFont typeface="Symbol" charset="2"/>
              <a:buChar char=""/>
            </a:pPr>
            <a:r>
              <a:rPr lang="pl-PL" sz="3200" b="0" u="none" strike="noStrike">
                <a:solidFill>
                  <a:schemeClr val="dk1"/>
                </a:solidFill>
                <a:uFillTx/>
                <a:latin typeface="Times New Roman"/>
              </a:rPr>
              <a:t>Kliknij, aby edytować style wzorca tekstu</a:t>
            </a:r>
          </a:p>
          <a:p>
            <a:pPr marL="743040" lvl="1" indent="-285840">
              <a:lnSpc>
                <a:spcPct val="100000"/>
              </a:lnSpc>
              <a:spcBef>
                <a:spcPts val="561"/>
              </a:spcBef>
              <a:buClr>
                <a:srgbClr val="000000"/>
              </a:buClr>
              <a:buFont typeface="Symbol" charset="2"/>
              <a:buChar char=""/>
            </a:pPr>
            <a:r>
              <a:rPr lang="pl-PL" sz="2800" b="0" u="none" strike="noStrike">
                <a:solidFill>
                  <a:schemeClr val="dk1"/>
                </a:solidFill>
                <a:uFillTx/>
                <a:latin typeface="Times New Roman"/>
              </a:rPr>
              <a:t>Drugi poziom</a:t>
            </a:r>
          </a:p>
          <a:p>
            <a:pPr marL="1143000" lvl="2" indent="-228600">
              <a:lnSpc>
                <a:spcPct val="100000"/>
              </a:lnSpc>
              <a:spcBef>
                <a:spcPts val="479"/>
              </a:spcBef>
              <a:buClr>
                <a:srgbClr val="000000"/>
              </a:buClr>
              <a:buFont typeface="Symbol" charset="2"/>
              <a:buChar char=""/>
            </a:pPr>
            <a:r>
              <a:rPr lang="pl-PL" sz="2400" b="0" u="none" strike="noStrike">
                <a:solidFill>
                  <a:schemeClr val="dk1"/>
                </a:solidFill>
                <a:uFillTx/>
                <a:latin typeface="Times New Roman"/>
              </a:rPr>
              <a:t>Trzeci poziom</a:t>
            </a:r>
          </a:p>
          <a:p>
            <a:pPr marL="1600200" lvl="3" indent="-228600">
              <a:lnSpc>
                <a:spcPct val="100000"/>
              </a:lnSpc>
              <a:spcBef>
                <a:spcPts val="400"/>
              </a:spcBef>
              <a:buClr>
                <a:srgbClr val="000000"/>
              </a:buClr>
              <a:buFont typeface="Symbol" charset="2"/>
              <a:buChar char=""/>
            </a:pPr>
            <a:r>
              <a:rPr lang="pl-PL" sz="2000" b="0" u="none" strike="noStrike">
                <a:solidFill>
                  <a:schemeClr val="dk1"/>
                </a:solidFill>
                <a:uFillTx/>
                <a:latin typeface="Times New Roman"/>
              </a:rPr>
              <a:t>Czwarty poziom</a:t>
            </a:r>
          </a:p>
          <a:p>
            <a:pPr marL="2057400" lvl="4" indent="-228600">
              <a:lnSpc>
                <a:spcPct val="100000"/>
              </a:lnSpc>
              <a:spcBef>
                <a:spcPts val="400"/>
              </a:spcBef>
              <a:buClr>
                <a:srgbClr val="000000"/>
              </a:buClr>
              <a:buFont typeface="OpenSymbol"/>
              <a:buChar char="»"/>
            </a:pPr>
            <a:r>
              <a:rPr lang="pl-PL" sz="2000" b="0" u="none" strike="noStrike">
                <a:solidFill>
                  <a:schemeClr val="dk1"/>
                </a:solidFill>
                <a:uFillTx/>
                <a:latin typeface="Times New Roman"/>
              </a:rPr>
              <a:t>Piąty poziom</a:t>
            </a:r>
          </a:p>
        </p:txBody>
      </p:sp>
      <p:sp>
        <p:nvSpPr>
          <p:cNvPr id="1337" name="PlaceHolder 3"/>
          <p:cNvSpPr>
            <a:spLocks noGrp="1"/>
          </p:cNvSpPr>
          <p:nvPr>
            <p:ph type="dt" idx="676"/>
          </p:nvPr>
        </p:nvSpPr>
        <p:spPr>
          <a:xfrm>
            <a:off x="685800" y="6248520"/>
            <a:ext cx="1904760" cy="456840"/>
          </a:xfrm>
          <a:prstGeom prst="rect">
            <a:avLst/>
          </a:prstGeom>
          <a:noFill/>
          <a:ln w="9360">
            <a:noFill/>
          </a:ln>
        </p:spPr>
        <p:txBody>
          <a:bodyPr lIns="91440" tIns="45720" rIns="91440" bIns="45720" numCol="1" spcCol="0" anchor="t">
            <a:noAutofit/>
          </a:bodyPr>
          <a:lstStyle>
            <a:lvl1pPr indent="0">
              <a:buNone/>
              <a:defRPr lang="pl-PL" sz="1400" b="0" u="none" strike="noStrike">
                <a:solidFill>
                  <a:srgbClr val="000000"/>
                </a:solidFill>
                <a:uFillTx/>
                <a:latin typeface="Times New Roman"/>
              </a:defRPr>
            </a:lvl1pPr>
          </a:lstStyle>
          <a:p>
            <a:pPr indent="0">
              <a:buNone/>
            </a:pPr>
            <a:r>
              <a:rPr lang="pl-PL" sz="1400" b="0" u="none" strike="noStrike">
                <a:solidFill>
                  <a:srgbClr val="000000"/>
                </a:solidFill>
                <a:uFillTx/>
                <a:latin typeface="Times New Roman"/>
              </a:rPr>
              <a:t>&lt;data/godzina&gt;</a:t>
            </a:r>
          </a:p>
        </p:txBody>
      </p:sp>
      <p:sp>
        <p:nvSpPr>
          <p:cNvPr id="1338" name="PlaceHolder 4"/>
          <p:cNvSpPr>
            <a:spLocks noGrp="1"/>
          </p:cNvSpPr>
          <p:nvPr>
            <p:ph type="ftr" idx="677"/>
          </p:nvPr>
        </p:nvSpPr>
        <p:spPr>
          <a:xfrm>
            <a:off x="3124080" y="6248520"/>
            <a:ext cx="2895120" cy="456840"/>
          </a:xfrm>
          <a:prstGeom prst="rect">
            <a:avLst/>
          </a:prstGeom>
          <a:noFill/>
          <a:ln w="9360">
            <a:noFill/>
          </a:ln>
        </p:spPr>
        <p:txBody>
          <a:bodyPr lIns="91440" tIns="45720" rIns="91440" bIns="45720" numCol="1" spcCol="0" anchor="t">
            <a:noAutofit/>
          </a:bodyPr>
          <a:lstStyle>
            <a:lvl1pPr indent="0" algn="ctr">
              <a:buNone/>
              <a:defRPr lang="pl-PL" sz="1400" b="0" u="none" strike="noStrike">
                <a:solidFill>
                  <a:srgbClr val="000000"/>
                </a:solidFill>
                <a:uFillTx/>
                <a:latin typeface="Times New Roman"/>
              </a:defRPr>
            </a:lvl1pPr>
          </a:lstStyle>
          <a:p>
            <a:pPr indent="0" algn="ctr">
              <a:buNone/>
            </a:pPr>
            <a:r>
              <a:rPr lang="pl-PL" sz="1400" b="0" u="none" strike="noStrike">
                <a:solidFill>
                  <a:srgbClr val="000000"/>
                </a:solidFill>
                <a:uFillTx/>
                <a:latin typeface="Times New Roman"/>
              </a:rPr>
              <a:t>&lt;stopka&gt;</a:t>
            </a:r>
          </a:p>
        </p:txBody>
      </p:sp>
      <p:sp>
        <p:nvSpPr>
          <p:cNvPr id="1339" name="PlaceHolder 5"/>
          <p:cNvSpPr>
            <a:spLocks noGrp="1"/>
          </p:cNvSpPr>
          <p:nvPr>
            <p:ph type="sldNum" idx="678"/>
          </p:nvPr>
        </p:nvSpPr>
        <p:spPr>
          <a:xfrm>
            <a:off x="6553080" y="6248520"/>
            <a:ext cx="1904760" cy="456840"/>
          </a:xfrm>
          <a:prstGeom prst="rect">
            <a:avLst/>
          </a:prstGeom>
          <a:noFill/>
          <a:ln w="9360">
            <a:noFill/>
          </a:ln>
        </p:spPr>
        <p:txBody>
          <a:bodyPr lIns="91440" tIns="45720" rIns="91440" bIns="45720" numCol="1" spcCol="0" anchor="t">
            <a:noAutofit/>
          </a:bodyPr>
          <a:lstStyle>
            <a:lvl1pPr indent="0" algn="r">
              <a:lnSpc>
                <a:spcPct val="100000"/>
              </a:lnSpc>
              <a:buNone/>
              <a:defRPr lang="pl-PL" sz="1400" b="1" u="none" strike="noStrike">
                <a:solidFill>
                  <a:srgbClr val="000000"/>
                </a:solidFill>
                <a:uFillTx/>
                <a:latin typeface="Times New Roman"/>
              </a:defRPr>
            </a:lvl1pPr>
          </a:lstStyle>
          <a:p>
            <a:pPr indent="0" algn="r">
              <a:lnSpc>
                <a:spcPct val="100000"/>
              </a:lnSpc>
              <a:buNone/>
            </a:pPr>
            <a:fld id="{49C13028-D7CB-4766-8D03-C11B1F75D410}" type="slidenum">
              <a:rPr lang="pl-PL" sz="1400" b="1" u="none" strike="noStrike">
                <a:solidFill>
                  <a:srgbClr val="000000"/>
                </a:solidFill>
                <a:uFillTx/>
                <a:latin typeface="Times New Roman"/>
              </a:rPr>
              <a:t>‹#›</a:t>
            </a:fld>
            <a:endParaRPr lang="pl-PL" sz="1400" b="0" u="none" strike="noStrik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4099" r:id="rId1"/>
  </p:sldLayoutIdLst>
  <p:txStyles>
    <p:titleStyle/>
    <p:bodyStyle/>
    <p:otherStyle/>
  </p:txStyles>
</p:sldMaster>
</file>

<file path=ppt/slideMasters/slideMaster212.xml><?xml version="1.0" encoding="utf-8"?>
<p:sldMaster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1342" name="PlaceHolder 1"/>
          <p:cNvSpPr>
            <a:spLocks noGrp="1"/>
          </p:cNvSpPr>
          <p:nvPr>
            <p:ph type="title"/>
          </p:nvPr>
        </p:nvSpPr>
        <p:spPr>
          <a:xfrm>
            <a:off x="722160" y="4406760"/>
            <a:ext cx="7772040" cy="1361880"/>
          </a:xfrm>
          <a:prstGeom prst="rect">
            <a:avLst/>
          </a:prstGeom>
          <a:noFill/>
          <a:ln w="0">
            <a:noFill/>
          </a:ln>
        </p:spPr>
        <p:txBody>
          <a:bodyPr lIns="91440" tIns="45720" rIns="91440" bIns="45720" numCol="1" spcCol="0" anchor="t">
            <a:noAutofit/>
          </a:bodyPr>
          <a:lstStyle/>
          <a:p>
            <a:pPr indent="0">
              <a:lnSpc>
                <a:spcPct val="100000"/>
              </a:lnSpc>
              <a:buNone/>
            </a:pPr>
            <a:r>
              <a:rPr lang="pl-PL" sz="4000" b="1" u="none" strike="noStrike" cap="all">
                <a:solidFill>
                  <a:schemeClr val="dk2"/>
                </a:solidFill>
                <a:uFillTx/>
                <a:latin typeface="Times New Roman"/>
              </a:rPr>
              <a:t>Kliknij, aby edytować styl</a:t>
            </a:r>
            <a:endParaRPr lang="pl-PL" sz="4000" b="0" u="none" strike="noStrike">
              <a:solidFill>
                <a:schemeClr val="dk1"/>
              </a:solidFill>
              <a:uFillTx/>
              <a:latin typeface="Times New Roman"/>
            </a:endParaRPr>
          </a:p>
        </p:txBody>
      </p:sp>
      <p:sp>
        <p:nvSpPr>
          <p:cNvPr id="1343" name="PlaceHolder 2"/>
          <p:cNvSpPr>
            <a:spLocks noGrp="1"/>
          </p:cNvSpPr>
          <p:nvPr>
            <p:ph type="body"/>
          </p:nvPr>
        </p:nvSpPr>
        <p:spPr>
          <a:xfrm>
            <a:off x="722160" y="2906640"/>
            <a:ext cx="7772040" cy="1499760"/>
          </a:xfrm>
          <a:prstGeom prst="rect">
            <a:avLst/>
          </a:prstGeom>
          <a:noFill/>
          <a:ln w="0">
            <a:noFill/>
          </a:ln>
        </p:spPr>
        <p:txBody>
          <a:bodyPr lIns="91440" tIns="45720" rIns="91440" bIns="45720" numCol="1" spcCol="0" anchor="b">
            <a:noAutofit/>
          </a:bodyPr>
          <a:lstStyle/>
          <a:p>
            <a:pPr indent="0">
              <a:lnSpc>
                <a:spcPct val="100000"/>
              </a:lnSpc>
              <a:spcBef>
                <a:spcPts val="400"/>
              </a:spcBef>
              <a:buNone/>
              <a:tabLst>
                <a:tab pos="0" algn="l"/>
              </a:tabLst>
            </a:pPr>
            <a:r>
              <a:rPr lang="pl-PL" sz="2000" b="0" u="none" strike="noStrike">
                <a:solidFill>
                  <a:schemeClr val="dk1"/>
                </a:solidFill>
                <a:uFillTx/>
                <a:latin typeface="Times New Roman"/>
              </a:rPr>
              <a:t>Kliknij, aby edytować style wzorca tekstu</a:t>
            </a:r>
          </a:p>
        </p:txBody>
      </p:sp>
      <p:sp>
        <p:nvSpPr>
          <p:cNvPr id="1344" name="PlaceHolder 3"/>
          <p:cNvSpPr>
            <a:spLocks noGrp="1"/>
          </p:cNvSpPr>
          <p:nvPr>
            <p:ph type="dt" idx="679"/>
          </p:nvPr>
        </p:nvSpPr>
        <p:spPr>
          <a:xfrm>
            <a:off x="685800" y="6248520"/>
            <a:ext cx="1904760" cy="456840"/>
          </a:xfrm>
          <a:prstGeom prst="rect">
            <a:avLst/>
          </a:prstGeom>
          <a:noFill/>
          <a:ln w="9360">
            <a:noFill/>
          </a:ln>
        </p:spPr>
        <p:txBody>
          <a:bodyPr lIns="91440" tIns="45720" rIns="91440" bIns="45720" numCol="1" spcCol="0" anchor="t">
            <a:noAutofit/>
          </a:bodyPr>
          <a:lstStyle>
            <a:lvl1pPr indent="0">
              <a:buNone/>
              <a:defRPr lang="pl-PL" sz="1400" b="0" u="none" strike="noStrike">
                <a:solidFill>
                  <a:srgbClr val="000000"/>
                </a:solidFill>
                <a:uFillTx/>
                <a:latin typeface="Times New Roman"/>
              </a:defRPr>
            </a:lvl1pPr>
          </a:lstStyle>
          <a:p>
            <a:pPr indent="0">
              <a:buNone/>
            </a:pPr>
            <a:r>
              <a:rPr lang="pl-PL" sz="1400" b="0" u="none" strike="noStrike">
                <a:solidFill>
                  <a:srgbClr val="000000"/>
                </a:solidFill>
                <a:uFillTx/>
                <a:latin typeface="Times New Roman"/>
              </a:rPr>
              <a:t>&lt;data/godzina&gt;</a:t>
            </a:r>
          </a:p>
        </p:txBody>
      </p:sp>
      <p:sp>
        <p:nvSpPr>
          <p:cNvPr id="1345" name="PlaceHolder 4"/>
          <p:cNvSpPr>
            <a:spLocks noGrp="1"/>
          </p:cNvSpPr>
          <p:nvPr>
            <p:ph type="ftr" idx="680"/>
          </p:nvPr>
        </p:nvSpPr>
        <p:spPr>
          <a:xfrm>
            <a:off x="3124080" y="6248520"/>
            <a:ext cx="2895120" cy="456840"/>
          </a:xfrm>
          <a:prstGeom prst="rect">
            <a:avLst/>
          </a:prstGeom>
          <a:noFill/>
          <a:ln w="9360">
            <a:noFill/>
          </a:ln>
        </p:spPr>
        <p:txBody>
          <a:bodyPr lIns="91440" tIns="45720" rIns="91440" bIns="45720" numCol="1" spcCol="0" anchor="t">
            <a:noAutofit/>
          </a:bodyPr>
          <a:lstStyle>
            <a:lvl1pPr indent="0" algn="ctr">
              <a:buNone/>
              <a:defRPr lang="pl-PL" sz="1400" b="0" u="none" strike="noStrike">
                <a:solidFill>
                  <a:srgbClr val="000000"/>
                </a:solidFill>
                <a:uFillTx/>
                <a:latin typeface="Times New Roman"/>
              </a:defRPr>
            </a:lvl1pPr>
          </a:lstStyle>
          <a:p>
            <a:pPr indent="0" algn="ctr">
              <a:buNone/>
            </a:pPr>
            <a:r>
              <a:rPr lang="pl-PL" sz="1400" b="0" u="none" strike="noStrike">
                <a:solidFill>
                  <a:srgbClr val="000000"/>
                </a:solidFill>
                <a:uFillTx/>
                <a:latin typeface="Times New Roman"/>
              </a:rPr>
              <a:t>&lt;stopka&gt;</a:t>
            </a:r>
          </a:p>
        </p:txBody>
      </p:sp>
      <p:sp>
        <p:nvSpPr>
          <p:cNvPr id="1346" name="PlaceHolder 5"/>
          <p:cNvSpPr>
            <a:spLocks noGrp="1"/>
          </p:cNvSpPr>
          <p:nvPr>
            <p:ph type="sldNum" idx="681"/>
          </p:nvPr>
        </p:nvSpPr>
        <p:spPr>
          <a:xfrm>
            <a:off x="6553080" y="6248520"/>
            <a:ext cx="1904760" cy="456840"/>
          </a:xfrm>
          <a:prstGeom prst="rect">
            <a:avLst/>
          </a:prstGeom>
          <a:noFill/>
          <a:ln w="9360">
            <a:noFill/>
          </a:ln>
        </p:spPr>
        <p:txBody>
          <a:bodyPr lIns="91440" tIns="45720" rIns="91440" bIns="45720" numCol="1" spcCol="0" anchor="t">
            <a:noAutofit/>
          </a:bodyPr>
          <a:lstStyle>
            <a:lvl1pPr indent="0" algn="r">
              <a:lnSpc>
                <a:spcPct val="100000"/>
              </a:lnSpc>
              <a:buNone/>
              <a:defRPr lang="pl-PL" sz="1400" b="1" u="none" strike="noStrike">
                <a:solidFill>
                  <a:srgbClr val="000000"/>
                </a:solidFill>
                <a:uFillTx/>
                <a:latin typeface="Times New Roman"/>
              </a:defRPr>
            </a:lvl1pPr>
          </a:lstStyle>
          <a:p>
            <a:pPr indent="0" algn="r">
              <a:lnSpc>
                <a:spcPct val="100000"/>
              </a:lnSpc>
              <a:buNone/>
            </a:pPr>
            <a:fld id="{F7CE96EE-C6A5-4D5A-9477-9555D527FBB7}" type="slidenum">
              <a:rPr lang="pl-PL" sz="1400" b="1" u="none" strike="noStrike">
                <a:solidFill>
                  <a:srgbClr val="000000"/>
                </a:solidFill>
                <a:uFillTx/>
                <a:latin typeface="Times New Roman"/>
              </a:rPr>
              <a:t>‹#›</a:t>
            </a:fld>
            <a:endParaRPr lang="pl-PL" sz="1400" b="0" u="none" strike="noStrik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4101" r:id="rId1"/>
  </p:sldLayoutIdLst>
  <p:txStyles>
    <p:titleStyle/>
    <p:bodyStyle/>
    <p:otherStyle/>
  </p:txStyles>
</p:sldMaster>
</file>

<file path=ppt/slideMasters/slideMaster213.xml><?xml version="1.0" encoding="utf-8"?>
<p:sldMaster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1347" name="PlaceHolder 1"/>
          <p:cNvSpPr>
            <a:spLocks noGrp="1"/>
          </p:cNvSpPr>
          <p:nvPr>
            <p:ph type="title"/>
          </p:nvPr>
        </p:nvSpPr>
        <p:spPr>
          <a:xfrm>
            <a:off x="685800" y="609480"/>
            <a:ext cx="7772040" cy="1142640"/>
          </a:xfrm>
          <a:prstGeom prst="rect">
            <a:avLst/>
          </a:prstGeom>
          <a:noFill/>
          <a:ln w="0">
            <a:noFill/>
          </a:ln>
        </p:spPr>
        <p:txBody>
          <a:bodyPr lIns="91440" tIns="45720" rIns="91440" bIns="45720" numCol="1" spcCol="0" anchor="ctr">
            <a:noAutofit/>
          </a:bodyPr>
          <a:lstStyle/>
          <a:p>
            <a:pPr indent="0" algn="ctr">
              <a:lnSpc>
                <a:spcPct val="100000"/>
              </a:lnSpc>
              <a:buNone/>
            </a:pPr>
            <a:r>
              <a:rPr lang="pl-PL" sz="4400" b="0" u="none" strike="noStrike">
                <a:solidFill>
                  <a:schemeClr val="dk2"/>
                </a:solidFill>
                <a:uFillTx/>
                <a:latin typeface="Times New Roman"/>
              </a:rPr>
              <a:t>Kliknij, aby edytować styl</a:t>
            </a:r>
            <a:endParaRPr lang="pl-PL" sz="4400" b="0" u="none" strike="noStrike">
              <a:solidFill>
                <a:schemeClr val="dk1"/>
              </a:solidFill>
              <a:uFillTx/>
              <a:latin typeface="Times New Roman"/>
            </a:endParaRPr>
          </a:p>
        </p:txBody>
      </p:sp>
      <p:sp>
        <p:nvSpPr>
          <p:cNvPr id="1348" name="PlaceHolder 2"/>
          <p:cNvSpPr>
            <a:spLocks noGrp="1"/>
          </p:cNvSpPr>
          <p:nvPr>
            <p:ph type="body"/>
          </p:nvPr>
        </p:nvSpPr>
        <p:spPr>
          <a:xfrm>
            <a:off x="685800" y="1981080"/>
            <a:ext cx="3809520" cy="4114440"/>
          </a:xfrm>
          <a:prstGeom prst="rect">
            <a:avLst/>
          </a:prstGeom>
          <a:noFill/>
          <a:ln w="0">
            <a:noFill/>
          </a:ln>
        </p:spPr>
        <p:txBody>
          <a:bodyPr lIns="91440" tIns="45720" rIns="91440" bIns="45720" numCol="1" spcCol="0" anchor="t">
            <a:noAutofit/>
          </a:bodyPr>
          <a:lstStyle/>
          <a:p>
            <a:pPr marL="343080" indent="-343080">
              <a:lnSpc>
                <a:spcPct val="100000"/>
              </a:lnSpc>
              <a:spcBef>
                <a:spcPts val="561"/>
              </a:spcBef>
              <a:buClr>
                <a:srgbClr val="000000"/>
              </a:buClr>
              <a:buFont typeface="Symbol" charset="2"/>
              <a:buChar char=""/>
            </a:pPr>
            <a:r>
              <a:rPr lang="pl-PL" sz="2800" b="0" u="none" strike="noStrike">
                <a:solidFill>
                  <a:schemeClr val="dk1"/>
                </a:solidFill>
                <a:uFillTx/>
                <a:latin typeface="Times New Roman"/>
              </a:rPr>
              <a:t>Kliknij, aby edytować style wzorca tekstu</a:t>
            </a:r>
          </a:p>
          <a:p>
            <a:pPr marL="743040" lvl="1" indent="-285840">
              <a:lnSpc>
                <a:spcPct val="100000"/>
              </a:lnSpc>
              <a:spcBef>
                <a:spcPts val="479"/>
              </a:spcBef>
              <a:buClr>
                <a:srgbClr val="000000"/>
              </a:buClr>
              <a:buFont typeface="Symbol" charset="2"/>
              <a:buChar char=""/>
            </a:pPr>
            <a:r>
              <a:rPr lang="pl-PL" sz="2400" b="0" u="none" strike="noStrike">
                <a:solidFill>
                  <a:schemeClr val="dk1"/>
                </a:solidFill>
                <a:uFillTx/>
                <a:latin typeface="Times New Roman"/>
              </a:rPr>
              <a:t>Drugi poziom</a:t>
            </a:r>
          </a:p>
          <a:p>
            <a:pPr marL="1143000" lvl="2" indent="-228600">
              <a:lnSpc>
                <a:spcPct val="100000"/>
              </a:lnSpc>
              <a:spcBef>
                <a:spcPts val="400"/>
              </a:spcBef>
              <a:buClr>
                <a:srgbClr val="000000"/>
              </a:buClr>
              <a:buFont typeface="Symbol" charset="2"/>
              <a:buChar char=""/>
            </a:pPr>
            <a:r>
              <a:rPr lang="pl-PL" sz="2000" b="0" u="none" strike="noStrike">
                <a:solidFill>
                  <a:schemeClr val="dk1"/>
                </a:solidFill>
                <a:uFillTx/>
                <a:latin typeface="Times New Roman"/>
              </a:rPr>
              <a:t>Trzeci poziom</a:t>
            </a:r>
          </a:p>
          <a:p>
            <a:pPr marL="1600200" lvl="3" indent="-228600">
              <a:lnSpc>
                <a:spcPct val="100000"/>
              </a:lnSpc>
              <a:spcBef>
                <a:spcPts val="360"/>
              </a:spcBef>
              <a:buClr>
                <a:srgbClr val="000000"/>
              </a:buClr>
              <a:buFont typeface="Symbol" charset="2"/>
              <a:buChar char=""/>
            </a:pPr>
            <a:r>
              <a:rPr lang="pl-PL" sz="1800" b="0" u="none" strike="noStrike">
                <a:solidFill>
                  <a:schemeClr val="dk1"/>
                </a:solidFill>
                <a:uFillTx/>
                <a:latin typeface="Times New Roman"/>
              </a:rPr>
              <a:t>Czwarty poziom</a:t>
            </a:r>
          </a:p>
          <a:p>
            <a:pPr marL="2057400" lvl="4" indent="-228600">
              <a:lnSpc>
                <a:spcPct val="100000"/>
              </a:lnSpc>
              <a:spcBef>
                <a:spcPts val="360"/>
              </a:spcBef>
              <a:buClr>
                <a:srgbClr val="000000"/>
              </a:buClr>
              <a:buFont typeface="OpenSymbol"/>
              <a:buChar char="»"/>
            </a:pPr>
            <a:r>
              <a:rPr lang="pl-PL" sz="1800" b="0" u="none" strike="noStrike">
                <a:solidFill>
                  <a:schemeClr val="dk1"/>
                </a:solidFill>
                <a:uFillTx/>
                <a:latin typeface="Times New Roman"/>
              </a:rPr>
              <a:t>Piąty poziom</a:t>
            </a:r>
          </a:p>
        </p:txBody>
      </p:sp>
      <p:sp>
        <p:nvSpPr>
          <p:cNvPr id="1349" name="PlaceHolder 3"/>
          <p:cNvSpPr>
            <a:spLocks noGrp="1"/>
          </p:cNvSpPr>
          <p:nvPr>
            <p:ph type="body"/>
          </p:nvPr>
        </p:nvSpPr>
        <p:spPr>
          <a:xfrm>
            <a:off x="4648320" y="1981080"/>
            <a:ext cx="3809520" cy="4114440"/>
          </a:xfrm>
          <a:prstGeom prst="rect">
            <a:avLst/>
          </a:prstGeom>
          <a:noFill/>
          <a:ln w="0">
            <a:noFill/>
          </a:ln>
        </p:spPr>
        <p:txBody>
          <a:bodyPr lIns="91440" tIns="45720" rIns="91440" bIns="45720" numCol="1" spcCol="0" anchor="t">
            <a:noAutofit/>
          </a:bodyPr>
          <a:lstStyle/>
          <a:p>
            <a:pPr marL="343080" indent="-343080">
              <a:lnSpc>
                <a:spcPct val="100000"/>
              </a:lnSpc>
              <a:spcBef>
                <a:spcPts val="561"/>
              </a:spcBef>
              <a:buClr>
                <a:srgbClr val="000000"/>
              </a:buClr>
              <a:buFont typeface="Symbol" charset="2"/>
              <a:buChar char=""/>
            </a:pPr>
            <a:r>
              <a:rPr lang="pl-PL" sz="2800" b="0" u="none" strike="noStrike">
                <a:solidFill>
                  <a:schemeClr val="dk1"/>
                </a:solidFill>
                <a:uFillTx/>
                <a:latin typeface="Times New Roman"/>
              </a:rPr>
              <a:t>Kliknij, aby edytować style wzorca tekstu</a:t>
            </a:r>
          </a:p>
          <a:p>
            <a:pPr marL="743040" lvl="1" indent="-285840">
              <a:lnSpc>
                <a:spcPct val="100000"/>
              </a:lnSpc>
              <a:spcBef>
                <a:spcPts val="479"/>
              </a:spcBef>
              <a:buClr>
                <a:srgbClr val="000000"/>
              </a:buClr>
              <a:buFont typeface="Symbol" charset="2"/>
              <a:buChar char=""/>
            </a:pPr>
            <a:r>
              <a:rPr lang="pl-PL" sz="2400" b="0" u="none" strike="noStrike">
                <a:solidFill>
                  <a:schemeClr val="dk1"/>
                </a:solidFill>
                <a:uFillTx/>
                <a:latin typeface="Times New Roman"/>
              </a:rPr>
              <a:t>Drugi poziom</a:t>
            </a:r>
          </a:p>
          <a:p>
            <a:pPr marL="1143000" lvl="2" indent="-228600">
              <a:lnSpc>
                <a:spcPct val="100000"/>
              </a:lnSpc>
              <a:spcBef>
                <a:spcPts val="400"/>
              </a:spcBef>
              <a:buClr>
                <a:srgbClr val="000000"/>
              </a:buClr>
              <a:buFont typeface="Symbol" charset="2"/>
              <a:buChar char=""/>
            </a:pPr>
            <a:r>
              <a:rPr lang="pl-PL" sz="2000" b="0" u="none" strike="noStrike">
                <a:solidFill>
                  <a:schemeClr val="dk1"/>
                </a:solidFill>
                <a:uFillTx/>
                <a:latin typeface="Times New Roman"/>
              </a:rPr>
              <a:t>Trzeci poziom</a:t>
            </a:r>
          </a:p>
          <a:p>
            <a:pPr marL="1600200" lvl="3" indent="-228600">
              <a:lnSpc>
                <a:spcPct val="100000"/>
              </a:lnSpc>
              <a:spcBef>
                <a:spcPts val="360"/>
              </a:spcBef>
              <a:buClr>
                <a:srgbClr val="000000"/>
              </a:buClr>
              <a:buFont typeface="Symbol" charset="2"/>
              <a:buChar char=""/>
            </a:pPr>
            <a:r>
              <a:rPr lang="pl-PL" sz="1800" b="0" u="none" strike="noStrike">
                <a:solidFill>
                  <a:schemeClr val="dk1"/>
                </a:solidFill>
                <a:uFillTx/>
                <a:latin typeface="Times New Roman"/>
              </a:rPr>
              <a:t>Czwarty poziom</a:t>
            </a:r>
          </a:p>
          <a:p>
            <a:pPr marL="2057400" lvl="4" indent="-228600">
              <a:lnSpc>
                <a:spcPct val="100000"/>
              </a:lnSpc>
              <a:spcBef>
                <a:spcPts val="360"/>
              </a:spcBef>
              <a:buClr>
                <a:srgbClr val="000000"/>
              </a:buClr>
              <a:buFont typeface="OpenSymbol"/>
              <a:buChar char="»"/>
            </a:pPr>
            <a:r>
              <a:rPr lang="pl-PL" sz="1800" b="0" u="none" strike="noStrike">
                <a:solidFill>
                  <a:schemeClr val="dk1"/>
                </a:solidFill>
                <a:uFillTx/>
                <a:latin typeface="Times New Roman"/>
              </a:rPr>
              <a:t>Piąty poziom</a:t>
            </a:r>
          </a:p>
        </p:txBody>
      </p:sp>
      <p:sp>
        <p:nvSpPr>
          <p:cNvPr id="1350" name="PlaceHolder 4"/>
          <p:cNvSpPr>
            <a:spLocks noGrp="1"/>
          </p:cNvSpPr>
          <p:nvPr>
            <p:ph type="dt" idx="682"/>
          </p:nvPr>
        </p:nvSpPr>
        <p:spPr>
          <a:xfrm>
            <a:off x="685800" y="6248520"/>
            <a:ext cx="1904760" cy="456840"/>
          </a:xfrm>
          <a:prstGeom prst="rect">
            <a:avLst/>
          </a:prstGeom>
          <a:noFill/>
          <a:ln w="9360">
            <a:noFill/>
          </a:ln>
        </p:spPr>
        <p:txBody>
          <a:bodyPr lIns="91440" tIns="45720" rIns="91440" bIns="45720" numCol="1" spcCol="0" anchor="t">
            <a:noAutofit/>
          </a:bodyPr>
          <a:lstStyle>
            <a:lvl1pPr indent="0">
              <a:buNone/>
              <a:defRPr lang="pl-PL" sz="1400" b="0" u="none" strike="noStrike">
                <a:solidFill>
                  <a:srgbClr val="000000"/>
                </a:solidFill>
                <a:uFillTx/>
                <a:latin typeface="Times New Roman"/>
              </a:defRPr>
            </a:lvl1pPr>
          </a:lstStyle>
          <a:p>
            <a:pPr indent="0">
              <a:buNone/>
            </a:pPr>
            <a:r>
              <a:rPr lang="pl-PL" sz="1400" b="0" u="none" strike="noStrike">
                <a:solidFill>
                  <a:srgbClr val="000000"/>
                </a:solidFill>
                <a:uFillTx/>
                <a:latin typeface="Times New Roman"/>
              </a:rPr>
              <a:t>&lt;data/godzina&gt;</a:t>
            </a:r>
          </a:p>
        </p:txBody>
      </p:sp>
      <p:sp>
        <p:nvSpPr>
          <p:cNvPr id="1351" name="PlaceHolder 5"/>
          <p:cNvSpPr>
            <a:spLocks noGrp="1"/>
          </p:cNvSpPr>
          <p:nvPr>
            <p:ph type="ftr" idx="683"/>
          </p:nvPr>
        </p:nvSpPr>
        <p:spPr>
          <a:xfrm>
            <a:off x="3124080" y="6248520"/>
            <a:ext cx="2895120" cy="456840"/>
          </a:xfrm>
          <a:prstGeom prst="rect">
            <a:avLst/>
          </a:prstGeom>
          <a:noFill/>
          <a:ln w="9360">
            <a:noFill/>
          </a:ln>
        </p:spPr>
        <p:txBody>
          <a:bodyPr lIns="91440" tIns="45720" rIns="91440" bIns="45720" numCol="1" spcCol="0" anchor="t">
            <a:noAutofit/>
          </a:bodyPr>
          <a:lstStyle>
            <a:lvl1pPr indent="0" algn="ctr">
              <a:buNone/>
              <a:defRPr lang="pl-PL" sz="1400" b="0" u="none" strike="noStrike">
                <a:solidFill>
                  <a:srgbClr val="000000"/>
                </a:solidFill>
                <a:uFillTx/>
                <a:latin typeface="Times New Roman"/>
              </a:defRPr>
            </a:lvl1pPr>
          </a:lstStyle>
          <a:p>
            <a:pPr indent="0" algn="ctr">
              <a:buNone/>
            </a:pPr>
            <a:r>
              <a:rPr lang="pl-PL" sz="1400" b="0" u="none" strike="noStrike">
                <a:solidFill>
                  <a:srgbClr val="000000"/>
                </a:solidFill>
                <a:uFillTx/>
                <a:latin typeface="Times New Roman"/>
              </a:rPr>
              <a:t>&lt;stopka&gt;</a:t>
            </a:r>
          </a:p>
        </p:txBody>
      </p:sp>
      <p:sp>
        <p:nvSpPr>
          <p:cNvPr id="1352" name="PlaceHolder 6"/>
          <p:cNvSpPr>
            <a:spLocks noGrp="1"/>
          </p:cNvSpPr>
          <p:nvPr>
            <p:ph type="sldNum" idx="684"/>
          </p:nvPr>
        </p:nvSpPr>
        <p:spPr>
          <a:xfrm>
            <a:off x="6553080" y="6248520"/>
            <a:ext cx="1904760" cy="456840"/>
          </a:xfrm>
          <a:prstGeom prst="rect">
            <a:avLst/>
          </a:prstGeom>
          <a:noFill/>
          <a:ln w="9360">
            <a:noFill/>
          </a:ln>
        </p:spPr>
        <p:txBody>
          <a:bodyPr lIns="91440" tIns="45720" rIns="91440" bIns="45720" numCol="1" spcCol="0" anchor="t">
            <a:noAutofit/>
          </a:bodyPr>
          <a:lstStyle>
            <a:lvl1pPr indent="0" algn="r">
              <a:lnSpc>
                <a:spcPct val="100000"/>
              </a:lnSpc>
              <a:buNone/>
              <a:defRPr lang="pl-PL" sz="1400" b="1" u="none" strike="noStrike">
                <a:solidFill>
                  <a:srgbClr val="000000"/>
                </a:solidFill>
                <a:uFillTx/>
                <a:latin typeface="Times New Roman"/>
              </a:defRPr>
            </a:lvl1pPr>
          </a:lstStyle>
          <a:p>
            <a:pPr indent="0" algn="r">
              <a:lnSpc>
                <a:spcPct val="100000"/>
              </a:lnSpc>
              <a:buNone/>
            </a:pPr>
            <a:fld id="{96761DA1-BBC4-4FAE-BE9A-D23DEA22C368}" type="slidenum">
              <a:rPr lang="pl-PL" sz="1400" b="1" u="none" strike="noStrike">
                <a:solidFill>
                  <a:srgbClr val="000000"/>
                </a:solidFill>
                <a:uFillTx/>
                <a:latin typeface="Times New Roman"/>
              </a:rPr>
              <a:t>‹#›</a:t>
            </a:fld>
            <a:endParaRPr lang="pl-PL" sz="1400" b="0" u="none" strike="noStrik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4103" r:id="rId1"/>
  </p:sldLayoutIdLst>
  <p:txStyles>
    <p:titleStyle/>
    <p:bodyStyle/>
    <p:otherStyle/>
  </p:txStyles>
</p:sldMaster>
</file>

<file path=ppt/slideMasters/slideMaster214.xml><?xml version="1.0" encoding="utf-8"?>
<p:sldMaster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1356" name="PlaceHolder 1"/>
          <p:cNvSpPr>
            <a:spLocks noGrp="1"/>
          </p:cNvSpPr>
          <p:nvPr>
            <p:ph type="title"/>
          </p:nvPr>
        </p:nvSpPr>
        <p:spPr>
          <a:xfrm>
            <a:off x="457200" y="274680"/>
            <a:ext cx="8229240" cy="1142640"/>
          </a:xfrm>
          <a:prstGeom prst="rect">
            <a:avLst/>
          </a:prstGeom>
          <a:noFill/>
          <a:ln w="0">
            <a:noFill/>
          </a:ln>
        </p:spPr>
        <p:txBody>
          <a:bodyPr lIns="91440" tIns="45720" rIns="91440" bIns="45720" numCol="1" spcCol="0" anchor="ctr">
            <a:noAutofit/>
          </a:bodyPr>
          <a:lstStyle/>
          <a:p>
            <a:pPr indent="0" algn="ctr">
              <a:lnSpc>
                <a:spcPct val="100000"/>
              </a:lnSpc>
              <a:buNone/>
            </a:pPr>
            <a:r>
              <a:rPr lang="pl-PL" sz="4400" b="0" u="none" strike="noStrike">
                <a:solidFill>
                  <a:schemeClr val="dk2"/>
                </a:solidFill>
                <a:uFillTx/>
                <a:latin typeface="Times New Roman"/>
              </a:rPr>
              <a:t>Kliknij, aby edytować styl</a:t>
            </a:r>
            <a:endParaRPr lang="pl-PL" sz="4400" b="0" u="none" strike="noStrike">
              <a:solidFill>
                <a:schemeClr val="dk1"/>
              </a:solidFill>
              <a:uFillTx/>
              <a:latin typeface="Times New Roman"/>
            </a:endParaRPr>
          </a:p>
        </p:txBody>
      </p:sp>
      <p:sp>
        <p:nvSpPr>
          <p:cNvPr id="1357" name="PlaceHolder 2"/>
          <p:cNvSpPr>
            <a:spLocks noGrp="1"/>
          </p:cNvSpPr>
          <p:nvPr>
            <p:ph type="body"/>
          </p:nvPr>
        </p:nvSpPr>
        <p:spPr>
          <a:xfrm>
            <a:off x="457200" y="1535040"/>
            <a:ext cx="4039920" cy="639360"/>
          </a:xfrm>
          <a:prstGeom prst="rect">
            <a:avLst/>
          </a:prstGeom>
          <a:noFill/>
          <a:ln w="0">
            <a:noFill/>
          </a:ln>
        </p:spPr>
        <p:txBody>
          <a:bodyPr lIns="91440" tIns="45720" rIns="91440" bIns="45720" numCol="1" spcCol="0" anchor="b">
            <a:noAutofit/>
          </a:bodyPr>
          <a:lstStyle/>
          <a:p>
            <a:pPr indent="0">
              <a:lnSpc>
                <a:spcPct val="100000"/>
              </a:lnSpc>
              <a:spcBef>
                <a:spcPts val="479"/>
              </a:spcBef>
              <a:buNone/>
              <a:tabLst>
                <a:tab pos="0" algn="l"/>
              </a:tabLst>
            </a:pPr>
            <a:r>
              <a:rPr lang="pl-PL" sz="2400" b="1" u="none" strike="noStrike">
                <a:solidFill>
                  <a:schemeClr val="dk1"/>
                </a:solidFill>
                <a:uFillTx/>
                <a:latin typeface="Times New Roman"/>
              </a:rPr>
              <a:t>Kliknij, aby edytować style wzorca tekstu</a:t>
            </a:r>
            <a:endParaRPr lang="pl-PL" sz="2400" b="0" u="none" strike="noStrike">
              <a:solidFill>
                <a:schemeClr val="dk1"/>
              </a:solidFill>
              <a:uFillTx/>
              <a:latin typeface="Times New Roman"/>
            </a:endParaRPr>
          </a:p>
        </p:txBody>
      </p:sp>
      <p:sp>
        <p:nvSpPr>
          <p:cNvPr id="1358" name="PlaceHolder 3"/>
          <p:cNvSpPr>
            <a:spLocks noGrp="1"/>
          </p:cNvSpPr>
          <p:nvPr>
            <p:ph type="body"/>
          </p:nvPr>
        </p:nvSpPr>
        <p:spPr>
          <a:xfrm>
            <a:off x="457200" y="2174760"/>
            <a:ext cx="4039920" cy="3951000"/>
          </a:xfrm>
          <a:prstGeom prst="rect">
            <a:avLst/>
          </a:prstGeom>
          <a:noFill/>
          <a:ln w="0">
            <a:noFill/>
          </a:ln>
        </p:spPr>
        <p:txBody>
          <a:bodyPr lIns="91440" tIns="45720" rIns="91440" bIns="45720" numCol="1" spcCol="0" anchor="t">
            <a:noAutofit/>
          </a:bodyPr>
          <a:lstStyle/>
          <a:p>
            <a:pPr marL="343080" indent="-343080">
              <a:lnSpc>
                <a:spcPct val="100000"/>
              </a:lnSpc>
              <a:spcBef>
                <a:spcPts val="479"/>
              </a:spcBef>
              <a:buClr>
                <a:srgbClr val="000000"/>
              </a:buClr>
              <a:buFont typeface="Symbol" charset="2"/>
              <a:buChar char=""/>
            </a:pPr>
            <a:r>
              <a:rPr lang="pl-PL" sz="2400" b="0" u="none" strike="noStrike">
                <a:solidFill>
                  <a:schemeClr val="dk1"/>
                </a:solidFill>
                <a:uFillTx/>
                <a:latin typeface="Times New Roman"/>
              </a:rPr>
              <a:t>Kliknij, aby edytować style wzorca tekstu</a:t>
            </a:r>
          </a:p>
          <a:p>
            <a:pPr marL="743040" lvl="1" indent="-285840">
              <a:lnSpc>
                <a:spcPct val="100000"/>
              </a:lnSpc>
              <a:spcBef>
                <a:spcPts val="400"/>
              </a:spcBef>
              <a:buClr>
                <a:srgbClr val="000000"/>
              </a:buClr>
              <a:buFont typeface="Symbol" charset="2"/>
              <a:buChar char=""/>
            </a:pPr>
            <a:r>
              <a:rPr lang="pl-PL" sz="2000" b="0" u="none" strike="noStrike">
                <a:solidFill>
                  <a:schemeClr val="dk1"/>
                </a:solidFill>
                <a:uFillTx/>
                <a:latin typeface="Times New Roman"/>
              </a:rPr>
              <a:t>Drugi poziom</a:t>
            </a:r>
          </a:p>
          <a:p>
            <a:pPr marL="1143000" lvl="2" indent="-228600">
              <a:lnSpc>
                <a:spcPct val="100000"/>
              </a:lnSpc>
              <a:spcBef>
                <a:spcPts val="360"/>
              </a:spcBef>
              <a:buClr>
                <a:srgbClr val="000000"/>
              </a:buClr>
              <a:buFont typeface="Symbol" charset="2"/>
              <a:buChar char=""/>
            </a:pPr>
            <a:r>
              <a:rPr lang="pl-PL" sz="1800" b="0" u="none" strike="noStrike">
                <a:solidFill>
                  <a:schemeClr val="dk1"/>
                </a:solidFill>
                <a:uFillTx/>
                <a:latin typeface="Times New Roman"/>
              </a:rPr>
              <a:t>Trzeci poziom</a:t>
            </a:r>
          </a:p>
          <a:p>
            <a:pPr marL="1600200" lvl="3" indent="-228600">
              <a:lnSpc>
                <a:spcPct val="100000"/>
              </a:lnSpc>
              <a:spcBef>
                <a:spcPts val="320"/>
              </a:spcBef>
              <a:buClr>
                <a:srgbClr val="000000"/>
              </a:buClr>
              <a:buFont typeface="Symbol" charset="2"/>
              <a:buChar char=""/>
            </a:pPr>
            <a:r>
              <a:rPr lang="pl-PL" sz="1600" b="0" u="none" strike="noStrike">
                <a:solidFill>
                  <a:schemeClr val="dk1"/>
                </a:solidFill>
                <a:uFillTx/>
                <a:latin typeface="Times New Roman"/>
              </a:rPr>
              <a:t>Czwarty poziom</a:t>
            </a:r>
          </a:p>
          <a:p>
            <a:pPr marL="2057400" lvl="4" indent="-228600">
              <a:lnSpc>
                <a:spcPct val="100000"/>
              </a:lnSpc>
              <a:spcBef>
                <a:spcPts val="320"/>
              </a:spcBef>
              <a:buClr>
                <a:srgbClr val="000000"/>
              </a:buClr>
              <a:buFont typeface="OpenSymbol"/>
              <a:buChar char="»"/>
            </a:pPr>
            <a:r>
              <a:rPr lang="pl-PL" sz="1600" b="0" u="none" strike="noStrike">
                <a:solidFill>
                  <a:schemeClr val="dk1"/>
                </a:solidFill>
                <a:uFillTx/>
                <a:latin typeface="Times New Roman"/>
              </a:rPr>
              <a:t>Piąty poziom</a:t>
            </a:r>
          </a:p>
        </p:txBody>
      </p:sp>
      <p:sp>
        <p:nvSpPr>
          <p:cNvPr id="1359" name="PlaceHolder 4"/>
          <p:cNvSpPr>
            <a:spLocks noGrp="1"/>
          </p:cNvSpPr>
          <p:nvPr>
            <p:ph type="body"/>
          </p:nvPr>
        </p:nvSpPr>
        <p:spPr>
          <a:xfrm>
            <a:off x="4645080" y="1535040"/>
            <a:ext cx="4041360" cy="639360"/>
          </a:xfrm>
          <a:prstGeom prst="rect">
            <a:avLst/>
          </a:prstGeom>
          <a:noFill/>
          <a:ln w="0">
            <a:noFill/>
          </a:ln>
        </p:spPr>
        <p:txBody>
          <a:bodyPr lIns="91440" tIns="45720" rIns="91440" bIns="45720" numCol="1" spcCol="0" anchor="b">
            <a:noAutofit/>
          </a:bodyPr>
          <a:lstStyle/>
          <a:p>
            <a:pPr indent="0">
              <a:lnSpc>
                <a:spcPct val="100000"/>
              </a:lnSpc>
              <a:spcBef>
                <a:spcPts val="479"/>
              </a:spcBef>
              <a:buNone/>
              <a:tabLst>
                <a:tab pos="0" algn="l"/>
              </a:tabLst>
            </a:pPr>
            <a:r>
              <a:rPr lang="pl-PL" sz="2400" b="1" u="none" strike="noStrike">
                <a:solidFill>
                  <a:schemeClr val="dk1"/>
                </a:solidFill>
                <a:uFillTx/>
                <a:latin typeface="Times New Roman"/>
              </a:rPr>
              <a:t>Kliknij, aby edytować style wzorca tekstu</a:t>
            </a:r>
            <a:endParaRPr lang="pl-PL" sz="2400" b="0" u="none" strike="noStrike">
              <a:solidFill>
                <a:schemeClr val="dk1"/>
              </a:solidFill>
              <a:uFillTx/>
              <a:latin typeface="Times New Roman"/>
            </a:endParaRPr>
          </a:p>
        </p:txBody>
      </p:sp>
      <p:sp>
        <p:nvSpPr>
          <p:cNvPr id="1360" name="PlaceHolder 5"/>
          <p:cNvSpPr>
            <a:spLocks noGrp="1"/>
          </p:cNvSpPr>
          <p:nvPr>
            <p:ph type="body"/>
          </p:nvPr>
        </p:nvSpPr>
        <p:spPr>
          <a:xfrm>
            <a:off x="4645080" y="2174760"/>
            <a:ext cx="4041360" cy="3951000"/>
          </a:xfrm>
          <a:prstGeom prst="rect">
            <a:avLst/>
          </a:prstGeom>
          <a:noFill/>
          <a:ln w="0">
            <a:noFill/>
          </a:ln>
        </p:spPr>
        <p:txBody>
          <a:bodyPr lIns="91440" tIns="45720" rIns="91440" bIns="45720" numCol="1" spcCol="0" anchor="t">
            <a:noAutofit/>
          </a:bodyPr>
          <a:lstStyle/>
          <a:p>
            <a:pPr marL="343080" indent="-343080">
              <a:lnSpc>
                <a:spcPct val="100000"/>
              </a:lnSpc>
              <a:spcBef>
                <a:spcPts val="479"/>
              </a:spcBef>
              <a:buClr>
                <a:srgbClr val="000000"/>
              </a:buClr>
              <a:buFont typeface="Symbol" charset="2"/>
              <a:buChar char=""/>
            </a:pPr>
            <a:r>
              <a:rPr lang="pl-PL" sz="2400" b="0" u="none" strike="noStrike">
                <a:solidFill>
                  <a:schemeClr val="dk1"/>
                </a:solidFill>
                <a:uFillTx/>
                <a:latin typeface="Times New Roman"/>
              </a:rPr>
              <a:t>Kliknij, aby edytować style wzorca tekstu</a:t>
            </a:r>
          </a:p>
          <a:p>
            <a:pPr marL="743040" lvl="1" indent="-285840">
              <a:lnSpc>
                <a:spcPct val="100000"/>
              </a:lnSpc>
              <a:spcBef>
                <a:spcPts val="400"/>
              </a:spcBef>
              <a:buClr>
                <a:srgbClr val="000000"/>
              </a:buClr>
              <a:buFont typeface="Symbol" charset="2"/>
              <a:buChar char=""/>
            </a:pPr>
            <a:r>
              <a:rPr lang="pl-PL" sz="2000" b="0" u="none" strike="noStrike">
                <a:solidFill>
                  <a:schemeClr val="dk1"/>
                </a:solidFill>
                <a:uFillTx/>
                <a:latin typeface="Times New Roman"/>
              </a:rPr>
              <a:t>Drugi poziom</a:t>
            </a:r>
          </a:p>
          <a:p>
            <a:pPr marL="1143000" lvl="2" indent="-228600">
              <a:lnSpc>
                <a:spcPct val="100000"/>
              </a:lnSpc>
              <a:spcBef>
                <a:spcPts val="360"/>
              </a:spcBef>
              <a:buClr>
                <a:srgbClr val="000000"/>
              </a:buClr>
              <a:buFont typeface="Symbol" charset="2"/>
              <a:buChar char=""/>
            </a:pPr>
            <a:r>
              <a:rPr lang="pl-PL" sz="1800" b="0" u="none" strike="noStrike">
                <a:solidFill>
                  <a:schemeClr val="dk1"/>
                </a:solidFill>
                <a:uFillTx/>
                <a:latin typeface="Times New Roman"/>
              </a:rPr>
              <a:t>Trzeci poziom</a:t>
            </a:r>
          </a:p>
          <a:p>
            <a:pPr marL="1600200" lvl="3" indent="-228600">
              <a:lnSpc>
                <a:spcPct val="100000"/>
              </a:lnSpc>
              <a:spcBef>
                <a:spcPts val="320"/>
              </a:spcBef>
              <a:buClr>
                <a:srgbClr val="000000"/>
              </a:buClr>
              <a:buFont typeface="Symbol" charset="2"/>
              <a:buChar char=""/>
            </a:pPr>
            <a:r>
              <a:rPr lang="pl-PL" sz="1600" b="0" u="none" strike="noStrike">
                <a:solidFill>
                  <a:schemeClr val="dk1"/>
                </a:solidFill>
                <a:uFillTx/>
                <a:latin typeface="Times New Roman"/>
              </a:rPr>
              <a:t>Czwarty poziom</a:t>
            </a:r>
          </a:p>
          <a:p>
            <a:pPr marL="2057400" lvl="4" indent="-228600">
              <a:lnSpc>
                <a:spcPct val="100000"/>
              </a:lnSpc>
              <a:spcBef>
                <a:spcPts val="320"/>
              </a:spcBef>
              <a:buClr>
                <a:srgbClr val="000000"/>
              </a:buClr>
              <a:buFont typeface="OpenSymbol"/>
              <a:buChar char="»"/>
            </a:pPr>
            <a:r>
              <a:rPr lang="pl-PL" sz="1600" b="0" u="none" strike="noStrike">
                <a:solidFill>
                  <a:schemeClr val="dk1"/>
                </a:solidFill>
                <a:uFillTx/>
                <a:latin typeface="Times New Roman"/>
              </a:rPr>
              <a:t>Piąty poziom</a:t>
            </a:r>
          </a:p>
        </p:txBody>
      </p:sp>
      <p:sp>
        <p:nvSpPr>
          <p:cNvPr id="1361" name="PlaceHolder 6"/>
          <p:cNvSpPr>
            <a:spLocks noGrp="1"/>
          </p:cNvSpPr>
          <p:nvPr>
            <p:ph type="dt" idx="685"/>
          </p:nvPr>
        </p:nvSpPr>
        <p:spPr>
          <a:xfrm>
            <a:off x="685800" y="6248520"/>
            <a:ext cx="1904760" cy="456840"/>
          </a:xfrm>
          <a:prstGeom prst="rect">
            <a:avLst/>
          </a:prstGeom>
          <a:noFill/>
          <a:ln w="9360">
            <a:noFill/>
          </a:ln>
        </p:spPr>
        <p:txBody>
          <a:bodyPr lIns="91440" tIns="45720" rIns="91440" bIns="45720" numCol="1" spcCol="0" anchor="t">
            <a:noAutofit/>
          </a:bodyPr>
          <a:lstStyle>
            <a:lvl1pPr indent="0">
              <a:buNone/>
              <a:defRPr lang="pl-PL" sz="1400" b="0" u="none" strike="noStrike">
                <a:solidFill>
                  <a:srgbClr val="000000"/>
                </a:solidFill>
                <a:uFillTx/>
                <a:latin typeface="Times New Roman"/>
              </a:defRPr>
            </a:lvl1pPr>
          </a:lstStyle>
          <a:p>
            <a:pPr indent="0">
              <a:buNone/>
            </a:pPr>
            <a:r>
              <a:rPr lang="pl-PL" sz="1400" b="0" u="none" strike="noStrike">
                <a:solidFill>
                  <a:srgbClr val="000000"/>
                </a:solidFill>
                <a:uFillTx/>
                <a:latin typeface="Times New Roman"/>
              </a:rPr>
              <a:t>&lt;data/godzina&gt;</a:t>
            </a:r>
          </a:p>
        </p:txBody>
      </p:sp>
      <p:sp>
        <p:nvSpPr>
          <p:cNvPr id="1362" name="PlaceHolder 7"/>
          <p:cNvSpPr>
            <a:spLocks noGrp="1"/>
          </p:cNvSpPr>
          <p:nvPr>
            <p:ph type="ftr" idx="686"/>
          </p:nvPr>
        </p:nvSpPr>
        <p:spPr>
          <a:xfrm>
            <a:off x="3124080" y="6248520"/>
            <a:ext cx="2895120" cy="456840"/>
          </a:xfrm>
          <a:prstGeom prst="rect">
            <a:avLst/>
          </a:prstGeom>
          <a:noFill/>
          <a:ln w="9360">
            <a:noFill/>
          </a:ln>
        </p:spPr>
        <p:txBody>
          <a:bodyPr lIns="91440" tIns="45720" rIns="91440" bIns="45720" numCol="1" spcCol="0" anchor="t">
            <a:noAutofit/>
          </a:bodyPr>
          <a:lstStyle>
            <a:lvl1pPr indent="0" algn="ctr">
              <a:buNone/>
              <a:defRPr lang="pl-PL" sz="1400" b="0" u="none" strike="noStrike">
                <a:solidFill>
                  <a:srgbClr val="000000"/>
                </a:solidFill>
                <a:uFillTx/>
                <a:latin typeface="Times New Roman"/>
              </a:defRPr>
            </a:lvl1pPr>
          </a:lstStyle>
          <a:p>
            <a:pPr indent="0" algn="ctr">
              <a:buNone/>
            </a:pPr>
            <a:r>
              <a:rPr lang="pl-PL" sz="1400" b="0" u="none" strike="noStrike">
                <a:solidFill>
                  <a:srgbClr val="000000"/>
                </a:solidFill>
                <a:uFillTx/>
                <a:latin typeface="Times New Roman"/>
              </a:rPr>
              <a:t>&lt;stopka&gt;</a:t>
            </a:r>
          </a:p>
        </p:txBody>
      </p:sp>
      <p:sp>
        <p:nvSpPr>
          <p:cNvPr id="1363" name="PlaceHolder 8"/>
          <p:cNvSpPr>
            <a:spLocks noGrp="1"/>
          </p:cNvSpPr>
          <p:nvPr>
            <p:ph type="sldNum" idx="687"/>
          </p:nvPr>
        </p:nvSpPr>
        <p:spPr>
          <a:xfrm>
            <a:off x="6553080" y="6248520"/>
            <a:ext cx="1904760" cy="456840"/>
          </a:xfrm>
          <a:prstGeom prst="rect">
            <a:avLst/>
          </a:prstGeom>
          <a:noFill/>
          <a:ln w="9360">
            <a:noFill/>
          </a:ln>
        </p:spPr>
        <p:txBody>
          <a:bodyPr lIns="91440" tIns="45720" rIns="91440" bIns="45720" numCol="1" spcCol="0" anchor="t">
            <a:noAutofit/>
          </a:bodyPr>
          <a:lstStyle>
            <a:lvl1pPr indent="0" algn="r">
              <a:lnSpc>
                <a:spcPct val="100000"/>
              </a:lnSpc>
              <a:buNone/>
              <a:defRPr lang="pl-PL" sz="1400" b="1" u="none" strike="noStrike">
                <a:solidFill>
                  <a:srgbClr val="000000"/>
                </a:solidFill>
                <a:uFillTx/>
                <a:latin typeface="Times New Roman"/>
              </a:defRPr>
            </a:lvl1pPr>
          </a:lstStyle>
          <a:p>
            <a:pPr indent="0" algn="r">
              <a:lnSpc>
                <a:spcPct val="100000"/>
              </a:lnSpc>
              <a:buNone/>
            </a:pPr>
            <a:fld id="{D4210083-6DDD-439E-AD29-2588E68510AA}" type="slidenum">
              <a:rPr lang="pl-PL" sz="1400" b="1" u="none" strike="noStrike">
                <a:solidFill>
                  <a:srgbClr val="000000"/>
                </a:solidFill>
                <a:uFillTx/>
                <a:latin typeface="Times New Roman"/>
              </a:rPr>
              <a:t>‹#›</a:t>
            </a:fld>
            <a:endParaRPr lang="pl-PL" sz="1400" b="0" u="none" strike="noStrik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4105" r:id="rId1"/>
  </p:sldLayoutIdLst>
  <p:txStyles>
    <p:titleStyle/>
    <p:bodyStyle/>
    <p:otherStyle/>
  </p:txStyles>
</p:sldMaster>
</file>

<file path=ppt/slideMasters/slideMaster215.xml><?xml version="1.0" encoding="utf-8"?>
<p:sldMaster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1364" name="PlaceHolder 1"/>
          <p:cNvSpPr>
            <a:spLocks noGrp="1"/>
          </p:cNvSpPr>
          <p:nvPr>
            <p:ph type="title"/>
          </p:nvPr>
        </p:nvSpPr>
        <p:spPr>
          <a:xfrm>
            <a:off x="685800" y="609480"/>
            <a:ext cx="7772040" cy="1142640"/>
          </a:xfrm>
          <a:prstGeom prst="rect">
            <a:avLst/>
          </a:prstGeom>
          <a:noFill/>
          <a:ln w="0">
            <a:noFill/>
          </a:ln>
        </p:spPr>
        <p:txBody>
          <a:bodyPr lIns="91440" tIns="45720" rIns="91440" bIns="45720" numCol="1" spcCol="0" anchor="ctr">
            <a:noAutofit/>
          </a:bodyPr>
          <a:lstStyle/>
          <a:p>
            <a:pPr indent="0" algn="ctr">
              <a:lnSpc>
                <a:spcPct val="100000"/>
              </a:lnSpc>
              <a:buNone/>
            </a:pPr>
            <a:r>
              <a:rPr lang="pl-PL" sz="4400" b="0" u="none" strike="noStrike">
                <a:solidFill>
                  <a:schemeClr val="dk2"/>
                </a:solidFill>
                <a:uFillTx/>
                <a:latin typeface="Times New Roman"/>
              </a:rPr>
              <a:t>Kliknij, aby edytować styl</a:t>
            </a:r>
            <a:endParaRPr lang="pl-PL" sz="4400" b="0" u="none" strike="noStrike">
              <a:solidFill>
                <a:schemeClr val="dk1"/>
              </a:solidFill>
              <a:uFillTx/>
              <a:latin typeface="Times New Roman"/>
            </a:endParaRPr>
          </a:p>
        </p:txBody>
      </p:sp>
      <p:sp>
        <p:nvSpPr>
          <p:cNvPr id="1365" name="PlaceHolder 2"/>
          <p:cNvSpPr>
            <a:spLocks noGrp="1"/>
          </p:cNvSpPr>
          <p:nvPr>
            <p:ph type="dt" idx="688"/>
          </p:nvPr>
        </p:nvSpPr>
        <p:spPr>
          <a:xfrm>
            <a:off x="685800" y="6248520"/>
            <a:ext cx="1904760" cy="456840"/>
          </a:xfrm>
          <a:prstGeom prst="rect">
            <a:avLst/>
          </a:prstGeom>
          <a:noFill/>
          <a:ln w="9360">
            <a:noFill/>
          </a:ln>
        </p:spPr>
        <p:txBody>
          <a:bodyPr lIns="91440" tIns="45720" rIns="91440" bIns="45720" numCol="1" spcCol="0" anchor="t">
            <a:noAutofit/>
          </a:bodyPr>
          <a:lstStyle>
            <a:lvl1pPr indent="0">
              <a:buNone/>
              <a:defRPr lang="pl-PL" sz="1400" b="0" u="none" strike="noStrike">
                <a:solidFill>
                  <a:srgbClr val="000000"/>
                </a:solidFill>
                <a:uFillTx/>
                <a:latin typeface="Times New Roman"/>
              </a:defRPr>
            </a:lvl1pPr>
          </a:lstStyle>
          <a:p>
            <a:pPr indent="0">
              <a:buNone/>
            </a:pPr>
            <a:r>
              <a:rPr lang="pl-PL" sz="1400" b="0" u="none" strike="noStrike">
                <a:solidFill>
                  <a:srgbClr val="000000"/>
                </a:solidFill>
                <a:uFillTx/>
                <a:latin typeface="Times New Roman"/>
              </a:rPr>
              <a:t>&lt;data/godzina&gt;</a:t>
            </a:r>
          </a:p>
        </p:txBody>
      </p:sp>
      <p:sp>
        <p:nvSpPr>
          <p:cNvPr id="1366" name="PlaceHolder 3"/>
          <p:cNvSpPr>
            <a:spLocks noGrp="1"/>
          </p:cNvSpPr>
          <p:nvPr>
            <p:ph type="ftr" idx="689"/>
          </p:nvPr>
        </p:nvSpPr>
        <p:spPr>
          <a:xfrm>
            <a:off x="3124080" y="6248520"/>
            <a:ext cx="2895120" cy="456840"/>
          </a:xfrm>
          <a:prstGeom prst="rect">
            <a:avLst/>
          </a:prstGeom>
          <a:noFill/>
          <a:ln w="9360">
            <a:noFill/>
          </a:ln>
        </p:spPr>
        <p:txBody>
          <a:bodyPr lIns="91440" tIns="45720" rIns="91440" bIns="45720" numCol="1" spcCol="0" anchor="t">
            <a:noAutofit/>
          </a:bodyPr>
          <a:lstStyle>
            <a:lvl1pPr indent="0" algn="ctr">
              <a:buNone/>
              <a:defRPr lang="pl-PL" sz="1400" b="0" u="none" strike="noStrike">
                <a:solidFill>
                  <a:srgbClr val="000000"/>
                </a:solidFill>
                <a:uFillTx/>
                <a:latin typeface="Times New Roman"/>
              </a:defRPr>
            </a:lvl1pPr>
          </a:lstStyle>
          <a:p>
            <a:pPr indent="0" algn="ctr">
              <a:buNone/>
            </a:pPr>
            <a:r>
              <a:rPr lang="pl-PL" sz="1400" b="0" u="none" strike="noStrike">
                <a:solidFill>
                  <a:srgbClr val="000000"/>
                </a:solidFill>
                <a:uFillTx/>
                <a:latin typeface="Times New Roman"/>
              </a:rPr>
              <a:t>&lt;stopka&gt;</a:t>
            </a:r>
          </a:p>
        </p:txBody>
      </p:sp>
      <p:sp>
        <p:nvSpPr>
          <p:cNvPr id="1367" name="PlaceHolder 4"/>
          <p:cNvSpPr>
            <a:spLocks noGrp="1"/>
          </p:cNvSpPr>
          <p:nvPr>
            <p:ph type="sldNum" idx="690"/>
          </p:nvPr>
        </p:nvSpPr>
        <p:spPr>
          <a:xfrm>
            <a:off x="6553080" y="6248520"/>
            <a:ext cx="1904760" cy="456840"/>
          </a:xfrm>
          <a:prstGeom prst="rect">
            <a:avLst/>
          </a:prstGeom>
          <a:noFill/>
          <a:ln w="9360">
            <a:noFill/>
          </a:ln>
        </p:spPr>
        <p:txBody>
          <a:bodyPr lIns="91440" tIns="45720" rIns="91440" bIns="45720" numCol="1" spcCol="0" anchor="t">
            <a:noAutofit/>
          </a:bodyPr>
          <a:lstStyle>
            <a:lvl1pPr indent="0" algn="r">
              <a:lnSpc>
                <a:spcPct val="100000"/>
              </a:lnSpc>
              <a:buNone/>
              <a:defRPr lang="pl-PL" sz="1400" b="1" u="none" strike="noStrike">
                <a:solidFill>
                  <a:srgbClr val="000000"/>
                </a:solidFill>
                <a:uFillTx/>
                <a:latin typeface="Times New Roman"/>
              </a:defRPr>
            </a:lvl1pPr>
          </a:lstStyle>
          <a:p>
            <a:pPr indent="0" algn="r">
              <a:lnSpc>
                <a:spcPct val="100000"/>
              </a:lnSpc>
              <a:buNone/>
            </a:pPr>
            <a:fld id="{2CD1CD28-96AE-463A-A68E-C8BBA9EE78C8}" type="slidenum">
              <a:rPr lang="pl-PL" sz="1400" b="1" u="none" strike="noStrike">
                <a:solidFill>
                  <a:srgbClr val="000000"/>
                </a:solidFill>
                <a:uFillTx/>
                <a:latin typeface="Times New Roman"/>
              </a:rPr>
              <a:t>‹#›</a:t>
            </a:fld>
            <a:endParaRPr lang="pl-PL" sz="1400" b="0" u="none" strike="noStrik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4107" r:id="rId1"/>
  </p:sldLayoutIdLst>
  <p:txStyles>
    <p:titleStyle/>
    <p:bodyStyle/>
    <p:otherStyle/>
  </p:txStyles>
</p:sldMaster>
</file>

<file path=ppt/slideMasters/slideMaster216.xml><?xml version="1.0" encoding="utf-8"?>
<p:sldMaster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1369" name="PlaceHolder 1"/>
          <p:cNvSpPr>
            <a:spLocks noGrp="1"/>
          </p:cNvSpPr>
          <p:nvPr>
            <p:ph type="dt" idx="691"/>
          </p:nvPr>
        </p:nvSpPr>
        <p:spPr>
          <a:xfrm>
            <a:off x="685800" y="6248520"/>
            <a:ext cx="1904760" cy="456840"/>
          </a:xfrm>
          <a:prstGeom prst="rect">
            <a:avLst/>
          </a:prstGeom>
          <a:noFill/>
          <a:ln w="9360">
            <a:noFill/>
          </a:ln>
        </p:spPr>
        <p:txBody>
          <a:bodyPr lIns="91440" tIns="45720" rIns="91440" bIns="45720" numCol="1" spcCol="0" anchor="t">
            <a:noAutofit/>
          </a:bodyPr>
          <a:lstStyle>
            <a:lvl1pPr indent="0">
              <a:buNone/>
              <a:defRPr lang="pl-PL" sz="1400" b="0" u="none" strike="noStrike">
                <a:solidFill>
                  <a:srgbClr val="000000"/>
                </a:solidFill>
                <a:uFillTx/>
                <a:latin typeface="Times New Roman"/>
              </a:defRPr>
            </a:lvl1pPr>
          </a:lstStyle>
          <a:p>
            <a:pPr indent="0">
              <a:buNone/>
            </a:pPr>
            <a:r>
              <a:rPr lang="pl-PL" sz="1400" b="0" u="none" strike="noStrike">
                <a:solidFill>
                  <a:srgbClr val="000000"/>
                </a:solidFill>
                <a:uFillTx/>
                <a:latin typeface="Times New Roman"/>
              </a:rPr>
              <a:t>&lt;data/godzina&gt;</a:t>
            </a:r>
          </a:p>
        </p:txBody>
      </p:sp>
      <p:sp>
        <p:nvSpPr>
          <p:cNvPr id="1370" name="PlaceHolder 2"/>
          <p:cNvSpPr>
            <a:spLocks noGrp="1"/>
          </p:cNvSpPr>
          <p:nvPr>
            <p:ph type="ftr" idx="692"/>
          </p:nvPr>
        </p:nvSpPr>
        <p:spPr>
          <a:xfrm>
            <a:off x="3124080" y="6248520"/>
            <a:ext cx="2895120" cy="456840"/>
          </a:xfrm>
          <a:prstGeom prst="rect">
            <a:avLst/>
          </a:prstGeom>
          <a:noFill/>
          <a:ln w="9360">
            <a:noFill/>
          </a:ln>
        </p:spPr>
        <p:txBody>
          <a:bodyPr lIns="91440" tIns="45720" rIns="91440" bIns="45720" numCol="1" spcCol="0" anchor="t">
            <a:noAutofit/>
          </a:bodyPr>
          <a:lstStyle>
            <a:lvl1pPr indent="0" algn="ctr">
              <a:buNone/>
              <a:defRPr lang="pl-PL" sz="1400" b="0" u="none" strike="noStrike">
                <a:solidFill>
                  <a:srgbClr val="000000"/>
                </a:solidFill>
                <a:uFillTx/>
                <a:latin typeface="Times New Roman"/>
              </a:defRPr>
            </a:lvl1pPr>
          </a:lstStyle>
          <a:p>
            <a:pPr indent="0" algn="ctr">
              <a:buNone/>
            </a:pPr>
            <a:r>
              <a:rPr lang="pl-PL" sz="1400" b="0" u="none" strike="noStrike">
                <a:solidFill>
                  <a:srgbClr val="000000"/>
                </a:solidFill>
                <a:uFillTx/>
                <a:latin typeface="Times New Roman"/>
              </a:rPr>
              <a:t>&lt;stopka&gt;</a:t>
            </a:r>
          </a:p>
        </p:txBody>
      </p:sp>
      <p:sp>
        <p:nvSpPr>
          <p:cNvPr id="1371" name="PlaceHolder 3"/>
          <p:cNvSpPr>
            <a:spLocks noGrp="1"/>
          </p:cNvSpPr>
          <p:nvPr>
            <p:ph type="sldNum" idx="693"/>
          </p:nvPr>
        </p:nvSpPr>
        <p:spPr>
          <a:xfrm>
            <a:off x="6553080" y="6248520"/>
            <a:ext cx="1904760" cy="456840"/>
          </a:xfrm>
          <a:prstGeom prst="rect">
            <a:avLst/>
          </a:prstGeom>
          <a:noFill/>
          <a:ln w="9360">
            <a:noFill/>
          </a:ln>
        </p:spPr>
        <p:txBody>
          <a:bodyPr lIns="91440" tIns="45720" rIns="91440" bIns="45720" numCol="1" spcCol="0" anchor="t">
            <a:noAutofit/>
          </a:bodyPr>
          <a:lstStyle>
            <a:lvl1pPr indent="0" algn="r">
              <a:lnSpc>
                <a:spcPct val="100000"/>
              </a:lnSpc>
              <a:buNone/>
              <a:defRPr lang="pl-PL" sz="1400" b="1" u="none" strike="noStrike">
                <a:solidFill>
                  <a:srgbClr val="000000"/>
                </a:solidFill>
                <a:uFillTx/>
                <a:latin typeface="Times New Roman"/>
              </a:defRPr>
            </a:lvl1pPr>
          </a:lstStyle>
          <a:p>
            <a:pPr indent="0" algn="r">
              <a:lnSpc>
                <a:spcPct val="100000"/>
              </a:lnSpc>
              <a:buNone/>
            </a:pPr>
            <a:fld id="{E83A5A8D-3991-4AE9-AD77-56135F1904C2}" type="slidenum">
              <a:rPr lang="pl-PL" sz="1400" b="1" u="none" strike="noStrike">
                <a:solidFill>
                  <a:srgbClr val="000000"/>
                </a:solidFill>
                <a:uFillTx/>
                <a:latin typeface="Times New Roman"/>
              </a:rPr>
              <a:t>‹#›</a:t>
            </a:fld>
            <a:endParaRPr lang="pl-PL" sz="1400" b="0" u="none" strike="noStrik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4109" r:id="rId1"/>
  </p:sldLayoutIdLst>
  <p:txStyles>
    <p:titleStyle/>
    <p:bodyStyle/>
    <p:otherStyle/>
  </p:txStyles>
</p:sldMaster>
</file>

<file path=ppt/slideMasters/slideMaster217.xml><?xml version="1.0" encoding="utf-8"?>
<p:sldMaster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1372" name="PlaceHolder 1"/>
          <p:cNvSpPr>
            <a:spLocks noGrp="1"/>
          </p:cNvSpPr>
          <p:nvPr>
            <p:ph type="title"/>
          </p:nvPr>
        </p:nvSpPr>
        <p:spPr>
          <a:xfrm>
            <a:off x="457200" y="272880"/>
            <a:ext cx="3007800" cy="1161720"/>
          </a:xfrm>
          <a:prstGeom prst="rect">
            <a:avLst/>
          </a:prstGeom>
          <a:noFill/>
          <a:ln w="0">
            <a:noFill/>
          </a:ln>
        </p:spPr>
        <p:txBody>
          <a:bodyPr lIns="91440" tIns="45720" rIns="91440" bIns="45720" numCol="1" spcCol="0" anchor="b">
            <a:noAutofit/>
          </a:bodyPr>
          <a:lstStyle/>
          <a:p>
            <a:pPr indent="0">
              <a:lnSpc>
                <a:spcPct val="100000"/>
              </a:lnSpc>
              <a:buNone/>
            </a:pPr>
            <a:r>
              <a:rPr lang="pl-PL" sz="2000" b="1" u="none" strike="noStrike">
                <a:solidFill>
                  <a:schemeClr val="dk2"/>
                </a:solidFill>
                <a:uFillTx/>
                <a:latin typeface="Times New Roman"/>
              </a:rPr>
              <a:t>Kliknij, aby edytować styl</a:t>
            </a:r>
            <a:endParaRPr lang="pl-PL" sz="2000" b="0" u="none" strike="noStrike">
              <a:solidFill>
                <a:schemeClr val="dk1"/>
              </a:solidFill>
              <a:uFillTx/>
              <a:latin typeface="Times New Roman"/>
            </a:endParaRPr>
          </a:p>
        </p:txBody>
      </p:sp>
      <p:sp>
        <p:nvSpPr>
          <p:cNvPr id="1373" name="PlaceHolder 2"/>
          <p:cNvSpPr>
            <a:spLocks noGrp="1"/>
          </p:cNvSpPr>
          <p:nvPr>
            <p:ph type="body"/>
          </p:nvPr>
        </p:nvSpPr>
        <p:spPr>
          <a:xfrm>
            <a:off x="3575160" y="272880"/>
            <a:ext cx="5111280" cy="5852880"/>
          </a:xfrm>
          <a:prstGeom prst="rect">
            <a:avLst/>
          </a:prstGeom>
          <a:noFill/>
          <a:ln w="0">
            <a:noFill/>
          </a:ln>
        </p:spPr>
        <p:txBody>
          <a:bodyPr lIns="91440" tIns="45720" rIns="91440" bIns="45720" numCol="1" spcCol="0" anchor="t">
            <a:noAutofit/>
          </a:bodyPr>
          <a:lstStyle/>
          <a:p>
            <a:pPr marL="343080" indent="-343080">
              <a:lnSpc>
                <a:spcPct val="100000"/>
              </a:lnSpc>
              <a:spcBef>
                <a:spcPts val="641"/>
              </a:spcBef>
              <a:buClr>
                <a:srgbClr val="000000"/>
              </a:buClr>
              <a:buFont typeface="Symbol" charset="2"/>
              <a:buChar char=""/>
            </a:pPr>
            <a:r>
              <a:rPr lang="pl-PL" sz="3200" b="0" u="none" strike="noStrike">
                <a:solidFill>
                  <a:schemeClr val="dk1"/>
                </a:solidFill>
                <a:uFillTx/>
                <a:latin typeface="Times New Roman"/>
              </a:rPr>
              <a:t>Kliknij, aby edytować style wzorca tekstu</a:t>
            </a:r>
          </a:p>
          <a:p>
            <a:pPr marL="743040" lvl="1" indent="-285840">
              <a:lnSpc>
                <a:spcPct val="100000"/>
              </a:lnSpc>
              <a:spcBef>
                <a:spcPts val="561"/>
              </a:spcBef>
              <a:buClr>
                <a:srgbClr val="000000"/>
              </a:buClr>
              <a:buFont typeface="Symbol" charset="2"/>
              <a:buChar char=""/>
            </a:pPr>
            <a:r>
              <a:rPr lang="pl-PL" sz="2800" b="0" u="none" strike="noStrike">
                <a:solidFill>
                  <a:schemeClr val="dk1"/>
                </a:solidFill>
                <a:uFillTx/>
                <a:latin typeface="Times New Roman"/>
              </a:rPr>
              <a:t>Drugi poziom</a:t>
            </a:r>
          </a:p>
          <a:p>
            <a:pPr marL="1143000" lvl="2" indent="-228600">
              <a:lnSpc>
                <a:spcPct val="100000"/>
              </a:lnSpc>
              <a:spcBef>
                <a:spcPts val="479"/>
              </a:spcBef>
              <a:buClr>
                <a:srgbClr val="000000"/>
              </a:buClr>
              <a:buFont typeface="Symbol" charset="2"/>
              <a:buChar char=""/>
            </a:pPr>
            <a:r>
              <a:rPr lang="pl-PL" sz="2400" b="0" u="none" strike="noStrike">
                <a:solidFill>
                  <a:schemeClr val="dk1"/>
                </a:solidFill>
                <a:uFillTx/>
                <a:latin typeface="Times New Roman"/>
              </a:rPr>
              <a:t>Trzeci poziom</a:t>
            </a:r>
          </a:p>
          <a:p>
            <a:pPr marL="1600200" lvl="3" indent="-228600">
              <a:lnSpc>
                <a:spcPct val="100000"/>
              </a:lnSpc>
              <a:spcBef>
                <a:spcPts val="400"/>
              </a:spcBef>
              <a:buClr>
                <a:srgbClr val="000000"/>
              </a:buClr>
              <a:buFont typeface="Symbol" charset="2"/>
              <a:buChar char=""/>
            </a:pPr>
            <a:r>
              <a:rPr lang="pl-PL" sz="2000" b="0" u="none" strike="noStrike">
                <a:solidFill>
                  <a:schemeClr val="dk1"/>
                </a:solidFill>
                <a:uFillTx/>
                <a:latin typeface="Times New Roman"/>
              </a:rPr>
              <a:t>Czwarty poziom</a:t>
            </a:r>
          </a:p>
          <a:p>
            <a:pPr marL="2057400" lvl="4" indent="-228600">
              <a:lnSpc>
                <a:spcPct val="100000"/>
              </a:lnSpc>
              <a:spcBef>
                <a:spcPts val="400"/>
              </a:spcBef>
              <a:buClr>
                <a:srgbClr val="000000"/>
              </a:buClr>
              <a:buFont typeface="OpenSymbol"/>
              <a:buChar char="»"/>
            </a:pPr>
            <a:r>
              <a:rPr lang="pl-PL" sz="2000" b="0" u="none" strike="noStrike">
                <a:solidFill>
                  <a:schemeClr val="dk1"/>
                </a:solidFill>
                <a:uFillTx/>
                <a:latin typeface="Times New Roman"/>
              </a:rPr>
              <a:t>Piąty poziom</a:t>
            </a:r>
          </a:p>
        </p:txBody>
      </p:sp>
      <p:sp>
        <p:nvSpPr>
          <p:cNvPr id="1374" name="PlaceHolder 3"/>
          <p:cNvSpPr>
            <a:spLocks noGrp="1"/>
          </p:cNvSpPr>
          <p:nvPr>
            <p:ph type="body"/>
          </p:nvPr>
        </p:nvSpPr>
        <p:spPr>
          <a:xfrm>
            <a:off x="457200" y="1434960"/>
            <a:ext cx="3007800" cy="4690800"/>
          </a:xfrm>
          <a:prstGeom prst="rect">
            <a:avLst/>
          </a:prstGeom>
          <a:noFill/>
          <a:ln w="0">
            <a:noFill/>
          </a:ln>
        </p:spPr>
        <p:txBody>
          <a:bodyPr lIns="91440" tIns="45720" rIns="91440" bIns="45720" numCol="1" spcCol="0" anchor="t">
            <a:noAutofit/>
          </a:bodyPr>
          <a:lstStyle/>
          <a:p>
            <a:pPr indent="0">
              <a:lnSpc>
                <a:spcPct val="100000"/>
              </a:lnSpc>
              <a:spcBef>
                <a:spcPts val="281"/>
              </a:spcBef>
              <a:buNone/>
              <a:tabLst>
                <a:tab pos="0" algn="l"/>
              </a:tabLst>
            </a:pPr>
            <a:r>
              <a:rPr lang="pl-PL" sz="1400" b="0" u="none" strike="noStrike">
                <a:solidFill>
                  <a:schemeClr val="dk1"/>
                </a:solidFill>
                <a:uFillTx/>
                <a:latin typeface="Times New Roman"/>
              </a:rPr>
              <a:t>Kliknij, aby edytować style wzorca tekstu</a:t>
            </a:r>
          </a:p>
        </p:txBody>
      </p:sp>
      <p:sp>
        <p:nvSpPr>
          <p:cNvPr id="1375" name="PlaceHolder 4"/>
          <p:cNvSpPr>
            <a:spLocks noGrp="1"/>
          </p:cNvSpPr>
          <p:nvPr>
            <p:ph type="dt" idx="694"/>
          </p:nvPr>
        </p:nvSpPr>
        <p:spPr>
          <a:xfrm>
            <a:off x="685800" y="6248520"/>
            <a:ext cx="1904760" cy="456840"/>
          </a:xfrm>
          <a:prstGeom prst="rect">
            <a:avLst/>
          </a:prstGeom>
          <a:noFill/>
          <a:ln w="9360">
            <a:noFill/>
          </a:ln>
        </p:spPr>
        <p:txBody>
          <a:bodyPr lIns="91440" tIns="45720" rIns="91440" bIns="45720" numCol="1" spcCol="0" anchor="t">
            <a:noAutofit/>
          </a:bodyPr>
          <a:lstStyle>
            <a:lvl1pPr indent="0">
              <a:buNone/>
              <a:defRPr lang="pl-PL" sz="1400" b="0" u="none" strike="noStrike">
                <a:solidFill>
                  <a:srgbClr val="000000"/>
                </a:solidFill>
                <a:uFillTx/>
                <a:latin typeface="Times New Roman"/>
              </a:defRPr>
            </a:lvl1pPr>
          </a:lstStyle>
          <a:p>
            <a:pPr indent="0">
              <a:buNone/>
            </a:pPr>
            <a:r>
              <a:rPr lang="pl-PL" sz="1400" b="0" u="none" strike="noStrike">
                <a:solidFill>
                  <a:srgbClr val="000000"/>
                </a:solidFill>
                <a:uFillTx/>
                <a:latin typeface="Times New Roman"/>
              </a:rPr>
              <a:t>&lt;data/godzina&gt;</a:t>
            </a:r>
          </a:p>
        </p:txBody>
      </p:sp>
      <p:sp>
        <p:nvSpPr>
          <p:cNvPr id="1376" name="PlaceHolder 5"/>
          <p:cNvSpPr>
            <a:spLocks noGrp="1"/>
          </p:cNvSpPr>
          <p:nvPr>
            <p:ph type="ftr" idx="695"/>
          </p:nvPr>
        </p:nvSpPr>
        <p:spPr>
          <a:xfrm>
            <a:off x="3124080" y="6248520"/>
            <a:ext cx="2895120" cy="456840"/>
          </a:xfrm>
          <a:prstGeom prst="rect">
            <a:avLst/>
          </a:prstGeom>
          <a:noFill/>
          <a:ln w="9360">
            <a:noFill/>
          </a:ln>
        </p:spPr>
        <p:txBody>
          <a:bodyPr lIns="91440" tIns="45720" rIns="91440" bIns="45720" numCol="1" spcCol="0" anchor="t">
            <a:noAutofit/>
          </a:bodyPr>
          <a:lstStyle>
            <a:lvl1pPr indent="0" algn="ctr">
              <a:buNone/>
              <a:defRPr lang="pl-PL" sz="1400" b="0" u="none" strike="noStrike">
                <a:solidFill>
                  <a:srgbClr val="000000"/>
                </a:solidFill>
                <a:uFillTx/>
                <a:latin typeface="Times New Roman"/>
              </a:defRPr>
            </a:lvl1pPr>
          </a:lstStyle>
          <a:p>
            <a:pPr indent="0" algn="ctr">
              <a:buNone/>
            </a:pPr>
            <a:r>
              <a:rPr lang="pl-PL" sz="1400" b="0" u="none" strike="noStrike">
                <a:solidFill>
                  <a:srgbClr val="000000"/>
                </a:solidFill>
                <a:uFillTx/>
                <a:latin typeface="Times New Roman"/>
              </a:rPr>
              <a:t>&lt;stopka&gt;</a:t>
            </a:r>
          </a:p>
        </p:txBody>
      </p:sp>
      <p:sp>
        <p:nvSpPr>
          <p:cNvPr id="1377" name="PlaceHolder 6"/>
          <p:cNvSpPr>
            <a:spLocks noGrp="1"/>
          </p:cNvSpPr>
          <p:nvPr>
            <p:ph type="sldNum" idx="696"/>
          </p:nvPr>
        </p:nvSpPr>
        <p:spPr>
          <a:xfrm>
            <a:off x="6553080" y="6248520"/>
            <a:ext cx="1904760" cy="456840"/>
          </a:xfrm>
          <a:prstGeom prst="rect">
            <a:avLst/>
          </a:prstGeom>
          <a:noFill/>
          <a:ln w="9360">
            <a:noFill/>
          </a:ln>
        </p:spPr>
        <p:txBody>
          <a:bodyPr lIns="91440" tIns="45720" rIns="91440" bIns="45720" numCol="1" spcCol="0" anchor="t">
            <a:noAutofit/>
          </a:bodyPr>
          <a:lstStyle>
            <a:lvl1pPr indent="0" algn="r">
              <a:lnSpc>
                <a:spcPct val="100000"/>
              </a:lnSpc>
              <a:buNone/>
              <a:defRPr lang="pl-PL" sz="1400" b="1" u="none" strike="noStrike">
                <a:solidFill>
                  <a:srgbClr val="000000"/>
                </a:solidFill>
                <a:uFillTx/>
                <a:latin typeface="Times New Roman"/>
              </a:defRPr>
            </a:lvl1pPr>
          </a:lstStyle>
          <a:p>
            <a:pPr indent="0" algn="r">
              <a:lnSpc>
                <a:spcPct val="100000"/>
              </a:lnSpc>
              <a:buNone/>
            </a:pPr>
            <a:fld id="{30252205-E60D-4BBC-AF93-61BCABCE8F58}" type="slidenum">
              <a:rPr lang="pl-PL" sz="1400" b="1" u="none" strike="noStrike">
                <a:solidFill>
                  <a:srgbClr val="000000"/>
                </a:solidFill>
                <a:uFillTx/>
                <a:latin typeface="Times New Roman"/>
              </a:rPr>
              <a:t>‹#›</a:t>
            </a:fld>
            <a:endParaRPr lang="pl-PL" sz="1400" b="0" u="none" strike="noStrik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4111" r:id="rId1"/>
  </p:sldLayoutIdLst>
  <p:txStyles>
    <p:titleStyle/>
    <p:bodyStyle/>
    <p:otherStyle/>
  </p:txStyles>
</p:sldMaster>
</file>

<file path=ppt/slideMasters/slideMaster218.xml><?xml version="1.0" encoding="utf-8"?>
<p:sldMaster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1378" name="PlaceHolder 1"/>
          <p:cNvSpPr>
            <a:spLocks noGrp="1"/>
          </p:cNvSpPr>
          <p:nvPr>
            <p:ph type="title"/>
          </p:nvPr>
        </p:nvSpPr>
        <p:spPr>
          <a:xfrm>
            <a:off x="1792440" y="4800600"/>
            <a:ext cx="5486040" cy="566280"/>
          </a:xfrm>
          <a:prstGeom prst="rect">
            <a:avLst/>
          </a:prstGeom>
          <a:noFill/>
          <a:ln w="0">
            <a:noFill/>
          </a:ln>
        </p:spPr>
        <p:txBody>
          <a:bodyPr lIns="91440" tIns="45720" rIns="91440" bIns="45720" numCol="1" spcCol="0" anchor="b">
            <a:noAutofit/>
          </a:bodyPr>
          <a:lstStyle/>
          <a:p>
            <a:pPr indent="0">
              <a:lnSpc>
                <a:spcPct val="100000"/>
              </a:lnSpc>
              <a:buNone/>
            </a:pPr>
            <a:r>
              <a:rPr lang="pl-PL" sz="2000" b="1" u="none" strike="noStrike">
                <a:solidFill>
                  <a:schemeClr val="dk2"/>
                </a:solidFill>
                <a:uFillTx/>
                <a:latin typeface="Times New Roman"/>
              </a:rPr>
              <a:t>Kliknij, aby edytować styl</a:t>
            </a:r>
            <a:endParaRPr lang="pl-PL" sz="2000" b="0" u="none" strike="noStrike">
              <a:solidFill>
                <a:schemeClr val="dk1"/>
              </a:solidFill>
              <a:uFillTx/>
              <a:latin typeface="Times New Roman"/>
            </a:endParaRPr>
          </a:p>
        </p:txBody>
      </p:sp>
      <p:sp>
        <p:nvSpPr>
          <p:cNvPr id="1379" name="PlaceHolder 2"/>
          <p:cNvSpPr>
            <a:spLocks noGrp="1"/>
          </p:cNvSpPr>
          <p:nvPr>
            <p:ph type="body"/>
          </p:nvPr>
        </p:nvSpPr>
        <p:spPr>
          <a:xfrm>
            <a:off x="1792440" y="612720"/>
            <a:ext cx="5486040" cy="4114440"/>
          </a:xfrm>
          <a:prstGeom prst="rect">
            <a:avLst/>
          </a:prstGeom>
          <a:noFill/>
          <a:ln w="0">
            <a:noFill/>
          </a:ln>
        </p:spPr>
        <p:txBody>
          <a:bodyPr lIns="90000" tIns="45000" rIns="90000" bIns="45000" anchor="t">
            <a:noAutofit/>
          </a:bodyPr>
          <a:lstStyle/>
          <a:p>
            <a:pPr marL="432000" indent="-324000">
              <a:spcBef>
                <a:spcPts val="1417"/>
              </a:spcBef>
              <a:buClr>
                <a:srgbClr val="000000"/>
              </a:buClr>
              <a:buSzPct val="45000"/>
              <a:buFont typeface="Wingdings" charset="2"/>
              <a:buChar char=""/>
            </a:pPr>
            <a:r>
              <a:rPr lang="pl-PL" sz="3200" b="0" u="none" strike="noStrike">
                <a:solidFill>
                  <a:schemeClr val="dk1"/>
                </a:solidFill>
                <a:uFillTx/>
                <a:latin typeface="Times New Roman"/>
              </a:rPr>
              <a:t>Kliknij, aby edytować format tekstu konspektu</a:t>
            </a:r>
          </a:p>
          <a:p>
            <a:pPr marL="864000" lvl="1" indent="-324000">
              <a:spcBef>
                <a:spcPts val="1134"/>
              </a:spcBef>
              <a:buClr>
                <a:srgbClr val="000000"/>
              </a:buClr>
              <a:buSzPct val="75000"/>
              <a:buFont typeface="Symbol" charset="2"/>
              <a:buChar char=""/>
            </a:pPr>
            <a:r>
              <a:rPr lang="pl-PL" sz="3200" b="0" u="none" strike="noStrike">
                <a:solidFill>
                  <a:schemeClr val="dk1"/>
                </a:solidFill>
                <a:uFillTx/>
                <a:latin typeface="Times New Roman"/>
              </a:rPr>
              <a:t>Drugi poziom konspektu</a:t>
            </a:r>
          </a:p>
          <a:p>
            <a:pPr marL="1296000" lvl="2" indent="-288000">
              <a:spcBef>
                <a:spcPts val="850"/>
              </a:spcBef>
              <a:buClr>
                <a:srgbClr val="000000"/>
              </a:buClr>
              <a:buSzPct val="45000"/>
              <a:buFont typeface="Wingdings" charset="2"/>
              <a:buChar char=""/>
            </a:pPr>
            <a:r>
              <a:rPr lang="pl-PL" sz="3200" b="0" u="none" strike="noStrike">
                <a:solidFill>
                  <a:schemeClr val="dk1"/>
                </a:solidFill>
                <a:uFillTx/>
                <a:latin typeface="Times New Roman"/>
              </a:rPr>
              <a:t>Trzeci poziom konspektu</a:t>
            </a:r>
          </a:p>
          <a:p>
            <a:pPr marL="1728000" lvl="3" indent="-216000">
              <a:spcBef>
                <a:spcPts val="567"/>
              </a:spcBef>
              <a:buClr>
                <a:srgbClr val="000000"/>
              </a:buClr>
              <a:buSzPct val="75000"/>
              <a:buFont typeface="Symbol" charset="2"/>
              <a:buChar char=""/>
            </a:pPr>
            <a:r>
              <a:rPr lang="pl-PL" sz="3200" b="0" u="none" strike="noStrike">
                <a:solidFill>
                  <a:schemeClr val="dk1"/>
                </a:solidFill>
                <a:uFillTx/>
                <a:latin typeface="Times New Roman"/>
              </a:rPr>
              <a:t>Czwarty poziom konspektu</a:t>
            </a:r>
          </a:p>
          <a:p>
            <a:pPr marL="2160000" lvl="4" indent="-216000">
              <a:spcBef>
                <a:spcPts val="283"/>
              </a:spcBef>
              <a:buClr>
                <a:srgbClr val="000000"/>
              </a:buClr>
              <a:buSzPct val="45000"/>
              <a:buFont typeface="Wingdings" charset="2"/>
              <a:buChar char=""/>
            </a:pPr>
            <a:r>
              <a:rPr lang="pl-PL" sz="3200" b="0" u="none" strike="noStrike">
                <a:solidFill>
                  <a:schemeClr val="dk1"/>
                </a:solidFill>
                <a:uFillTx/>
                <a:latin typeface="Times New Roman"/>
              </a:rPr>
              <a:t>Piąty poziom konspektu</a:t>
            </a:r>
          </a:p>
          <a:p>
            <a:pPr marL="2592000" lvl="5" indent="-216000">
              <a:spcBef>
                <a:spcPts val="283"/>
              </a:spcBef>
              <a:buClr>
                <a:srgbClr val="000000"/>
              </a:buClr>
              <a:buSzPct val="45000"/>
              <a:buFont typeface="Wingdings" charset="2"/>
              <a:buChar char=""/>
            </a:pPr>
            <a:r>
              <a:rPr lang="pl-PL" sz="3200" b="0" u="none" strike="noStrike">
                <a:solidFill>
                  <a:schemeClr val="dk1"/>
                </a:solidFill>
                <a:uFillTx/>
                <a:latin typeface="Times New Roman"/>
              </a:rPr>
              <a:t>Szósty poziom konspektu</a:t>
            </a:r>
          </a:p>
          <a:p>
            <a:pPr marL="3024000" lvl="6" indent="-216000">
              <a:spcBef>
                <a:spcPts val="283"/>
              </a:spcBef>
              <a:buClr>
                <a:srgbClr val="000000"/>
              </a:buClr>
              <a:buSzPct val="45000"/>
              <a:buFont typeface="Wingdings" charset="2"/>
              <a:buChar char=""/>
            </a:pPr>
            <a:r>
              <a:rPr lang="pl-PL" sz="3200" b="0" u="none" strike="noStrike">
                <a:solidFill>
                  <a:schemeClr val="dk1"/>
                </a:solidFill>
                <a:uFillTx/>
                <a:latin typeface="Times New Roman"/>
              </a:rPr>
              <a:t>Siódmy poziom konspektu</a:t>
            </a:r>
          </a:p>
        </p:txBody>
      </p:sp>
      <p:sp>
        <p:nvSpPr>
          <p:cNvPr id="1380" name="PlaceHolder 3"/>
          <p:cNvSpPr>
            <a:spLocks noGrp="1"/>
          </p:cNvSpPr>
          <p:nvPr>
            <p:ph type="body"/>
          </p:nvPr>
        </p:nvSpPr>
        <p:spPr>
          <a:xfrm>
            <a:off x="1792440" y="5367240"/>
            <a:ext cx="5486040" cy="804600"/>
          </a:xfrm>
          <a:prstGeom prst="rect">
            <a:avLst/>
          </a:prstGeom>
          <a:noFill/>
          <a:ln w="0">
            <a:noFill/>
          </a:ln>
        </p:spPr>
        <p:txBody>
          <a:bodyPr lIns="91440" tIns="45720" rIns="91440" bIns="45720" numCol="1" spcCol="0" anchor="t">
            <a:noAutofit/>
          </a:bodyPr>
          <a:lstStyle/>
          <a:p>
            <a:pPr indent="0">
              <a:lnSpc>
                <a:spcPct val="100000"/>
              </a:lnSpc>
              <a:spcBef>
                <a:spcPts val="281"/>
              </a:spcBef>
              <a:buNone/>
              <a:tabLst>
                <a:tab pos="0" algn="l"/>
              </a:tabLst>
            </a:pPr>
            <a:r>
              <a:rPr lang="pl-PL" sz="1400" b="0" u="none" strike="noStrike">
                <a:solidFill>
                  <a:schemeClr val="dk1"/>
                </a:solidFill>
                <a:uFillTx/>
                <a:latin typeface="Times New Roman"/>
              </a:rPr>
              <a:t>Kliknij, aby edytować style wzorca tekstu</a:t>
            </a:r>
          </a:p>
        </p:txBody>
      </p:sp>
      <p:sp>
        <p:nvSpPr>
          <p:cNvPr id="1381" name="PlaceHolder 4"/>
          <p:cNvSpPr>
            <a:spLocks noGrp="1"/>
          </p:cNvSpPr>
          <p:nvPr>
            <p:ph type="dt" idx="697"/>
          </p:nvPr>
        </p:nvSpPr>
        <p:spPr>
          <a:xfrm>
            <a:off x="685800" y="6248520"/>
            <a:ext cx="1904760" cy="456840"/>
          </a:xfrm>
          <a:prstGeom prst="rect">
            <a:avLst/>
          </a:prstGeom>
          <a:noFill/>
          <a:ln w="9360">
            <a:noFill/>
          </a:ln>
        </p:spPr>
        <p:txBody>
          <a:bodyPr lIns="91440" tIns="45720" rIns="91440" bIns="45720" numCol="1" spcCol="0" anchor="t">
            <a:noAutofit/>
          </a:bodyPr>
          <a:lstStyle>
            <a:lvl1pPr indent="0">
              <a:buNone/>
              <a:defRPr lang="pl-PL" sz="1400" b="0" u="none" strike="noStrike">
                <a:solidFill>
                  <a:srgbClr val="000000"/>
                </a:solidFill>
                <a:uFillTx/>
                <a:latin typeface="Times New Roman"/>
              </a:defRPr>
            </a:lvl1pPr>
          </a:lstStyle>
          <a:p>
            <a:pPr indent="0">
              <a:buNone/>
            </a:pPr>
            <a:r>
              <a:rPr lang="pl-PL" sz="1400" b="0" u="none" strike="noStrike">
                <a:solidFill>
                  <a:srgbClr val="000000"/>
                </a:solidFill>
                <a:uFillTx/>
                <a:latin typeface="Times New Roman"/>
              </a:rPr>
              <a:t>&lt;data/godzina&gt;</a:t>
            </a:r>
          </a:p>
        </p:txBody>
      </p:sp>
      <p:sp>
        <p:nvSpPr>
          <p:cNvPr id="1382" name="PlaceHolder 5"/>
          <p:cNvSpPr>
            <a:spLocks noGrp="1"/>
          </p:cNvSpPr>
          <p:nvPr>
            <p:ph type="ftr" idx="698"/>
          </p:nvPr>
        </p:nvSpPr>
        <p:spPr>
          <a:xfrm>
            <a:off x="3124080" y="6248520"/>
            <a:ext cx="2895120" cy="456840"/>
          </a:xfrm>
          <a:prstGeom prst="rect">
            <a:avLst/>
          </a:prstGeom>
          <a:noFill/>
          <a:ln w="9360">
            <a:noFill/>
          </a:ln>
        </p:spPr>
        <p:txBody>
          <a:bodyPr lIns="91440" tIns="45720" rIns="91440" bIns="45720" numCol="1" spcCol="0" anchor="t">
            <a:noAutofit/>
          </a:bodyPr>
          <a:lstStyle>
            <a:lvl1pPr indent="0" algn="ctr">
              <a:buNone/>
              <a:defRPr lang="pl-PL" sz="1400" b="0" u="none" strike="noStrike">
                <a:solidFill>
                  <a:srgbClr val="000000"/>
                </a:solidFill>
                <a:uFillTx/>
                <a:latin typeface="Times New Roman"/>
              </a:defRPr>
            </a:lvl1pPr>
          </a:lstStyle>
          <a:p>
            <a:pPr indent="0" algn="ctr">
              <a:buNone/>
            </a:pPr>
            <a:r>
              <a:rPr lang="pl-PL" sz="1400" b="0" u="none" strike="noStrike">
                <a:solidFill>
                  <a:srgbClr val="000000"/>
                </a:solidFill>
                <a:uFillTx/>
                <a:latin typeface="Times New Roman"/>
              </a:rPr>
              <a:t>&lt;stopka&gt;</a:t>
            </a:r>
          </a:p>
        </p:txBody>
      </p:sp>
      <p:sp>
        <p:nvSpPr>
          <p:cNvPr id="1383" name="PlaceHolder 6"/>
          <p:cNvSpPr>
            <a:spLocks noGrp="1"/>
          </p:cNvSpPr>
          <p:nvPr>
            <p:ph type="sldNum" idx="699"/>
          </p:nvPr>
        </p:nvSpPr>
        <p:spPr>
          <a:xfrm>
            <a:off x="6553080" y="6248520"/>
            <a:ext cx="1904760" cy="456840"/>
          </a:xfrm>
          <a:prstGeom prst="rect">
            <a:avLst/>
          </a:prstGeom>
          <a:noFill/>
          <a:ln w="9360">
            <a:noFill/>
          </a:ln>
        </p:spPr>
        <p:txBody>
          <a:bodyPr lIns="91440" tIns="45720" rIns="91440" bIns="45720" numCol="1" spcCol="0" anchor="t">
            <a:noAutofit/>
          </a:bodyPr>
          <a:lstStyle>
            <a:lvl1pPr indent="0" algn="r">
              <a:lnSpc>
                <a:spcPct val="100000"/>
              </a:lnSpc>
              <a:buNone/>
              <a:defRPr lang="pl-PL" sz="1400" b="1" u="none" strike="noStrike">
                <a:solidFill>
                  <a:srgbClr val="000000"/>
                </a:solidFill>
                <a:uFillTx/>
                <a:latin typeface="Times New Roman"/>
              </a:defRPr>
            </a:lvl1pPr>
          </a:lstStyle>
          <a:p>
            <a:pPr indent="0" algn="r">
              <a:lnSpc>
                <a:spcPct val="100000"/>
              </a:lnSpc>
              <a:buNone/>
            </a:pPr>
            <a:fld id="{0390D50D-9FEF-423D-9A5F-E2876B953B70}" type="slidenum">
              <a:rPr lang="pl-PL" sz="1400" b="1" u="none" strike="noStrike">
                <a:solidFill>
                  <a:srgbClr val="000000"/>
                </a:solidFill>
                <a:uFillTx/>
                <a:latin typeface="Times New Roman"/>
              </a:rPr>
              <a:t>‹#›</a:t>
            </a:fld>
            <a:endParaRPr lang="pl-PL" sz="1400" b="0" u="none" strike="noStrik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4113" r:id="rId1"/>
  </p:sldLayoutIdLst>
  <p:txStyles>
    <p:titleStyle/>
    <p:bodyStyle/>
    <p:otherStyle/>
  </p:txStyles>
</p:sldMaster>
</file>

<file path=ppt/slideMasters/slideMaster219.xml><?xml version="1.0" encoding="utf-8"?>
<p:sldMaster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1391" name="PlaceHolder 1"/>
          <p:cNvSpPr>
            <a:spLocks noGrp="1"/>
          </p:cNvSpPr>
          <p:nvPr>
            <p:ph type="title"/>
          </p:nvPr>
        </p:nvSpPr>
        <p:spPr>
          <a:xfrm>
            <a:off x="685800" y="609480"/>
            <a:ext cx="7772040" cy="1142640"/>
          </a:xfrm>
          <a:prstGeom prst="rect">
            <a:avLst/>
          </a:prstGeom>
          <a:noFill/>
          <a:ln w="0">
            <a:noFill/>
          </a:ln>
        </p:spPr>
        <p:txBody>
          <a:bodyPr lIns="91440" tIns="45720" rIns="91440" bIns="45720" numCol="1" spcCol="0" anchor="ctr">
            <a:noAutofit/>
          </a:bodyPr>
          <a:lstStyle/>
          <a:p>
            <a:pPr indent="0" algn="ctr">
              <a:lnSpc>
                <a:spcPct val="100000"/>
              </a:lnSpc>
              <a:buNone/>
            </a:pPr>
            <a:r>
              <a:rPr lang="pl-PL" sz="4400" b="0" u="none" strike="noStrike">
                <a:solidFill>
                  <a:schemeClr val="dk2"/>
                </a:solidFill>
                <a:uFillTx/>
                <a:latin typeface="Times New Roman"/>
              </a:rPr>
              <a:t>Kliknij, aby edytować styl</a:t>
            </a:r>
            <a:endParaRPr lang="pl-PL" sz="4400" b="0" u="none" strike="noStrike">
              <a:solidFill>
                <a:schemeClr val="dk1"/>
              </a:solidFill>
              <a:uFillTx/>
              <a:latin typeface="Times New Roman"/>
            </a:endParaRPr>
          </a:p>
        </p:txBody>
      </p:sp>
      <p:sp>
        <p:nvSpPr>
          <p:cNvPr id="1392" name="PlaceHolder 2"/>
          <p:cNvSpPr>
            <a:spLocks noGrp="1"/>
          </p:cNvSpPr>
          <p:nvPr>
            <p:ph type="body"/>
          </p:nvPr>
        </p:nvSpPr>
        <p:spPr>
          <a:xfrm>
            <a:off x="685800" y="1981080"/>
            <a:ext cx="7772040" cy="4114440"/>
          </a:xfrm>
          <a:prstGeom prst="rect">
            <a:avLst/>
          </a:prstGeom>
          <a:noFill/>
          <a:ln w="0">
            <a:noFill/>
          </a:ln>
        </p:spPr>
        <p:txBody>
          <a:bodyPr vert="eaVert" lIns="91440" tIns="45720" rIns="91440" bIns="45720" numCol="1" spcCol="0" anchor="t">
            <a:noAutofit/>
          </a:bodyPr>
          <a:lstStyle/>
          <a:p>
            <a:pPr marL="343080" indent="-343080">
              <a:lnSpc>
                <a:spcPct val="100000"/>
              </a:lnSpc>
              <a:spcBef>
                <a:spcPts val="641"/>
              </a:spcBef>
              <a:buClr>
                <a:srgbClr val="000000"/>
              </a:buClr>
              <a:buFont typeface="Symbol" charset="2"/>
              <a:buChar char=""/>
            </a:pPr>
            <a:r>
              <a:rPr lang="pl-PL" sz="3200" b="0" u="none" strike="noStrike">
                <a:solidFill>
                  <a:schemeClr val="dk1"/>
                </a:solidFill>
                <a:uFillTx/>
                <a:latin typeface="Times New Roman"/>
              </a:rPr>
              <a:t>Kliknij, aby edytować style wzorca tekstu</a:t>
            </a:r>
          </a:p>
          <a:p>
            <a:pPr marL="743040" lvl="1" indent="-285840">
              <a:lnSpc>
                <a:spcPct val="100000"/>
              </a:lnSpc>
              <a:spcBef>
                <a:spcPts val="561"/>
              </a:spcBef>
              <a:buClr>
                <a:srgbClr val="000000"/>
              </a:buClr>
              <a:buFont typeface="Symbol" charset="2"/>
              <a:buChar char=""/>
            </a:pPr>
            <a:r>
              <a:rPr lang="pl-PL" sz="2800" b="0" u="none" strike="noStrike">
                <a:solidFill>
                  <a:schemeClr val="dk1"/>
                </a:solidFill>
                <a:uFillTx/>
                <a:latin typeface="Times New Roman"/>
              </a:rPr>
              <a:t>Drugi poziom</a:t>
            </a:r>
          </a:p>
          <a:p>
            <a:pPr marL="1143000" lvl="2" indent="-228600">
              <a:lnSpc>
                <a:spcPct val="100000"/>
              </a:lnSpc>
              <a:spcBef>
                <a:spcPts val="479"/>
              </a:spcBef>
              <a:buClr>
                <a:srgbClr val="000000"/>
              </a:buClr>
              <a:buFont typeface="Symbol" charset="2"/>
              <a:buChar char=""/>
            </a:pPr>
            <a:r>
              <a:rPr lang="pl-PL" sz="2400" b="0" u="none" strike="noStrike">
                <a:solidFill>
                  <a:schemeClr val="dk1"/>
                </a:solidFill>
                <a:uFillTx/>
                <a:latin typeface="Times New Roman"/>
              </a:rPr>
              <a:t>Trzeci poziom</a:t>
            </a:r>
          </a:p>
          <a:p>
            <a:pPr marL="1600200" lvl="3" indent="-228600">
              <a:lnSpc>
                <a:spcPct val="100000"/>
              </a:lnSpc>
              <a:spcBef>
                <a:spcPts val="400"/>
              </a:spcBef>
              <a:buClr>
                <a:srgbClr val="000000"/>
              </a:buClr>
              <a:buFont typeface="Symbol" charset="2"/>
              <a:buChar char=""/>
            </a:pPr>
            <a:r>
              <a:rPr lang="pl-PL" sz="2000" b="0" u="none" strike="noStrike">
                <a:solidFill>
                  <a:schemeClr val="dk1"/>
                </a:solidFill>
                <a:uFillTx/>
                <a:latin typeface="Times New Roman"/>
              </a:rPr>
              <a:t>Czwarty poziom</a:t>
            </a:r>
          </a:p>
          <a:p>
            <a:pPr marL="2057400" lvl="4" indent="-228600">
              <a:lnSpc>
                <a:spcPct val="100000"/>
              </a:lnSpc>
              <a:spcBef>
                <a:spcPts val="400"/>
              </a:spcBef>
              <a:buClr>
                <a:srgbClr val="000000"/>
              </a:buClr>
              <a:buFont typeface="OpenSymbol"/>
              <a:buChar char="»"/>
            </a:pPr>
            <a:r>
              <a:rPr lang="pl-PL" sz="2000" b="0" u="none" strike="noStrike">
                <a:solidFill>
                  <a:schemeClr val="dk1"/>
                </a:solidFill>
                <a:uFillTx/>
                <a:latin typeface="Times New Roman"/>
              </a:rPr>
              <a:t>Piąty poziom</a:t>
            </a:r>
          </a:p>
        </p:txBody>
      </p:sp>
      <p:sp>
        <p:nvSpPr>
          <p:cNvPr id="1393" name="PlaceHolder 3"/>
          <p:cNvSpPr>
            <a:spLocks noGrp="1"/>
          </p:cNvSpPr>
          <p:nvPr>
            <p:ph type="dt" idx="703"/>
          </p:nvPr>
        </p:nvSpPr>
        <p:spPr>
          <a:xfrm>
            <a:off x="685800" y="6248520"/>
            <a:ext cx="1904760" cy="456840"/>
          </a:xfrm>
          <a:prstGeom prst="rect">
            <a:avLst/>
          </a:prstGeom>
          <a:noFill/>
          <a:ln w="9360">
            <a:noFill/>
          </a:ln>
        </p:spPr>
        <p:txBody>
          <a:bodyPr lIns="91440" tIns="45720" rIns="91440" bIns="45720" numCol="1" spcCol="0" anchor="t">
            <a:noAutofit/>
          </a:bodyPr>
          <a:lstStyle>
            <a:lvl1pPr indent="0">
              <a:buNone/>
              <a:defRPr lang="pl-PL" sz="1400" b="0" u="none" strike="noStrike">
                <a:solidFill>
                  <a:srgbClr val="000000"/>
                </a:solidFill>
                <a:uFillTx/>
                <a:latin typeface="Times New Roman"/>
              </a:defRPr>
            </a:lvl1pPr>
          </a:lstStyle>
          <a:p>
            <a:pPr indent="0">
              <a:buNone/>
            </a:pPr>
            <a:r>
              <a:rPr lang="pl-PL" sz="1400" b="0" u="none" strike="noStrike">
                <a:solidFill>
                  <a:srgbClr val="000000"/>
                </a:solidFill>
                <a:uFillTx/>
                <a:latin typeface="Times New Roman"/>
              </a:rPr>
              <a:t>&lt;data/godzina&gt;</a:t>
            </a:r>
          </a:p>
        </p:txBody>
      </p:sp>
      <p:sp>
        <p:nvSpPr>
          <p:cNvPr id="1394" name="PlaceHolder 4"/>
          <p:cNvSpPr>
            <a:spLocks noGrp="1"/>
          </p:cNvSpPr>
          <p:nvPr>
            <p:ph type="ftr" idx="704"/>
          </p:nvPr>
        </p:nvSpPr>
        <p:spPr>
          <a:xfrm>
            <a:off x="3124080" y="6248520"/>
            <a:ext cx="2895120" cy="456840"/>
          </a:xfrm>
          <a:prstGeom prst="rect">
            <a:avLst/>
          </a:prstGeom>
          <a:noFill/>
          <a:ln w="9360">
            <a:noFill/>
          </a:ln>
        </p:spPr>
        <p:txBody>
          <a:bodyPr lIns="91440" tIns="45720" rIns="91440" bIns="45720" numCol="1" spcCol="0" anchor="t">
            <a:noAutofit/>
          </a:bodyPr>
          <a:lstStyle>
            <a:lvl1pPr indent="0" algn="ctr">
              <a:buNone/>
              <a:defRPr lang="pl-PL" sz="1400" b="0" u="none" strike="noStrike">
                <a:solidFill>
                  <a:srgbClr val="000000"/>
                </a:solidFill>
                <a:uFillTx/>
                <a:latin typeface="Times New Roman"/>
              </a:defRPr>
            </a:lvl1pPr>
          </a:lstStyle>
          <a:p>
            <a:pPr indent="0" algn="ctr">
              <a:buNone/>
            </a:pPr>
            <a:r>
              <a:rPr lang="pl-PL" sz="1400" b="0" u="none" strike="noStrike">
                <a:solidFill>
                  <a:srgbClr val="000000"/>
                </a:solidFill>
                <a:uFillTx/>
                <a:latin typeface="Times New Roman"/>
              </a:rPr>
              <a:t>&lt;stopka&gt;</a:t>
            </a:r>
          </a:p>
        </p:txBody>
      </p:sp>
      <p:sp>
        <p:nvSpPr>
          <p:cNvPr id="1395" name="PlaceHolder 5"/>
          <p:cNvSpPr>
            <a:spLocks noGrp="1"/>
          </p:cNvSpPr>
          <p:nvPr>
            <p:ph type="sldNum" idx="705"/>
          </p:nvPr>
        </p:nvSpPr>
        <p:spPr>
          <a:xfrm>
            <a:off x="6553080" y="6248520"/>
            <a:ext cx="1904760" cy="456840"/>
          </a:xfrm>
          <a:prstGeom prst="rect">
            <a:avLst/>
          </a:prstGeom>
          <a:noFill/>
          <a:ln w="9360">
            <a:noFill/>
          </a:ln>
        </p:spPr>
        <p:txBody>
          <a:bodyPr lIns="91440" tIns="45720" rIns="91440" bIns="45720" numCol="1" spcCol="0" anchor="t">
            <a:noAutofit/>
          </a:bodyPr>
          <a:lstStyle>
            <a:lvl1pPr indent="0" algn="r">
              <a:lnSpc>
                <a:spcPct val="100000"/>
              </a:lnSpc>
              <a:buNone/>
              <a:defRPr lang="pl-PL" sz="1400" b="1" u="none" strike="noStrike">
                <a:solidFill>
                  <a:srgbClr val="000000"/>
                </a:solidFill>
                <a:uFillTx/>
                <a:latin typeface="Times New Roman"/>
              </a:defRPr>
            </a:lvl1pPr>
          </a:lstStyle>
          <a:p>
            <a:pPr indent="0" algn="r">
              <a:lnSpc>
                <a:spcPct val="100000"/>
              </a:lnSpc>
              <a:buNone/>
            </a:pPr>
            <a:fld id="{C3E6ACA3-5EEE-4A00-8611-428912E7EEC0}" type="slidenum">
              <a:rPr lang="pl-PL" sz="1400" b="1" u="none" strike="noStrike">
                <a:solidFill>
                  <a:srgbClr val="000000"/>
                </a:solidFill>
                <a:uFillTx/>
                <a:latin typeface="Times New Roman"/>
              </a:rPr>
              <a:t>‹#›</a:t>
            </a:fld>
            <a:endParaRPr lang="pl-PL" sz="1400" b="0" u="none" strike="noStrik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4117" r:id="rId1"/>
  </p:sldLayoutIdLst>
  <p:txStyles>
    <p:titleStyle/>
    <p:bodyStyle/>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128" name="PlaceHolder 1"/>
          <p:cNvSpPr>
            <a:spLocks noGrp="1"/>
          </p:cNvSpPr>
          <p:nvPr>
            <p:ph type="title"/>
          </p:nvPr>
        </p:nvSpPr>
        <p:spPr>
          <a:xfrm>
            <a:off x="1792440" y="4800600"/>
            <a:ext cx="5486040" cy="566280"/>
          </a:xfrm>
          <a:prstGeom prst="rect">
            <a:avLst/>
          </a:prstGeom>
          <a:noFill/>
          <a:ln w="0">
            <a:noFill/>
          </a:ln>
        </p:spPr>
        <p:txBody>
          <a:bodyPr lIns="90360" tIns="45360" rIns="90360" bIns="45360" numCol="1" spcCol="0" anchor="b">
            <a:noAutofit/>
          </a:bodyPr>
          <a:lstStyle/>
          <a:p>
            <a:pPr indent="0">
              <a:lnSpc>
                <a:spcPct val="100000"/>
              </a:lnSpc>
              <a:buNone/>
            </a:pPr>
            <a:r>
              <a:rPr lang="pl-PL" sz="2000" b="1" u="none" strike="noStrike">
                <a:solidFill>
                  <a:schemeClr val="dk2"/>
                </a:solidFill>
                <a:uFillTx/>
                <a:latin typeface="Times New Roman"/>
              </a:rPr>
              <a:t>Kliknij, aby edytować styl</a:t>
            </a:r>
            <a:endParaRPr lang="pl-PL" sz="2000" b="0" u="none" strike="noStrike">
              <a:solidFill>
                <a:schemeClr val="dk1"/>
              </a:solidFill>
              <a:uFillTx/>
              <a:latin typeface="Times New Roman"/>
            </a:endParaRPr>
          </a:p>
        </p:txBody>
      </p:sp>
      <p:sp>
        <p:nvSpPr>
          <p:cNvPr id="129" name="PlaceHolder 2"/>
          <p:cNvSpPr>
            <a:spLocks noGrp="1"/>
          </p:cNvSpPr>
          <p:nvPr>
            <p:ph type="body"/>
          </p:nvPr>
        </p:nvSpPr>
        <p:spPr>
          <a:xfrm>
            <a:off x="1792440" y="612720"/>
            <a:ext cx="5486040" cy="4114440"/>
          </a:xfrm>
          <a:prstGeom prst="rect">
            <a:avLst/>
          </a:prstGeom>
          <a:noFill/>
          <a:ln w="0">
            <a:noFill/>
          </a:ln>
        </p:spPr>
        <p:txBody>
          <a:bodyPr lIns="90000" tIns="45000" rIns="90000" bIns="45000" anchor="t">
            <a:noAutofit/>
          </a:bodyPr>
          <a:lstStyle/>
          <a:p>
            <a:pPr marL="432000" indent="-324000">
              <a:spcBef>
                <a:spcPts val="1417"/>
              </a:spcBef>
              <a:buClr>
                <a:srgbClr val="000000"/>
              </a:buClr>
              <a:buSzPct val="45000"/>
              <a:buFont typeface="Wingdings" charset="2"/>
              <a:buChar char=""/>
            </a:pPr>
            <a:r>
              <a:rPr lang="pl-PL" sz="3200" b="0" u="none" strike="noStrike">
                <a:solidFill>
                  <a:schemeClr val="dk1"/>
                </a:solidFill>
                <a:uFillTx/>
                <a:latin typeface="Times New Roman"/>
              </a:rPr>
              <a:t>Kliknij, aby edytować format tekstu konspektu</a:t>
            </a:r>
          </a:p>
          <a:p>
            <a:pPr marL="864000" lvl="1" indent="-324000">
              <a:spcBef>
                <a:spcPts val="1134"/>
              </a:spcBef>
              <a:buClr>
                <a:srgbClr val="000000"/>
              </a:buClr>
              <a:buSzPct val="75000"/>
              <a:buFont typeface="Symbol" charset="2"/>
              <a:buChar char=""/>
            </a:pPr>
            <a:r>
              <a:rPr lang="pl-PL" sz="3200" b="0" u="none" strike="noStrike">
                <a:solidFill>
                  <a:schemeClr val="dk1"/>
                </a:solidFill>
                <a:uFillTx/>
                <a:latin typeface="Times New Roman"/>
              </a:rPr>
              <a:t>Drugi poziom konspektu</a:t>
            </a:r>
          </a:p>
          <a:p>
            <a:pPr marL="1296000" lvl="2" indent="-288000">
              <a:spcBef>
                <a:spcPts val="850"/>
              </a:spcBef>
              <a:buClr>
                <a:srgbClr val="000000"/>
              </a:buClr>
              <a:buSzPct val="45000"/>
              <a:buFont typeface="Wingdings" charset="2"/>
              <a:buChar char=""/>
            </a:pPr>
            <a:r>
              <a:rPr lang="pl-PL" sz="3200" b="0" u="none" strike="noStrike">
                <a:solidFill>
                  <a:schemeClr val="dk1"/>
                </a:solidFill>
                <a:uFillTx/>
                <a:latin typeface="Times New Roman"/>
              </a:rPr>
              <a:t>Trzeci poziom konspektu</a:t>
            </a:r>
          </a:p>
          <a:p>
            <a:pPr marL="1728000" lvl="3" indent="-216000">
              <a:spcBef>
                <a:spcPts val="567"/>
              </a:spcBef>
              <a:buClr>
                <a:srgbClr val="000000"/>
              </a:buClr>
              <a:buSzPct val="75000"/>
              <a:buFont typeface="Symbol" charset="2"/>
              <a:buChar char=""/>
            </a:pPr>
            <a:r>
              <a:rPr lang="pl-PL" sz="3200" b="0" u="none" strike="noStrike">
                <a:solidFill>
                  <a:schemeClr val="dk1"/>
                </a:solidFill>
                <a:uFillTx/>
                <a:latin typeface="Times New Roman"/>
              </a:rPr>
              <a:t>Czwarty poziom konspektu</a:t>
            </a:r>
          </a:p>
          <a:p>
            <a:pPr marL="2160000" lvl="4" indent="-216000">
              <a:spcBef>
                <a:spcPts val="283"/>
              </a:spcBef>
              <a:buClr>
                <a:srgbClr val="000000"/>
              </a:buClr>
              <a:buSzPct val="45000"/>
              <a:buFont typeface="Wingdings" charset="2"/>
              <a:buChar char=""/>
            </a:pPr>
            <a:r>
              <a:rPr lang="pl-PL" sz="3200" b="0" u="none" strike="noStrike">
                <a:solidFill>
                  <a:schemeClr val="dk1"/>
                </a:solidFill>
                <a:uFillTx/>
                <a:latin typeface="Times New Roman"/>
              </a:rPr>
              <a:t>Piąty poziom konspektu</a:t>
            </a:r>
          </a:p>
          <a:p>
            <a:pPr marL="2592000" lvl="5" indent="-216000">
              <a:spcBef>
                <a:spcPts val="283"/>
              </a:spcBef>
              <a:buClr>
                <a:srgbClr val="000000"/>
              </a:buClr>
              <a:buSzPct val="45000"/>
              <a:buFont typeface="Wingdings" charset="2"/>
              <a:buChar char=""/>
            </a:pPr>
            <a:r>
              <a:rPr lang="pl-PL" sz="3200" b="0" u="none" strike="noStrike">
                <a:solidFill>
                  <a:schemeClr val="dk1"/>
                </a:solidFill>
                <a:uFillTx/>
                <a:latin typeface="Times New Roman"/>
              </a:rPr>
              <a:t>Szósty poziom konspektu</a:t>
            </a:r>
          </a:p>
          <a:p>
            <a:pPr marL="3024000" lvl="6" indent="-216000">
              <a:spcBef>
                <a:spcPts val="283"/>
              </a:spcBef>
              <a:buClr>
                <a:srgbClr val="000000"/>
              </a:buClr>
              <a:buSzPct val="45000"/>
              <a:buFont typeface="Wingdings" charset="2"/>
              <a:buChar char=""/>
            </a:pPr>
            <a:r>
              <a:rPr lang="pl-PL" sz="3200" b="0" u="none" strike="noStrike">
                <a:solidFill>
                  <a:schemeClr val="dk1"/>
                </a:solidFill>
                <a:uFillTx/>
                <a:latin typeface="Times New Roman"/>
              </a:rPr>
              <a:t>Siódmy poziom konspektu</a:t>
            </a:r>
          </a:p>
        </p:txBody>
      </p:sp>
      <p:sp>
        <p:nvSpPr>
          <p:cNvPr id="130" name="PlaceHolder 3"/>
          <p:cNvSpPr>
            <a:spLocks noGrp="1"/>
          </p:cNvSpPr>
          <p:nvPr>
            <p:ph type="body"/>
          </p:nvPr>
        </p:nvSpPr>
        <p:spPr>
          <a:xfrm>
            <a:off x="1792440" y="5367240"/>
            <a:ext cx="5486040" cy="804600"/>
          </a:xfrm>
          <a:prstGeom prst="rect">
            <a:avLst/>
          </a:prstGeom>
          <a:noFill/>
          <a:ln w="0">
            <a:noFill/>
          </a:ln>
        </p:spPr>
        <p:txBody>
          <a:bodyPr lIns="90360" tIns="45360" rIns="90360" bIns="45360" numCol="1" spcCol="0" anchor="t">
            <a:noAutofit/>
          </a:bodyPr>
          <a:lstStyle/>
          <a:p>
            <a:pPr indent="0">
              <a:lnSpc>
                <a:spcPct val="100000"/>
              </a:lnSpc>
              <a:spcBef>
                <a:spcPts val="281"/>
              </a:spcBef>
              <a:buNone/>
              <a:tabLst>
                <a:tab pos="0" algn="l"/>
              </a:tabLst>
            </a:pPr>
            <a:r>
              <a:rPr lang="pl-PL" sz="1400" b="0" u="none" strike="noStrike">
                <a:solidFill>
                  <a:schemeClr val="dk1"/>
                </a:solidFill>
                <a:uFillTx/>
                <a:latin typeface="Times New Roman"/>
              </a:rPr>
              <a:t>Kliknij, aby edytować style wzorca tekstu</a:t>
            </a:r>
          </a:p>
        </p:txBody>
      </p:sp>
      <p:sp>
        <p:nvSpPr>
          <p:cNvPr id="131" name="PlaceHolder 4"/>
          <p:cNvSpPr>
            <a:spLocks noGrp="1"/>
          </p:cNvSpPr>
          <p:nvPr>
            <p:ph type="dt" idx="64"/>
          </p:nvPr>
        </p:nvSpPr>
        <p:spPr>
          <a:xfrm>
            <a:off x="685800" y="6248520"/>
            <a:ext cx="1904760" cy="456840"/>
          </a:xfrm>
          <a:prstGeom prst="rect">
            <a:avLst/>
          </a:prstGeom>
          <a:noFill/>
          <a:ln w="0">
            <a:noFill/>
          </a:ln>
        </p:spPr>
        <p:txBody>
          <a:bodyPr lIns="90360" tIns="45360" rIns="90360" bIns="45360" numCol="1" spcCol="0" anchor="t">
            <a:noAutofit/>
          </a:bodyPr>
          <a:lstStyle>
            <a:lvl1pPr indent="0">
              <a:buNone/>
              <a:defRPr lang="pl-PL" sz="1400" b="0" u="none" strike="noStrike">
                <a:solidFill>
                  <a:srgbClr val="000000"/>
                </a:solidFill>
                <a:uFillTx/>
                <a:latin typeface="Times New Roman"/>
              </a:defRPr>
            </a:lvl1pPr>
          </a:lstStyle>
          <a:p>
            <a:pPr indent="0">
              <a:buNone/>
            </a:pPr>
            <a:r>
              <a:rPr lang="pl-PL" sz="1400" b="0" u="none" strike="noStrike">
                <a:solidFill>
                  <a:srgbClr val="000000"/>
                </a:solidFill>
                <a:uFillTx/>
                <a:latin typeface="Times New Roman"/>
              </a:rPr>
              <a:t>&lt;data/godzina&gt;</a:t>
            </a:r>
          </a:p>
        </p:txBody>
      </p:sp>
      <p:sp>
        <p:nvSpPr>
          <p:cNvPr id="132" name="PlaceHolder 5"/>
          <p:cNvSpPr>
            <a:spLocks noGrp="1"/>
          </p:cNvSpPr>
          <p:nvPr>
            <p:ph type="ftr" idx="65"/>
          </p:nvPr>
        </p:nvSpPr>
        <p:spPr>
          <a:xfrm>
            <a:off x="3124080" y="6248520"/>
            <a:ext cx="2895120" cy="456840"/>
          </a:xfrm>
          <a:prstGeom prst="rect">
            <a:avLst/>
          </a:prstGeom>
          <a:noFill/>
          <a:ln w="0">
            <a:noFill/>
          </a:ln>
        </p:spPr>
        <p:txBody>
          <a:bodyPr lIns="90360" tIns="45360" rIns="90360" bIns="45360" numCol="1" spcCol="0" anchor="t">
            <a:noAutofit/>
          </a:bodyPr>
          <a:lstStyle>
            <a:lvl1pPr indent="0" algn="ctr">
              <a:buNone/>
              <a:defRPr lang="pl-PL" sz="1400" b="0" u="none" strike="noStrike">
                <a:solidFill>
                  <a:srgbClr val="000000"/>
                </a:solidFill>
                <a:uFillTx/>
                <a:latin typeface="Times New Roman"/>
              </a:defRPr>
            </a:lvl1pPr>
          </a:lstStyle>
          <a:p>
            <a:pPr indent="0" algn="ctr">
              <a:buNone/>
            </a:pPr>
            <a:r>
              <a:rPr lang="pl-PL" sz="1400" b="0" u="none" strike="noStrike">
                <a:solidFill>
                  <a:srgbClr val="000000"/>
                </a:solidFill>
                <a:uFillTx/>
                <a:latin typeface="Times New Roman"/>
              </a:rPr>
              <a:t>&lt;stopka&gt;</a:t>
            </a:r>
          </a:p>
        </p:txBody>
      </p:sp>
      <p:sp>
        <p:nvSpPr>
          <p:cNvPr id="133" name="PlaceHolder 6"/>
          <p:cNvSpPr>
            <a:spLocks noGrp="1"/>
          </p:cNvSpPr>
          <p:nvPr>
            <p:ph type="sldNum" idx="66"/>
          </p:nvPr>
        </p:nvSpPr>
        <p:spPr>
          <a:xfrm>
            <a:off x="6553080" y="6248520"/>
            <a:ext cx="1904760" cy="456840"/>
          </a:xfrm>
          <a:prstGeom prst="rect">
            <a:avLst/>
          </a:prstGeom>
          <a:noFill/>
          <a:ln w="0">
            <a:noFill/>
          </a:ln>
        </p:spPr>
        <p:txBody>
          <a:bodyPr lIns="90360" tIns="45360" rIns="90360" bIns="45360" numCol="1" spcCol="0" anchor="t">
            <a:noAutofit/>
          </a:bodyPr>
          <a:lstStyle>
            <a:lvl1pPr indent="0" algn="r">
              <a:lnSpc>
                <a:spcPct val="100000"/>
              </a:lnSpc>
              <a:buNone/>
              <a:defRPr lang="pl-PL" sz="1400" b="1" u="none" strike="noStrike">
                <a:solidFill>
                  <a:srgbClr val="000000"/>
                </a:solidFill>
                <a:uFillTx/>
                <a:latin typeface="Times New Roman"/>
              </a:defRPr>
            </a:lvl1pPr>
          </a:lstStyle>
          <a:p>
            <a:pPr indent="0" algn="r">
              <a:lnSpc>
                <a:spcPct val="100000"/>
              </a:lnSpc>
              <a:buNone/>
            </a:pPr>
            <a:fld id="{7E77E13B-0CBA-41EE-8AF9-AC19460F2195}" type="slidenum">
              <a:rPr lang="pl-PL" sz="1400" b="1" u="none" strike="noStrike">
                <a:solidFill>
                  <a:srgbClr val="000000"/>
                </a:solidFill>
                <a:uFillTx/>
                <a:latin typeface="Times New Roman"/>
              </a:rPr>
              <a:t>‹#›</a:t>
            </a:fld>
            <a:endParaRPr lang="pl-PL" sz="1400" b="0" u="none" strike="noStrik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691" r:id="rId1"/>
  </p:sldLayoutIdLst>
  <p:txStyles>
    <p:titleStyle/>
    <p:bodyStyle/>
    <p:otherStyle/>
  </p:txStyles>
</p:sldMaster>
</file>

<file path=ppt/slideMasters/slideMaster220.xml><?xml version="1.0" encoding="utf-8"?>
<p:sldMaster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1396" name="PlaceHolder 1"/>
          <p:cNvSpPr>
            <a:spLocks noGrp="1"/>
          </p:cNvSpPr>
          <p:nvPr>
            <p:ph type="title"/>
          </p:nvPr>
        </p:nvSpPr>
        <p:spPr>
          <a:xfrm>
            <a:off x="6515280" y="609480"/>
            <a:ext cx="1942920" cy="5486040"/>
          </a:xfrm>
          <a:prstGeom prst="rect">
            <a:avLst/>
          </a:prstGeom>
          <a:noFill/>
          <a:ln w="0">
            <a:noFill/>
          </a:ln>
        </p:spPr>
        <p:txBody>
          <a:bodyPr vert="eaVert" lIns="91440" tIns="45720" rIns="91440" bIns="45720" numCol="1" spcCol="0" anchor="ctr">
            <a:noAutofit/>
          </a:bodyPr>
          <a:lstStyle/>
          <a:p>
            <a:pPr indent="0" algn="ctr">
              <a:lnSpc>
                <a:spcPct val="100000"/>
              </a:lnSpc>
              <a:buNone/>
            </a:pPr>
            <a:r>
              <a:rPr lang="pl-PL" sz="4400" b="0" u="none" strike="noStrike">
                <a:solidFill>
                  <a:schemeClr val="dk2"/>
                </a:solidFill>
                <a:uFillTx/>
                <a:latin typeface="Times New Roman"/>
              </a:rPr>
              <a:t>Kliknij, aby edytować styl</a:t>
            </a:r>
            <a:endParaRPr lang="pl-PL" sz="4400" b="0" u="none" strike="noStrike">
              <a:solidFill>
                <a:schemeClr val="dk1"/>
              </a:solidFill>
              <a:uFillTx/>
              <a:latin typeface="Times New Roman"/>
            </a:endParaRPr>
          </a:p>
        </p:txBody>
      </p:sp>
      <p:sp>
        <p:nvSpPr>
          <p:cNvPr id="1397" name="PlaceHolder 2"/>
          <p:cNvSpPr>
            <a:spLocks noGrp="1"/>
          </p:cNvSpPr>
          <p:nvPr>
            <p:ph type="body"/>
          </p:nvPr>
        </p:nvSpPr>
        <p:spPr>
          <a:xfrm>
            <a:off x="685800" y="609480"/>
            <a:ext cx="5676480" cy="5486040"/>
          </a:xfrm>
          <a:prstGeom prst="rect">
            <a:avLst/>
          </a:prstGeom>
          <a:noFill/>
          <a:ln w="0">
            <a:noFill/>
          </a:ln>
        </p:spPr>
        <p:txBody>
          <a:bodyPr vert="eaVert" lIns="91440" tIns="45720" rIns="91440" bIns="45720" numCol="1" spcCol="0" anchor="t">
            <a:noAutofit/>
          </a:bodyPr>
          <a:lstStyle/>
          <a:p>
            <a:pPr marL="343080" indent="-343080">
              <a:lnSpc>
                <a:spcPct val="100000"/>
              </a:lnSpc>
              <a:spcBef>
                <a:spcPts val="641"/>
              </a:spcBef>
              <a:buClr>
                <a:srgbClr val="000000"/>
              </a:buClr>
              <a:buFont typeface="Symbol" charset="2"/>
              <a:buChar char=""/>
            </a:pPr>
            <a:r>
              <a:rPr lang="pl-PL" sz="3200" b="0" u="none" strike="noStrike">
                <a:solidFill>
                  <a:schemeClr val="dk1"/>
                </a:solidFill>
                <a:uFillTx/>
                <a:latin typeface="Times New Roman"/>
              </a:rPr>
              <a:t>Kliknij, aby edytować style wzorca tekstu</a:t>
            </a:r>
          </a:p>
          <a:p>
            <a:pPr marL="743040" lvl="1" indent="-285840">
              <a:lnSpc>
                <a:spcPct val="100000"/>
              </a:lnSpc>
              <a:spcBef>
                <a:spcPts val="561"/>
              </a:spcBef>
              <a:buClr>
                <a:srgbClr val="000000"/>
              </a:buClr>
              <a:buFont typeface="Symbol" charset="2"/>
              <a:buChar char=""/>
            </a:pPr>
            <a:r>
              <a:rPr lang="pl-PL" sz="2800" b="0" u="none" strike="noStrike">
                <a:solidFill>
                  <a:schemeClr val="dk1"/>
                </a:solidFill>
                <a:uFillTx/>
                <a:latin typeface="Times New Roman"/>
              </a:rPr>
              <a:t>Drugi poziom</a:t>
            </a:r>
          </a:p>
          <a:p>
            <a:pPr marL="1143000" lvl="2" indent="-228600">
              <a:lnSpc>
                <a:spcPct val="100000"/>
              </a:lnSpc>
              <a:spcBef>
                <a:spcPts val="479"/>
              </a:spcBef>
              <a:buClr>
                <a:srgbClr val="000000"/>
              </a:buClr>
              <a:buFont typeface="Symbol" charset="2"/>
              <a:buChar char=""/>
            </a:pPr>
            <a:r>
              <a:rPr lang="pl-PL" sz="2400" b="0" u="none" strike="noStrike">
                <a:solidFill>
                  <a:schemeClr val="dk1"/>
                </a:solidFill>
                <a:uFillTx/>
                <a:latin typeface="Times New Roman"/>
              </a:rPr>
              <a:t>Trzeci poziom</a:t>
            </a:r>
          </a:p>
          <a:p>
            <a:pPr marL="1600200" lvl="3" indent="-228600">
              <a:lnSpc>
                <a:spcPct val="100000"/>
              </a:lnSpc>
              <a:spcBef>
                <a:spcPts val="400"/>
              </a:spcBef>
              <a:buClr>
                <a:srgbClr val="000000"/>
              </a:buClr>
              <a:buFont typeface="Symbol" charset="2"/>
              <a:buChar char=""/>
            </a:pPr>
            <a:r>
              <a:rPr lang="pl-PL" sz="2000" b="0" u="none" strike="noStrike">
                <a:solidFill>
                  <a:schemeClr val="dk1"/>
                </a:solidFill>
                <a:uFillTx/>
                <a:latin typeface="Times New Roman"/>
              </a:rPr>
              <a:t>Czwarty poziom</a:t>
            </a:r>
          </a:p>
          <a:p>
            <a:pPr marL="2057400" lvl="4" indent="-228600">
              <a:lnSpc>
                <a:spcPct val="100000"/>
              </a:lnSpc>
              <a:spcBef>
                <a:spcPts val="400"/>
              </a:spcBef>
              <a:buClr>
                <a:srgbClr val="000000"/>
              </a:buClr>
              <a:buFont typeface="OpenSymbol"/>
              <a:buChar char="»"/>
            </a:pPr>
            <a:r>
              <a:rPr lang="pl-PL" sz="2000" b="0" u="none" strike="noStrike">
                <a:solidFill>
                  <a:schemeClr val="dk1"/>
                </a:solidFill>
                <a:uFillTx/>
                <a:latin typeface="Times New Roman"/>
              </a:rPr>
              <a:t>Piąty poziom</a:t>
            </a:r>
          </a:p>
        </p:txBody>
      </p:sp>
      <p:sp>
        <p:nvSpPr>
          <p:cNvPr id="1398" name="PlaceHolder 3"/>
          <p:cNvSpPr>
            <a:spLocks noGrp="1"/>
          </p:cNvSpPr>
          <p:nvPr>
            <p:ph type="dt" idx="706"/>
          </p:nvPr>
        </p:nvSpPr>
        <p:spPr>
          <a:xfrm>
            <a:off x="685800" y="6248520"/>
            <a:ext cx="1904760" cy="456840"/>
          </a:xfrm>
          <a:prstGeom prst="rect">
            <a:avLst/>
          </a:prstGeom>
          <a:noFill/>
          <a:ln w="9360">
            <a:noFill/>
          </a:ln>
        </p:spPr>
        <p:txBody>
          <a:bodyPr lIns="91440" tIns="45720" rIns="91440" bIns="45720" numCol="1" spcCol="0" anchor="t">
            <a:noAutofit/>
          </a:bodyPr>
          <a:lstStyle>
            <a:lvl1pPr indent="0">
              <a:buNone/>
              <a:defRPr lang="pl-PL" sz="1400" b="0" u="none" strike="noStrike">
                <a:solidFill>
                  <a:srgbClr val="000000"/>
                </a:solidFill>
                <a:uFillTx/>
                <a:latin typeface="Times New Roman"/>
              </a:defRPr>
            </a:lvl1pPr>
          </a:lstStyle>
          <a:p>
            <a:pPr indent="0">
              <a:buNone/>
            </a:pPr>
            <a:r>
              <a:rPr lang="pl-PL" sz="1400" b="0" u="none" strike="noStrike">
                <a:solidFill>
                  <a:srgbClr val="000000"/>
                </a:solidFill>
                <a:uFillTx/>
                <a:latin typeface="Times New Roman"/>
              </a:rPr>
              <a:t>&lt;data/godzina&gt;</a:t>
            </a:r>
          </a:p>
        </p:txBody>
      </p:sp>
      <p:sp>
        <p:nvSpPr>
          <p:cNvPr id="1399" name="PlaceHolder 4"/>
          <p:cNvSpPr>
            <a:spLocks noGrp="1"/>
          </p:cNvSpPr>
          <p:nvPr>
            <p:ph type="ftr" idx="707"/>
          </p:nvPr>
        </p:nvSpPr>
        <p:spPr>
          <a:xfrm>
            <a:off x="3124080" y="6248520"/>
            <a:ext cx="2895120" cy="456840"/>
          </a:xfrm>
          <a:prstGeom prst="rect">
            <a:avLst/>
          </a:prstGeom>
          <a:noFill/>
          <a:ln w="9360">
            <a:noFill/>
          </a:ln>
        </p:spPr>
        <p:txBody>
          <a:bodyPr lIns="91440" tIns="45720" rIns="91440" bIns="45720" numCol="1" spcCol="0" anchor="t">
            <a:noAutofit/>
          </a:bodyPr>
          <a:lstStyle>
            <a:lvl1pPr indent="0" algn="ctr">
              <a:buNone/>
              <a:defRPr lang="pl-PL" sz="1400" b="0" u="none" strike="noStrike">
                <a:solidFill>
                  <a:srgbClr val="000000"/>
                </a:solidFill>
                <a:uFillTx/>
                <a:latin typeface="Times New Roman"/>
              </a:defRPr>
            </a:lvl1pPr>
          </a:lstStyle>
          <a:p>
            <a:pPr indent="0" algn="ctr">
              <a:buNone/>
            </a:pPr>
            <a:r>
              <a:rPr lang="pl-PL" sz="1400" b="0" u="none" strike="noStrike">
                <a:solidFill>
                  <a:srgbClr val="000000"/>
                </a:solidFill>
                <a:uFillTx/>
                <a:latin typeface="Times New Roman"/>
              </a:rPr>
              <a:t>&lt;stopka&gt;</a:t>
            </a:r>
          </a:p>
        </p:txBody>
      </p:sp>
      <p:sp>
        <p:nvSpPr>
          <p:cNvPr id="1400" name="PlaceHolder 5"/>
          <p:cNvSpPr>
            <a:spLocks noGrp="1"/>
          </p:cNvSpPr>
          <p:nvPr>
            <p:ph type="sldNum" idx="708"/>
          </p:nvPr>
        </p:nvSpPr>
        <p:spPr>
          <a:xfrm>
            <a:off x="6553080" y="6248520"/>
            <a:ext cx="1904760" cy="456840"/>
          </a:xfrm>
          <a:prstGeom prst="rect">
            <a:avLst/>
          </a:prstGeom>
          <a:noFill/>
          <a:ln w="9360">
            <a:noFill/>
          </a:ln>
        </p:spPr>
        <p:txBody>
          <a:bodyPr lIns="91440" tIns="45720" rIns="91440" bIns="45720" numCol="1" spcCol="0" anchor="t">
            <a:noAutofit/>
          </a:bodyPr>
          <a:lstStyle>
            <a:lvl1pPr indent="0" algn="r">
              <a:lnSpc>
                <a:spcPct val="100000"/>
              </a:lnSpc>
              <a:buNone/>
              <a:defRPr lang="pl-PL" sz="1400" b="1" u="none" strike="noStrike">
                <a:solidFill>
                  <a:srgbClr val="000000"/>
                </a:solidFill>
                <a:uFillTx/>
                <a:latin typeface="Times New Roman"/>
              </a:defRPr>
            </a:lvl1pPr>
          </a:lstStyle>
          <a:p>
            <a:pPr indent="0" algn="r">
              <a:lnSpc>
                <a:spcPct val="100000"/>
              </a:lnSpc>
              <a:buNone/>
            </a:pPr>
            <a:fld id="{D2E0E8C8-9799-4B50-897C-B7FC784BFC3E}" type="slidenum">
              <a:rPr lang="pl-PL" sz="1400" b="1" u="none" strike="noStrike">
                <a:solidFill>
                  <a:srgbClr val="000000"/>
                </a:solidFill>
                <a:uFillTx/>
                <a:latin typeface="Times New Roman"/>
              </a:rPr>
              <a:t>‹#›</a:t>
            </a:fld>
            <a:endParaRPr lang="pl-PL" sz="1400" b="0" u="none" strike="noStrik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4119" r:id="rId1"/>
  </p:sldLayoutIdLst>
  <p:txStyles>
    <p:titleStyle/>
    <p:bodyStyle/>
    <p:otherStyle/>
  </p:txStyles>
</p:sldMaster>
</file>

<file path=ppt/slideMasters/slideMaster221.xml><?xml version="1.0" encoding="utf-8"?>
<p:sldMaster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1416" name="PlaceHolder 1"/>
          <p:cNvSpPr>
            <a:spLocks noGrp="1"/>
          </p:cNvSpPr>
          <p:nvPr>
            <p:ph type="title"/>
          </p:nvPr>
        </p:nvSpPr>
        <p:spPr>
          <a:xfrm>
            <a:off x="722160" y="4406760"/>
            <a:ext cx="7772040" cy="1361880"/>
          </a:xfrm>
          <a:prstGeom prst="rect">
            <a:avLst/>
          </a:prstGeom>
          <a:noFill/>
          <a:ln w="0">
            <a:noFill/>
          </a:ln>
        </p:spPr>
        <p:txBody>
          <a:bodyPr lIns="91440" tIns="45720" rIns="91440" bIns="45720" numCol="1" spcCol="0" anchor="t">
            <a:noAutofit/>
          </a:bodyPr>
          <a:lstStyle/>
          <a:p>
            <a:pPr indent="0">
              <a:lnSpc>
                <a:spcPct val="100000"/>
              </a:lnSpc>
              <a:buNone/>
            </a:pPr>
            <a:r>
              <a:rPr lang="pl-PL" sz="4000" b="1" u="none" strike="noStrike" cap="all">
                <a:solidFill>
                  <a:schemeClr val="dk2"/>
                </a:solidFill>
                <a:uFillTx/>
                <a:latin typeface="Times New Roman"/>
              </a:rPr>
              <a:t>Kliknij, aby edytować styl</a:t>
            </a:r>
            <a:endParaRPr lang="pl-PL" sz="4000" b="0" u="none" strike="noStrike">
              <a:solidFill>
                <a:schemeClr val="dk1"/>
              </a:solidFill>
              <a:uFillTx/>
              <a:latin typeface="Times New Roman"/>
            </a:endParaRPr>
          </a:p>
        </p:txBody>
      </p:sp>
      <p:sp>
        <p:nvSpPr>
          <p:cNvPr id="1417" name="PlaceHolder 2"/>
          <p:cNvSpPr>
            <a:spLocks noGrp="1"/>
          </p:cNvSpPr>
          <p:nvPr>
            <p:ph type="body"/>
          </p:nvPr>
        </p:nvSpPr>
        <p:spPr>
          <a:xfrm>
            <a:off x="722160" y="2906640"/>
            <a:ext cx="7772040" cy="1499760"/>
          </a:xfrm>
          <a:prstGeom prst="rect">
            <a:avLst/>
          </a:prstGeom>
          <a:noFill/>
          <a:ln w="0">
            <a:noFill/>
          </a:ln>
        </p:spPr>
        <p:txBody>
          <a:bodyPr lIns="91440" tIns="45720" rIns="91440" bIns="45720" numCol="1" spcCol="0" anchor="b">
            <a:noAutofit/>
          </a:bodyPr>
          <a:lstStyle/>
          <a:p>
            <a:pPr indent="0">
              <a:lnSpc>
                <a:spcPct val="100000"/>
              </a:lnSpc>
              <a:spcBef>
                <a:spcPts val="400"/>
              </a:spcBef>
              <a:buNone/>
              <a:tabLst>
                <a:tab pos="0" algn="l"/>
              </a:tabLst>
            </a:pPr>
            <a:r>
              <a:rPr lang="pl-PL" sz="2000" b="0" u="none" strike="noStrike">
                <a:solidFill>
                  <a:schemeClr val="dk1"/>
                </a:solidFill>
                <a:uFillTx/>
                <a:latin typeface="Times New Roman"/>
              </a:rPr>
              <a:t>Kliknij, aby edytować style wzorca tekstu</a:t>
            </a:r>
          </a:p>
        </p:txBody>
      </p:sp>
      <p:sp>
        <p:nvSpPr>
          <p:cNvPr id="1418" name="PlaceHolder 3"/>
          <p:cNvSpPr>
            <a:spLocks noGrp="1"/>
          </p:cNvSpPr>
          <p:nvPr>
            <p:ph type="dt" idx="712"/>
          </p:nvPr>
        </p:nvSpPr>
        <p:spPr>
          <a:xfrm>
            <a:off x="685800" y="6248520"/>
            <a:ext cx="1904760" cy="456840"/>
          </a:xfrm>
          <a:prstGeom prst="rect">
            <a:avLst/>
          </a:prstGeom>
          <a:noFill/>
          <a:ln w="9360">
            <a:noFill/>
          </a:ln>
        </p:spPr>
        <p:txBody>
          <a:bodyPr lIns="91440" tIns="45720" rIns="91440" bIns="45720" numCol="1" spcCol="0" anchor="t">
            <a:noAutofit/>
          </a:bodyPr>
          <a:lstStyle>
            <a:lvl1pPr indent="0">
              <a:buNone/>
              <a:defRPr lang="pl-PL" sz="1400" b="0" u="none" strike="noStrike">
                <a:solidFill>
                  <a:srgbClr val="000000"/>
                </a:solidFill>
                <a:uFillTx/>
                <a:latin typeface="Times New Roman"/>
              </a:defRPr>
            </a:lvl1pPr>
          </a:lstStyle>
          <a:p>
            <a:pPr indent="0">
              <a:buNone/>
            </a:pPr>
            <a:r>
              <a:rPr lang="pl-PL" sz="1400" b="0" u="none" strike="noStrike">
                <a:solidFill>
                  <a:srgbClr val="000000"/>
                </a:solidFill>
                <a:uFillTx/>
                <a:latin typeface="Times New Roman"/>
              </a:rPr>
              <a:t>&lt;data/godzina&gt;</a:t>
            </a:r>
          </a:p>
        </p:txBody>
      </p:sp>
      <p:sp>
        <p:nvSpPr>
          <p:cNvPr id="1419" name="PlaceHolder 4"/>
          <p:cNvSpPr>
            <a:spLocks noGrp="1"/>
          </p:cNvSpPr>
          <p:nvPr>
            <p:ph type="ftr" idx="713"/>
          </p:nvPr>
        </p:nvSpPr>
        <p:spPr>
          <a:xfrm>
            <a:off x="3124080" y="6248520"/>
            <a:ext cx="2895120" cy="456840"/>
          </a:xfrm>
          <a:prstGeom prst="rect">
            <a:avLst/>
          </a:prstGeom>
          <a:noFill/>
          <a:ln w="9360">
            <a:noFill/>
          </a:ln>
        </p:spPr>
        <p:txBody>
          <a:bodyPr lIns="91440" tIns="45720" rIns="91440" bIns="45720" numCol="1" spcCol="0" anchor="t">
            <a:noAutofit/>
          </a:bodyPr>
          <a:lstStyle>
            <a:lvl1pPr indent="0" algn="ctr">
              <a:buNone/>
              <a:defRPr lang="pl-PL" sz="1400" b="0" u="none" strike="noStrike">
                <a:solidFill>
                  <a:srgbClr val="000000"/>
                </a:solidFill>
                <a:uFillTx/>
                <a:latin typeface="Times New Roman"/>
              </a:defRPr>
            </a:lvl1pPr>
          </a:lstStyle>
          <a:p>
            <a:pPr indent="0" algn="ctr">
              <a:buNone/>
            </a:pPr>
            <a:r>
              <a:rPr lang="pl-PL" sz="1400" b="0" u="none" strike="noStrike">
                <a:solidFill>
                  <a:srgbClr val="000000"/>
                </a:solidFill>
                <a:uFillTx/>
                <a:latin typeface="Times New Roman"/>
              </a:rPr>
              <a:t>&lt;stopka&gt;</a:t>
            </a:r>
          </a:p>
        </p:txBody>
      </p:sp>
      <p:sp>
        <p:nvSpPr>
          <p:cNvPr id="1420" name="PlaceHolder 5"/>
          <p:cNvSpPr>
            <a:spLocks noGrp="1"/>
          </p:cNvSpPr>
          <p:nvPr>
            <p:ph type="sldNum" idx="714"/>
          </p:nvPr>
        </p:nvSpPr>
        <p:spPr>
          <a:xfrm>
            <a:off x="6553080" y="6248520"/>
            <a:ext cx="1904760" cy="456840"/>
          </a:xfrm>
          <a:prstGeom prst="rect">
            <a:avLst/>
          </a:prstGeom>
          <a:noFill/>
          <a:ln w="9360">
            <a:noFill/>
          </a:ln>
        </p:spPr>
        <p:txBody>
          <a:bodyPr lIns="91440" tIns="45720" rIns="91440" bIns="45720" numCol="1" spcCol="0" anchor="t">
            <a:noAutofit/>
          </a:bodyPr>
          <a:lstStyle>
            <a:lvl1pPr indent="0" algn="r">
              <a:lnSpc>
                <a:spcPct val="100000"/>
              </a:lnSpc>
              <a:buNone/>
              <a:defRPr lang="pl-PL" sz="1400" b="1" u="none" strike="noStrike">
                <a:solidFill>
                  <a:srgbClr val="000000"/>
                </a:solidFill>
                <a:uFillTx/>
                <a:latin typeface="Times New Roman"/>
              </a:defRPr>
            </a:lvl1pPr>
          </a:lstStyle>
          <a:p>
            <a:pPr indent="0" algn="r">
              <a:lnSpc>
                <a:spcPct val="100000"/>
              </a:lnSpc>
              <a:buNone/>
            </a:pPr>
            <a:fld id="{6DA39791-E397-4655-B59F-F1CA85DCA511}" type="slidenum">
              <a:rPr lang="pl-PL" sz="1400" b="1" u="none" strike="noStrike">
                <a:solidFill>
                  <a:srgbClr val="000000"/>
                </a:solidFill>
                <a:uFillTx/>
                <a:latin typeface="Times New Roman"/>
              </a:rPr>
              <a:t>‹#›</a:t>
            </a:fld>
            <a:endParaRPr lang="pl-PL" sz="1400" b="0" u="none" strike="noStrik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4130" r:id="rId1"/>
  </p:sldLayoutIdLst>
  <p:txStyles>
    <p:titleStyle/>
    <p:bodyStyle/>
    <p:otherStyle/>
  </p:txStyles>
</p:sldMaster>
</file>

<file path=ppt/slideMasters/slideMaster222.xml><?xml version="1.0" encoding="utf-8"?>
<p:sldMaster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1421" name="PlaceHolder 1"/>
          <p:cNvSpPr>
            <a:spLocks noGrp="1"/>
          </p:cNvSpPr>
          <p:nvPr>
            <p:ph type="title"/>
          </p:nvPr>
        </p:nvSpPr>
        <p:spPr>
          <a:xfrm>
            <a:off x="685800" y="609480"/>
            <a:ext cx="7772040" cy="1142640"/>
          </a:xfrm>
          <a:prstGeom prst="rect">
            <a:avLst/>
          </a:prstGeom>
          <a:noFill/>
          <a:ln w="0">
            <a:noFill/>
          </a:ln>
        </p:spPr>
        <p:txBody>
          <a:bodyPr lIns="91440" tIns="45720" rIns="91440" bIns="45720" numCol="1" spcCol="0" anchor="ctr">
            <a:noAutofit/>
          </a:bodyPr>
          <a:lstStyle/>
          <a:p>
            <a:pPr indent="0" algn="ctr">
              <a:lnSpc>
                <a:spcPct val="100000"/>
              </a:lnSpc>
              <a:buNone/>
            </a:pPr>
            <a:r>
              <a:rPr lang="pl-PL" sz="4400" b="0" u="none" strike="noStrike">
                <a:solidFill>
                  <a:schemeClr val="dk2"/>
                </a:solidFill>
                <a:uFillTx/>
                <a:latin typeface="Times New Roman"/>
              </a:rPr>
              <a:t>Kliknij, aby edytować styl</a:t>
            </a:r>
            <a:endParaRPr lang="pl-PL" sz="4400" b="0" u="none" strike="noStrike">
              <a:solidFill>
                <a:schemeClr val="dk1"/>
              </a:solidFill>
              <a:uFillTx/>
              <a:latin typeface="Times New Roman"/>
            </a:endParaRPr>
          </a:p>
        </p:txBody>
      </p:sp>
      <p:sp>
        <p:nvSpPr>
          <p:cNvPr id="1422" name="PlaceHolder 2"/>
          <p:cNvSpPr>
            <a:spLocks noGrp="1"/>
          </p:cNvSpPr>
          <p:nvPr>
            <p:ph type="body"/>
          </p:nvPr>
        </p:nvSpPr>
        <p:spPr>
          <a:xfrm>
            <a:off x="685800" y="1981080"/>
            <a:ext cx="3809520" cy="4114440"/>
          </a:xfrm>
          <a:prstGeom prst="rect">
            <a:avLst/>
          </a:prstGeom>
          <a:noFill/>
          <a:ln w="0">
            <a:noFill/>
          </a:ln>
        </p:spPr>
        <p:txBody>
          <a:bodyPr lIns="91440" tIns="45720" rIns="91440" bIns="45720" numCol="1" spcCol="0" anchor="t">
            <a:noAutofit/>
          </a:bodyPr>
          <a:lstStyle/>
          <a:p>
            <a:pPr marL="343080" indent="-343080">
              <a:lnSpc>
                <a:spcPct val="100000"/>
              </a:lnSpc>
              <a:spcBef>
                <a:spcPts val="561"/>
              </a:spcBef>
              <a:buClr>
                <a:srgbClr val="000000"/>
              </a:buClr>
              <a:buFont typeface="Symbol" charset="2"/>
              <a:buChar char=""/>
            </a:pPr>
            <a:r>
              <a:rPr lang="pl-PL" sz="2800" b="0" u="none" strike="noStrike">
                <a:solidFill>
                  <a:schemeClr val="dk1"/>
                </a:solidFill>
                <a:uFillTx/>
                <a:latin typeface="Times New Roman"/>
              </a:rPr>
              <a:t>Kliknij, aby edytować style wzorca tekstu</a:t>
            </a:r>
          </a:p>
          <a:p>
            <a:pPr marL="743040" lvl="1" indent="-285840">
              <a:lnSpc>
                <a:spcPct val="100000"/>
              </a:lnSpc>
              <a:spcBef>
                <a:spcPts val="479"/>
              </a:spcBef>
              <a:buClr>
                <a:srgbClr val="000000"/>
              </a:buClr>
              <a:buFont typeface="Symbol" charset="2"/>
              <a:buChar char=""/>
            </a:pPr>
            <a:r>
              <a:rPr lang="pl-PL" sz="2400" b="0" u="none" strike="noStrike">
                <a:solidFill>
                  <a:schemeClr val="dk1"/>
                </a:solidFill>
                <a:uFillTx/>
                <a:latin typeface="Times New Roman"/>
              </a:rPr>
              <a:t>Drugi poziom</a:t>
            </a:r>
          </a:p>
          <a:p>
            <a:pPr marL="1143000" lvl="2" indent="-228600">
              <a:lnSpc>
                <a:spcPct val="100000"/>
              </a:lnSpc>
              <a:spcBef>
                <a:spcPts val="400"/>
              </a:spcBef>
              <a:buClr>
                <a:srgbClr val="000000"/>
              </a:buClr>
              <a:buFont typeface="Symbol" charset="2"/>
              <a:buChar char=""/>
            </a:pPr>
            <a:r>
              <a:rPr lang="pl-PL" sz="2000" b="0" u="none" strike="noStrike">
                <a:solidFill>
                  <a:schemeClr val="dk1"/>
                </a:solidFill>
                <a:uFillTx/>
                <a:latin typeface="Times New Roman"/>
              </a:rPr>
              <a:t>Trzeci poziom</a:t>
            </a:r>
          </a:p>
          <a:p>
            <a:pPr marL="1600200" lvl="3" indent="-228600">
              <a:lnSpc>
                <a:spcPct val="100000"/>
              </a:lnSpc>
              <a:spcBef>
                <a:spcPts val="360"/>
              </a:spcBef>
              <a:buClr>
                <a:srgbClr val="000000"/>
              </a:buClr>
              <a:buFont typeface="Symbol" charset="2"/>
              <a:buChar char=""/>
            </a:pPr>
            <a:r>
              <a:rPr lang="pl-PL" sz="1800" b="0" u="none" strike="noStrike">
                <a:solidFill>
                  <a:schemeClr val="dk1"/>
                </a:solidFill>
                <a:uFillTx/>
                <a:latin typeface="Times New Roman"/>
              </a:rPr>
              <a:t>Czwarty poziom</a:t>
            </a:r>
          </a:p>
          <a:p>
            <a:pPr marL="2057400" lvl="4" indent="-228600">
              <a:lnSpc>
                <a:spcPct val="100000"/>
              </a:lnSpc>
              <a:spcBef>
                <a:spcPts val="360"/>
              </a:spcBef>
              <a:buClr>
                <a:srgbClr val="000000"/>
              </a:buClr>
              <a:buFont typeface="OpenSymbol"/>
              <a:buChar char="»"/>
            </a:pPr>
            <a:r>
              <a:rPr lang="pl-PL" sz="1800" b="0" u="none" strike="noStrike">
                <a:solidFill>
                  <a:schemeClr val="dk1"/>
                </a:solidFill>
                <a:uFillTx/>
                <a:latin typeface="Times New Roman"/>
              </a:rPr>
              <a:t>Piąty poziom</a:t>
            </a:r>
          </a:p>
        </p:txBody>
      </p:sp>
      <p:sp>
        <p:nvSpPr>
          <p:cNvPr id="1423" name="PlaceHolder 3"/>
          <p:cNvSpPr>
            <a:spLocks noGrp="1"/>
          </p:cNvSpPr>
          <p:nvPr>
            <p:ph type="body"/>
          </p:nvPr>
        </p:nvSpPr>
        <p:spPr>
          <a:xfrm>
            <a:off x="4648320" y="1981080"/>
            <a:ext cx="3809520" cy="4114440"/>
          </a:xfrm>
          <a:prstGeom prst="rect">
            <a:avLst/>
          </a:prstGeom>
          <a:noFill/>
          <a:ln w="0">
            <a:noFill/>
          </a:ln>
        </p:spPr>
        <p:txBody>
          <a:bodyPr lIns="91440" tIns="45720" rIns="91440" bIns="45720" numCol="1" spcCol="0" anchor="t">
            <a:noAutofit/>
          </a:bodyPr>
          <a:lstStyle/>
          <a:p>
            <a:pPr marL="343080" indent="-343080">
              <a:lnSpc>
                <a:spcPct val="100000"/>
              </a:lnSpc>
              <a:spcBef>
                <a:spcPts val="561"/>
              </a:spcBef>
              <a:buClr>
                <a:srgbClr val="000000"/>
              </a:buClr>
              <a:buFont typeface="Symbol" charset="2"/>
              <a:buChar char=""/>
            </a:pPr>
            <a:r>
              <a:rPr lang="pl-PL" sz="2800" b="0" u="none" strike="noStrike">
                <a:solidFill>
                  <a:schemeClr val="dk1"/>
                </a:solidFill>
                <a:uFillTx/>
                <a:latin typeface="Times New Roman"/>
              </a:rPr>
              <a:t>Kliknij, aby edytować style wzorca tekstu</a:t>
            </a:r>
          </a:p>
          <a:p>
            <a:pPr marL="743040" lvl="1" indent="-285840">
              <a:lnSpc>
                <a:spcPct val="100000"/>
              </a:lnSpc>
              <a:spcBef>
                <a:spcPts val="479"/>
              </a:spcBef>
              <a:buClr>
                <a:srgbClr val="000000"/>
              </a:buClr>
              <a:buFont typeface="Symbol" charset="2"/>
              <a:buChar char=""/>
            </a:pPr>
            <a:r>
              <a:rPr lang="pl-PL" sz="2400" b="0" u="none" strike="noStrike">
                <a:solidFill>
                  <a:schemeClr val="dk1"/>
                </a:solidFill>
                <a:uFillTx/>
                <a:latin typeface="Times New Roman"/>
              </a:rPr>
              <a:t>Drugi poziom</a:t>
            </a:r>
          </a:p>
          <a:p>
            <a:pPr marL="1143000" lvl="2" indent="-228600">
              <a:lnSpc>
                <a:spcPct val="100000"/>
              </a:lnSpc>
              <a:spcBef>
                <a:spcPts val="400"/>
              </a:spcBef>
              <a:buClr>
                <a:srgbClr val="000000"/>
              </a:buClr>
              <a:buFont typeface="Symbol" charset="2"/>
              <a:buChar char=""/>
            </a:pPr>
            <a:r>
              <a:rPr lang="pl-PL" sz="2000" b="0" u="none" strike="noStrike">
                <a:solidFill>
                  <a:schemeClr val="dk1"/>
                </a:solidFill>
                <a:uFillTx/>
                <a:latin typeface="Times New Roman"/>
              </a:rPr>
              <a:t>Trzeci poziom</a:t>
            </a:r>
          </a:p>
          <a:p>
            <a:pPr marL="1600200" lvl="3" indent="-228600">
              <a:lnSpc>
                <a:spcPct val="100000"/>
              </a:lnSpc>
              <a:spcBef>
                <a:spcPts val="360"/>
              </a:spcBef>
              <a:buClr>
                <a:srgbClr val="000000"/>
              </a:buClr>
              <a:buFont typeface="Symbol" charset="2"/>
              <a:buChar char=""/>
            </a:pPr>
            <a:r>
              <a:rPr lang="pl-PL" sz="1800" b="0" u="none" strike="noStrike">
                <a:solidFill>
                  <a:schemeClr val="dk1"/>
                </a:solidFill>
                <a:uFillTx/>
                <a:latin typeface="Times New Roman"/>
              </a:rPr>
              <a:t>Czwarty poziom</a:t>
            </a:r>
          </a:p>
          <a:p>
            <a:pPr marL="2057400" lvl="4" indent="-228600">
              <a:lnSpc>
                <a:spcPct val="100000"/>
              </a:lnSpc>
              <a:spcBef>
                <a:spcPts val="360"/>
              </a:spcBef>
              <a:buClr>
                <a:srgbClr val="000000"/>
              </a:buClr>
              <a:buFont typeface="OpenSymbol"/>
              <a:buChar char="»"/>
            </a:pPr>
            <a:r>
              <a:rPr lang="pl-PL" sz="1800" b="0" u="none" strike="noStrike">
                <a:solidFill>
                  <a:schemeClr val="dk1"/>
                </a:solidFill>
                <a:uFillTx/>
                <a:latin typeface="Times New Roman"/>
              </a:rPr>
              <a:t>Piąty poziom</a:t>
            </a:r>
          </a:p>
        </p:txBody>
      </p:sp>
      <p:sp>
        <p:nvSpPr>
          <p:cNvPr id="1424" name="PlaceHolder 4"/>
          <p:cNvSpPr>
            <a:spLocks noGrp="1"/>
          </p:cNvSpPr>
          <p:nvPr>
            <p:ph type="dt" idx="715"/>
          </p:nvPr>
        </p:nvSpPr>
        <p:spPr>
          <a:xfrm>
            <a:off x="685800" y="6248520"/>
            <a:ext cx="1904760" cy="456840"/>
          </a:xfrm>
          <a:prstGeom prst="rect">
            <a:avLst/>
          </a:prstGeom>
          <a:noFill/>
          <a:ln w="9360">
            <a:noFill/>
          </a:ln>
        </p:spPr>
        <p:txBody>
          <a:bodyPr lIns="91440" tIns="45720" rIns="91440" bIns="45720" numCol="1" spcCol="0" anchor="t">
            <a:noAutofit/>
          </a:bodyPr>
          <a:lstStyle>
            <a:lvl1pPr indent="0">
              <a:buNone/>
              <a:defRPr lang="pl-PL" sz="1400" b="0" u="none" strike="noStrike">
                <a:solidFill>
                  <a:srgbClr val="000000"/>
                </a:solidFill>
                <a:uFillTx/>
                <a:latin typeface="Times New Roman"/>
              </a:defRPr>
            </a:lvl1pPr>
          </a:lstStyle>
          <a:p>
            <a:pPr indent="0">
              <a:buNone/>
            </a:pPr>
            <a:r>
              <a:rPr lang="pl-PL" sz="1400" b="0" u="none" strike="noStrike">
                <a:solidFill>
                  <a:srgbClr val="000000"/>
                </a:solidFill>
                <a:uFillTx/>
                <a:latin typeface="Times New Roman"/>
              </a:rPr>
              <a:t>&lt;data/godzina&gt;</a:t>
            </a:r>
          </a:p>
        </p:txBody>
      </p:sp>
      <p:sp>
        <p:nvSpPr>
          <p:cNvPr id="1425" name="PlaceHolder 5"/>
          <p:cNvSpPr>
            <a:spLocks noGrp="1"/>
          </p:cNvSpPr>
          <p:nvPr>
            <p:ph type="ftr" idx="716"/>
          </p:nvPr>
        </p:nvSpPr>
        <p:spPr>
          <a:xfrm>
            <a:off x="3124080" y="6248520"/>
            <a:ext cx="2895120" cy="456840"/>
          </a:xfrm>
          <a:prstGeom prst="rect">
            <a:avLst/>
          </a:prstGeom>
          <a:noFill/>
          <a:ln w="9360">
            <a:noFill/>
          </a:ln>
        </p:spPr>
        <p:txBody>
          <a:bodyPr lIns="91440" tIns="45720" rIns="91440" bIns="45720" numCol="1" spcCol="0" anchor="t">
            <a:noAutofit/>
          </a:bodyPr>
          <a:lstStyle>
            <a:lvl1pPr indent="0" algn="ctr">
              <a:buNone/>
              <a:defRPr lang="pl-PL" sz="1400" b="0" u="none" strike="noStrike">
                <a:solidFill>
                  <a:srgbClr val="000000"/>
                </a:solidFill>
                <a:uFillTx/>
                <a:latin typeface="Times New Roman"/>
              </a:defRPr>
            </a:lvl1pPr>
          </a:lstStyle>
          <a:p>
            <a:pPr indent="0" algn="ctr">
              <a:buNone/>
            </a:pPr>
            <a:r>
              <a:rPr lang="pl-PL" sz="1400" b="0" u="none" strike="noStrike">
                <a:solidFill>
                  <a:srgbClr val="000000"/>
                </a:solidFill>
                <a:uFillTx/>
                <a:latin typeface="Times New Roman"/>
              </a:rPr>
              <a:t>&lt;stopka&gt;</a:t>
            </a:r>
          </a:p>
        </p:txBody>
      </p:sp>
      <p:sp>
        <p:nvSpPr>
          <p:cNvPr id="1426" name="PlaceHolder 6"/>
          <p:cNvSpPr>
            <a:spLocks noGrp="1"/>
          </p:cNvSpPr>
          <p:nvPr>
            <p:ph type="sldNum" idx="717"/>
          </p:nvPr>
        </p:nvSpPr>
        <p:spPr>
          <a:xfrm>
            <a:off x="6553080" y="6248520"/>
            <a:ext cx="1904760" cy="456840"/>
          </a:xfrm>
          <a:prstGeom prst="rect">
            <a:avLst/>
          </a:prstGeom>
          <a:noFill/>
          <a:ln w="9360">
            <a:noFill/>
          </a:ln>
        </p:spPr>
        <p:txBody>
          <a:bodyPr lIns="91440" tIns="45720" rIns="91440" bIns="45720" numCol="1" spcCol="0" anchor="t">
            <a:noAutofit/>
          </a:bodyPr>
          <a:lstStyle>
            <a:lvl1pPr indent="0" algn="r">
              <a:lnSpc>
                <a:spcPct val="100000"/>
              </a:lnSpc>
              <a:buNone/>
              <a:defRPr lang="pl-PL" sz="1400" b="1" u="none" strike="noStrike">
                <a:solidFill>
                  <a:srgbClr val="000000"/>
                </a:solidFill>
                <a:uFillTx/>
                <a:latin typeface="Times New Roman"/>
              </a:defRPr>
            </a:lvl1pPr>
          </a:lstStyle>
          <a:p>
            <a:pPr indent="0" algn="r">
              <a:lnSpc>
                <a:spcPct val="100000"/>
              </a:lnSpc>
              <a:buNone/>
            </a:pPr>
            <a:fld id="{6A27470B-2D1D-451A-BF96-3A5644C40223}" type="slidenum">
              <a:rPr lang="pl-PL" sz="1400" b="1" u="none" strike="noStrike">
                <a:solidFill>
                  <a:srgbClr val="000000"/>
                </a:solidFill>
                <a:uFillTx/>
                <a:latin typeface="Times New Roman"/>
              </a:rPr>
              <a:t>‹#›</a:t>
            </a:fld>
            <a:endParaRPr lang="pl-PL" sz="1400" b="0" u="none" strike="noStrik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4132" r:id="rId1"/>
  </p:sldLayoutIdLst>
  <p:txStyles>
    <p:titleStyle/>
    <p:bodyStyle/>
    <p:otherStyle/>
  </p:txStyles>
</p:sldMaster>
</file>

<file path=ppt/slideMasters/slideMaster223.xml><?xml version="1.0" encoding="utf-8"?>
<p:sldMaster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1430" name="PlaceHolder 1"/>
          <p:cNvSpPr>
            <a:spLocks noGrp="1"/>
          </p:cNvSpPr>
          <p:nvPr>
            <p:ph type="title"/>
          </p:nvPr>
        </p:nvSpPr>
        <p:spPr>
          <a:xfrm>
            <a:off x="457200" y="274680"/>
            <a:ext cx="8229240" cy="1142640"/>
          </a:xfrm>
          <a:prstGeom prst="rect">
            <a:avLst/>
          </a:prstGeom>
          <a:noFill/>
          <a:ln w="0">
            <a:noFill/>
          </a:ln>
        </p:spPr>
        <p:txBody>
          <a:bodyPr lIns="91440" tIns="45720" rIns="91440" bIns="45720" numCol="1" spcCol="0" anchor="ctr">
            <a:noAutofit/>
          </a:bodyPr>
          <a:lstStyle/>
          <a:p>
            <a:pPr indent="0" algn="ctr">
              <a:lnSpc>
                <a:spcPct val="100000"/>
              </a:lnSpc>
              <a:buNone/>
            </a:pPr>
            <a:r>
              <a:rPr lang="pl-PL" sz="4400" b="0" u="none" strike="noStrike">
                <a:solidFill>
                  <a:schemeClr val="dk2"/>
                </a:solidFill>
                <a:uFillTx/>
                <a:latin typeface="Times New Roman"/>
              </a:rPr>
              <a:t>Kliknij, aby edytować styl</a:t>
            </a:r>
            <a:endParaRPr lang="pl-PL" sz="4400" b="0" u="none" strike="noStrike">
              <a:solidFill>
                <a:schemeClr val="dk1"/>
              </a:solidFill>
              <a:uFillTx/>
              <a:latin typeface="Times New Roman"/>
            </a:endParaRPr>
          </a:p>
        </p:txBody>
      </p:sp>
      <p:sp>
        <p:nvSpPr>
          <p:cNvPr id="1431" name="PlaceHolder 2"/>
          <p:cNvSpPr>
            <a:spLocks noGrp="1"/>
          </p:cNvSpPr>
          <p:nvPr>
            <p:ph type="body"/>
          </p:nvPr>
        </p:nvSpPr>
        <p:spPr>
          <a:xfrm>
            <a:off x="457200" y="1535040"/>
            <a:ext cx="4039920" cy="639360"/>
          </a:xfrm>
          <a:prstGeom prst="rect">
            <a:avLst/>
          </a:prstGeom>
          <a:noFill/>
          <a:ln w="0">
            <a:noFill/>
          </a:ln>
        </p:spPr>
        <p:txBody>
          <a:bodyPr lIns="91440" tIns="45720" rIns="91440" bIns="45720" numCol="1" spcCol="0" anchor="b">
            <a:noAutofit/>
          </a:bodyPr>
          <a:lstStyle/>
          <a:p>
            <a:pPr indent="0">
              <a:lnSpc>
                <a:spcPct val="100000"/>
              </a:lnSpc>
              <a:spcBef>
                <a:spcPts val="479"/>
              </a:spcBef>
              <a:buNone/>
              <a:tabLst>
                <a:tab pos="0" algn="l"/>
              </a:tabLst>
            </a:pPr>
            <a:r>
              <a:rPr lang="pl-PL" sz="2400" b="1" u="none" strike="noStrike">
                <a:solidFill>
                  <a:schemeClr val="dk1"/>
                </a:solidFill>
                <a:uFillTx/>
                <a:latin typeface="Times New Roman"/>
              </a:rPr>
              <a:t>Kliknij, aby edytować style wzorca tekstu</a:t>
            </a:r>
            <a:endParaRPr lang="pl-PL" sz="2400" b="0" u="none" strike="noStrike">
              <a:solidFill>
                <a:schemeClr val="dk1"/>
              </a:solidFill>
              <a:uFillTx/>
              <a:latin typeface="Times New Roman"/>
            </a:endParaRPr>
          </a:p>
        </p:txBody>
      </p:sp>
      <p:sp>
        <p:nvSpPr>
          <p:cNvPr id="1432" name="PlaceHolder 3"/>
          <p:cNvSpPr>
            <a:spLocks noGrp="1"/>
          </p:cNvSpPr>
          <p:nvPr>
            <p:ph type="body"/>
          </p:nvPr>
        </p:nvSpPr>
        <p:spPr>
          <a:xfrm>
            <a:off x="457200" y="2174760"/>
            <a:ext cx="4039920" cy="3951000"/>
          </a:xfrm>
          <a:prstGeom prst="rect">
            <a:avLst/>
          </a:prstGeom>
          <a:noFill/>
          <a:ln w="0">
            <a:noFill/>
          </a:ln>
        </p:spPr>
        <p:txBody>
          <a:bodyPr lIns="91440" tIns="45720" rIns="91440" bIns="45720" numCol="1" spcCol="0" anchor="t">
            <a:noAutofit/>
          </a:bodyPr>
          <a:lstStyle/>
          <a:p>
            <a:pPr marL="343080" indent="-343080">
              <a:lnSpc>
                <a:spcPct val="100000"/>
              </a:lnSpc>
              <a:spcBef>
                <a:spcPts val="479"/>
              </a:spcBef>
              <a:buClr>
                <a:srgbClr val="000000"/>
              </a:buClr>
              <a:buFont typeface="Symbol" charset="2"/>
              <a:buChar char=""/>
            </a:pPr>
            <a:r>
              <a:rPr lang="pl-PL" sz="2400" b="0" u="none" strike="noStrike">
                <a:solidFill>
                  <a:schemeClr val="dk1"/>
                </a:solidFill>
                <a:uFillTx/>
                <a:latin typeface="Times New Roman"/>
              </a:rPr>
              <a:t>Kliknij, aby edytować style wzorca tekstu</a:t>
            </a:r>
          </a:p>
          <a:p>
            <a:pPr marL="743040" lvl="1" indent="-285840">
              <a:lnSpc>
                <a:spcPct val="100000"/>
              </a:lnSpc>
              <a:spcBef>
                <a:spcPts val="400"/>
              </a:spcBef>
              <a:buClr>
                <a:srgbClr val="000000"/>
              </a:buClr>
              <a:buFont typeface="Symbol" charset="2"/>
              <a:buChar char=""/>
            </a:pPr>
            <a:r>
              <a:rPr lang="pl-PL" sz="2000" b="0" u="none" strike="noStrike">
                <a:solidFill>
                  <a:schemeClr val="dk1"/>
                </a:solidFill>
                <a:uFillTx/>
                <a:latin typeface="Times New Roman"/>
              </a:rPr>
              <a:t>Drugi poziom</a:t>
            </a:r>
          </a:p>
          <a:p>
            <a:pPr marL="1143000" lvl="2" indent="-228600">
              <a:lnSpc>
                <a:spcPct val="100000"/>
              </a:lnSpc>
              <a:spcBef>
                <a:spcPts val="360"/>
              </a:spcBef>
              <a:buClr>
                <a:srgbClr val="000000"/>
              </a:buClr>
              <a:buFont typeface="Symbol" charset="2"/>
              <a:buChar char=""/>
            </a:pPr>
            <a:r>
              <a:rPr lang="pl-PL" sz="1800" b="0" u="none" strike="noStrike">
                <a:solidFill>
                  <a:schemeClr val="dk1"/>
                </a:solidFill>
                <a:uFillTx/>
                <a:latin typeface="Times New Roman"/>
              </a:rPr>
              <a:t>Trzeci poziom</a:t>
            </a:r>
          </a:p>
          <a:p>
            <a:pPr marL="1600200" lvl="3" indent="-228600">
              <a:lnSpc>
                <a:spcPct val="100000"/>
              </a:lnSpc>
              <a:spcBef>
                <a:spcPts val="320"/>
              </a:spcBef>
              <a:buClr>
                <a:srgbClr val="000000"/>
              </a:buClr>
              <a:buFont typeface="Symbol" charset="2"/>
              <a:buChar char=""/>
            </a:pPr>
            <a:r>
              <a:rPr lang="pl-PL" sz="1600" b="0" u="none" strike="noStrike">
                <a:solidFill>
                  <a:schemeClr val="dk1"/>
                </a:solidFill>
                <a:uFillTx/>
                <a:latin typeface="Times New Roman"/>
              </a:rPr>
              <a:t>Czwarty poziom</a:t>
            </a:r>
          </a:p>
          <a:p>
            <a:pPr marL="2057400" lvl="4" indent="-228600">
              <a:lnSpc>
                <a:spcPct val="100000"/>
              </a:lnSpc>
              <a:spcBef>
                <a:spcPts val="320"/>
              </a:spcBef>
              <a:buClr>
                <a:srgbClr val="000000"/>
              </a:buClr>
              <a:buFont typeface="OpenSymbol"/>
              <a:buChar char="»"/>
            </a:pPr>
            <a:r>
              <a:rPr lang="pl-PL" sz="1600" b="0" u="none" strike="noStrike">
                <a:solidFill>
                  <a:schemeClr val="dk1"/>
                </a:solidFill>
                <a:uFillTx/>
                <a:latin typeface="Times New Roman"/>
              </a:rPr>
              <a:t>Piąty poziom</a:t>
            </a:r>
          </a:p>
        </p:txBody>
      </p:sp>
      <p:sp>
        <p:nvSpPr>
          <p:cNvPr id="1433" name="PlaceHolder 4"/>
          <p:cNvSpPr>
            <a:spLocks noGrp="1"/>
          </p:cNvSpPr>
          <p:nvPr>
            <p:ph type="body"/>
          </p:nvPr>
        </p:nvSpPr>
        <p:spPr>
          <a:xfrm>
            <a:off x="4645080" y="1535040"/>
            <a:ext cx="4041360" cy="639360"/>
          </a:xfrm>
          <a:prstGeom prst="rect">
            <a:avLst/>
          </a:prstGeom>
          <a:noFill/>
          <a:ln w="0">
            <a:noFill/>
          </a:ln>
        </p:spPr>
        <p:txBody>
          <a:bodyPr lIns="91440" tIns="45720" rIns="91440" bIns="45720" numCol="1" spcCol="0" anchor="b">
            <a:noAutofit/>
          </a:bodyPr>
          <a:lstStyle/>
          <a:p>
            <a:pPr indent="0">
              <a:lnSpc>
                <a:spcPct val="100000"/>
              </a:lnSpc>
              <a:spcBef>
                <a:spcPts val="479"/>
              </a:spcBef>
              <a:buNone/>
              <a:tabLst>
                <a:tab pos="0" algn="l"/>
              </a:tabLst>
            </a:pPr>
            <a:r>
              <a:rPr lang="pl-PL" sz="2400" b="1" u="none" strike="noStrike">
                <a:solidFill>
                  <a:schemeClr val="dk1"/>
                </a:solidFill>
                <a:uFillTx/>
                <a:latin typeface="Times New Roman"/>
              </a:rPr>
              <a:t>Kliknij, aby edytować style wzorca tekstu</a:t>
            </a:r>
            <a:endParaRPr lang="pl-PL" sz="2400" b="0" u="none" strike="noStrike">
              <a:solidFill>
                <a:schemeClr val="dk1"/>
              </a:solidFill>
              <a:uFillTx/>
              <a:latin typeface="Times New Roman"/>
            </a:endParaRPr>
          </a:p>
        </p:txBody>
      </p:sp>
      <p:sp>
        <p:nvSpPr>
          <p:cNvPr id="1434" name="PlaceHolder 5"/>
          <p:cNvSpPr>
            <a:spLocks noGrp="1"/>
          </p:cNvSpPr>
          <p:nvPr>
            <p:ph type="body"/>
          </p:nvPr>
        </p:nvSpPr>
        <p:spPr>
          <a:xfrm>
            <a:off x="4645080" y="2174760"/>
            <a:ext cx="4041360" cy="3951000"/>
          </a:xfrm>
          <a:prstGeom prst="rect">
            <a:avLst/>
          </a:prstGeom>
          <a:noFill/>
          <a:ln w="0">
            <a:noFill/>
          </a:ln>
        </p:spPr>
        <p:txBody>
          <a:bodyPr lIns="91440" tIns="45720" rIns="91440" bIns="45720" numCol="1" spcCol="0" anchor="t">
            <a:noAutofit/>
          </a:bodyPr>
          <a:lstStyle/>
          <a:p>
            <a:pPr marL="343080" indent="-343080">
              <a:lnSpc>
                <a:spcPct val="100000"/>
              </a:lnSpc>
              <a:spcBef>
                <a:spcPts val="479"/>
              </a:spcBef>
              <a:buClr>
                <a:srgbClr val="000000"/>
              </a:buClr>
              <a:buFont typeface="Symbol" charset="2"/>
              <a:buChar char=""/>
            </a:pPr>
            <a:r>
              <a:rPr lang="pl-PL" sz="2400" b="0" u="none" strike="noStrike">
                <a:solidFill>
                  <a:schemeClr val="dk1"/>
                </a:solidFill>
                <a:uFillTx/>
                <a:latin typeface="Times New Roman"/>
              </a:rPr>
              <a:t>Kliknij, aby edytować style wzorca tekstu</a:t>
            </a:r>
          </a:p>
          <a:p>
            <a:pPr marL="743040" lvl="1" indent="-285840">
              <a:lnSpc>
                <a:spcPct val="100000"/>
              </a:lnSpc>
              <a:spcBef>
                <a:spcPts val="400"/>
              </a:spcBef>
              <a:buClr>
                <a:srgbClr val="000000"/>
              </a:buClr>
              <a:buFont typeface="Symbol" charset="2"/>
              <a:buChar char=""/>
            </a:pPr>
            <a:r>
              <a:rPr lang="pl-PL" sz="2000" b="0" u="none" strike="noStrike">
                <a:solidFill>
                  <a:schemeClr val="dk1"/>
                </a:solidFill>
                <a:uFillTx/>
                <a:latin typeface="Times New Roman"/>
              </a:rPr>
              <a:t>Drugi poziom</a:t>
            </a:r>
          </a:p>
          <a:p>
            <a:pPr marL="1143000" lvl="2" indent="-228600">
              <a:lnSpc>
                <a:spcPct val="100000"/>
              </a:lnSpc>
              <a:spcBef>
                <a:spcPts val="360"/>
              </a:spcBef>
              <a:buClr>
                <a:srgbClr val="000000"/>
              </a:buClr>
              <a:buFont typeface="Symbol" charset="2"/>
              <a:buChar char=""/>
            </a:pPr>
            <a:r>
              <a:rPr lang="pl-PL" sz="1800" b="0" u="none" strike="noStrike">
                <a:solidFill>
                  <a:schemeClr val="dk1"/>
                </a:solidFill>
                <a:uFillTx/>
                <a:latin typeface="Times New Roman"/>
              </a:rPr>
              <a:t>Trzeci poziom</a:t>
            </a:r>
          </a:p>
          <a:p>
            <a:pPr marL="1600200" lvl="3" indent="-228600">
              <a:lnSpc>
                <a:spcPct val="100000"/>
              </a:lnSpc>
              <a:spcBef>
                <a:spcPts val="320"/>
              </a:spcBef>
              <a:buClr>
                <a:srgbClr val="000000"/>
              </a:buClr>
              <a:buFont typeface="Symbol" charset="2"/>
              <a:buChar char=""/>
            </a:pPr>
            <a:r>
              <a:rPr lang="pl-PL" sz="1600" b="0" u="none" strike="noStrike">
                <a:solidFill>
                  <a:schemeClr val="dk1"/>
                </a:solidFill>
                <a:uFillTx/>
                <a:latin typeface="Times New Roman"/>
              </a:rPr>
              <a:t>Czwarty poziom</a:t>
            </a:r>
          </a:p>
          <a:p>
            <a:pPr marL="2057400" lvl="4" indent="-228600">
              <a:lnSpc>
                <a:spcPct val="100000"/>
              </a:lnSpc>
              <a:spcBef>
                <a:spcPts val="320"/>
              </a:spcBef>
              <a:buClr>
                <a:srgbClr val="000000"/>
              </a:buClr>
              <a:buFont typeface="OpenSymbol"/>
              <a:buChar char="»"/>
            </a:pPr>
            <a:r>
              <a:rPr lang="pl-PL" sz="1600" b="0" u="none" strike="noStrike">
                <a:solidFill>
                  <a:schemeClr val="dk1"/>
                </a:solidFill>
                <a:uFillTx/>
                <a:latin typeface="Times New Roman"/>
              </a:rPr>
              <a:t>Piąty poziom</a:t>
            </a:r>
          </a:p>
        </p:txBody>
      </p:sp>
      <p:sp>
        <p:nvSpPr>
          <p:cNvPr id="1435" name="PlaceHolder 6"/>
          <p:cNvSpPr>
            <a:spLocks noGrp="1"/>
          </p:cNvSpPr>
          <p:nvPr>
            <p:ph type="dt" idx="718"/>
          </p:nvPr>
        </p:nvSpPr>
        <p:spPr>
          <a:xfrm>
            <a:off x="685800" y="6248520"/>
            <a:ext cx="1904760" cy="456840"/>
          </a:xfrm>
          <a:prstGeom prst="rect">
            <a:avLst/>
          </a:prstGeom>
          <a:noFill/>
          <a:ln w="9360">
            <a:noFill/>
          </a:ln>
        </p:spPr>
        <p:txBody>
          <a:bodyPr lIns="91440" tIns="45720" rIns="91440" bIns="45720" numCol="1" spcCol="0" anchor="t">
            <a:noAutofit/>
          </a:bodyPr>
          <a:lstStyle>
            <a:lvl1pPr indent="0">
              <a:buNone/>
              <a:defRPr lang="pl-PL" sz="1400" b="0" u="none" strike="noStrike">
                <a:solidFill>
                  <a:srgbClr val="000000"/>
                </a:solidFill>
                <a:uFillTx/>
                <a:latin typeface="Times New Roman"/>
              </a:defRPr>
            </a:lvl1pPr>
          </a:lstStyle>
          <a:p>
            <a:pPr indent="0">
              <a:buNone/>
            </a:pPr>
            <a:r>
              <a:rPr lang="pl-PL" sz="1400" b="0" u="none" strike="noStrike">
                <a:solidFill>
                  <a:srgbClr val="000000"/>
                </a:solidFill>
                <a:uFillTx/>
                <a:latin typeface="Times New Roman"/>
              </a:rPr>
              <a:t>&lt;data/godzina&gt;</a:t>
            </a:r>
          </a:p>
        </p:txBody>
      </p:sp>
      <p:sp>
        <p:nvSpPr>
          <p:cNvPr id="1436" name="PlaceHolder 7"/>
          <p:cNvSpPr>
            <a:spLocks noGrp="1"/>
          </p:cNvSpPr>
          <p:nvPr>
            <p:ph type="ftr" idx="719"/>
          </p:nvPr>
        </p:nvSpPr>
        <p:spPr>
          <a:xfrm>
            <a:off x="3124080" y="6248520"/>
            <a:ext cx="2895120" cy="456840"/>
          </a:xfrm>
          <a:prstGeom prst="rect">
            <a:avLst/>
          </a:prstGeom>
          <a:noFill/>
          <a:ln w="9360">
            <a:noFill/>
          </a:ln>
        </p:spPr>
        <p:txBody>
          <a:bodyPr lIns="91440" tIns="45720" rIns="91440" bIns="45720" numCol="1" spcCol="0" anchor="t">
            <a:noAutofit/>
          </a:bodyPr>
          <a:lstStyle>
            <a:lvl1pPr indent="0" algn="ctr">
              <a:buNone/>
              <a:defRPr lang="pl-PL" sz="1400" b="0" u="none" strike="noStrike">
                <a:solidFill>
                  <a:srgbClr val="000000"/>
                </a:solidFill>
                <a:uFillTx/>
                <a:latin typeface="Times New Roman"/>
              </a:defRPr>
            </a:lvl1pPr>
          </a:lstStyle>
          <a:p>
            <a:pPr indent="0" algn="ctr">
              <a:buNone/>
            </a:pPr>
            <a:r>
              <a:rPr lang="pl-PL" sz="1400" b="0" u="none" strike="noStrike">
                <a:solidFill>
                  <a:srgbClr val="000000"/>
                </a:solidFill>
                <a:uFillTx/>
                <a:latin typeface="Times New Roman"/>
              </a:rPr>
              <a:t>&lt;stopka&gt;</a:t>
            </a:r>
          </a:p>
        </p:txBody>
      </p:sp>
      <p:sp>
        <p:nvSpPr>
          <p:cNvPr id="1437" name="PlaceHolder 8"/>
          <p:cNvSpPr>
            <a:spLocks noGrp="1"/>
          </p:cNvSpPr>
          <p:nvPr>
            <p:ph type="sldNum" idx="720"/>
          </p:nvPr>
        </p:nvSpPr>
        <p:spPr>
          <a:xfrm>
            <a:off x="6553080" y="6248520"/>
            <a:ext cx="1904760" cy="456840"/>
          </a:xfrm>
          <a:prstGeom prst="rect">
            <a:avLst/>
          </a:prstGeom>
          <a:noFill/>
          <a:ln w="9360">
            <a:noFill/>
          </a:ln>
        </p:spPr>
        <p:txBody>
          <a:bodyPr lIns="91440" tIns="45720" rIns="91440" bIns="45720" numCol="1" spcCol="0" anchor="t">
            <a:noAutofit/>
          </a:bodyPr>
          <a:lstStyle>
            <a:lvl1pPr indent="0" algn="r">
              <a:lnSpc>
                <a:spcPct val="100000"/>
              </a:lnSpc>
              <a:buNone/>
              <a:defRPr lang="pl-PL" sz="1400" b="1" u="none" strike="noStrike">
                <a:solidFill>
                  <a:srgbClr val="000000"/>
                </a:solidFill>
                <a:uFillTx/>
                <a:latin typeface="Times New Roman"/>
              </a:defRPr>
            </a:lvl1pPr>
          </a:lstStyle>
          <a:p>
            <a:pPr indent="0" algn="r">
              <a:lnSpc>
                <a:spcPct val="100000"/>
              </a:lnSpc>
              <a:buNone/>
            </a:pPr>
            <a:fld id="{D3905084-C563-47A4-A907-DAFC1EEDF030}" type="slidenum">
              <a:rPr lang="pl-PL" sz="1400" b="1" u="none" strike="noStrike">
                <a:solidFill>
                  <a:srgbClr val="000000"/>
                </a:solidFill>
                <a:uFillTx/>
                <a:latin typeface="Times New Roman"/>
              </a:rPr>
              <a:t>‹#›</a:t>
            </a:fld>
            <a:endParaRPr lang="pl-PL" sz="1400" b="0" u="none" strike="noStrik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4134" r:id="rId1"/>
  </p:sldLayoutIdLst>
  <p:txStyles>
    <p:titleStyle/>
    <p:bodyStyle/>
    <p:otherStyle/>
  </p:txStyles>
</p:sldMaster>
</file>

<file path=ppt/slideMasters/slideMaster224.xml><?xml version="1.0" encoding="utf-8"?>
<p:sldMaster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1438" name="PlaceHolder 1"/>
          <p:cNvSpPr>
            <a:spLocks noGrp="1"/>
          </p:cNvSpPr>
          <p:nvPr>
            <p:ph type="title"/>
          </p:nvPr>
        </p:nvSpPr>
        <p:spPr>
          <a:xfrm>
            <a:off x="685800" y="609480"/>
            <a:ext cx="7772040" cy="1142640"/>
          </a:xfrm>
          <a:prstGeom prst="rect">
            <a:avLst/>
          </a:prstGeom>
          <a:noFill/>
          <a:ln w="0">
            <a:noFill/>
          </a:ln>
        </p:spPr>
        <p:txBody>
          <a:bodyPr lIns="91440" tIns="45720" rIns="91440" bIns="45720" numCol="1" spcCol="0" anchor="ctr">
            <a:noAutofit/>
          </a:bodyPr>
          <a:lstStyle/>
          <a:p>
            <a:pPr indent="0" algn="ctr">
              <a:lnSpc>
                <a:spcPct val="100000"/>
              </a:lnSpc>
              <a:buNone/>
            </a:pPr>
            <a:r>
              <a:rPr lang="pl-PL" sz="4400" b="0" u="none" strike="noStrike">
                <a:solidFill>
                  <a:schemeClr val="dk2"/>
                </a:solidFill>
                <a:uFillTx/>
                <a:latin typeface="Times New Roman"/>
              </a:rPr>
              <a:t>Kliknij, aby edytować styl</a:t>
            </a:r>
            <a:endParaRPr lang="pl-PL" sz="4400" b="0" u="none" strike="noStrike">
              <a:solidFill>
                <a:schemeClr val="dk1"/>
              </a:solidFill>
              <a:uFillTx/>
              <a:latin typeface="Times New Roman"/>
            </a:endParaRPr>
          </a:p>
        </p:txBody>
      </p:sp>
      <p:sp>
        <p:nvSpPr>
          <p:cNvPr id="1439" name="PlaceHolder 2"/>
          <p:cNvSpPr>
            <a:spLocks noGrp="1"/>
          </p:cNvSpPr>
          <p:nvPr>
            <p:ph type="dt" idx="721"/>
          </p:nvPr>
        </p:nvSpPr>
        <p:spPr>
          <a:xfrm>
            <a:off x="685800" y="6248520"/>
            <a:ext cx="1904760" cy="456840"/>
          </a:xfrm>
          <a:prstGeom prst="rect">
            <a:avLst/>
          </a:prstGeom>
          <a:noFill/>
          <a:ln w="9360">
            <a:noFill/>
          </a:ln>
        </p:spPr>
        <p:txBody>
          <a:bodyPr lIns="91440" tIns="45720" rIns="91440" bIns="45720" numCol="1" spcCol="0" anchor="t">
            <a:noAutofit/>
          </a:bodyPr>
          <a:lstStyle>
            <a:lvl1pPr indent="0">
              <a:buNone/>
              <a:defRPr lang="pl-PL" sz="1400" b="0" u="none" strike="noStrike">
                <a:solidFill>
                  <a:srgbClr val="000000"/>
                </a:solidFill>
                <a:uFillTx/>
                <a:latin typeface="Times New Roman"/>
              </a:defRPr>
            </a:lvl1pPr>
          </a:lstStyle>
          <a:p>
            <a:pPr indent="0">
              <a:buNone/>
            </a:pPr>
            <a:r>
              <a:rPr lang="pl-PL" sz="1400" b="0" u="none" strike="noStrike">
                <a:solidFill>
                  <a:srgbClr val="000000"/>
                </a:solidFill>
                <a:uFillTx/>
                <a:latin typeface="Times New Roman"/>
              </a:rPr>
              <a:t>&lt;data/godzina&gt;</a:t>
            </a:r>
          </a:p>
        </p:txBody>
      </p:sp>
      <p:sp>
        <p:nvSpPr>
          <p:cNvPr id="1440" name="PlaceHolder 3"/>
          <p:cNvSpPr>
            <a:spLocks noGrp="1"/>
          </p:cNvSpPr>
          <p:nvPr>
            <p:ph type="ftr" idx="722"/>
          </p:nvPr>
        </p:nvSpPr>
        <p:spPr>
          <a:xfrm>
            <a:off x="3124080" y="6248520"/>
            <a:ext cx="2895120" cy="456840"/>
          </a:xfrm>
          <a:prstGeom prst="rect">
            <a:avLst/>
          </a:prstGeom>
          <a:noFill/>
          <a:ln w="9360">
            <a:noFill/>
          </a:ln>
        </p:spPr>
        <p:txBody>
          <a:bodyPr lIns="91440" tIns="45720" rIns="91440" bIns="45720" numCol="1" spcCol="0" anchor="t">
            <a:noAutofit/>
          </a:bodyPr>
          <a:lstStyle>
            <a:lvl1pPr indent="0" algn="ctr">
              <a:buNone/>
              <a:defRPr lang="pl-PL" sz="1400" b="0" u="none" strike="noStrike">
                <a:solidFill>
                  <a:srgbClr val="000000"/>
                </a:solidFill>
                <a:uFillTx/>
                <a:latin typeface="Times New Roman"/>
              </a:defRPr>
            </a:lvl1pPr>
          </a:lstStyle>
          <a:p>
            <a:pPr indent="0" algn="ctr">
              <a:buNone/>
            </a:pPr>
            <a:r>
              <a:rPr lang="pl-PL" sz="1400" b="0" u="none" strike="noStrike">
                <a:solidFill>
                  <a:srgbClr val="000000"/>
                </a:solidFill>
                <a:uFillTx/>
                <a:latin typeface="Times New Roman"/>
              </a:rPr>
              <a:t>&lt;stopka&gt;</a:t>
            </a:r>
          </a:p>
        </p:txBody>
      </p:sp>
      <p:sp>
        <p:nvSpPr>
          <p:cNvPr id="1441" name="PlaceHolder 4"/>
          <p:cNvSpPr>
            <a:spLocks noGrp="1"/>
          </p:cNvSpPr>
          <p:nvPr>
            <p:ph type="sldNum" idx="723"/>
          </p:nvPr>
        </p:nvSpPr>
        <p:spPr>
          <a:xfrm>
            <a:off x="6553080" y="6248520"/>
            <a:ext cx="1904760" cy="456840"/>
          </a:xfrm>
          <a:prstGeom prst="rect">
            <a:avLst/>
          </a:prstGeom>
          <a:noFill/>
          <a:ln w="9360">
            <a:noFill/>
          </a:ln>
        </p:spPr>
        <p:txBody>
          <a:bodyPr lIns="91440" tIns="45720" rIns="91440" bIns="45720" numCol="1" spcCol="0" anchor="t">
            <a:noAutofit/>
          </a:bodyPr>
          <a:lstStyle>
            <a:lvl1pPr indent="0" algn="r">
              <a:lnSpc>
                <a:spcPct val="100000"/>
              </a:lnSpc>
              <a:buNone/>
              <a:defRPr lang="pl-PL" sz="1400" b="1" u="none" strike="noStrike">
                <a:solidFill>
                  <a:srgbClr val="000000"/>
                </a:solidFill>
                <a:uFillTx/>
                <a:latin typeface="Times New Roman"/>
              </a:defRPr>
            </a:lvl1pPr>
          </a:lstStyle>
          <a:p>
            <a:pPr indent="0" algn="r">
              <a:lnSpc>
                <a:spcPct val="100000"/>
              </a:lnSpc>
              <a:buNone/>
            </a:pPr>
            <a:fld id="{50901F20-C2B0-48E7-9EFE-2D794E7A3A5B}" type="slidenum">
              <a:rPr lang="pl-PL" sz="1400" b="1" u="none" strike="noStrike">
                <a:solidFill>
                  <a:srgbClr val="000000"/>
                </a:solidFill>
                <a:uFillTx/>
                <a:latin typeface="Times New Roman"/>
              </a:rPr>
              <a:t>‹#›</a:t>
            </a:fld>
            <a:endParaRPr lang="pl-PL" sz="1400" b="0" u="none" strike="noStrik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4136" r:id="rId1"/>
  </p:sldLayoutIdLst>
  <p:txStyles>
    <p:titleStyle/>
    <p:bodyStyle/>
    <p:otherStyle/>
  </p:txStyles>
</p:sldMaster>
</file>

<file path=ppt/slideMasters/slideMaster225.xml><?xml version="1.0" encoding="utf-8"?>
<p:sldMaster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1443" name="PlaceHolder 1"/>
          <p:cNvSpPr>
            <a:spLocks noGrp="1"/>
          </p:cNvSpPr>
          <p:nvPr>
            <p:ph type="dt" idx="724"/>
          </p:nvPr>
        </p:nvSpPr>
        <p:spPr>
          <a:xfrm>
            <a:off x="685800" y="6248520"/>
            <a:ext cx="1904760" cy="456840"/>
          </a:xfrm>
          <a:prstGeom prst="rect">
            <a:avLst/>
          </a:prstGeom>
          <a:noFill/>
          <a:ln w="9360">
            <a:noFill/>
          </a:ln>
        </p:spPr>
        <p:txBody>
          <a:bodyPr lIns="91440" tIns="45720" rIns="91440" bIns="45720" numCol="1" spcCol="0" anchor="t">
            <a:noAutofit/>
          </a:bodyPr>
          <a:lstStyle>
            <a:lvl1pPr indent="0">
              <a:buNone/>
              <a:defRPr lang="pl-PL" sz="1400" b="0" u="none" strike="noStrike">
                <a:solidFill>
                  <a:srgbClr val="000000"/>
                </a:solidFill>
                <a:uFillTx/>
                <a:latin typeface="Times New Roman"/>
              </a:defRPr>
            </a:lvl1pPr>
          </a:lstStyle>
          <a:p>
            <a:pPr indent="0">
              <a:buNone/>
            </a:pPr>
            <a:r>
              <a:rPr lang="pl-PL" sz="1400" b="0" u="none" strike="noStrike">
                <a:solidFill>
                  <a:srgbClr val="000000"/>
                </a:solidFill>
                <a:uFillTx/>
                <a:latin typeface="Times New Roman"/>
              </a:rPr>
              <a:t>&lt;data/godzina&gt;</a:t>
            </a:r>
          </a:p>
        </p:txBody>
      </p:sp>
      <p:sp>
        <p:nvSpPr>
          <p:cNvPr id="1444" name="PlaceHolder 2"/>
          <p:cNvSpPr>
            <a:spLocks noGrp="1"/>
          </p:cNvSpPr>
          <p:nvPr>
            <p:ph type="ftr" idx="725"/>
          </p:nvPr>
        </p:nvSpPr>
        <p:spPr>
          <a:xfrm>
            <a:off x="3124080" y="6248520"/>
            <a:ext cx="2895120" cy="456840"/>
          </a:xfrm>
          <a:prstGeom prst="rect">
            <a:avLst/>
          </a:prstGeom>
          <a:noFill/>
          <a:ln w="9360">
            <a:noFill/>
          </a:ln>
        </p:spPr>
        <p:txBody>
          <a:bodyPr lIns="91440" tIns="45720" rIns="91440" bIns="45720" numCol="1" spcCol="0" anchor="t">
            <a:noAutofit/>
          </a:bodyPr>
          <a:lstStyle>
            <a:lvl1pPr indent="0" algn="ctr">
              <a:buNone/>
              <a:defRPr lang="pl-PL" sz="1400" b="0" u="none" strike="noStrike">
                <a:solidFill>
                  <a:srgbClr val="000000"/>
                </a:solidFill>
                <a:uFillTx/>
                <a:latin typeface="Times New Roman"/>
              </a:defRPr>
            </a:lvl1pPr>
          </a:lstStyle>
          <a:p>
            <a:pPr indent="0" algn="ctr">
              <a:buNone/>
            </a:pPr>
            <a:r>
              <a:rPr lang="pl-PL" sz="1400" b="0" u="none" strike="noStrike">
                <a:solidFill>
                  <a:srgbClr val="000000"/>
                </a:solidFill>
                <a:uFillTx/>
                <a:latin typeface="Times New Roman"/>
              </a:rPr>
              <a:t>&lt;stopka&gt;</a:t>
            </a:r>
          </a:p>
        </p:txBody>
      </p:sp>
      <p:sp>
        <p:nvSpPr>
          <p:cNvPr id="1445" name="PlaceHolder 3"/>
          <p:cNvSpPr>
            <a:spLocks noGrp="1"/>
          </p:cNvSpPr>
          <p:nvPr>
            <p:ph type="sldNum" idx="726"/>
          </p:nvPr>
        </p:nvSpPr>
        <p:spPr>
          <a:xfrm>
            <a:off x="6553080" y="6248520"/>
            <a:ext cx="1904760" cy="456840"/>
          </a:xfrm>
          <a:prstGeom prst="rect">
            <a:avLst/>
          </a:prstGeom>
          <a:noFill/>
          <a:ln w="9360">
            <a:noFill/>
          </a:ln>
        </p:spPr>
        <p:txBody>
          <a:bodyPr lIns="91440" tIns="45720" rIns="91440" bIns="45720" numCol="1" spcCol="0" anchor="t">
            <a:noAutofit/>
          </a:bodyPr>
          <a:lstStyle>
            <a:lvl1pPr indent="0" algn="r">
              <a:lnSpc>
                <a:spcPct val="100000"/>
              </a:lnSpc>
              <a:buNone/>
              <a:defRPr lang="pl-PL" sz="1400" b="1" u="none" strike="noStrike">
                <a:solidFill>
                  <a:srgbClr val="000000"/>
                </a:solidFill>
                <a:uFillTx/>
                <a:latin typeface="Times New Roman"/>
              </a:defRPr>
            </a:lvl1pPr>
          </a:lstStyle>
          <a:p>
            <a:pPr indent="0" algn="r">
              <a:lnSpc>
                <a:spcPct val="100000"/>
              </a:lnSpc>
              <a:buNone/>
            </a:pPr>
            <a:fld id="{34B743CB-BEE4-4AE8-84BA-7E6A1A672C50}" type="slidenum">
              <a:rPr lang="pl-PL" sz="1400" b="1" u="none" strike="noStrike">
                <a:solidFill>
                  <a:srgbClr val="000000"/>
                </a:solidFill>
                <a:uFillTx/>
                <a:latin typeface="Times New Roman"/>
              </a:rPr>
              <a:t>‹#›</a:t>
            </a:fld>
            <a:endParaRPr lang="pl-PL" sz="1400" b="0" u="none" strike="noStrik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4138" r:id="rId1"/>
  </p:sldLayoutIdLst>
  <p:txStyles>
    <p:titleStyle/>
    <p:bodyStyle/>
    <p:otherStyle/>
  </p:txStyles>
</p:sldMaster>
</file>

<file path=ppt/slideMasters/slideMaster226.xml><?xml version="1.0" encoding="utf-8"?>
<p:sldMaster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1446" name="PlaceHolder 1"/>
          <p:cNvSpPr>
            <a:spLocks noGrp="1"/>
          </p:cNvSpPr>
          <p:nvPr>
            <p:ph type="title"/>
          </p:nvPr>
        </p:nvSpPr>
        <p:spPr>
          <a:xfrm>
            <a:off x="457200" y="272880"/>
            <a:ext cx="3007800" cy="1161720"/>
          </a:xfrm>
          <a:prstGeom prst="rect">
            <a:avLst/>
          </a:prstGeom>
          <a:noFill/>
          <a:ln w="0">
            <a:noFill/>
          </a:ln>
        </p:spPr>
        <p:txBody>
          <a:bodyPr lIns="91440" tIns="45720" rIns="91440" bIns="45720" numCol="1" spcCol="0" anchor="b">
            <a:noAutofit/>
          </a:bodyPr>
          <a:lstStyle/>
          <a:p>
            <a:pPr indent="0">
              <a:lnSpc>
                <a:spcPct val="100000"/>
              </a:lnSpc>
              <a:buNone/>
            </a:pPr>
            <a:r>
              <a:rPr lang="pl-PL" sz="2000" b="1" u="none" strike="noStrike">
                <a:solidFill>
                  <a:schemeClr val="dk2"/>
                </a:solidFill>
                <a:uFillTx/>
                <a:latin typeface="Times New Roman"/>
              </a:rPr>
              <a:t>Kliknij, aby edytować styl</a:t>
            </a:r>
            <a:endParaRPr lang="pl-PL" sz="2000" b="0" u="none" strike="noStrike">
              <a:solidFill>
                <a:schemeClr val="dk1"/>
              </a:solidFill>
              <a:uFillTx/>
              <a:latin typeface="Times New Roman"/>
            </a:endParaRPr>
          </a:p>
        </p:txBody>
      </p:sp>
      <p:sp>
        <p:nvSpPr>
          <p:cNvPr id="1447" name="PlaceHolder 2"/>
          <p:cNvSpPr>
            <a:spLocks noGrp="1"/>
          </p:cNvSpPr>
          <p:nvPr>
            <p:ph type="body"/>
          </p:nvPr>
        </p:nvSpPr>
        <p:spPr>
          <a:xfrm>
            <a:off x="3575160" y="272880"/>
            <a:ext cx="5111280" cy="5852880"/>
          </a:xfrm>
          <a:prstGeom prst="rect">
            <a:avLst/>
          </a:prstGeom>
          <a:noFill/>
          <a:ln w="0">
            <a:noFill/>
          </a:ln>
        </p:spPr>
        <p:txBody>
          <a:bodyPr lIns="91440" tIns="45720" rIns="91440" bIns="45720" numCol="1" spcCol="0" anchor="t">
            <a:noAutofit/>
          </a:bodyPr>
          <a:lstStyle/>
          <a:p>
            <a:pPr marL="343080" indent="-343080">
              <a:lnSpc>
                <a:spcPct val="100000"/>
              </a:lnSpc>
              <a:spcBef>
                <a:spcPts val="641"/>
              </a:spcBef>
              <a:buClr>
                <a:srgbClr val="000000"/>
              </a:buClr>
              <a:buFont typeface="Symbol" charset="2"/>
              <a:buChar char=""/>
            </a:pPr>
            <a:r>
              <a:rPr lang="pl-PL" sz="3200" b="0" u="none" strike="noStrike">
                <a:solidFill>
                  <a:schemeClr val="dk1"/>
                </a:solidFill>
                <a:uFillTx/>
                <a:latin typeface="Times New Roman"/>
              </a:rPr>
              <a:t>Kliknij, aby edytować style wzorca tekstu</a:t>
            </a:r>
          </a:p>
          <a:p>
            <a:pPr marL="743040" lvl="1" indent="-285840">
              <a:lnSpc>
                <a:spcPct val="100000"/>
              </a:lnSpc>
              <a:spcBef>
                <a:spcPts val="561"/>
              </a:spcBef>
              <a:buClr>
                <a:srgbClr val="000000"/>
              </a:buClr>
              <a:buFont typeface="Symbol" charset="2"/>
              <a:buChar char=""/>
            </a:pPr>
            <a:r>
              <a:rPr lang="pl-PL" sz="2800" b="0" u="none" strike="noStrike">
                <a:solidFill>
                  <a:schemeClr val="dk1"/>
                </a:solidFill>
                <a:uFillTx/>
                <a:latin typeface="Times New Roman"/>
              </a:rPr>
              <a:t>Drugi poziom</a:t>
            </a:r>
          </a:p>
          <a:p>
            <a:pPr marL="1143000" lvl="2" indent="-228600">
              <a:lnSpc>
                <a:spcPct val="100000"/>
              </a:lnSpc>
              <a:spcBef>
                <a:spcPts val="479"/>
              </a:spcBef>
              <a:buClr>
                <a:srgbClr val="000000"/>
              </a:buClr>
              <a:buFont typeface="Symbol" charset="2"/>
              <a:buChar char=""/>
            </a:pPr>
            <a:r>
              <a:rPr lang="pl-PL" sz="2400" b="0" u="none" strike="noStrike">
                <a:solidFill>
                  <a:schemeClr val="dk1"/>
                </a:solidFill>
                <a:uFillTx/>
                <a:latin typeface="Times New Roman"/>
              </a:rPr>
              <a:t>Trzeci poziom</a:t>
            </a:r>
          </a:p>
          <a:p>
            <a:pPr marL="1600200" lvl="3" indent="-228600">
              <a:lnSpc>
                <a:spcPct val="100000"/>
              </a:lnSpc>
              <a:spcBef>
                <a:spcPts val="400"/>
              </a:spcBef>
              <a:buClr>
                <a:srgbClr val="000000"/>
              </a:buClr>
              <a:buFont typeface="Symbol" charset="2"/>
              <a:buChar char=""/>
            </a:pPr>
            <a:r>
              <a:rPr lang="pl-PL" sz="2000" b="0" u="none" strike="noStrike">
                <a:solidFill>
                  <a:schemeClr val="dk1"/>
                </a:solidFill>
                <a:uFillTx/>
                <a:latin typeface="Times New Roman"/>
              </a:rPr>
              <a:t>Czwarty poziom</a:t>
            </a:r>
          </a:p>
          <a:p>
            <a:pPr marL="2057400" lvl="4" indent="-228600">
              <a:lnSpc>
                <a:spcPct val="100000"/>
              </a:lnSpc>
              <a:spcBef>
                <a:spcPts val="400"/>
              </a:spcBef>
              <a:buClr>
                <a:srgbClr val="000000"/>
              </a:buClr>
              <a:buFont typeface="OpenSymbol"/>
              <a:buChar char="»"/>
            </a:pPr>
            <a:r>
              <a:rPr lang="pl-PL" sz="2000" b="0" u="none" strike="noStrike">
                <a:solidFill>
                  <a:schemeClr val="dk1"/>
                </a:solidFill>
                <a:uFillTx/>
                <a:latin typeface="Times New Roman"/>
              </a:rPr>
              <a:t>Piąty poziom</a:t>
            </a:r>
          </a:p>
        </p:txBody>
      </p:sp>
      <p:sp>
        <p:nvSpPr>
          <p:cNvPr id="1448" name="PlaceHolder 3"/>
          <p:cNvSpPr>
            <a:spLocks noGrp="1"/>
          </p:cNvSpPr>
          <p:nvPr>
            <p:ph type="body"/>
          </p:nvPr>
        </p:nvSpPr>
        <p:spPr>
          <a:xfrm>
            <a:off x="457200" y="1434960"/>
            <a:ext cx="3007800" cy="4690800"/>
          </a:xfrm>
          <a:prstGeom prst="rect">
            <a:avLst/>
          </a:prstGeom>
          <a:noFill/>
          <a:ln w="0">
            <a:noFill/>
          </a:ln>
        </p:spPr>
        <p:txBody>
          <a:bodyPr lIns="91440" tIns="45720" rIns="91440" bIns="45720" numCol="1" spcCol="0" anchor="t">
            <a:noAutofit/>
          </a:bodyPr>
          <a:lstStyle/>
          <a:p>
            <a:pPr indent="0">
              <a:lnSpc>
                <a:spcPct val="100000"/>
              </a:lnSpc>
              <a:spcBef>
                <a:spcPts val="281"/>
              </a:spcBef>
              <a:buNone/>
              <a:tabLst>
                <a:tab pos="0" algn="l"/>
              </a:tabLst>
            </a:pPr>
            <a:r>
              <a:rPr lang="pl-PL" sz="1400" b="0" u="none" strike="noStrike">
                <a:solidFill>
                  <a:schemeClr val="dk1"/>
                </a:solidFill>
                <a:uFillTx/>
                <a:latin typeface="Times New Roman"/>
              </a:rPr>
              <a:t>Kliknij, aby edytować style wzorca tekstu</a:t>
            </a:r>
          </a:p>
        </p:txBody>
      </p:sp>
      <p:sp>
        <p:nvSpPr>
          <p:cNvPr id="1449" name="PlaceHolder 4"/>
          <p:cNvSpPr>
            <a:spLocks noGrp="1"/>
          </p:cNvSpPr>
          <p:nvPr>
            <p:ph type="dt" idx="727"/>
          </p:nvPr>
        </p:nvSpPr>
        <p:spPr>
          <a:xfrm>
            <a:off x="685800" y="6248520"/>
            <a:ext cx="1904760" cy="456840"/>
          </a:xfrm>
          <a:prstGeom prst="rect">
            <a:avLst/>
          </a:prstGeom>
          <a:noFill/>
          <a:ln w="9360">
            <a:noFill/>
          </a:ln>
        </p:spPr>
        <p:txBody>
          <a:bodyPr lIns="91440" tIns="45720" rIns="91440" bIns="45720" numCol="1" spcCol="0" anchor="t">
            <a:noAutofit/>
          </a:bodyPr>
          <a:lstStyle>
            <a:lvl1pPr indent="0">
              <a:buNone/>
              <a:defRPr lang="pl-PL" sz="1400" b="0" u="none" strike="noStrike">
                <a:solidFill>
                  <a:srgbClr val="000000"/>
                </a:solidFill>
                <a:uFillTx/>
                <a:latin typeface="Times New Roman"/>
              </a:defRPr>
            </a:lvl1pPr>
          </a:lstStyle>
          <a:p>
            <a:pPr indent="0">
              <a:buNone/>
            </a:pPr>
            <a:r>
              <a:rPr lang="pl-PL" sz="1400" b="0" u="none" strike="noStrike">
                <a:solidFill>
                  <a:srgbClr val="000000"/>
                </a:solidFill>
                <a:uFillTx/>
                <a:latin typeface="Times New Roman"/>
              </a:rPr>
              <a:t>&lt;data/godzina&gt;</a:t>
            </a:r>
          </a:p>
        </p:txBody>
      </p:sp>
      <p:sp>
        <p:nvSpPr>
          <p:cNvPr id="1450" name="PlaceHolder 5"/>
          <p:cNvSpPr>
            <a:spLocks noGrp="1"/>
          </p:cNvSpPr>
          <p:nvPr>
            <p:ph type="ftr" idx="728"/>
          </p:nvPr>
        </p:nvSpPr>
        <p:spPr>
          <a:xfrm>
            <a:off x="3124080" y="6248520"/>
            <a:ext cx="2895120" cy="456840"/>
          </a:xfrm>
          <a:prstGeom prst="rect">
            <a:avLst/>
          </a:prstGeom>
          <a:noFill/>
          <a:ln w="9360">
            <a:noFill/>
          </a:ln>
        </p:spPr>
        <p:txBody>
          <a:bodyPr lIns="91440" tIns="45720" rIns="91440" bIns="45720" numCol="1" spcCol="0" anchor="t">
            <a:noAutofit/>
          </a:bodyPr>
          <a:lstStyle>
            <a:lvl1pPr indent="0" algn="ctr">
              <a:buNone/>
              <a:defRPr lang="pl-PL" sz="1400" b="0" u="none" strike="noStrike">
                <a:solidFill>
                  <a:srgbClr val="000000"/>
                </a:solidFill>
                <a:uFillTx/>
                <a:latin typeface="Times New Roman"/>
              </a:defRPr>
            </a:lvl1pPr>
          </a:lstStyle>
          <a:p>
            <a:pPr indent="0" algn="ctr">
              <a:buNone/>
            </a:pPr>
            <a:r>
              <a:rPr lang="pl-PL" sz="1400" b="0" u="none" strike="noStrike">
                <a:solidFill>
                  <a:srgbClr val="000000"/>
                </a:solidFill>
                <a:uFillTx/>
                <a:latin typeface="Times New Roman"/>
              </a:rPr>
              <a:t>&lt;stopka&gt;</a:t>
            </a:r>
          </a:p>
        </p:txBody>
      </p:sp>
      <p:sp>
        <p:nvSpPr>
          <p:cNvPr id="1451" name="PlaceHolder 6"/>
          <p:cNvSpPr>
            <a:spLocks noGrp="1"/>
          </p:cNvSpPr>
          <p:nvPr>
            <p:ph type="sldNum" idx="729"/>
          </p:nvPr>
        </p:nvSpPr>
        <p:spPr>
          <a:xfrm>
            <a:off x="6553080" y="6248520"/>
            <a:ext cx="1904760" cy="456840"/>
          </a:xfrm>
          <a:prstGeom prst="rect">
            <a:avLst/>
          </a:prstGeom>
          <a:noFill/>
          <a:ln w="9360">
            <a:noFill/>
          </a:ln>
        </p:spPr>
        <p:txBody>
          <a:bodyPr lIns="91440" tIns="45720" rIns="91440" bIns="45720" numCol="1" spcCol="0" anchor="t">
            <a:noAutofit/>
          </a:bodyPr>
          <a:lstStyle>
            <a:lvl1pPr indent="0" algn="r">
              <a:lnSpc>
                <a:spcPct val="100000"/>
              </a:lnSpc>
              <a:buNone/>
              <a:defRPr lang="pl-PL" sz="1400" b="1" u="none" strike="noStrike">
                <a:solidFill>
                  <a:srgbClr val="000000"/>
                </a:solidFill>
                <a:uFillTx/>
                <a:latin typeface="Times New Roman"/>
              </a:defRPr>
            </a:lvl1pPr>
          </a:lstStyle>
          <a:p>
            <a:pPr indent="0" algn="r">
              <a:lnSpc>
                <a:spcPct val="100000"/>
              </a:lnSpc>
              <a:buNone/>
            </a:pPr>
            <a:fld id="{A30790FD-6C15-4ACF-9E45-63D771916464}" type="slidenum">
              <a:rPr lang="pl-PL" sz="1400" b="1" u="none" strike="noStrike">
                <a:solidFill>
                  <a:srgbClr val="000000"/>
                </a:solidFill>
                <a:uFillTx/>
                <a:latin typeface="Times New Roman"/>
              </a:rPr>
              <a:t>‹#›</a:t>
            </a:fld>
            <a:endParaRPr lang="pl-PL" sz="1400" b="0" u="none" strike="noStrik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4140" r:id="rId1"/>
  </p:sldLayoutIdLst>
  <p:txStyles>
    <p:titleStyle/>
    <p:bodyStyle/>
    <p:otherStyle/>
  </p:txStyles>
</p:sldMaster>
</file>

<file path=ppt/slideMasters/slideMaster227.xml><?xml version="1.0" encoding="utf-8"?>
<p:sldMaster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1452" name="PlaceHolder 1"/>
          <p:cNvSpPr>
            <a:spLocks noGrp="1"/>
          </p:cNvSpPr>
          <p:nvPr>
            <p:ph type="title"/>
          </p:nvPr>
        </p:nvSpPr>
        <p:spPr>
          <a:xfrm>
            <a:off x="1792440" y="4800600"/>
            <a:ext cx="5486040" cy="566280"/>
          </a:xfrm>
          <a:prstGeom prst="rect">
            <a:avLst/>
          </a:prstGeom>
          <a:noFill/>
          <a:ln w="0">
            <a:noFill/>
          </a:ln>
        </p:spPr>
        <p:txBody>
          <a:bodyPr lIns="91440" tIns="45720" rIns="91440" bIns="45720" numCol="1" spcCol="0" anchor="b">
            <a:noAutofit/>
          </a:bodyPr>
          <a:lstStyle/>
          <a:p>
            <a:pPr indent="0">
              <a:lnSpc>
                <a:spcPct val="100000"/>
              </a:lnSpc>
              <a:buNone/>
            </a:pPr>
            <a:r>
              <a:rPr lang="pl-PL" sz="2000" b="1" u="none" strike="noStrike">
                <a:solidFill>
                  <a:schemeClr val="dk2"/>
                </a:solidFill>
                <a:uFillTx/>
                <a:latin typeface="Times New Roman"/>
              </a:rPr>
              <a:t>Kliknij, aby edytować styl</a:t>
            </a:r>
            <a:endParaRPr lang="pl-PL" sz="2000" b="0" u="none" strike="noStrike">
              <a:solidFill>
                <a:schemeClr val="dk1"/>
              </a:solidFill>
              <a:uFillTx/>
              <a:latin typeface="Times New Roman"/>
            </a:endParaRPr>
          </a:p>
        </p:txBody>
      </p:sp>
      <p:sp>
        <p:nvSpPr>
          <p:cNvPr id="1453" name="PlaceHolder 2"/>
          <p:cNvSpPr>
            <a:spLocks noGrp="1"/>
          </p:cNvSpPr>
          <p:nvPr>
            <p:ph type="body"/>
          </p:nvPr>
        </p:nvSpPr>
        <p:spPr>
          <a:xfrm>
            <a:off x="1792440" y="612720"/>
            <a:ext cx="5486040" cy="4114440"/>
          </a:xfrm>
          <a:prstGeom prst="rect">
            <a:avLst/>
          </a:prstGeom>
          <a:noFill/>
          <a:ln w="0">
            <a:noFill/>
          </a:ln>
        </p:spPr>
        <p:txBody>
          <a:bodyPr lIns="90000" tIns="45000" rIns="90000" bIns="45000" anchor="t">
            <a:noAutofit/>
          </a:bodyPr>
          <a:lstStyle/>
          <a:p>
            <a:pPr marL="432000" indent="-324000">
              <a:spcBef>
                <a:spcPts val="1417"/>
              </a:spcBef>
              <a:buClr>
                <a:srgbClr val="000000"/>
              </a:buClr>
              <a:buSzPct val="45000"/>
              <a:buFont typeface="Wingdings" charset="2"/>
              <a:buChar char=""/>
            </a:pPr>
            <a:r>
              <a:rPr lang="pl-PL" sz="3200" b="0" u="none" strike="noStrike">
                <a:solidFill>
                  <a:schemeClr val="dk1"/>
                </a:solidFill>
                <a:uFillTx/>
                <a:latin typeface="Times New Roman"/>
              </a:rPr>
              <a:t>Kliknij, aby edytować format tekstu konspektu</a:t>
            </a:r>
          </a:p>
          <a:p>
            <a:pPr marL="864000" lvl="1" indent="-324000">
              <a:spcBef>
                <a:spcPts val="1134"/>
              </a:spcBef>
              <a:buClr>
                <a:srgbClr val="000000"/>
              </a:buClr>
              <a:buSzPct val="75000"/>
              <a:buFont typeface="Symbol" charset="2"/>
              <a:buChar char=""/>
            </a:pPr>
            <a:r>
              <a:rPr lang="pl-PL" sz="3200" b="0" u="none" strike="noStrike">
                <a:solidFill>
                  <a:schemeClr val="dk1"/>
                </a:solidFill>
                <a:uFillTx/>
                <a:latin typeface="Times New Roman"/>
              </a:rPr>
              <a:t>Drugi poziom konspektu</a:t>
            </a:r>
          </a:p>
          <a:p>
            <a:pPr marL="1296000" lvl="2" indent="-288000">
              <a:spcBef>
                <a:spcPts val="850"/>
              </a:spcBef>
              <a:buClr>
                <a:srgbClr val="000000"/>
              </a:buClr>
              <a:buSzPct val="45000"/>
              <a:buFont typeface="Wingdings" charset="2"/>
              <a:buChar char=""/>
            </a:pPr>
            <a:r>
              <a:rPr lang="pl-PL" sz="3200" b="0" u="none" strike="noStrike">
                <a:solidFill>
                  <a:schemeClr val="dk1"/>
                </a:solidFill>
                <a:uFillTx/>
                <a:latin typeface="Times New Roman"/>
              </a:rPr>
              <a:t>Trzeci poziom konspektu</a:t>
            </a:r>
          </a:p>
          <a:p>
            <a:pPr marL="1728000" lvl="3" indent="-216000">
              <a:spcBef>
                <a:spcPts val="567"/>
              </a:spcBef>
              <a:buClr>
                <a:srgbClr val="000000"/>
              </a:buClr>
              <a:buSzPct val="75000"/>
              <a:buFont typeface="Symbol" charset="2"/>
              <a:buChar char=""/>
            </a:pPr>
            <a:r>
              <a:rPr lang="pl-PL" sz="3200" b="0" u="none" strike="noStrike">
                <a:solidFill>
                  <a:schemeClr val="dk1"/>
                </a:solidFill>
                <a:uFillTx/>
                <a:latin typeface="Times New Roman"/>
              </a:rPr>
              <a:t>Czwarty poziom konspektu</a:t>
            </a:r>
          </a:p>
          <a:p>
            <a:pPr marL="2160000" lvl="4" indent="-216000">
              <a:spcBef>
                <a:spcPts val="283"/>
              </a:spcBef>
              <a:buClr>
                <a:srgbClr val="000000"/>
              </a:buClr>
              <a:buSzPct val="45000"/>
              <a:buFont typeface="Wingdings" charset="2"/>
              <a:buChar char=""/>
            </a:pPr>
            <a:r>
              <a:rPr lang="pl-PL" sz="3200" b="0" u="none" strike="noStrike">
                <a:solidFill>
                  <a:schemeClr val="dk1"/>
                </a:solidFill>
                <a:uFillTx/>
                <a:latin typeface="Times New Roman"/>
              </a:rPr>
              <a:t>Piąty poziom konspektu</a:t>
            </a:r>
          </a:p>
          <a:p>
            <a:pPr marL="2592000" lvl="5" indent="-216000">
              <a:spcBef>
                <a:spcPts val="283"/>
              </a:spcBef>
              <a:buClr>
                <a:srgbClr val="000000"/>
              </a:buClr>
              <a:buSzPct val="45000"/>
              <a:buFont typeface="Wingdings" charset="2"/>
              <a:buChar char=""/>
            </a:pPr>
            <a:r>
              <a:rPr lang="pl-PL" sz="3200" b="0" u="none" strike="noStrike">
                <a:solidFill>
                  <a:schemeClr val="dk1"/>
                </a:solidFill>
                <a:uFillTx/>
                <a:latin typeface="Times New Roman"/>
              </a:rPr>
              <a:t>Szósty poziom konspektu</a:t>
            </a:r>
          </a:p>
          <a:p>
            <a:pPr marL="3024000" lvl="6" indent="-216000">
              <a:spcBef>
                <a:spcPts val="283"/>
              </a:spcBef>
              <a:buClr>
                <a:srgbClr val="000000"/>
              </a:buClr>
              <a:buSzPct val="45000"/>
              <a:buFont typeface="Wingdings" charset="2"/>
              <a:buChar char=""/>
            </a:pPr>
            <a:r>
              <a:rPr lang="pl-PL" sz="3200" b="0" u="none" strike="noStrike">
                <a:solidFill>
                  <a:schemeClr val="dk1"/>
                </a:solidFill>
                <a:uFillTx/>
                <a:latin typeface="Times New Roman"/>
              </a:rPr>
              <a:t>Siódmy poziom konspektu</a:t>
            </a:r>
          </a:p>
        </p:txBody>
      </p:sp>
      <p:sp>
        <p:nvSpPr>
          <p:cNvPr id="1454" name="PlaceHolder 3"/>
          <p:cNvSpPr>
            <a:spLocks noGrp="1"/>
          </p:cNvSpPr>
          <p:nvPr>
            <p:ph type="body"/>
          </p:nvPr>
        </p:nvSpPr>
        <p:spPr>
          <a:xfrm>
            <a:off x="1792440" y="5367240"/>
            <a:ext cx="5486040" cy="804600"/>
          </a:xfrm>
          <a:prstGeom prst="rect">
            <a:avLst/>
          </a:prstGeom>
          <a:noFill/>
          <a:ln w="0">
            <a:noFill/>
          </a:ln>
        </p:spPr>
        <p:txBody>
          <a:bodyPr lIns="91440" tIns="45720" rIns="91440" bIns="45720" numCol="1" spcCol="0" anchor="t">
            <a:noAutofit/>
          </a:bodyPr>
          <a:lstStyle/>
          <a:p>
            <a:pPr indent="0">
              <a:lnSpc>
                <a:spcPct val="100000"/>
              </a:lnSpc>
              <a:spcBef>
                <a:spcPts val="281"/>
              </a:spcBef>
              <a:buNone/>
              <a:tabLst>
                <a:tab pos="0" algn="l"/>
              </a:tabLst>
            </a:pPr>
            <a:r>
              <a:rPr lang="pl-PL" sz="1400" b="0" u="none" strike="noStrike">
                <a:solidFill>
                  <a:schemeClr val="dk1"/>
                </a:solidFill>
                <a:uFillTx/>
                <a:latin typeface="Times New Roman"/>
              </a:rPr>
              <a:t>Kliknij, aby edytować style wzorca tekstu</a:t>
            </a:r>
          </a:p>
        </p:txBody>
      </p:sp>
      <p:sp>
        <p:nvSpPr>
          <p:cNvPr id="1455" name="PlaceHolder 4"/>
          <p:cNvSpPr>
            <a:spLocks noGrp="1"/>
          </p:cNvSpPr>
          <p:nvPr>
            <p:ph type="dt" idx="730"/>
          </p:nvPr>
        </p:nvSpPr>
        <p:spPr>
          <a:xfrm>
            <a:off x="685800" y="6248520"/>
            <a:ext cx="1904760" cy="456840"/>
          </a:xfrm>
          <a:prstGeom prst="rect">
            <a:avLst/>
          </a:prstGeom>
          <a:noFill/>
          <a:ln w="9360">
            <a:noFill/>
          </a:ln>
        </p:spPr>
        <p:txBody>
          <a:bodyPr lIns="91440" tIns="45720" rIns="91440" bIns="45720" numCol="1" spcCol="0" anchor="t">
            <a:noAutofit/>
          </a:bodyPr>
          <a:lstStyle>
            <a:lvl1pPr indent="0">
              <a:buNone/>
              <a:defRPr lang="pl-PL" sz="1400" b="0" u="none" strike="noStrike">
                <a:solidFill>
                  <a:srgbClr val="000000"/>
                </a:solidFill>
                <a:uFillTx/>
                <a:latin typeface="Times New Roman"/>
              </a:defRPr>
            </a:lvl1pPr>
          </a:lstStyle>
          <a:p>
            <a:pPr indent="0">
              <a:buNone/>
            </a:pPr>
            <a:r>
              <a:rPr lang="pl-PL" sz="1400" b="0" u="none" strike="noStrike">
                <a:solidFill>
                  <a:srgbClr val="000000"/>
                </a:solidFill>
                <a:uFillTx/>
                <a:latin typeface="Times New Roman"/>
              </a:rPr>
              <a:t>&lt;data/godzina&gt;</a:t>
            </a:r>
          </a:p>
        </p:txBody>
      </p:sp>
      <p:sp>
        <p:nvSpPr>
          <p:cNvPr id="1456" name="PlaceHolder 5"/>
          <p:cNvSpPr>
            <a:spLocks noGrp="1"/>
          </p:cNvSpPr>
          <p:nvPr>
            <p:ph type="ftr" idx="731"/>
          </p:nvPr>
        </p:nvSpPr>
        <p:spPr>
          <a:xfrm>
            <a:off x="3124080" y="6248520"/>
            <a:ext cx="2895120" cy="456840"/>
          </a:xfrm>
          <a:prstGeom prst="rect">
            <a:avLst/>
          </a:prstGeom>
          <a:noFill/>
          <a:ln w="9360">
            <a:noFill/>
          </a:ln>
        </p:spPr>
        <p:txBody>
          <a:bodyPr lIns="91440" tIns="45720" rIns="91440" bIns="45720" numCol="1" spcCol="0" anchor="t">
            <a:noAutofit/>
          </a:bodyPr>
          <a:lstStyle>
            <a:lvl1pPr indent="0" algn="ctr">
              <a:buNone/>
              <a:defRPr lang="pl-PL" sz="1400" b="0" u="none" strike="noStrike">
                <a:solidFill>
                  <a:srgbClr val="000000"/>
                </a:solidFill>
                <a:uFillTx/>
                <a:latin typeface="Times New Roman"/>
              </a:defRPr>
            </a:lvl1pPr>
          </a:lstStyle>
          <a:p>
            <a:pPr indent="0" algn="ctr">
              <a:buNone/>
            </a:pPr>
            <a:r>
              <a:rPr lang="pl-PL" sz="1400" b="0" u="none" strike="noStrike">
                <a:solidFill>
                  <a:srgbClr val="000000"/>
                </a:solidFill>
                <a:uFillTx/>
                <a:latin typeface="Times New Roman"/>
              </a:rPr>
              <a:t>&lt;stopka&gt;</a:t>
            </a:r>
          </a:p>
        </p:txBody>
      </p:sp>
      <p:sp>
        <p:nvSpPr>
          <p:cNvPr id="1457" name="PlaceHolder 6"/>
          <p:cNvSpPr>
            <a:spLocks noGrp="1"/>
          </p:cNvSpPr>
          <p:nvPr>
            <p:ph type="sldNum" idx="732"/>
          </p:nvPr>
        </p:nvSpPr>
        <p:spPr>
          <a:xfrm>
            <a:off x="6553080" y="6248520"/>
            <a:ext cx="1904760" cy="456840"/>
          </a:xfrm>
          <a:prstGeom prst="rect">
            <a:avLst/>
          </a:prstGeom>
          <a:noFill/>
          <a:ln w="9360">
            <a:noFill/>
          </a:ln>
        </p:spPr>
        <p:txBody>
          <a:bodyPr lIns="91440" tIns="45720" rIns="91440" bIns="45720" numCol="1" spcCol="0" anchor="t">
            <a:noAutofit/>
          </a:bodyPr>
          <a:lstStyle>
            <a:lvl1pPr indent="0" algn="r">
              <a:lnSpc>
                <a:spcPct val="100000"/>
              </a:lnSpc>
              <a:buNone/>
              <a:defRPr lang="pl-PL" sz="1400" b="1" u="none" strike="noStrike">
                <a:solidFill>
                  <a:srgbClr val="000000"/>
                </a:solidFill>
                <a:uFillTx/>
                <a:latin typeface="Times New Roman"/>
              </a:defRPr>
            </a:lvl1pPr>
          </a:lstStyle>
          <a:p>
            <a:pPr indent="0" algn="r">
              <a:lnSpc>
                <a:spcPct val="100000"/>
              </a:lnSpc>
              <a:buNone/>
            </a:pPr>
            <a:fld id="{0200F9B2-ED10-4336-8403-0ACF11C4633C}" type="slidenum">
              <a:rPr lang="pl-PL" sz="1400" b="1" u="none" strike="noStrike">
                <a:solidFill>
                  <a:srgbClr val="000000"/>
                </a:solidFill>
                <a:uFillTx/>
                <a:latin typeface="Times New Roman"/>
              </a:rPr>
              <a:t>‹#›</a:t>
            </a:fld>
            <a:endParaRPr lang="pl-PL" sz="1400" b="0" u="none" strike="noStrik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4142" r:id="rId1"/>
  </p:sldLayoutIdLst>
  <p:txStyles>
    <p:titleStyle/>
    <p:bodyStyle/>
    <p:otherStyle/>
  </p:txStyles>
</p:sldMaster>
</file>

<file path=ppt/slideMasters/slideMaster228.xml><?xml version="1.0" encoding="utf-8"?>
<p:sldMaster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17" name="PlaceHolder 1"/>
          <p:cNvSpPr>
            <a:spLocks noGrp="1"/>
          </p:cNvSpPr>
          <p:nvPr>
            <p:ph type="title"/>
          </p:nvPr>
        </p:nvSpPr>
        <p:spPr>
          <a:xfrm>
            <a:off x="685800" y="609480"/>
            <a:ext cx="7772040" cy="1142640"/>
          </a:xfrm>
          <a:prstGeom prst="rect">
            <a:avLst/>
          </a:prstGeom>
          <a:noFill/>
          <a:ln w="0">
            <a:noFill/>
          </a:ln>
        </p:spPr>
        <p:txBody>
          <a:bodyPr lIns="91080" tIns="45360" rIns="91080" bIns="45360" numCol="1" spcCol="0" anchor="ctr">
            <a:noAutofit/>
          </a:bodyPr>
          <a:lstStyle/>
          <a:p>
            <a:pPr indent="0" algn="ctr">
              <a:lnSpc>
                <a:spcPct val="100000"/>
              </a:lnSpc>
              <a:buNone/>
            </a:pPr>
            <a:r>
              <a:rPr lang="pl-PL" sz="4400" b="0" u="none" strike="noStrike">
                <a:solidFill>
                  <a:schemeClr val="dk2"/>
                </a:solidFill>
                <a:uFillTx/>
                <a:latin typeface="Times New Roman"/>
              </a:rPr>
              <a:t>Kliknij, aby edytować styl</a:t>
            </a:r>
            <a:endParaRPr lang="pl-PL" sz="4400" b="0" u="none" strike="noStrike">
              <a:solidFill>
                <a:schemeClr val="dk1"/>
              </a:solidFill>
              <a:uFillTx/>
              <a:latin typeface="Times New Roman"/>
            </a:endParaRPr>
          </a:p>
        </p:txBody>
      </p:sp>
      <p:sp>
        <p:nvSpPr>
          <p:cNvPr id="18" name="PlaceHolder 2"/>
          <p:cNvSpPr>
            <a:spLocks noGrp="1"/>
          </p:cNvSpPr>
          <p:nvPr>
            <p:ph type="body"/>
          </p:nvPr>
        </p:nvSpPr>
        <p:spPr>
          <a:xfrm>
            <a:off x="685800" y="1981080"/>
            <a:ext cx="7772040" cy="4114440"/>
          </a:xfrm>
          <a:prstGeom prst="rect">
            <a:avLst/>
          </a:prstGeom>
          <a:noFill/>
          <a:ln w="0">
            <a:noFill/>
          </a:ln>
        </p:spPr>
        <p:txBody>
          <a:bodyPr lIns="91080" tIns="45360" rIns="91080" bIns="45360" numCol="1" spcCol="0" anchor="t">
            <a:noAutofit/>
          </a:bodyPr>
          <a:lstStyle/>
          <a:p>
            <a:pPr marL="341280" indent="-341280">
              <a:lnSpc>
                <a:spcPct val="100000"/>
              </a:lnSpc>
              <a:spcBef>
                <a:spcPts val="641"/>
              </a:spcBef>
              <a:buClr>
                <a:srgbClr val="000000"/>
              </a:buClr>
              <a:buFont typeface="Symbol" charset="2"/>
              <a:buChar char=""/>
            </a:pPr>
            <a:r>
              <a:rPr lang="pl-PL" sz="3200" b="0" u="none" strike="noStrike">
                <a:solidFill>
                  <a:schemeClr val="dk1"/>
                </a:solidFill>
                <a:uFillTx/>
                <a:latin typeface="Times New Roman"/>
              </a:rPr>
              <a:t>Kliknij, aby edytować style wzorca tekstu</a:t>
            </a:r>
          </a:p>
          <a:p>
            <a:pPr marL="739440" lvl="1" indent="-284400">
              <a:lnSpc>
                <a:spcPct val="100000"/>
              </a:lnSpc>
              <a:spcBef>
                <a:spcPts val="561"/>
              </a:spcBef>
              <a:buClr>
                <a:srgbClr val="000000"/>
              </a:buClr>
              <a:buFont typeface="Symbol" charset="2"/>
              <a:buChar char=""/>
            </a:pPr>
            <a:r>
              <a:rPr lang="pl-PL" sz="2800" b="0" u="none" strike="noStrike">
                <a:solidFill>
                  <a:schemeClr val="dk1"/>
                </a:solidFill>
                <a:uFillTx/>
                <a:latin typeface="Times New Roman"/>
              </a:rPr>
              <a:t>Drugi poziom</a:t>
            </a:r>
          </a:p>
          <a:p>
            <a:pPr marL="1137960" lvl="2" indent="-227520">
              <a:lnSpc>
                <a:spcPct val="100000"/>
              </a:lnSpc>
              <a:spcBef>
                <a:spcPts val="479"/>
              </a:spcBef>
              <a:buClr>
                <a:srgbClr val="000000"/>
              </a:buClr>
              <a:buFont typeface="Symbol" charset="2"/>
              <a:buChar char=""/>
            </a:pPr>
            <a:r>
              <a:rPr lang="pl-PL" sz="2400" b="0" u="none" strike="noStrike">
                <a:solidFill>
                  <a:schemeClr val="dk1"/>
                </a:solidFill>
                <a:uFillTx/>
                <a:latin typeface="Times New Roman"/>
              </a:rPr>
              <a:t>Trzeci poziom</a:t>
            </a:r>
          </a:p>
          <a:p>
            <a:pPr marL="1593000" lvl="3" indent="-227520">
              <a:lnSpc>
                <a:spcPct val="100000"/>
              </a:lnSpc>
              <a:spcBef>
                <a:spcPts val="400"/>
              </a:spcBef>
              <a:buClr>
                <a:srgbClr val="000000"/>
              </a:buClr>
              <a:buFont typeface="Symbol" charset="2"/>
              <a:buChar char=""/>
            </a:pPr>
            <a:r>
              <a:rPr lang="pl-PL" sz="2000" b="0" u="none" strike="noStrike">
                <a:solidFill>
                  <a:schemeClr val="dk1"/>
                </a:solidFill>
                <a:uFillTx/>
                <a:latin typeface="Times New Roman"/>
              </a:rPr>
              <a:t>Czwarty poziom</a:t>
            </a:r>
          </a:p>
          <a:p>
            <a:pPr marL="2048040" lvl="4" indent="-227520">
              <a:lnSpc>
                <a:spcPct val="100000"/>
              </a:lnSpc>
              <a:spcBef>
                <a:spcPts val="400"/>
              </a:spcBef>
              <a:buClr>
                <a:srgbClr val="000000"/>
              </a:buClr>
              <a:buFont typeface="OpenSymbol"/>
              <a:buChar char="»"/>
            </a:pPr>
            <a:r>
              <a:rPr lang="pl-PL" sz="2000" b="0" u="none" strike="noStrike">
                <a:solidFill>
                  <a:schemeClr val="dk1"/>
                </a:solidFill>
                <a:uFillTx/>
                <a:latin typeface="Times New Roman"/>
              </a:rPr>
              <a:t>Piąty poziom</a:t>
            </a:r>
          </a:p>
        </p:txBody>
      </p:sp>
      <p:sp>
        <p:nvSpPr>
          <p:cNvPr id="19" name="PlaceHolder 3"/>
          <p:cNvSpPr>
            <a:spLocks noGrp="1"/>
          </p:cNvSpPr>
          <p:nvPr>
            <p:ph type="dt" idx="10"/>
          </p:nvPr>
        </p:nvSpPr>
        <p:spPr>
          <a:xfrm>
            <a:off x="685800" y="6248520"/>
            <a:ext cx="1904760" cy="456840"/>
          </a:xfrm>
          <a:prstGeom prst="rect">
            <a:avLst/>
          </a:prstGeom>
          <a:noFill/>
          <a:ln w="9360">
            <a:noFill/>
          </a:ln>
        </p:spPr>
        <p:txBody>
          <a:bodyPr lIns="91080" tIns="45360" rIns="91080" bIns="45360" numCol="1" spcCol="0" anchor="t">
            <a:noAutofit/>
          </a:bodyPr>
          <a:lstStyle>
            <a:lvl1pPr indent="0">
              <a:buNone/>
              <a:defRPr lang="pl-PL" sz="1400" b="0" u="none" strike="noStrike">
                <a:solidFill>
                  <a:srgbClr val="000000"/>
                </a:solidFill>
                <a:uFillTx/>
                <a:latin typeface="Times New Roman"/>
              </a:defRPr>
            </a:lvl1pPr>
          </a:lstStyle>
          <a:p>
            <a:r>
              <a:t>&lt;data/godzina&gt;</a:t>
            </a:r>
          </a:p>
        </p:txBody>
      </p:sp>
      <p:sp>
        <p:nvSpPr>
          <p:cNvPr id="20" name="PlaceHolder 4"/>
          <p:cNvSpPr>
            <a:spLocks noGrp="1"/>
          </p:cNvSpPr>
          <p:nvPr>
            <p:ph type="ftr" idx="11"/>
          </p:nvPr>
        </p:nvSpPr>
        <p:spPr>
          <a:xfrm>
            <a:off x="3124080" y="6248520"/>
            <a:ext cx="2895120" cy="456840"/>
          </a:xfrm>
          <a:prstGeom prst="rect">
            <a:avLst/>
          </a:prstGeom>
          <a:noFill/>
          <a:ln w="9360">
            <a:noFill/>
          </a:ln>
        </p:spPr>
        <p:txBody>
          <a:bodyPr lIns="91080" tIns="45360" rIns="91080" bIns="45360" numCol="1" spcCol="0" anchor="t">
            <a:noAutofit/>
          </a:bodyPr>
          <a:lstStyle>
            <a:lvl1pPr indent="0" algn="ctr">
              <a:buNone/>
              <a:defRPr lang="pl-PL" sz="1400" b="0" u="none" strike="noStrike">
                <a:solidFill>
                  <a:srgbClr val="000000"/>
                </a:solidFill>
                <a:uFillTx/>
                <a:latin typeface="Times New Roman"/>
              </a:defRPr>
            </a:lvl1pPr>
          </a:lstStyle>
          <a:p>
            <a:r>
              <a:t>&lt;stopka&gt;</a:t>
            </a:r>
          </a:p>
        </p:txBody>
      </p:sp>
      <p:sp>
        <p:nvSpPr>
          <p:cNvPr id="21" name="PlaceHolder 5"/>
          <p:cNvSpPr>
            <a:spLocks noGrp="1"/>
          </p:cNvSpPr>
          <p:nvPr>
            <p:ph type="sldNum" idx="12"/>
          </p:nvPr>
        </p:nvSpPr>
        <p:spPr>
          <a:xfrm>
            <a:off x="6553080" y="6248520"/>
            <a:ext cx="1904760" cy="456840"/>
          </a:xfrm>
          <a:prstGeom prst="rect">
            <a:avLst/>
          </a:prstGeom>
          <a:noFill/>
          <a:ln w="9360">
            <a:noFill/>
          </a:ln>
        </p:spPr>
        <p:txBody>
          <a:bodyPr lIns="91080" tIns="45360" rIns="91080" bIns="45360" numCol="1" spcCol="0" anchor="t">
            <a:noAutofit/>
          </a:bodyPr>
          <a:lstStyle>
            <a:lvl1pPr indent="0" algn="r">
              <a:lnSpc>
                <a:spcPct val="100000"/>
              </a:lnSpc>
              <a:buNone/>
              <a:defRPr lang="pl-PL" sz="1400" b="0" u="none" strike="noStrike">
                <a:solidFill>
                  <a:schemeClr val="dk1"/>
                </a:solidFill>
                <a:uFillTx/>
                <a:latin typeface="Times New Roman"/>
              </a:defRPr>
            </a:lvl1pPr>
          </a:lstStyle>
          <a:p>
            <a:fld id="{5BB95C34-452A-4493-8D1C-4CB496E852A3}" type="slidenum">
              <a:rPr>
                <a:solidFill>
                  <a:srgbClr val="000000"/>
                </a:solidFill>
              </a:rPr>
              <a:pPr/>
              <a:t>‹#›</a:t>
            </a:fld>
            <a:endParaRPr>
              <a:solidFill>
                <a:srgbClr val="000000"/>
              </a:solidFill>
            </a:endParaRPr>
          </a:p>
        </p:txBody>
      </p:sp>
    </p:spTree>
    <p:extLst>
      <p:ext uri="{BB962C8B-B14F-4D97-AF65-F5344CB8AC3E}">
        <p14:creationId xmlns:p14="http://schemas.microsoft.com/office/powerpoint/2010/main" val="1895052625"/>
      </p:ext>
    </p:extLst>
  </p:cSld>
  <p:clrMap bg1="lt1" tx1="dk1" bg2="lt2" tx2="dk2" accent1="accent1" accent2="accent2" accent3="accent3" accent4="accent4" accent5="accent5" accent6="accent6" hlink="hlink" folHlink="folHlink"/>
  <p:sldLayoutIdLst>
    <p:sldLayoutId id="214748414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9.xml><?xml version="1.0" encoding="utf-8"?>
<p:sldMaster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1122" name="PlaceHolder 1"/>
          <p:cNvSpPr>
            <a:spLocks noGrp="1"/>
          </p:cNvSpPr>
          <p:nvPr>
            <p:ph type="title"/>
          </p:nvPr>
        </p:nvSpPr>
        <p:spPr>
          <a:xfrm>
            <a:off x="685800" y="2130480"/>
            <a:ext cx="7772040" cy="1469520"/>
          </a:xfrm>
          <a:prstGeom prst="rect">
            <a:avLst/>
          </a:prstGeom>
          <a:noFill/>
          <a:ln w="0">
            <a:noFill/>
          </a:ln>
        </p:spPr>
        <p:txBody>
          <a:bodyPr lIns="91440" tIns="45720" rIns="91440" bIns="45720" numCol="1" spcCol="0" anchor="ctr">
            <a:noAutofit/>
          </a:bodyPr>
          <a:lstStyle/>
          <a:p>
            <a:pPr indent="0" algn="ctr">
              <a:lnSpc>
                <a:spcPct val="100000"/>
              </a:lnSpc>
              <a:buNone/>
            </a:pPr>
            <a:r>
              <a:rPr lang="pl-PL" sz="4400" b="0" u="none" strike="noStrike">
                <a:solidFill>
                  <a:schemeClr val="dk2"/>
                </a:solidFill>
                <a:uFillTx/>
                <a:latin typeface="Times New Roman"/>
              </a:rPr>
              <a:t>Kliknij, aby edytować styl</a:t>
            </a:r>
            <a:endParaRPr lang="pl-PL" sz="4400" b="0" u="none" strike="noStrike">
              <a:solidFill>
                <a:schemeClr val="dk1"/>
              </a:solidFill>
              <a:uFillTx/>
              <a:latin typeface="Times New Roman"/>
            </a:endParaRPr>
          </a:p>
        </p:txBody>
      </p:sp>
      <p:sp>
        <p:nvSpPr>
          <p:cNvPr id="1123" name="PlaceHolder 2"/>
          <p:cNvSpPr>
            <a:spLocks noGrp="1"/>
          </p:cNvSpPr>
          <p:nvPr>
            <p:ph type="dt" idx="568"/>
          </p:nvPr>
        </p:nvSpPr>
        <p:spPr>
          <a:xfrm>
            <a:off x="685800" y="6248520"/>
            <a:ext cx="1904760" cy="456840"/>
          </a:xfrm>
          <a:prstGeom prst="rect">
            <a:avLst/>
          </a:prstGeom>
          <a:noFill/>
          <a:ln w="9360">
            <a:noFill/>
          </a:ln>
        </p:spPr>
        <p:txBody>
          <a:bodyPr lIns="91440" tIns="45720" rIns="91440" bIns="45720" numCol="1" spcCol="0" anchor="t">
            <a:noAutofit/>
          </a:bodyPr>
          <a:lstStyle>
            <a:lvl1pPr indent="0">
              <a:buNone/>
              <a:defRPr lang="pl-PL" sz="1400" b="0" u="none" strike="noStrike">
                <a:solidFill>
                  <a:srgbClr val="000000"/>
                </a:solidFill>
                <a:uFillTx/>
                <a:latin typeface="Times New Roman"/>
              </a:defRPr>
            </a:lvl1pPr>
          </a:lstStyle>
          <a:p>
            <a:r>
              <a:t>&lt;data/godzina&gt;</a:t>
            </a:r>
          </a:p>
        </p:txBody>
      </p:sp>
      <p:sp>
        <p:nvSpPr>
          <p:cNvPr id="1124" name="PlaceHolder 3"/>
          <p:cNvSpPr>
            <a:spLocks noGrp="1"/>
          </p:cNvSpPr>
          <p:nvPr>
            <p:ph type="ftr" idx="569"/>
          </p:nvPr>
        </p:nvSpPr>
        <p:spPr>
          <a:xfrm>
            <a:off x="3124080" y="6248520"/>
            <a:ext cx="2895120" cy="456840"/>
          </a:xfrm>
          <a:prstGeom prst="rect">
            <a:avLst/>
          </a:prstGeom>
          <a:noFill/>
          <a:ln w="9360">
            <a:noFill/>
          </a:ln>
        </p:spPr>
        <p:txBody>
          <a:bodyPr lIns="91440" tIns="45720" rIns="91440" bIns="45720" numCol="1" spcCol="0" anchor="t">
            <a:noAutofit/>
          </a:bodyPr>
          <a:lstStyle>
            <a:lvl1pPr indent="0" algn="ctr">
              <a:buNone/>
              <a:defRPr lang="pl-PL" sz="1400" b="0" u="none" strike="noStrike">
                <a:solidFill>
                  <a:srgbClr val="000000"/>
                </a:solidFill>
                <a:uFillTx/>
                <a:latin typeface="Times New Roman"/>
              </a:defRPr>
            </a:lvl1pPr>
          </a:lstStyle>
          <a:p>
            <a:r>
              <a:t>&lt;stopka&gt;</a:t>
            </a:r>
          </a:p>
        </p:txBody>
      </p:sp>
      <p:sp>
        <p:nvSpPr>
          <p:cNvPr id="1125" name="PlaceHolder 4"/>
          <p:cNvSpPr>
            <a:spLocks noGrp="1"/>
          </p:cNvSpPr>
          <p:nvPr>
            <p:ph type="sldNum" idx="570"/>
          </p:nvPr>
        </p:nvSpPr>
        <p:spPr>
          <a:xfrm>
            <a:off x="6553080" y="6248520"/>
            <a:ext cx="1904760" cy="456840"/>
          </a:xfrm>
          <a:prstGeom prst="rect">
            <a:avLst/>
          </a:prstGeom>
          <a:noFill/>
          <a:ln w="9360">
            <a:noFill/>
          </a:ln>
        </p:spPr>
        <p:txBody>
          <a:bodyPr lIns="91440" tIns="45720" rIns="91440" bIns="45720" numCol="1" spcCol="0" anchor="t">
            <a:noAutofit/>
          </a:bodyPr>
          <a:lstStyle>
            <a:lvl1pPr indent="0" algn="r">
              <a:lnSpc>
                <a:spcPct val="100000"/>
              </a:lnSpc>
              <a:buNone/>
              <a:defRPr lang="pl-PL" sz="1400" b="1" u="none" strike="noStrike">
                <a:solidFill>
                  <a:srgbClr val="000000"/>
                </a:solidFill>
                <a:uFillTx/>
                <a:latin typeface="Times New Roman"/>
              </a:defRPr>
            </a:lvl1pPr>
          </a:lstStyle>
          <a:p>
            <a:fld id="{05501803-9FBE-4BE5-9B74-2D7A70739E81}" type="slidenum">
              <a:rPr/>
              <a:pPr/>
              <a:t>‹#›</a:t>
            </a:fld>
            <a:endParaRPr b="0"/>
          </a:p>
        </p:txBody>
      </p:sp>
      <p:sp>
        <p:nvSpPr>
          <p:cNvPr id="1126" name="PlaceHolder 5"/>
          <p:cNvSpPr>
            <a:spLocks noGrp="1"/>
          </p:cNvSpPr>
          <p:nvPr>
            <p:ph type="body"/>
          </p:nvPr>
        </p:nvSpPr>
        <p:spPr>
          <a:xfrm>
            <a:off x="457200" y="1604520"/>
            <a:ext cx="8229240" cy="397728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pl-PL" sz="3200" b="0" u="none" strike="noStrike">
                <a:solidFill>
                  <a:schemeClr val="dk1"/>
                </a:solidFill>
                <a:uFillTx/>
                <a:latin typeface="Times New Roman"/>
              </a:rPr>
              <a:t>Kliknij, aby edytować format tekstu konspektu</a:t>
            </a:r>
          </a:p>
          <a:p>
            <a:pPr marL="864000" lvl="1" indent="-324000">
              <a:spcBef>
                <a:spcPts val="1134"/>
              </a:spcBef>
              <a:buClr>
                <a:srgbClr val="000000"/>
              </a:buClr>
              <a:buSzPct val="75000"/>
              <a:buFont typeface="Symbol" charset="2"/>
              <a:buChar char=""/>
            </a:pPr>
            <a:r>
              <a:rPr lang="pl-PL" sz="2400" b="0" u="none" strike="noStrike">
                <a:solidFill>
                  <a:schemeClr val="dk1"/>
                </a:solidFill>
                <a:uFillTx/>
                <a:latin typeface="Times New Roman"/>
              </a:rPr>
              <a:t>Drugi poziom konspektu</a:t>
            </a:r>
          </a:p>
          <a:p>
            <a:pPr marL="1296000" lvl="2" indent="-288000">
              <a:spcBef>
                <a:spcPts val="850"/>
              </a:spcBef>
              <a:buClr>
                <a:srgbClr val="000000"/>
              </a:buClr>
              <a:buSzPct val="45000"/>
              <a:buFont typeface="Wingdings" charset="2"/>
              <a:buChar char=""/>
            </a:pPr>
            <a:r>
              <a:rPr lang="pl-PL" sz="2000" b="0" u="none" strike="noStrike">
                <a:solidFill>
                  <a:schemeClr val="dk1"/>
                </a:solidFill>
                <a:uFillTx/>
                <a:latin typeface="Times New Roman"/>
              </a:rPr>
              <a:t>Trzeci poziom konspektu</a:t>
            </a:r>
          </a:p>
          <a:p>
            <a:pPr marL="1728000" lvl="3" indent="-216000">
              <a:spcBef>
                <a:spcPts val="567"/>
              </a:spcBef>
              <a:buClr>
                <a:srgbClr val="000000"/>
              </a:buClr>
              <a:buSzPct val="75000"/>
              <a:buFont typeface="Symbol" charset="2"/>
              <a:buChar char=""/>
            </a:pPr>
            <a:r>
              <a:rPr lang="pl-PL" sz="2000" b="0" u="none" strike="noStrike">
                <a:solidFill>
                  <a:schemeClr val="dk1"/>
                </a:solidFill>
                <a:uFillTx/>
                <a:latin typeface="Times New Roman"/>
              </a:rPr>
              <a:t>Czwarty poziom konspektu</a:t>
            </a:r>
          </a:p>
          <a:p>
            <a:pPr marL="2160000" lvl="4" indent="-216000">
              <a:spcBef>
                <a:spcPts val="283"/>
              </a:spcBef>
              <a:buClr>
                <a:srgbClr val="000000"/>
              </a:buClr>
              <a:buSzPct val="45000"/>
              <a:buFont typeface="Wingdings" charset="2"/>
              <a:buChar char=""/>
            </a:pPr>
            <a:r>
              <a:rPr lang="pl-PL" sz="2000" b="0" u="none" strike="noStrike">
                <a:solidFill>
                  <a:schemeClr val="dk1"/>
                </a:solidFill>
                <a:uFillTx/>
                <a:latin typeface="Times New Roman"/>
              </a:rPr>
              <a:t>Piąty poziom konspektu</a:t>
            </a:r>
          </a:p>
          <a:p>
            <a:pPr marL="2592000" lvl="5" indent="-216000">
              <a:spcBef>
                <a:spcPts val="283"/>
              </a:spcBef>
              <a:buClr>
                <a:srgbClr val="000000"/>
              </a:buClr>
              <a:buSzPct val="45000"/>
              <a:buFont typeface="Wingdings" charset="2"/>
              <a:buChar char=""/>
            </a:pPr>
            <a:r>
              <a:rPr lang="pl-PL" sz="2000" b="0" u="none" strike="noStrike">
                <a:solidFill>
                  <a:schemeClr val="dk1"/>
                </a:solidFill>
                <a:uFillTx/>
                <a:latin typeface="Times New Roman"/>
              </a:rPr>
              <a:t>Szósty poziom konspektu</a:t>
            </a:r>
          </a:p>
          <a:p>
            <a:pPr marL="3024000" lvl="6" indent="-216000">
              <a:spcBef>
                <a:spcPts val="283"/>
              </a:spcBef>
              <a:buClr>
                <a:srgbClr val="000000"/>
              </a:buClr>
              <a:buSzPct val="45000"/>
              <a:buFont typeface="Wingdings" charset="2"/>
              <a:buChar char=""/>
            </a:pPr>
            <a:r>
              <a:rPr lang="pl-PL" sz="2000" b="0" u="none" strike="noStrike">
                <a:solidFill>
                  <a:schemeClr val="dk1"/>
                </a:solidFill>
                <a:uFillTx/>
                <a:latin typeface="Times New Roman"/>
              </a:rPr>
              <a:t>Siódmy poziom konspektu</a:t>
            </a:r>
          </a:p>
        </p:txBody>
      </p:sp>
    </p:spTree>
    <p:extLst>
      <p:ext uri="{BB962C8B-B14F-4D97-AF65-F5344CB8AC3E}">
        <p14:creationId xmlns:p14="http://schemas.microsoft.com/office/powerpoint/2010/main" val="54950013"/>
      </p:ext>
    </p:extLst>
  </p:cSld>
  <p:clrMap bg1="lt1" tx1="dk1" bg2="lt2" tx2="dk2" accent1="accent1" accent2="accent2" accent3="accent3" accent4="accent4" accent5="accent5" accent6="accent6" hlink="hlink" folHlink="folHlink"/>
  <p:sldLayoutIdLst>
    <p:sldLayoutId id="2147484146"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134" name="PlaceHolder 1"/>
          <p:cNvSpPr>
            <a:spLocks noGrp="1"/>
          </p:cNvSpPr>
          <p:nvPr>
            <p:ph type="title"/>
          </p:nvPr>
        </p:nvSpPr>
        <p:spPr>
          <a:xfrm>
            <a:off x="685800" y="2130480"/>
            <a:ext cx="7772040" cy="1469520"/>
          </a:xfrm>
          <a:prstGeom prst="rect">
            <a:avLst/>
          </a:prstGeom>
          <a:noFill/>
          <a:ln w="0">
            <a:noFill/>
          </a:ln>
        </p:spPr>
        <p:txBody>
          <a:bodyPr lIns="90360" tIns="45360" rIns="90360" bIns="45360" numCol="1" spcCol="0" anchor="ctr">
            <a:noAutofit/>
          </a:bodyPr>
          <a:lstStyle/>
          <a:p>
            <a:pPr indent="0" algn="ctr">
              <a:lnSpc>
                <a:spcPct val="100000"/>
              </a:lnSpc>
              <a:buNone/>
            </a:pPr>
            <a:r>
              <a:rPr lang="pl-PL" sz="4400" b="0" u="none" strike="noStrike">
                <a:solidFill>
                  <a:schemeClr val="dk2"/>
                </a:solidFill>
                <a:uFillTx/>
                <a:latin typeface="Times New Roman"/>
              </a:rPr>
              <a:t>Kliknij, aby edytować styl</a:t>
            </a:r>
            <a:endParaRPr lang="pl-PL" sz="4400" b="0" u="none" strike="noStrike">
              <a:solidFill>
                <a:schemeClr val="dk1"/>
              </a:solidFill>
              <a:uFillTx/>
              <a:latin typeface="Times New Roman"/>
            </a:endParaRPr>
          </a:p>
        </p:txBody>
      </p:sp>
      <p:sp>
        <p:nvSpPr>
          <p:cNvPr id="135" name="PlaceHolder 2"/>
          <p:cNvSpPr>
            <a:spLocks noGrp="1"/>
          </p:cNvSpPr>
          <p:nvPr>
            <p:ph type="dt" idx="67"/>
          </p:nvPr>
        </p:nvSpPr>
        <p:spPr>
          <a:xfrm>
            <a:off x="685800" y="6248520"/>
            <a:ext cx="1904760" cy="456840"/>
          </a:xfrm>
          <a:prstGeom prst="rect">
            <a:avLst/>
          </a:prstGeom>
          <a:noFill/>
          <a:ln w="0">
            <a:noFill/>
          </a:ln>
        </p:spPr>
        <p:txBody>
          <a:bodyPr lIns="90360" tIns="45360" rIns="90360" bIns="45360" numCol="1" spcCol="0" anchor="t">
            <a:noAutofit/>
          </a:bodyPr>
          <a:lstStyle>
            <a:lvl1pPr indent="0">
              <a:buNone/>
              <a:defRPr lang="pl-PL" sz="1400" b="0" u="none" strike="noStrike">
                <a:solidFill>
                  <a:srgbClr val="000000"/>
                </a:solidFill>
                <a:uFillTx/>
                <a:latin typeface="Times New Roman"/>
              </a:defRPr>
            </a:lvl1pPr>
          </a:lstStyle>
          <a:p>
            <a:pPr indent="0">
              <a:buNone/>
            </a:pPr>
            <a:r>
              <a:rPr lang="pl-PL" sz="1400" b="0" u="none" strike="noStrike">
                <a:solidFill>
                  <a:srgbClr val="000000"/>
                </a:solidFill>
                <a:uFillTx/>
                <a:latin typeface="Times New Roman"/>
              </a:rPr>
              <a:t>&lt;data/godzina&gt;</a:t>
            </a:r>
          </a:p>
        </p:txBody>
      </p:sp>
      <p:sp>
        <p:nvSpPr>
          <p:cNvPr id="136" name="PlaceHolder 3"/>
          <p:cNvSpPr>
            <a:spLocks noGrp="1"/>
          </p:cNvSpPr>
          <p:nvPr>
            <p:ph type="ftr" idx="68"/>
          </p:nvPr>
        </p:nvSpPr>
        <p:spPr>
          <a:xfrm>
            <a:off x="3124080" y="6248520"/>
            <a:ext cx="2895120" cy="456840"/>
          </a:xfrm>
          <a:prstGeom prst="rect">
            <a:avLst/>
          </a:prstGeom>
          <a:noFill/>
          <a:ln w="0">
            <a:noFill/>
          </a:ln>
        </p:spPr>
        <p:txBody>
          <a:bodyPr lIns="90360" tIns="45360" rIns="90360" bIns="45360" numCol="1" spcCol="0" anchor="t">
            <a:noAutofit/>
          </a:bodyPr>
          <a:lstStyle>
            <a:lvl1pPr indent="0" algn="ctr">
              <a:buNone/>
              <a:defRPr lang="pl-PL" sz="1400" b="0" u="none" strike="noStrike">
                <a:solidFill>
                  <a:srgbClr val="000000"/>
                </a:solidFill>
                <a:uFillTx/>
                <a:latin typeface="Times New Roman"/>
              </a:defRPr>
            </a:lvl1pPr>
          </a:lstStyle>
          <a:p>
            <a:pPr indent="0" algn="ctr">
              <a:buNone/>
            </a:pPr>
            <a:r>
              <a:rPr lang="pl-PL" sz="1400" b="0" u="none" strike="noStrike">
                <a:solidFill>
                  <a:srgbClr val="000000"/>
                </a:solidFill>
                <a:uFillTx/>
                <a:latin typeface="Times New Roman"/>
              </a:rPr>
              <a:t>&lt;stopka&gt;</a:t>
            </a:r>
          </a:p>
        </p:txBody>
      </p:sp>
      <p:sp>
        <p:nvSpPr>
          <p:cNvPr id="137" name="PlaceHolder 4"/>
          <p:cNvSpPr>
            <a:spLocks noGrp="1"/>
          </p:cNvSpPr>
          <p:nvPr>
            <p:ph type="sldNum" idx="69"/>
          </p:nvPr>
        </p:nvSpPr>
        <p:spPr>
          <a:xfrm>
            <a:off x="6553080" y="6248520"/>
            <a:ext cx="1904760" cy="456840"/>
          </a:xfrm>
          <a:prstGeom prst="rect">
            <a:avLst/>
          </a:prstGeom>
          <a:noFill/>
          <a:ln w="0">
            <a:noFill/>
          </a:ln>
        </p:spPr>
        <p:txBody>
          <a:bodyPr lIns="90360" tIns="45360" rIns="90360" bIns="45360" numCol="1" spcCol="0" anchor="t">
            <a:noAutofit/>
          </a:bodyPr>
          <a:lstStyle>
            <a:lvl1pPr indent="0" algn="r">
              <a:lnSpc>
                <a:spcPct val="100000"/>
              </a:lnSpc>
              <a:buNone/>
              <a:defRPr lang="pl-PL" sz="1400" b="1" u="none" strike="noStrike">
                <a:solidFill>
                  <a:srgbClr val="000000"/>
                </a:solidFill>
                <a:uFillTx/>
                <a:latin typeface="Times New Roman"/>
              </a:defRPr>
            </a:lvl1pPr>
          </a:lstStyle>
          <a:p>
            <a:pPr indent="0" algn="r">
              <a:lnSpc>
                <a:spcPct val="100000"/>
              </a:lnSpc>
              <a:buNone/>
            </a:pPr>
            <a:fld id="{6E3854BB-C80B-427A-B803-CF474F2A7571}" type="slidenum">
              <a:rPr lang="pl-PL" sz="1400" b="1" u="none" strike="noStrike">
                <a:solidFill>
                  <a:srgbClr val="000000"/>
                </a:solidFill>
                <a:uFillTx/>
                <a:latin typeface="Times New Roman"/>
              </a:rPr>
              <a:t>‹#›</a:t>
            </a:fld>
            <a:endParaRPr lang="pl-PL" sz="1400" b="0" u="none" strike="noStrik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693" r:id="rId1"/>
  </p:sldLayoutIdLst>
  <p:txStyles>
    <p:titleStyle/>
    <p:bodyStyle/>
    <p:otherStyle/>
  </p:txStyles>
</p:sldMaster>
</file>

<file path=ppt/slideMasters/slideMaster230.xml><?xml version="1.0" encoding="utf-8"?>
<p:sldMaster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1204" name="PlaceHolder 1"/>
          <p:cNvSpPr>
            <a:spLocks noGrp="1"/>
          </p:cNvSpPr>
          <p:nvPr>
            <p:ph type="title"/>
          </p:nvPr>
        </p:nvSpPr>
        <p:spPr>
          <a:xfrm>
            <a:off x="685800" y="609480"/>
            <a:ext cx="7772040" cy="1142640"/>
          </a:xfrm>
          <a:prstGeom prst="rect">
            <a:avLst/>
          </a:prstGeom>
          <a:noFill/>
          <a:ln w="0">
            <a:noFill/>
          </a:ln>
        </p:spPr>
        <p:txBody>
          <a:bodyPr lIns="91440" tIns="45720" rIns="91440" bIns="45720" numCol="1" spcCol="0" anchor="ctr">
            <a:noAutofit/>
          </a:bodyPr>
          <a:lstStyle/>
          <a:p>
            <a:pPr indent="0" algn="ctr">
              <a:lnSpc>
                <a:spcPct val="100000"/>
              </a:lnSpc>
              <a:buNone/>
            </a:pPr>
            <a:r>
              <a:rPr lang="pl-PL" sz="4400" b="0" u="none" strike="noStrike">
                <a:solidFill>
                  <a:schemeClr val="dk2"/>
                </a:solidFill>
                <a:uFillTx/>
                <a:latin typeface="Times New Roman"/>
              </a:rPr>
              <a:t>Kliknij, aby edytować styl</a:t>
            </a:r>
            <a:endParaRPr lang="pl-PL" sz="4400" b="0" u="none" strike="noStrike">
              <a:solidFill>
                <a:schemeClr val="dk1"/>
              </a:solidFill>
              <a:uFillTx/>
              <a:latin typeface="Times New Roman"/>
            </a:endParaRPr>
          </a:p>
        </p:txBody>
      </p:sp>
      <p:sp>
        <p:nvSpPr>
          <p:cNvPr id="1205" name="PlaceHolder 2"/>
          <p:cNvSpPr>
            <a:spLocks noGrp="1"/>
          </p:cNvSpPr>
          <p:nvPr>
            <p:ph type="body"/>
          </p:nvPr>
        </p:nvSpPr>
        <p:spPr>
          <a:xfrm>
            <a:off x="685800" y="1981080"/>
            <a:ext cx="7772040" cy="4114440"/>
          </a:xfrm>
          <a:prstGeom prst="rect">
            <a:avLst/>
          </a:prstGeom>
          <a:noFill/>
          <a:ln w="0">
            <a:noFill/>
          </a:ln>
        </p:spPr>
        <p:txBody>
          <a:bodyPr lIns="91440" tIns="45720" rIns="91440" bIns="45720" numCol="1" spcCol="0" anchor="t">
            <a:noAutofit/>
          </a:bodyPr>
          <a:lstStyle/>
          <a:p>
            <a:pPr marL="343080" indent="-343080">
              <a:lnSpc>
                <a:spcPct val="100000"/>
              </a:lnSpc>
              <a:spcBef>
                <a:spcPts val="641"/>
              </a:spcBef>
              <a:buClr>
                <a:srgbClr val="000000"/>
              </a:buClr>
              <a:buFont typeface="Symbol" charset="2"/>
              <a:buChar char=""/>
            </a:pPr>
            <a:r>
              <a:rPr lang="pl-PL" sz="3200" b="0" u="none" strike="noStrike">
                <a:solidFill>
                  <a:schemeClr val="dk1"/>
                </a:solidFill>
                <a:uFillTx/>
                <a:latin typeface="Times New Roman"/>
              </a:rPr>
              <a:t>Kliknij, aby edytować style wzorca tekstu</a:t>
            </a:r>
          </a:p>
          <a:p>
            <a:pPr marL="743040" lvl="1" indent="-285840">
              <a:lnSpc>
                <a:spcPct val="100000"/>
              </a:lnSpc>
              <a:spcBef>
                <a:spcPts val="561"/>
              </a:spcBef>
              <a:buClr>
                <a:srgbClr val="000000"/>
              </a:buClr>
              <a:buFont typeface="Symbol" charset="2"/>
              <a:buChar char=""/>
            </a:pPr>
            <a:r>
              <a:rPr lang="pl-PL" sz="2800" b="0" u="none" strike="noStrike">
                <a:solidFill>
                  <a:schemeClr val="dk1"/>
                </a:solidFill>
                <a:uFillTx/>
                <a:latin typeface="Times New Roman"/>
              </a:rPr>
              <a:t>Drugi poziom</a:t>
            </a:r>
          </a:p>
          <a:p>
            <a:pPr marL="1143000" lvl="2" indent="-228600">
              <a:lnSpc>
                <a:spcPct val="100000"/>
              </a:lnSpc>
              <a:spcBef>
                <a:spcPts val="479"/>
              </a:spcBef>
              <a:buClr>
                <a:srgbClr val="000000"/>
              </a:buClr>
              <a:buFont typeface="Symbol" charset="2"/>
              <a:buChar char=""/>
            </a:pPr>
            <a:r>
              <a:rPr lang="pl-PL" sz="2400" b="0" u="none" strike="noStrike">
                <a:solidFill>
                  <a:schemeClr val="dk1"/>
                </a:solidFill>
                <a:uFillTx/>
                <a:latin typeface="Times New Roman"/>
              </a:rPr>
              <a:t>Trzeci poziom</a:t>
            </a:r>
          </a:p>
          <a:p>
            <a:pPr marL="1600200" lvl="3" indent="-228600">
              <a:lnSpc>
                <a:spcPct val="100000"/>
              </a:lnSpc>
              <a:spcBef>
                <a:spcPts val="400"/>
              </a:spcBef>
              <a:buClr>
                <a:srgbClr val="000000"/>
              </a:buClr>
              <a:buFont typeface="Symbol" charset="2"/>
              <a:buChar char=""/>
            </a:pPr>
            <a:r>
              <a:rPr lang="pl-PL" sz="2000" b="0" u="none" strike="noStrike">
                <a:solidFill>
                  <a:schemeClr val="dk1"/>
                </a:solidFill>
                <a:uFillTx/>
                <a:latin typeface="Times New Roman"/>
              </a:rPr>
              <a:t>Czwarty poziom</a:t>
            </a:r>
          </a:p>
          <a:p>
            <a:pPr marL="2057400" lvl="4" indent="-228600">
              <a:lnSpc>
                <a:spcPct val="100000"/>
              </a:lnSpc>
              <a:spcBef>
                <a:spcPts val="400"/>
              </a:spcBef>
              <a:buClr>
                <a:srgbClr val="000000"/>
              </a:buClr>
              <a:buFont typeface="OpenSymbol"/>
              <a:buChar char="»"/>
            </a:pPr>
            <a:r>
              <a:rPr lang="pl-PL" sz="2000" b="0" u="none" strike="noStrike">
                <a:solidFill>
                  <a:schemeClr val="dk1"/>
                </a:solidFill>
                <a:uFillTx/>
                <a:latin typeface="Times New Roman"/>
              </a:rPr>
              <a:t>Piąty poziom</a:t>
            </a:r>
          </a:p>
        </p:txBody>
      </p:sp>
      <p:sp>
        <p:nvSpPr>
          <p:cNvPr id="1206" name="PlaceHolder 3"/>
          <p:cNvSpPr>
            <a:spLocks noGrp="1"/>
          </p:cNvSpPr>
          <p:nvPr>
            <p:ph type="dt" idx="610"/>
          </p:nvPr>
        </p:nvSpPr>
        <p:spPr>
          <a:xfrm>
            <a:off x="685800" y="6248520"/>
            <a:ext cx="1904760" cy="456840"/>
          </a:xfrm>
          <a:prstGeom prst="rect">
            <a:avLst/>
          </a:prstGeom>
          <a:noFill/>
          <a:ln w="9360">
            <a:noFill/>
          </a:ln>
        </p:spPr>
        <p:txBody>
          <a:bodyPr lIns="91440" tIns="45720" rIns="91440" bIns="45720" numCol="1" spcCol="0" anchor="t">
            <a:noAutofit/>
          </a:bodyPr>
          <a:lstStyle>
            <a:lvl1pPr indent="0">
              <a:buNone/>
              <a:defRPr lang="pl-PL" sz="1400" b="0" u="none" strike="noStrike">
                <a:solidFill>
                  <a:srgbClr val="000000"/>
                </a:solidFill>
                <a:uFillTx/>
                <a:latin typeface="Times New Roman"/>
              </a:defRPr>
            </a:lvl1pPr>
          </a:lstStyle>
          <a:p>
            <a:r>
              <a:t>&lt;data/godzina&gt;</a:t>
            </a:r>
          </a:p>
        </p:txBody>
      </p:sp>
      <p:sp>
        <p:nvSpPr>
          <p:cNvPr id="1207" name="PlaceHolder 4"/>
          <p:cNvSpPr>
            <a:spLocks noGrp="1"/>
          </p:cNvSpPr>
          <p:nvPr>
            <p:ph type="ftr" idx="611"/>
          </p:nvPr>
        </p:nvSpPr>
        <p:spPr>
          <a:xfrm>
            <a:off x="3124080" y="6248520"/>
            <a:ext cx="2895120" cy="456840"/>
          </a:xfrm>
          <a:prstGeom prst="rect">
            <a:avLst/>
          </a:prstGeom>
          <a:noFill/>
          <a:ln w="9360">
            <a:noFill/>
          </a:ln>
        </p:spPr>
        <p:txBody>
          <a:bodyPr lIns="91440" tIns="45720" rIns="91440" bIns="45720" numCol="1" spcCol="0" anchor="t">
            <a:noAutofit/>
          </a:bodyPr>
          <a:lstStyle>
            <a:lvl1pPr indent="0" algn="ctr">
              <a:buNone/>
              <a:defRPr lang="pl-PL" sz="1400" b="0" u="none" strike="noStrike">
                <a:solidFill>
                  <a:srgbClr val="000000"/>
                </a:solidFill>
                <a:uFillTx/>
                <a:latin typeface="Times New Roman"/>
              </a:defRPr>
            </a:lvl1pPr>
          </a:lstStyle>
          <a:p>
            <a:r>
              <a:t>&lt;stopka&gt;</a:t>
            </a:r>
          </a:p>
        </p:txBody>
      </p:sp>
      <p:sp>
        <p:nvSpPr>
          <p:cNvPr id="1208" name="PlaceHolder 5"/>
          <p:cNvSpPr>
            <a:spLocks noGrp="1"/>
          </p:cNvSpPr>
          <p:nvPr>
            <p:ph type="sldNum" idx="612"/>
          </p:nvPr>
        </p:nvSpPr>
        <p:spPr>
          <a:xfrm>
            <a:off x="6553080" y="6248520"/>
            <a:ext cx="1904760" cy="456840"/>
          </a:xfrm>
          <a:prstGeom prst="rect">
            <a:avLst/>
          </a:prstGeom>
          <a:noFill/>
          <a:ln w="9360">
            <a:noFill/>
          </a:ln>
        </p:spPr>
        <p:txBody>
          <a:bodyPr lIns="91440" tIns="45720" rIns="91440" bIns="45720" numCol="1" spcCol="0" anchor="t">
            <a:noAutofit/>
          </a:bodyPr>
          <a:lstStyle>
            <a:lvl1pPr indent="0" algn="r">
              <a:lnSpc>
                <a:spcPct val="100000"/>
              </a:lnSpc>
              <a:buNone/>
              <a:defRPr lang="pl-PL" sz="1400" b="1" u="none" strike="noStrike">
                <a:solidFill>
                  <a:srgbClr val="000000"/>
                </a:solidFill>
                <a:uFillTx/>
                <a:latin typeface="Times New Roman"/>
              </a:defRPr>
            </a:lvl1pPr>
          </a:lstStyle>
          <a:p>
            <a:fld id="{CF3E306A-5864-4F24-BB38-A02E5F959C27}" type="slidenum">
              <a:rPr/>
              <a:pPr/>
              <a:t>‹#›</a:t>
            </a:fld>
            <a:endParaRPr b="0"/>
          </a:p>
        </p:txBody>
      </p:sp>
    </p:spTree>
    <p:extLst>
      <p:ext uri="{BB962C8B-B14F-4D97-AF65-F5344CB8AC3E}">
        <p14:creationId xmlns:p14="http://schemas.microsoft.com/office/powerpoint/2010/main" val="442043938"/>
      </p:ext>
    </p:extLst>
  </p:cSld>
  <p:clrMap bg1="lt1" tx1="dk1" bg2="lt2" tx2="dk2" accent1="accent1" accent2="accent2" accent3="accent3" accent4="accent4" accent5="accent5" accent6="accent6" hlink="hlink" folHlink="folHlink"/>
  <p:sldLayoutIdLst>
    <p:sldLayoutId id="214748414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140" name="PlaceHolder 1"/>
          <p:cNvSpPr>
            <a:spLocks noGrp="1"/>
          </p:cNvSpPr>
          <p:nvPr>
            <p:ph type="title"/>
          </p:nvPr>
        </p:nvSpPr>
        <p:spPr>
          <a:xfrm>
            <a:off x="685800" y="609480"/>
            <a:ext cx="7772040" cy="1142640"/>
          </a:xfrm>
          <a:prstGeom prst="rect">
            <a:avLst/>
          </a:prstGeom>
          <a:noFill/>
          <a:ln w="0">
            <a:noFill/>
          </a:ln>
        </p:spPr>
        <p:txBody>
          <a:bodyPr lIns="90360" tIns="45360" rIns="90360" bIns="45360" numCol="1" spcCol="0" anchor="ctr">
            <a:noAutofit/>
          </a:bodyPr>
          <a:lstStyle/>
          <a:p>
            <a:pPr indent="0" algn="ctr">
              <a:lnSpc>
                <a:spcPct val="100000"/>
              </a:lnSpc>
              <a:buNone/>
            </a:pPr>
            <a:r>
              <a:rPr lang="pl-PL" sz="4400" b="0" u="none" strike="noStrike">
                <a:solidFill>
                  <a:schemeClr val="dk2"/>
                </a:solidFill>
                <a:uFillTx/>
                <a:latin typeface="Times New Roman"/>
              </a:rPr>
              <a:t>Kliknij, aby edytować styl</a:t>
            </a:r>
            <a:endParaRPr lang="pl-PL" sz="4400" b="0" u="none" strike="noStrike">
              <a:solidFill>
                <a:schemeClr val="dk1"/>
              </a:solidFill>
              <a:uFillTx/>
              <a:latin typeface="Times New Roman"/>
            </a:endParaRPr>
          </a:p>
        </p:txBody>
      </p:sp>
      <p:sp>
        <p:nvSpPr>
          <p:cNvPr id="141" name="PlaceHolder 2"/>
          <p:cNvSpPr>
            <a:spLocks noGrp="1"/>
          </p:cNvSpPr>
          <p:nvPr>
            <p:ph type="body"/>
          </p:nvPr>
        </p:nvSpPr>
        <p:spPr>
          <a:xfrm>
            <a:off x="685800" y="1981080"/>
            <a:ext cx="7772040" cy="4114440"/>
          </a:xfrm>
          <a:prstGeom prst="rect">
            <a:avLst/>
          </a:prstGeom>
          <a:noFill/>
          <a:ln w="0">
            <a:noFill/>
          </a:ln>
        </p:spPr>
        <p:txBody>
          <a:bodyPr vert="eaVert" lIns="90360" tIns="45360" rIns="90360" bIns="45360" numCol="1" spcCol="0" anchor="t">
            <a:noAutofit/>
          </a:bodyPr>
          <a:lstStyle/>
          <a:p>
            <a:pPr marL="339480" indent="-339480">
              <a:lnSpc>
                <a:spcPct val="100000"/>
              </a:lnSpc>
              <a:spcBef>
                <a:spcPts val="641"/>
              </a:spcBef>
              <a:buClr>
                <a:srgbClr val="000000"/>
              </a:buClr>
              <a:buFont typeface="Symbol" charset="2"/>
              <a:buChar char=""/>
            </a:pPr>
            <a:r>
              <a:rPr lang="pl-PL" sz="3200" b="0" u="none" strike="noStrike">
                <a:solidFill>
                  <a:schemeClr val="dk1"/>
                </a:solidFill>
                <a:uFillTx/>
                <a:latin typeface="Times New Roman"/>
              </a:rPr>
              <a:t>Kliknij, aby edytować style wzorca tekstu</a:t>
            </a:r>
          </a:p>
          <a:p>
            <a:pPr marL="735840" lvl="1" indent="-282960">
              <a:lnSpc>
                <a:spcPct val="100000"/>
              </a:lnSpc>
              <a:spcBef>
                <a:spcPts val="561"/>
              </a:spcBef>
              <a:buClr>
                <a:srgbClr val="000000"/>
              </a:buClr>
              <a:buFont typeface="Symbol" charset="2"/>
              <a:buChar char=""/>
            </a:pPr>
            <a:r>
              <a:rPr lang="pl-PL" sz="2800" b="0" u="none" strike="noStrike">
                <a:solidFill>
                  <a:schemeClr val="dk1"/>
                </a:solidFill>
                <a:uFillTx/>
                <a:latin typeface="Times New Roman"/>
              </a:rPr>
              <a:t>Drugi poziom</a:t>
            </a:r>
          </a:p>
          <a:p>
            <a:pPr marL="1131840" lvl="2" indent="-226440">
              <a:lnSpc>
                <a:spcPct val="100000"/>
              </a:lnSpc>
              <a:spcBef>
                <a:spcPts val="479"/>
              </a:spcBef>
              <a:buClr>
                <a:srgbClr val="000000"/>
              </a:buClr>
              <a:buFont typeface="Symbol" charset="2"/>
              <a:buChar char=""/>
            </a:pPr>
            <a:r>
              <a:rPr lang="pl-PL" sz="2400" b="0" u="none" strike="noStrike">
                <a:solidFill>
                  <a:schemeClr val="dk1"/>
                </a:solidFill>
                <a:uFillTx/>
                <a:latin typeface="Times New Roman"/>
              </a:rPr>
              <a:t>Trzeci poziom</a:t>
            </a:r>
          </a:p>
          <a:p>
            <a:pPr marL="1584360" lvl="3" indent="-226440">
              <a:lnSpc>
                <a:spcPct val="100000"/>
              </a:lnSpc>
              <a:spcBef>
                <a:spcPts val="400"/>
              </a:spcBef>
              <a:buClr>
                <a:srgbClr val="000000"/>
              </a:buClr>
              <a:buFont typeface="Symbol" charset="2"/>
              <a:buChar char=""/>
            </a:pPr>
            <a:r>
              <a:rPr lang="pl-PL" sz="2000" b="0" u="none" strike="noStrike">
                <a:solidFill>
                  <a:schemeClr val="dk1"/>
                </a:solidFill>
                <a:uFillTx/>
                <a:latin typeface="Times New Roman"/>
              </a:rPr>
              <a:t>Czwarty poziom</a:t>
            </a:r>
          </a:p>
          <a:p>
            <a:pPr marL="2037240" lvl="4" indent="-226440">
              <a:lnSpc>
                <a:spcPct val="100000"/>
              </a:lnSpc>
              <a:spcBef>
                <a:spcPts val="400"/>
              </a:spcBef>
              <a:buClr>
                <a:srgbClr val="000000"/>
              </a:buClr>
              <a:buFont typeface="OpenSymbol"/>
              <a:buChar char="»"/>
            </a:pPr>
            <a:r>
              <a:rPr lang="pl-PL" sz="2000" b="0" u="none" strike="noStrike">
                <a:solidFill>
                  <a:schemeClr val="dk1"/>
                </a:solidFill>
                <a:uFillTx/>
                <a:latin typeface="Times New Roman"/>
              </a:rPr>
              <a:t>Piąty poziom</a:t>
            </a:r>
          </a:p>
        </p:txBody>
      </p:sp>
      <p:sp>
        <p:nvSpPr>
          <p:cNvPr id="142" name="PlaceHolder 3"/>
          <p:cNvSpPr>
            <a:spLocks noGrp="1"/>
          </p:cNvSpPr>
          <p:nvPr>
            <p:ph type="dt" idx="70"/>
          </p:nvPr>
        </p:nvSpPr>
        <p:spPr>
          <a:xfrm>
            <a:off x="685800" y="6248520"/>
            <a:ext cx="1904760" cy="456840"/>
          </a:xfrm>
          <a:prstGeom prst="rect">
            <a:avLst/>
          </a:prstGeom>
          <a:noFill/>
          <a:ln w="0">
            <a:noFill/>
          </a:ln>
        </p:spPr>
        <p:txBody>
          <a:bodyPr lIns="90360" tIns="45360" rIns="90360" bIns="45360" numCol="1" spcCol="0" anchor="t">
            <a:noAutofit/>
          </a:bodyPr>
          <a:lstStyle>
            <a:lvl1pPr indent="0">
              <a:buNone/>
              <a:defRPr lang="pl-PL" sz="1400" b="0" u="none" strike="noStrike">
                <a:solidFill>
                  <a:srgbClr val="000000"/>
                </a:solidFill>
                <a:uFillTx/>
                <a:latin typeface="Times New Roman"/>
              </a:defRPr>
            </a:lvl1pPr>
          </a:lstStyle>
          <a:p>
            <a:pPr indent="0">
              <a:buNone/>
            </a:pPr>
            <a:r>
              <a:rPr lang="pl-PL" sz="1400" b="0" u="none" strike="noStrike">
                <a:solidFill>
                  <a:srgbClr val="000000"/>
                </a:solidFill>
                <a:uFillTx/>
                <a:latin typeface="Times New Roman"/>
              </a:rPr>
              <a:t>&lt;data/godzina&gt;</a:t>
            </a:r>
          </a:p>
        </p:txBody>
      </p:sp>
      <p:sp>
        <p:nvSpPr>
          <p:cNvPr id="143" name="PlaceHolder 4"/>
          <p:cNvSpPr>
            <a:spLocks noGrp="1"/>
          </p:cNvSpPr>
          <p:nvPr>
            <p:ph type="ftr" idx="71"/>
          </p:nvPr>
        </p:nvSpPr>
        <p:spPr>
          <a:xfrm>
            <a:off x="3124080" y="6248520"/>
            <a:ext cx="2895120" cy="456840"/>
          </a:xfrm>
          <a:prstGeom prst="rect">
            <a:avLst/>
          </a:prstGeom>
          <a:noFill/>
          <a:ln w="0">
            <a:noFill/>
          </a:ln>
        </p:spPr>
        <p:txBody>
          <a:bodyPr lIns="90360" tIns="45360" rIns="90360" bIns="45360" numCol="1" spcCol="0" anchor="t">
            <a:noAutofit/>
          </a:bodyPr>
          <a:lstStyle>
            <a:lvl1pPr indent="0" algn="ctr">
              <a:buNone/>
              <a:defRPr lang="pl-PL" sz="1400" b="0" u="none" strike="noStrike">
                <a:solidFill>
                  <a:srgbClr val="000000"/>
                </a:solidFill>
                <a:uFillTx/>
                <a:latin typeface="Times New Roman"/>
              </a:defRPr>
            </a:lvl1pPr>
          </a:lstStyle>
          <a:p>
            <a:pPr indent="0" algn="ctr">
              <a:buNone/>
            </a:pPr>
            <a:r>
              <a:rPr lang="pl-PL" sz="1400" b="0" u="none" strike="noStrike">
                <a:solidFill>
                  <a:srgbClr val="000000"/>
                </a:solidFill>
                <a:uFillTx/>
                <a:latin typeface="Times New Roman"/>
              </a:rPr>
              <a:t>&lt;stopka&gt;</a:t>
            </a:r>
          </a:p>
        </p:txBody>
      </p:sp>
      <p:sp>
        <p:nvSpPr>
          <p:cNvPr id="144" name="PlaceHolder 5"/>
          <p:cNvSpPr>
            <a:spLocks noGrp="1"/>
          </p:cNvSpPr>
          <p:nvPr>
            <p:ph type="sldNum" idx="72"/>
          </p:nvPr>
        </p:nvSpPr>
        <p:spPr>
          <a:xfrm>
            <a:off x="6553080" y="6248520"/>
            <a:ext cx="1904760" cy="456840"/>
          </a:xfrm>
          <a:prstGeom prst="rect">
            <a:avLst/>
          </a:prstGeom>
          <a:noFill/>
          <a:ln w="0">
            <a:noFill/>
          </a:ln>
        </p:spPr>
        <p:txBody>
          <a:bodyPr lIns="90360" tIns="45360" rIns="90360" bIns="45360" numCol="1" spcCol="0" anchor="t">
            <a:noAutofit/>
          </a:bodyPr>
          <a:lstStyle>
            <a:lvl1pPr indent="0" algn="r">
              <a:lnSpc>
                <a:spcPct val="100000"/>
              </a:lnSpc>
              <a:buNone/>
              <a:defRPr lang="pl-PL" sz="1400" b="1" u="none" strike="noStrike">
                <a:solidFill>
                  <a:srgbClr val="000000"/>
                </a:solidFill>
                <a:uFillTx/>
                <a:latin typeface="Times New Roman"/>
              </a:defRPr>
            </a:lvl1pPr>
          </a:lstStyle>
          <a:p>
            <a:pPr indent="0" algn="r">
              <a:lnSpc>
                <a:spcPct val="100000"/>
              </a:lnSpc>
              <a:buNone/>
            </a:pPr>
            <a:fld id="{EAEF9125-C0E0-47F5-8C87-0FE04F717E55}" type="slidenum">
              <a:rPr lang="pl-PL" sz="1400" b="1" u="none" strike="noStrike">
                <a:solidFill>
                  <a:srgbClr val="000000"/>
                </a:solidFill>
                <a:uFillTx/>
                <a:latin typeface="Times New Roman"/>
              </a:rPr>
              <a:t>‹#›</a:t>
            </a:fld>
            <a:endParaRPr lang="pl-PL" sz="1400" b="0" u="none" strike="noStrik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695" r:id="rId1"/>
  </p:sldLayoutIdLst>
  <p:txStyles>
    <p:titleStyle/>
    <p:bodyStyle/>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145" name="PlaceHolder 1"/>
          <p:cNvSpPr>
            <a:spLocks noGrp="1"/>
          </p:cNvSpPr>
          <p:nvPr>
            <p:ph type="title"/>
          </p:nvPr>
        </p:nvSpPr>
        <p:spPr>
          <a:xfrm>
            <a:off x="6515280" y="609480"/>
            <a:ext cx="1942920" cy="5486040"/>
          </a:xfrm>
          <a:prstGeom prst="rect">
            <a:avLst/>
          </a:prstGeom>
          <a:noFill/>
          <a:ln w="0">
            <a:noFill/>
          </a:ln>
        </p:spPr>
        <p:txBody>
          <a:bodyPr vert="eaVert" lIns="90360" tIns="45360" rIns="90360" bIns="45360" numCol="1" spcCol="0" anchor="ctr">
            <a:noAutofit/>
          </a:bodyPr>
          <a:lstStyle/>
          <a:p>
            <a:pPr indent="0" algn="ctr">
              <a:lnSpc>
                <a:spcPct val="100000"/>
              </a:lnSpc>
              <a:buNone/>
            </a:pPr>
            <a:r>
              <a:rPr lang="pl-PL" sz="4400" b="0" u="none" strike="noStrike">
                <a:solidFill>
                  <a:schemeClr val="dk2"/>
                </a:solidFill>
                <a:uFillTx/>
                <a:latin typeface="Times New Roman"/>
              </a:rPr>
              <a:t>Kliknij, aby edytować styl</a:t>
            </a:r>
            <a:endParaRPr lang="pl-PL" sz="4400" b="0" u="none" strike="noStrike">
              <a:solidFill>
                <a:schemeClr val="dk1"/>
              </a:solidFill>
              <a:uFillTx/>
              <a:latin typeface="Times New Roman"/>
            </a:endParaRPr>
          </a:p>
        </p:txBody>
      </p:sp>
      <p:sp>
        <p:nvSpPr>
          <p:cNvPr id="146" name="PlaceHolder 2"/>
          <p:cNvSpPr>
            <a:spLocks noGrp="1"/>
          </p:cNvSpPr>
          <p:nvPr>
            <p:ph type="body"/>
          </p:nvPr>
        </p:nvSpPr>
        <p:spPr>
          <a:xfrm>
            <a:off x="685800" y="609480"/>
            <a:ext cx="5676480" cy="5486040"/>
          </a:xfrm>
          <a:prstGeom prst="rect">
            <a:avLst/>
          </a:prstGeom>
          <a:noFill/>
          <a:ln w="0">
            <a:noFill/>
          </a:ln>
        </p:spPr>
        <p:txBody>
          <a:bodyPr vert="eaVert" lIns="90360" tIns="45360" rIns="90360" bIns="45360" numCol="1" spcCol="0" anchor="t">
            <a:noAutofit/>
          </a:bodyPr>
          <a:lstStyle/>
          <a:p>
            <a:pPr marL="339480" indent="-339480">
              <a:lnSpc>
                <a:spcPct val="100000"/>
              </a:lnSpc>
              <a:spcBef>
                <a:spcPts val="641"/>
              </a:spcBef>
              <a:buClr>
                <a:srgbClr val="000000"/>
              </a:buClr>
              <a:buFont typeface="Symbol" charset="2"/>
              <a:buChar char=""/>
            </a:pPr>
            <a:r>
              <a:rPr lang="pl-PL" sz="3200" b="0" u="none" strike="noStrike">
                <a:solidFill>
                  <a:schemeClr val="dk1"/>
                </a:solidFill>
                <a:uFillTx/>
                <a:latin typeface="Times New Roman"/>
              </a:rPr>
              <a:t>Kliknij, aby edytować style wzorca tekstu</a:t>
            </a:r>
          </a:p>
          <a:p>
            <a:pPr marL="735840" lvl="1" indent="-282960">
              <a:lnSpc>
                <a:spcPct val="100000"/>
              </a:lnSpc>
              <a:spcBef>
                <a:spcPts val="561"/>
              </a:spcBef>
              <a:buClr>
                <a:srgbClr val="000000"/>
              </a:buClr>
              <a:buFont typeface="Symbol" charset="2"/>
              <a:buChar char=""/>
            </a:pPr>
            <a:r>
              <a:rPr lang="pl-PL" sz="2800" b="0" u="none" strike="noStrike">
                <a:solidFill>
                  <a:schemeClr val="dk1"/>
                </a:solidFill>
                <a:uFillTx/>
                <a:latin typeface="Times New Roman"/>
              </a:rPr>
              <a:t>Drugi poziom</a:t>
            </a:r>
          </a:p>
          <a:p>
            <a:pPr marL="1131840" lvl="2" indent="-226440">
              <a:lnSpc>
                <a:spcPct val="100000"/>
              </a:lnSpc>
              <a:spcBef>
                <a:spcPts val="479"/>
              </a:spcBef>
              <a:buClr>
                <a:srgbClr val="000000"/>
              </a:buClr>
              <a:buFont typeface="Symbol" charset="2"/>
              <a:buChar char=""/>
            </a:pPr>
            <a:r>
              <a:rPr lang="pl-PL" sz="2400" b="0" u="none" strike="noStrike">
                <a:solidFill>
                  <a:schemeClr val="dk1"/>
                </a:solidFill>
                <a:uFillTx/>
                <a:latin typeface="Times New Roman"/>
              </a:rPr>
              <a:t>Trzeci poziom</a:t>
            </a:r>
          </a:p>
          <a:p>
            <a:pPr marL="1584360" lvl="3" indent="-226440">
              <a:lnSpc>
                <a:spcPct val="100000"/>
              </a:lnSpc>
              <a:spcBef>
                <a:spcPts val="400"/>
              </a:spcBef>
              <a:buClr>
                <a:srgbClr val="000000"/>
              </a:buClr>
              <a:buFont typeface="Symbol" charset="2"/>
              <a:buChar char=""/>
            </a:pPr>
            <a:r>
              <a:rPr lang="pl-PL" sz="2000" b="0" u="none" strike="noStrike">
                <a:solidFill>
                  <a:schemeClr val="dk1"/>
                </a:solidFill>
                <a:uFillTx/>
                <a:latin typeface="Times New Roman"/>
              </a:rPr>
              <a:t>Czwarty poziom</a:t>
            </a:r>
          </a:p>
          <a:p>
            <a:pPr marL="2037240" lvl="4" indent="-226440">
              <a:lnSpc>
                <a:spcPct val="100000"/>
              </a:lnSpc>
              <a:spcBef>
                <a:spcPts val="400"/>
              </a:spcBef>
              <a:buClr>
                <a:srgbClr val="000000"/>
              </a:buClr>
              <a:buFont typeface="OpenSymbol"/>
              <a:buChar char="»"/>
            </a:pPr>
            <a:r>
              <a:rPr lang="pl-PL" sz="2000" b="0" u="none" strike="noStrike">
                <a:solidFill>
                  <a:schemeClr val="dk1"/>
                </a:solidFill>
                <a:uFillTx/>
                <a:latin typeface="Times New Roman"/>
              </a:rPr>
              <a:t>Piąty poziom</a:t>
            </a:r>
          </a:p>
        </p:txBody>
      </p:sp>
      <p:sp>
        <p:nvSpPr>
          <p:cNvPr id="147" name="PlaceHolder 3"/>
          <p:cNvSpPr>
            <a:spLocks noGrp="1"/>
          </p:cNvSpPr>
          <p:nvPr>
            <p:ph type="dt" idx="73"/>
          </p:nvPr>
        </p:nvSpPr>
        <p:spPr>
          <a:xfrm>
            <a:off x="685800" y="6248520"/>
            <a:ext cx="1904760" cy="456840"/>
          </a:xfrm>
          <a:prstGeom prst="rect">
            <a:avLst/>
          </a:prstGeom>
          <a:noFill/>
          <a:ln w="0">
            <a:noFill/>
          </a:ln>
        </p:spPr>
        <p:txBody>
          <a:bodyPr lIns="90360" tIns="45360" rIns="90360" bIns="45360" numCol="1" spcCol="0" anchor="t">
            <a:noAutofit/>
          </a:bodyPr>
          <a:lstStyle>
            <a:lvl1pPr indent="0">
              <a:buNone/>
              <a:defRPr lang="pl-PL" sz="1400" b="0" u="none" strike="noStrike">
                <a:solidFill>
                  <a:srgbClr val="000000"/>
                </a:solidFill>
                <a:uFillTx/>
                <a:latin typeface="Times New Roman"/>
              </a:defRPr>
            </a:lvl1pPr>
          </a:lstStyle>
          <a:p>
            <a:pPr indent="0">
              <a:buNone/>
            </a:pPr>
            <a:r>
              <a:rPr lang="pl-PL" sz="1400" b="0" u="none" strike="noStrike">
                <a:solidFill>
                  <a:srgbClr val="000000"/>
                </a:solidFill>
                <a:uFillTx/>
                <a:latin typeface="Times New Roman"/>
              </a:rPr>
              <a:t>&lt;data/godzina&gt;</a:t>
            </a:r>
          </a:p>
        </p:txBody>
      </p:sp>
      <p:sp>
        <p:nvSpPr>
          <p:cNvPr id="148" name="PlaceHolder 4"/>
          <p:cNvSpPr>
            <a:spLocks noGrp="1"/>
          </p:cNvSpPr>
          <p:nvPr>
            <p:ph type="ftr" idx="74"/>
          </p:nvPr>
        </p:nvSpPr>
        <p:spPr>
          <a:xfrm>
            <a:off x="3124080" y="6248520"/>
            <a:ext cx="2895120" cy="456840"/>
          </a:xfrm>
          <a:prstGeom prst="rect">
            <a:avLst/>
          </a:prstGeom>
          <a:noFill/>
          <a:ln w="0">
            <a:noFill/>
          </a:ln>
        </p:spPr>
        <p:txBody>
          <a:bodyPr lIns="90360" tIns="45360" rIns="90360" bIns="45360" numCol="1" spcCol="0" anchor="t">
            <a:noAutofit/>
          </a:bodyPr>
          <a:lstStyle>
            <a:lvl1pPr indent="0" algn="ctr">
              <a:buNone/>
              <a:defRPr lang="pl-PL" sz="1400" b="0" u="none" strike="noStrike">
                <a:solidFill>
                  <a:srgbClr val="000000"/>
                </a:solidFill>
                <a:uFillTx/>
                <a:latin typeface="Times New Roman"/>
              </a:defRPr>
            </a:lvl1pPr>
          </a:lstStyle>
          <a:p>
            <a:pPr indent="0" algn="ctr">
              <a:buNone/>
            </a:pPr>
            <a:r>
              <a:rPr lang="pl-PL" sz="1400" b="0" u="none" strike="noStrike">
                <a:solidFill>
                  <a:srgbClr val="000000"/>
                </a:solidFill>
                <a:uFillTx/>
                <a:latin typeface="Times New Roman"/>
              </a:rPr>
              <a:t>&lt;stopka&gt;</a:t>
            </a:r>
          </a:p>
        </p:txBody>
      </p:sp>
      <p:sp>
        <p:nvSpPr>
          <p:cNvPr id="149" name="PlaceHolder 5"/>
          <p:cNvSpPr>
            <a:spLocks noGrp="1"/>
          </p:cNvSpPr>
          <p:nvPr>
            <p:ph type="sldNum" idx="75"/>
          </p:nvPr>
        </p:nvSpPr>
        <p:spPr>
          <a:xfrm>
            <a:off x="6553080" y="6248520"/>
            <a:ext cx="1904760" cy="456840"/>
          </a:xfrm>
          <a:prstGeom prst="rect">
            <a:avLst/>
          </a:prstGeom>
          <a:noFill/>
          <a:ln w="0">
            <a:noFill/>
          </a:ln>
        </p:spPr>
        <p:txBody>
          <a:bodyPr lIns="90360" tIns="45360" rIns="90360" bIns="45360" numCol="1" spcCol="0" anchor="t">
            <a:noAutofit/>
          </a:bodyPr>
          <a:lstStyle>
            <a:lvl1pPr indent="0" algn="r">
              <a:lnSpc>
                <a:spcPct val="100000"/>
              </a:lnSpc>
              <a:buNone/>
              <a:defRPr lang="pl-PL" sz="1400" b="1" u="none" strike="noStrike">
                <a:solidFill>
                  <a:srgbClr val="000000"/>
                </a:solidFill>
                <a:uFillTx/>
                <a:latin typeface="Times New Roman"/>
              </a:defRPr>
            </a:lvl1pPr>
          </a:lstStyle>
          <a:p>
            <a:pPr indent="0" algn="r">
              <a:lnSpc>
                <a:spcPct val="100000"/>
              </a:lnSpc>
              <a:buNone/>
            </a:pPr>
            <a:fld id="{6DD76DF4-89E0-4ECD-82A8-59C634A63FE2}" type="slidenum">
              <a:rPr lang="pl-PL" sz="1400" b="1" u="none" strike="noStrike">
                <a:solidFill>
                  <a:srgbClr val="000000"/>
                </a:solidFill>
                <a:uFillTx/>
                <a:latin typeface="Times New Roman"/>
              </a:rPr>
              <a:t>‹#›</a:t>
            </a:fld>
            <a:endParaRPr lang="pl-PL" sz="1400" b="0" u="none" strike="noStrik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697" r:id="rId1"/>
  </p:sldLayoutIdLst>
  <p:txStyles>
    <p:titleStyle/>
    <p:bodyStyle/>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150" name="PlaceHolder 1"/>
          <p:cNvSpPr>
            <a:spLocks noGrp="1"/>
          </p:cNvSpPr>
          <p:nvPr>
            <p:ph type="title"/>
          </p:nvPr>
        </p:nvSpPr>
        <p:spPr>
          <a:xfrm>
            <a:off x="685800" y="609480"/>
            <a:ext cx="7772040" cy="1142640"/>
          </a:xfrm>
          <a:prstGeom prst="rect">
            <a:avLst/>
          </a:prstGeom>
          <a:noFill/>
          <a:ln w="0">
            <a:noFill/>
          </a:ln>
        </p:spPr>
        <p:txBody>
          <a:bodyPr lIns="90360" tIns="45360" rIns="90360" bIns="45360" numCol="1" spcCol="0" anchor="ctr">
            <a:noAutofit/>
          </a:bodyPr>
          <a:lstStyle/>
          <a:p>
            <a:pPr indent="0" algn="ctr">
              <a:lnSpc>
                <a:spcPct val="100000"/>
              </a:lnSpc>
              <a:buNone/>
            </a:pPr>
            <a:r>
              <a:rPr lang="pl-PL" sz="4400" b="0" u="none" strike="noStrike">
                <a:solidFill>
                  <a:schemeClr val="dk2"/>
                </a:solidFill>
                <a:uFillTx/>
                <a:latin typeface="Times New Roman"/>
              </a:rPr>
              <a:t>Kliknij, aby edytować styl</a:t>
            </a:r>
            <a:endParaRPr lang="pl-PL" sz="4400" b="0" u="none" strike="noStrike">
              <a:solidFill>
                <a:schemeClr val="dk1"/>
              </a:solidFill>
              <a:uFillTx/>
              <a:latin typeface="Times New Roman"/>
            </a:endParaRPr>
          </a:p>
        </p:txBody>
      </p:sp>
      <p:sp>
        <p:nvSpPr>
          <p:cNvPr id="151" name="PlaceHolder 2"/>
          <p:cNvSpPr>
            <a:spLocks noGrp="1"/>
          </p:cNvSpPr>
          <p:nvPr>
            <p:ph type="body"/>
          </p:nvPr>
        </p:nvSpPr>
        <p:spPr>
          <a:xfrm>
            <a:off x="685800" y="1981080"/>
            <a:ext cx="7772040" cy="4114440"/>
          </a:xfrm>
          <a:prstGeom prst="rect">
            <a:avLst/>
          </a:prstGeom>
          <a:noFill/>
          <a:ln w="0">
            <a:noFill/>
          </a:ln>
        </p:spPr>
        <p:txBody>
          <a:bodyPr lIns="90360" tIns="45360" rIns="90360" bIns="45360" numCol="1" spcCol="0" anchor="t">
            <a:noAutofit/>
          </a:bodyPr>
          <a:lstStyle/>
          <a:p>
            <a:pPr marL="339480" indent="-339480">
              <a:lnSpc>
                <a:spcPct val="100000"/>
              </a:lnSpc>
              <a:spcBef>
                <a:spcPts val="641"/>
              </a:spcBef>
              <a:buClr>
                <a:srgbClr val="000000"/>
              </a:buClr>
              <a:buFont typeface="Symbol" charset="2"/>
              <a:buChar char=""/>
            </a:pPr>
            <a:r>
              <a:rPr lang="pl-PL" sz="3200" b="0" u="none" strike="noStrike">
                <a:solidFill>
                  <a:schemeClr val="dk1"/>
                </a:solidFill>
                <a:uFillTx/>
                <a:latin typeface="Times New Roman"/>
              </a:rPr>
              <a:t>Kliknij, aby edytować style wzorca tekstu</a:t>
            </a:r>
          </a:p>
          <a:p>
            <a:pPr marL="735840" lvl="1" indent="-282960">
              <a:lnSpc>
                <a:spcPct val="100000"/>
              </a:lnSpc>
              <a:spcBef>
                <a:spcPts val="561"/>
              </a:spcBef>
              <a:buClr>
                <a:srgbClr val="000000"/>
              </a:buClr>
              <a:buFont typeface="Symbol" charset="2"/>
              <a:buChar char=""/>
            </a:pPr>
            <a:r>
              <a:rPr lang="pl-PL" sz="2800" b="0" u="none" strike="noStrike">
                <a:solidFill>
                  <a:schemeClr val="dk1"/>
                </a:solidFill>
                <a:uFillTx/>
                <a:latin typeface="Times New Roman"/>
              </a:rPr>
              <a:t>Drugi poziom</a:t>
            </a:r>
          </a:p>
          <a:p>
            <a:pPr marL="1131840" lvl="2" indent="-226440">
              <a:lnSpc>
                <a:spcPct val="100000"/>
              </a:lnSpc>
              <a:spcBef>
                <a:spcPts val="479"/>
              </a:spcBef>
              <a:buClr>
                <a:srgbClr val="000000"/>
              </a:buClr>
              <a:buFont typeface="Symbol" charset="2"/>
              <a:buChar char=""/>
            </a:pPr>
            <a:r>
              <a:rPr lang="pl-PL" sz="2400" b="0" u="none" strike="noStrike">
                <a:solidFill>
                  <a:schemeClr val="dk1"/>
                </a:solidFill>
                <a:uFillTx/>
                <a:latin typeface="Times New Roman"/>
              </a:rPr>
              <a:t>Trzeci poziom</a:t>
            </a:r>
          </a:p>
          <a:p>
            <a:pPr marL="1584360" lvl="3" indent="-226440">
              <a:lnSpc>
                <a:spcPct val="100000"/>
              </a:lnSpc>
              <a:spcBef>
                <a:spcPts val="400"/>
              </a:spcBef>
              <a:buClr>
                <a:srgbClr val="000000"/>
              </a:buClr>
              <a:buFont typeface="Symbol" charset="2"/>
              <a:buChar char=""/>
            </a:pPr>
            <a:r>
              <a:rPr lang="pl-PL" sz="2000" b="0" u="none" strike="noStrike">
                <a:solidFill>
                  <a:schemeClr val="dk1"/>
                </a:solidFill>
                <a:uFillTx/>
                <a:latin typeface="Times New Roman"/>
              </a:rPr>
              <a:t>Czwarty poziom</a:t>
            </a:r>
          </a:p>
          <a:p>
            <a:pPr marL="2037240" lvl="4" indent="-226440">
              <a:lnSpc>
                <a:spcPct val="100000"/>
              </a:lnSpc>
              <a:spcBef>
                <a:spcPts val="400"/>
              </a:spcBef>
              <a:buClr>
                <a:srgbClr val="000000"/>
              </a:buClr>
              <a:buFont typeface="OpenSymbol"/>
              <a:buChar char="»"/>
            </a:pPr>
            <a:r>
              <a:rPr lang="pl-PL" sz="2000" b="0" u="none" strike="noStrike">
                <a:solidFill>
                  <a:schemeClr val="dk1"/>
                </a:solidFill>
                <a:uFillTx/>
                <a:latin typeface="Times New Roman"/>
              </a:rPr>
              <a:t>Piąty poziom</a:t>
            </a:r>
          </a:p>
        </p:txBody>
      </p:sp>
      <p:sp>
        <p:nvSpPr>
          <p:cNvPr id="152" name="PlaceHolder 3"/>
          <p:cNvSpPr>
            <a:spLocks noGrp="1"/>
          </p:cNvSpPr>
          <p:nvPr>
            <p:ph type="dt" idx="76"/>
          </p:nvPr>
        </p:nvSpPr>
        <p:spPr>
          <a:xfrm>
            <a:off x="685800" y="6248520"/>
            <a:ext cx="1904760" cy="456840"/>
          </a:xfrm>
          <a:prstGeom prst="rect">
            <a:avLst/>
          </a:prstGeom>
          <a:noFill/>
          <a:ln w="0">
            <a:noFill/>
          </a:ln>
        </p:spPr>
        <p:txBody>
          <a:bodyPr lIns="90360" tIns="45360" rIns="90360" bIns="45360" numCol="1" spcCol="0" anchor="t">
            <a:noAutofit/>
          </a:bodyPr>
          <a:lstStyle>
            <a:lvl1pPr indent="0">
              <a:buNone/>
              <a:defRPr lang="pl-PL" sz="1400" b="0" u="none" strike="noStrike">
                <a:solidFill>
                  <a:srgbClr val="000000"/>
                </a:solidFill>
                <a:uFillTx/>
                <a:latin typeface="Times New Roman"/>
              </a:defRPr>
            </a:lvl1pPr>
          </a:lstStyle>
          <a:p>
            <a:pPr indent="0">
              <a:buNone/>
            </a:pPr>
            <a:r>
              <a:rPr lang="pl-PL" sz="1400" b="0" u="none" strike="noStrike">
                <a:solidFill>
                  <a:srgbClr val="000000"/>
                </a:solidFill>
                <a:uFillTx/>
                <a:latin typeface="Times New Roman"/>
              </a:rPr>
              <a:t>&lt;data/godzina&gt;</a:t>
            </a:r>
          </a:p>
        </p:txBody>
      </p:sp>
      <p:sp>
        <p:nvSpPr>
          <p:cNvPr id="153" name="PlaceHolder 4"/>
          <p:cNvSpPr>
            <a:spLocks noGrp="1"/>
          </p:cNvSpPr>
          <p:nvPr>
            <p:ph type="ftr" idx="77"/>
          </p:nvPr>
        </p:nvSpPr>
        <p:spPr>
          <a:xfrm>
            <a:off x="3124080" y="6248520"/>
            <a:ext cx="2895120" cy="456840"/>
          </a:xfrm>
          <a:prstGeom prst="rect">
            <a:avLst/>
          </a:prstGeom>
          <a:noFill/>
          <a:ln w="0">
            <a:noFill/>
          </a:ln>
        </p:spPr>
        <p:txBody>
          <a:bodyPr lIns="90360" tIns="45360" rIns="90360" bIns="45360" numCol="1" spcCol="0" anchor="t">
            <a:noAutofit/>
          </a:bodyPr>
          <a:lstStyle>
            <a:lvl1pPr indent="0" algn="ctr">
              <a:buNone/>
              <a:defRPr lang="pl-PL" sz="1400" b="0" u="none" strike="noStrike">
                <a:solidFill>
                  <a:srgbClr val="000000"/>
                </a:solidFill>
                <a:uFillTx/>
                <a:latin typeface="Times New Roman"/>
              </a:defRPr>
            </a:lvl1pPr>
          </a:lstStyle>
          <a:p>
            <a:pPr indent="0" algn="ctr">
              <a:buNone/>
            </a:pPr>
            <a:r>
              <a:rPr lang="pl-PL" sz="1400" b="0" u="none" strike="noStrike">
                <a:solidFill>
                  <a:srgbClr val="000000"/>
                </a:solidFill>
                <a:uFillTx/>
                <a:latin typeface="Times New Roman"/>
              </a:rPr>
              <a:t>&lt;stopka&gt;</a:t>
            </a:r>
          </a:p>
        </p:txBody>
      </p:sp>
      <p:sp>
        <p:nvSpPr>
          <p:cNvPr id="154" name="PlaceHolder 5"/>
          <p:cNvSpPr>
            <a:spLocks noGrp="1"/>
          </p:cNvSpPr>
          <p:nvPr>
            <p:ph type="sldNum" idx="78"/>
          </p:nvPr>
        </p:nvSpPr>
        <p:spPr>
          <a:xfrm>
            <a:off x="6553080" y="6248520"/>
            <a:ext cx="1904760" cy="456840"/>
          </a:xfrm>
          <a:prstGeom prst="rect">
            <a:avLst/>
          </a:prstGeom>
          <a:noFill/>
          <a:ln w="0">
            <a:noFill/>
          </a:ln>
        </p:spPr>
        <p:txBody>
          <a:bodyPr lIns="90360" tIns="45360" rIns="90360" bIns="45360" numCol="1" spcCol="0" anchor="t">
            <a:noAutofit/>
          </a:bodyPr>
          <a:lstStyle>
            <a:lvl1pPr indent="0" algn="r">
              <a:lnSpc>
                <a:spcPct val="100000"/>
              </a:lnSpc>
              <a:buNone/>
              <a:defRPr lang="pl-PL" sz="1400" b="1" u="none" strike="noStrike">
                <a:solidFill>
                  <a:srgbClr val="000000"/>
                </a:solidFill>
                <a:uFillTx/>
                <a:latin typeface="Times New Roman"/>
              </a:defRPr>
            </a:lvl1pPr>
          </a:lstStyle>
          <a:p>
            <a:pPr indent="0" algn="r">
              <a:lnSpc>
                <a:spcPct val="100000"/>
              </a:lnSpc>
              <a:buNone/>
            </a:pPr>
            <a:fld id="{78D30710-AF61-42CC-BECA-210122AD8AFD}" type="slidenum">
              <a:rPr lang="pl-PL" sz="1400" b="1" u="none" strike="noStrike">
                <a:solidFill>
                  <a:srgbClr val="000000"/>
                </a:solidFill>
                <a:uFillTx/>
                <a:latin typeface="Times New Roman"/>
              </a:rPr>
              <a:t>‹#›</a:t>
            </a:fld>
            <a:endParaRPr lang="pl-PL" sz="1400" b="0" u="none" strike="noStrik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699" r:id="rId1"/>
  </p:sldLayoutIdLst>
  <p:txStyles>
    <p:titleStyle/>
    <p:bodyStyle/>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157" name="PlaceHolder 1"/>
          <p:cNvSpPr>
            <a:spLocks noGrp="1"/>
          </p:cNvSpPr>
          <p:nvPr>
            <p:ph type="title"/>
          </p:nvPr>
        </p:nvSpPr>
        <p:spPr>
          <a:xfrm>
            <a:off x="722160" y="4407120"/>
            <a:ext cx="7772040" cy="1361880"/>
          </a:xfrm>
          <a:prstGeom prst="rect">
            <a:avLst/>
          </a:prstGeom>
          <a:noFill/>
          <a:ln w="0">
            <a:noFill/>
          </a:ln>
        </p:spPr>
        <p:txBody>
          <a:bodyPr lIns="90360" tIns="45360" rIns="90360" bIns="45360" numCol="1" spcCol="0" anchor="t">
            <a:noAutofit/>
          </a:bodyPr>
          <a:lstStyle/>
          <a:p>
            <a:pPr indent="0">
              <a:lnSpc>
                <a:spcPct val="100000"/>
              </a:lnSpc>
              <a:buNone/>
            </a:pPr>
            <a:r>
              <a:rPr lang="pl-PL" sz="4000" b="1" u="none" strike="noStrike" cap="all">
                <a:solidFill>
                  <a:schemeClr val="dk2"/>
                </a:solidFill>
                <a:uFillTx/>
                <a:latin typeface="Times New Roman"/>
              </a:rPr>
              <a:t>Kliknij, aby edytować styl</a:t>
            </a:r>
            <a:endParaRPr lang="pl-PL" sz="4000" b="0" u="none" strike="noStrike">
              <a:solidFill>
                <a:schemeClr val="dk1"/>
              </a:solidFill>
              <a:uFillTx/>
              <a:latin typeface="Times New Roman"/>
            </a:endParaRPr>
          </a:p>
        </p:txBody>
      </p:sp>
      <p:sp>
        <p:nvSpPr>
          <p:cNvPr id="158" name="PlaceHolder 2"/>
          <p:cNvSpPr>
            <a:spLocks noGrp="1"/>
          </p:cNvSpPr>
          <p:nvPr>
            <p:ph type="body"/>
          </p:nvPr>
        </p:nvSpPr>
        <p:spPr>
          <a:xfrm>
            <a:off x="722160" y="2906640"/>
            <a:ext cx="7772040" cy="1499760"/>
          </a:xfrm>
          <a:prstGeom prst="rect">
            <a:avLst/>
          </a:prstGeom>
          <a:noFill/>
          <a:ln w="0">
            <a:noFill/>
          </a:ln>
        </p:spPr>
        <p:txBody>
          <a:bodyPr lIns="90360" tIns="45360" rIns="90360" bIns="45360" numCol="1" spcCol="0" anchor="b">
            <a:noAutofit/>
          </a:bodyPr>
          <a:lstStyle/>
          <a:p>
            <a:pPr indent="0">
              <a:lnSpc>
                <a:spcPct val="100000"/>
              </a:lnSpc>
              <a:spcBef>
                <a:spcPts val="400"/>
              </a:spcBef>
              <a:buNone/>
              <a:tabLst>
                <a:tab pos="0" algn="l"/>
              </a:tabLst>
            </a:pPr>
            <a:r>
              <a:rPr lang="pl-PL" sz="2000" b="0" u="none" strike="noStrike">
                <a:solidFill>
                  <a:schemeClr val="dk1"/>
                </a:solidFill>
                <a:uFillTx/>
                <a:latin typeface="Times New Roman"/>
              </a:rPr>
              <a:t>Kliknij, aby edytować style wzorca tekstu</a:t>
            </a:r>
          </a:p>
        </p:txBody>
      </p:sp>
      <p:sp>
        <p:nvSpPr>
          <p:cNvPr id="159" name="PlaceHolder 3"/>
          <p:cNvSpPr>
            <a:spLocks noGrp="1"/>
          </p:cNvSpPr>
          <p:nvPr>
            <p:ph type="dt" idx="79"/>
          </p:nvPr>
        </p:nvSpPr>
        <p:spPr>
          <a:xfrm>
            <a:off x="685800" y="6248520"/>
            <a:ext cx="1904760" cy="456840"/>
          </a:xfrm>
          <a:prstGeom prst="rect">
            <a:avLst/>
          </a:prstGeom>
          <a:noFill/>
          <a:ln w="0">
            <a:noFill/>
          </a:ln>
        </p:spPr>
        <p:txBody>
          <a:bodyPr lIns="90360" tIns="45360" rIns="90360" bIns="45360" numCol="1" spcCol="0" anchor="t">
            <a:noAutofit/>
          </a:bodyPr>
          <a:lstStyle>
            <a:lvl1pPr indent="0">
              <a:buNone/>
              <a:defRPr lang="pl-PL" sz="1400" b="0" u="none" strike="noStrike">
                <a:solidFill>
                  <a:srgbClr val="000000"/>
                </a:solidFill>
                <a:uFillTx/>
                <a:latin typeface="Times New Roman"/>
              </a:defRPr>
            </a:lvl1pPr>
          </a:lstStyle>
          <a:p>
            <a:pPr indent="0">
              <a:buNone/>
            </a:pPr>
            <a:r>
              <a:rPr lang="pl-PL" sz="1400" b="0" u="none" strike="noStrike">
                <a:solidFill>
                  <a:srgbClr val="000000"/>
                </a:solidFill>
                <a:uFillTx/>
                <a:latin typeface="Times New Roman"/>
              </a:rPr>
              <a:t>&lt;data/godzina&gt;</a:t>
            </a:r>
          </a:p>
        </p:txBody>
      </p:sp>
      <p:sp>
        <p:nvSpPr>
          <p:cNvPr id="160" name="PlaceHolder 4"/>
          <p:cNvSpPr>
            <a:spLocks noGrp="1"/>
          </p:cNvSpPr>
          <p:nvPr>
            <p:ph type="ftr" idx="80"/>
          </p:nvPr>
        </p:nvSpPr>
        <p:spPr>
          <a:xfrm>
            <a:off x="3124080" y="6248520"/>
            <a:ext cx="2895120" cy="456840"/>
          </a:xfrm>
          <a:prstGeom prst="rect">
            <a:avLst/>
          </a:prstGeom>
          <a:noFill/>
          <a:ln w="0">
            <a:noFill/>
          </a:ln>
        </p:spPr>
        <p:txBody>
          <a:bodyPr lIns="90360" tIns="45360" rIns="90360" bIns="45360" numCol="1" spcCol="0" anchor="t">
            <a:noAutofit/>
          </a:bodyPr>
          <a:lstStyle>
            <a:lvl1pPr indent="0" algn="ctr">
              <a:buNone/>
              <a:defRPr lang="pl-PL" sz="1400" b="0" u="none" strike="noStrike">
                <a:solidFill>
                  <a:srgbClr val="000000"/>
                </a:solidFill>
                <a:uFillTx/>
                <a:latin typeface="Times New Roman"/>
              </a:defRPr>
            </a:lvl1pPr>
          </a:lstStyle>
          <a:p>
            <a:pPr indent="0" algn="ctr">
              <a:buNone/>
            </a:pPr>
            <a:r>
              <a:rPr lang="pl-PL" sz="1400" b="0" u="none" strike="noStrike">
                <a:solidFill>
                  <a:srgbClr val="000000"/>
                </a:solidFill>
                <a:uFillTx/>
                <a:latin typeface="Times New Roman"/>
              </a:rPr>
              <a:t>&lt;stopka&gt;</a:t>
            </a:r>
          </a:p>
        </p:txBody>
      </p:sp>
      <p:sp>
        <p:nvSpPr>
          <p:cNvPr id="161" name="PlaceHolder 5"/>
          <p:cNvSpPr>
            <a:spLocks noGrp="1"/>
          </p:cNvSpPr>
          <p:nvPr>
            <p:ph type="sldNum" idx="81"/>
          </p:nvPr>
        </p:nvSpPr>
        <p:spPr>
          <a:xfrm>
            <a:off x="6553080" y="6248520"/>
            <a:ext cx="1904760" cy="456840"/>
          </a:xfrm>
          <a:prstGeom prst="rect">
            <a:avLst/>
          </a:prstGeom>
          <a:noFill/>
          <a:ln w="0">
            <a:noFill/>
          </a:ln>
        </p:spPr>
        <p:txBody>
          <a:bodyPr lIns="90360" tIns="45360" rIns="90360" bIns="45360" numCol="1" spcCol="0" anchor="t">
            <a:noAutofit/>
          </a:bodyPr>
          <a:lstStyle>
            <a:lvl1pPr indent="0" algn="r">
              <a:lnSpc>
                <a:spcPct val="100000"/>
              </a:lnSpc>
              <a:buNone/>
              <a:defRPr lang="pl-PL" sz="1400" b="1" u="none" strike="noStrike">
                <a:solidFill>
                  <a:srgbClr val="000000"/>
                </a:solidFill>
                <a:uFillTx/>
                <a:latin typeface="Times New Roman"/>
              </a:defRPr>
            </a:lvl1pPr>
          </a:lstStyle>
          <a:p>
            <a:pPr indent="0" algn="r">
              <a:lnSpc>
                <a:spcPct val="100000"/>
              </a:lnSpc>
              <a:buNone/>
            </a:pPr>
            <a:fld id="{D9696180-2D7A-4EDC-8470-B6ECABACCB5A}" type="slidenum">
              <a:rPr lang="pl-PL" sz="1400" b="1" u="none" strike="noStrike">
                <a:solidFill>
                  <a:srgbClr val="000000"/>
                </a:solidFill>
                <a:uFillTx/>
                <a:latin typeface="Times New Roman"/>
              </a:rPr>
              <a:t>‹#›</a:t>
            </a:fld>
            <a:endParaRPr lang="pl-PL" sz="1400" b="0" u="none" strike="noStrik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701" r:id="rId1"/>
  </p:sldLayoutIdLst>
  <p:txStyles>
    <p:titleStyle/>
    <p:bodyStyle/>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162" name="PlaceHolder 1"/>
          <p:cNvSpPr>
            <a:spLocks noGrp="1"/>
          </p:cNvSpPr>
          <p:nvPr>
            <p:ph type="title"/>
          </p:nvPr>
        </p:nvSpPr>
        <p:spPr>
          <a:xfrm>
            <a:off x="685800" y="609480"/>
            <a:ext cx="7772040" cy="1142640"/>
          </a:xfrm>
          <a:prstGeom prst="rect">
            <a:avLst/>
          </a:prstGeom>
          <a:noFill/>
          <a:ln w="0">
            <a:noFill/>
          </a:ln>
        </p:spPr>
        <p:txBody>
          <a:bodyPr lIns="90360" tIns="45360" rIns="90360" bIns="45360" numCol="1" spcCol="0" anchor="ctr">
            <a:noAutofit/>
          </a:bodyPr>
          <a:lstStyle/>
          <a:p>
            <a:pPr indent="0" algn="ctr">
              <a:lnSpc>
                <a:spcPct val="100000"/>
              </a:lnSpc>
              <a:buNone/>
            </a:pPr>
            <a:r>
              <a:rPr lang="pl-PL" sz="4400" b="0" u="none" strike="noStrike">
                <a:solidFill>
                  <a:schemeClr val="dk2"/>
                </a:solidFill>
                <a:uFillTx/>
                <a:latin typeface="Times New Roman"/>
              </a:rPr>
              <a:t>Kliknij, aby edytować styl</a:t>
            </a:r>
            <a:endParaRPr lang="pl-PL" sz="4400" b="0" u="none" strike="noStrike">
              <a:solidFill>
                <a:schemeClr val="dk1"/>
              </a:solidFill>
              <a:uFillTx/>
              <a:latin typeface="Times New Roman"/>
            </a:endParaRPr>
          </a:p>
        </p:txBody>
      </p:sp>
      <p:sp>
        <p:nvSpPr>
          <p:cNvPr id="163" name="PlaceHolder 2"/>
          <p:cNvSpPr>
            <a:spLocks noGrp="1"/>
          </p:cNvSpPr>
          <p:nvPr>
            <p:ph type="body"/>
          </p:nvPr>
        </p:nvSpPr>
        <p:spPr>
          <a:xfrm>
            <a:off x="685800" y="1981080"/>
            <a:ext cx="3809520" cy="4114440"/>
          </a:xfrm>
          <a:prstGeom prst="rect">
            <a:avLst/>
          </a:prstGeom>
          <a:noFill/>
          <a:ln w="0">
            <a:noFill/>
          </a:ln>
        </p:spPr>
        <p:txBody>
          <a:bodyPr lIns="90360" tIns="45360" rIns="90360" bIns="45360" numCol="1" spcCol="0" anchor="t">
            <a:noAutofit/>
          </a:bodyPr>
          <a:lstStyle/>
          <a:p>
            <a:pPr marL="339480" indent="-339480">
              <a:lnSpc>
                <a:spcPct val="100000"/>
              </a:lnSpc>
              <a:spcBef>
                <a:spcPts val="561"/>
              </a:spcBef>
              <a:buClr>
                <a:srgbClr val="000000"/>
              </a:buClr>
              <a:buFont typeface="Symbol" charset="2"/>
              <a:buChar char=""/>
            </a:pPr>
            <a:r>
              <a:rPr lang="pl-PL" sz="2800" b="0" u="none" strike="noStrike">
                <a:solidFill>
                  <a:schemeClr val="dk1"/>
                </a:solidFill>
                <a:uFillTx/>
                <a:latin typeface="Times New Roman"/>
              </a:rPr>
              <a:t>Kliknij, aby edytować style wzorca tekstu</a:t>
            </a:r>
          </a:p>
          <a:p>
            <a:pPr marL="735840" lvl="1" indent="-282960">
              <a:lnSpc>
                <a:spcPct val="100000"/>
              </a:lnSpc>
              <a:spcBef>
                <a:spcPts val="479"/>
              </a:spcBef>
              <a:buClr>
                <a:srgbClr val="000000"/>
              </a:buClr>
              <a:buFont typeface="Symbol" charset="2"/>
              <a:buChar char=""/>
            </a:pPr>
            <a:r>
              <a:rPr lang="pl-PL" sz="2400" b="0" u="none" strike="noStrike">
                <a:solidFill>
                  <a:schemeClr val="dk1"/>
                </a:solidFill>
                <a:uFillTx/>
                <a:latin typeface="Times New Roman"/>
              </a:rPr>
              <a:t>Drugi poziom</a:t>
            </a:r>
          </a:p>
          <a:p>
            <a:pPr marL="1131840" lvl="2" indent="-226440">
              <a:lnSpc>
                <a:spcPct val="100000"/>
              </a:lnSpc>
              <a:spcBef>
                <a:spcPts val="400"/>
              </a:spcBef>
              <a:buClr>
                <a:srgbClr val="000000"/>
              </a:buClr>
              <a:buFont typeface="Symbol" charset="2"/>
              <a:buChar char=""/>
            </a:pPr>
            <a:r>
              <a:rPr lang="pl-PL" sz="2000" b="0" u="none" strike="noStrike">
                <a:solidFill>
                  <a:schemeClr val="dk1"/>
                </a:solidFill>
                <a:uFillTx/>
                <a:latin typeface="Times New Roman"/>
              </a:rPr>
              <a:t>Trzeci poziom</a:t>
            </a:r>
          </a:p>
          <a:p>
            <a:pPr marL="1584360" lvl="3" indent="-226440">
              <a:lnSpc>
                <a:spcPct val="100000"/>
              </a:lnSpc>
              <a:spcBef>
                <a:spcPts val="360"/>
              </a:spcBef>
              <a:buClr>
                <a:srgbClr val="000000"/>
              </a:buClr>
              <a:buFont typeface="Symbol" charset="2"/>
              <a:buChar char=""/>
            </a:pPr>
            <a:r>
              <a:rPr lang="pl-PL" sz="1800" b="0" u="none" strike="noStrike">
                <a:solidFill>
                  <a:schemeClr val="dk1"/>
                </a:solidFill>
                <a:uFillTx/>
                <a:latin typeface="Times New Roman"/>
              </a:rPr>
              <a:t>Czwarty poziom</a:t>
            </a:r>
          </a:p>
          <a:p>
            <a:pPr marL="2037240" lvl="4" indent="-226440">
              <a:lnSpc>
                <a:spcPct val="100000"/>
              </a:lnSpc>
              <a:spcBef>
                <a:spcPts val="360"/>
              </a:spcBef>
              <a:buClr>
                <a:srgbClr val="000000"/>
              </a:buClr>
              <a:buFont typeface="OpenSymbol"/>
              <a:buChar char="»"/>
            </a:pPr>
            <a:r>
              <a:rPr lang="pl-PL" sz="1800" b="0" u="none" strike="noStrike">
                <a:solidFill>
                  <a:schemeClr val="dk1"/>
                </a:solidFill>
                <a:uFillTx/>
                <a:latin typeface="Times New Roman"/>
              </a:rPr>
              <a:t>Piąty poziom</a:t>
            </a:r>
          </a:p>
        </p:txBody>
      </p:sp>
      <p:sp>
        <p:nvSpPr>
          <p:cNvPr id="164" name="PlaceHolder 3"/>
          <p:cNvSpPr>
            <a:spLocks noGrp="1"/>
          </p:cNvSpPr>
          <p:nvPr>
            <p:ph type="body"/>
          </p:nvPr>
        </p:nvSpPr>
        <p:spPr>
          <a:xfrm>
            <a:off x="4648320" y="1981080"/>
            <a:ext cx="3809520" cy="4114440"/>
          </a:xfrm>
          <a:prstGeom prst="rect">
            <a:avLst/>
          </a:prstGeom>
          <a:noFill/>
          <a:ln w="0">
            <a:noFill/>
          </a:ln>
        </p:spPr>
        <p:txBody>
          <a:bodyPr lIns="90360" tIns="45360" rIns="90360" bIns="45360" numCol="1" spcCol="0" anchor="t">
            <a:noAutofit/>
          </a:bodyPr>
          <a:lstStyle/>
          <a:p>
            <a:pPr marL="339480" indent="-339480">
              <a:lnSpc>
                <a:spcPct val="100000"/>
              </a:lnSpc>
              <a:spcBef>
                <a:spcPts val="561"/>
              </a:spcBef>
              <a:buClr>
                <a:srgbClr val="000000"/>
              </a:buClr>
              <a:buFont typeface="Symbol" charset="2"/>
              <a:buChar char=""/>
            </a:pPr>
            <a:r>
              <a:rPr lang="pl-PL" sz="2800" b="0" u="none" strike="noStrike">
                <a:solidFill>
                  <a:schemeClr val="dk1"/>
                </a:solidFill>
                <a:uFillTx/>
                <a:latin typeface="Times New Roman"/>
              </a:rPr>
              <a:t>Kliknij, aby edytować style wzorca tekstu</a:t>
            </a:r>
          </a:p>
          <a:p>
            <a:pPr marL="735840" lvl="1" indent="-282960">
              <a:lnSpc>
                <a:spcPct val="100000"/>
              </a:lnSpc>
              <a:spcBef>
                <a:spcPts val="479"/>
              </a:spcBef>
              <a:buClr>
                <a:srgbClr val="000000"/>
              </a:buClr>
              <a:buFont typeface="Symbol" charset="2"/>
              <a:buChar char=""/>
            </a:pPr>
            <a:r>
              <a:rPr lang="pl-PL" sz="2400" b="0" u="none" strike="noStrike">
                <a:solidFill>
                  <a:schemeClr val="dk1"/>
                </a:solidFill>
                <a:uFillTx/>
                <a:latin typeface="Times New Roman"/>
              </a:rPr>
              <a:t>Drugi poziom</a:t>
            </a:r>
          </a:p>
          <a:p>
            <a:pPr marL="1131840" lvl="2" indent="-226440">
              <a:lnSpc>
                <a:spcPct val="100000"/>
              </a:lnSpc>
              <a:spcBef>
                <a:spcPts val="400"/>
              </a:spcBef>
              <a:buClr>
                <a:srgbClr val="000000"/>
              </a:buClr>
              <a:buFont typeface="Symbol" charset="2"/>
              <a:buChar char=""/>
            </a:pPr>
            <a:r>
              <a:rPr lang="pl-PL" sz="2000" b="0" u="none" strike="noStrike">
                <a:solidFill>
                  <a:schemeClr val="dk1"/>
                </a:solidFill>
                <a:uFillTx/>
                <a:latin typeface="Times New Roman"/>
              </a:rPr>
              <a:t>Trzeci poziom</a:t>
            </a:r>
          </a:p>
          <a:p>
            <a:pPr marL="1584360" lvl="3" indent="-226440">
              <a:lnSpc>
                <a:spcPct val="100000"/>
              </a:lnSpc>
              <a:spcBef>
                <a:spcPts val="360"/>
              </a:spcBef>
              <a:buClr>
                <a:srgbClr val="000000"/>
              </a:buClr>
              <a:buFont typeface="Symbol" charset="2"/>
              <a:buChar char=""/>
            </a:pPr>
            <a:r>
              <a:rPr lang="pl-PL" sz="1800" b="0" u="none" strike="noStrike">
                <a:solidFill>
                  <a:schemeClr val="dk1"/>
                </a:solidFill>
                <a:uFillTx/>
                <a:latin typeface="Times New Roman"/>
              </a:rPr>
              <a:t>Czwarty poziom</a:t>
            </a:r>
          </a:p>
          <a:p>
            <a:pPr marL="2037240" lvl="4" indent="-226440">
              <a:lnSpc>
                <a:spcPct val="100000"/>
              </a:lnSpc>
              <a:spcBef>
                <a:spcPts val="360"/>
              </a:spcBef>
              <a:buClr>
                <a:srgbClr val="000000"/>
              </a:buClr>
              <a:buFont typeface="OpenSymbol"/>
              <a:buChar char="»"/>
            </a:pPr>
            <a:r>
              <a:rPr lang="pl-PL" sz="1800" b="0" u="none" strike="noStrike">
                <a:solidFill>
                  <a:schemeClr val="dk1"/>
                </a:solidFill>
                <a:uFillTx/>
                <a:latin typeface="Times New Roman"/>
              </a:rPr>
              <a:t>Piąty poziom</a:t>
            </a:r>
          </a:p>
        </p:txBody>
      </p:sp>
      <p:sp>
        <p:nvSpPr>
          <p:cNvPr id="165" name="PlaceHolder 4"/>
          <p:cNvSpPr>
            <a:spLocks noGrp="1"/>
          </p:cNvSpPr>
          <p:nvPr>
            <p:ph type="dt" idx="82"/>
          </p:nvPr>
        </p:nvSpPr>
        <p:spPr>
          <a:xfrm>
            <a:off x="685800" y="6248520"/>
            <a:ext cx="1904760" cy="456840"/>
          </a:xfrm>
          <a:prstGeom prst="rect">
            <a:avLst/>
          </a:prstGeom>
          <a:noFill/>
          <a:ln w="0">
            <a:noFill/>
          </a:ln>
        </p:spPr>
        <p:txBody>
          <a:bodyPr lIns="90360" tIns="45360" rIns="90360" bIns="45360" numCol="1" spcCol="0" anchor="t">
            <a:noAutofit/>
          </a:bodyPr>
          <a:lstStyle>
            <a:lvl1pPr indent="0">
              <a:buNone/>
              <a:defRPr lang="pl-PL" sz="1400" b="0" u="none" strike="noStrike">
                <a:solidFill>
                  <a:srgbClr val="000000"/>
                </a:solidFill>
                <a:uFillTx/>
                <a:latin typeface="Times New Roman"/>
              </a:defRPr>
            </a:lvl1pPr>
          </a:lstStyle>
          <a:p>
            <a:pPr indent="0">
              <a:buNone/>
            </a:pPr>
            <a:r>
              <a:rPr lang="pl-PL" sz="1400" b="0" u="none" strike="noStrike">
                <a:solidFill>
                  <a:srgbClr val="000000"/>
                </a:solidFill>
                <a:uFillTx/>
                <a:latin typeface="Times New Roman"/>
              </a:rPr>
              <a:t>&lt;data/godzina&gt;</a:t>
            </a:r>
          </a:p>
        </p:txBody>
      </p:sp>
      <p:sp>
        <p:nvSpPr>
          <p:cNvPr id="166" name="PlaceHolder 5"/>
          <p:cNvSpPr>
            <a:spLocks noGrp="1"/>
          </p:cNvSpPr>
          <p:nvPr>
            <p:ph type="ftr" idx="83"/>
          </p:nvPr>
        </p:nvSpPr>
        <p:spPr>
          <a:xfrm>
            <a:off x="3124080" y="6248520"/>
            <a:ext cx="2895120" cy="456840"/>
          </a:xfrm>
          <a:prstGeom prst="rect">
            <a:avLst/>
          </a:prstGeom>
          <a:noFill/>
          <a:ln w="0">
            <a:noFill/>
          </a:ln>
        </p:spPr>
        <p:txBody>
          <a:bodyPr lIns="90360" tIns="45360" rIns="90360" bIns="45360" numCol="1" spcCol="0" anchor="t">
            <a:noAutofit/>
          </a:bodyPr>
          <a:lstStyle>
            <a:lvl1pPr indent="0" algn="ctr">
              <a:buNone/>
              <a:defRPr lang="pl-PL" sz="1400" b="0" u="none" strike="noStrike">
                <a:solidFill>
                  <a:srgbClr val="000000"/>
                </a:solidFill>
                <a:uFillTx/>
                <a:latin typeface="Times New Roman"/>
              </a:defRPr>
            </a:lvl1pPr>
          </a:lstStyle>
          <a:p>
            <a:pPr indent="0" algn="ctr">
              <a:buNone/>
            </a:pPr>
            <a:r>
              <a:rPr lang="pl-PL" sz="1400" b="0" u="none" strike="noStrike">
                <a:solidFill>
                  <a:srgbClr val="000000"/>
                </a:solidFill>
                <a:uFillTx/>
                <a:latin typeface="Times New Roman"/>
              </a:rPr>
              <a:t>&lt;stopka&gt;</a:t>
            </a:r>
          </a:p>
        </p:txBody>
      </p:sp>
      <p:sp>
        <p:nvSpPr>
          <p:cNvPr id="167" name="PlaceHolder 6"/>
          <p:cNvSpPr>
            <a:spLocks noGrp="1"/>
          </p:cNvSpPr>
          <p:nvPr>
            <p:ph type="sldNum" idx="84"/>
          </p:nvPr>
        </p:nvSpPr>
        <p:spPr>
          <a:xfrm>
            <a:off x="6553080" y="6248520"/>
            <a:ext cx="1904760" cy="456840"/>
          </a:xfrm>
          <a:prstGeom prst="rect">
            <a:avLst/>
          </a:prstGeom>
          <a:noFill/>
          <a:ln w="0">
            <a:noFill/>
          </a:ln>
        </p:spPr>
        <p:txBody>
          <a:bodyPr lIns="90360" tIns="45360" rIns="90360" bIns="45360" numCol="1" spcCol="0" anchor="t">
            <a:noAutofit/>
          </a:bodyPr>
          <a:lstStyle>
            <a:lvl1pPr indent="0" algn="r">
              <a:lnSpc>
                <a:spcPct val="100000"/>
              </a:lnSpc>
              <a:buNone/>
              <a:defRPr lang="pl-PL" sz="1400" b="1" u="none" strike="noStrike">
                <a:solidFill>
                  <a:srgbClr val="000000"/>
                </a:solidFill>
                <a:uFillTx/>
                <a:latin typeface="Times New Roman"/>
              </a:defRPr>
            </a:lvl1pPr>
          </a:lstStyle>
          <a:p>
            <a:pPr indent="0" algn="r">
              <a:lnSpc>
                <a:spcPct val="100000"/>
              </a:lnSpc>
              <a:buNone/>
            </a:pPr>
            <a:fld id="{5896D73E-5E54-442F-99CE-1D681866747B}" type="slidenum">
              <a:rPr lang="pl-PL" sz="1400" b="1" u="none" strike="noStrike">
                <a:solidFill>
                  <a:srgbClr val="000000"/>
                </a:solidFill>
                <a:uFillTx/>
                <a:latin typeface="Times New Roman"/>
              </a:rPr>
              <a:t>‹#›</a:t>
            </a:fld>
            <a:endParaRPr lang="pl-PL" sz="1400" b="0" u="none" strike="noStrik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703" r:id="rId1"/>
  </p:sldLayoutIdLst>
  <p:txStyles>
    <p:titleStyle/>
    <p:bodyStyle/>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171" name="PlaceHolder 1"/>
          <p:cNvSpPr>
            <a:spLocks noGrp="1"/>
          </p:cNvSpPr>
          <p:nvPr>
            <p:ph type="title"/>
          </p:nvPr>
        </p:nvSpPr>
        <p:spPr>
          <a:xfrm>
            <a:off x="457200" y="274680"/>
            <a:ext cx="8229240" cy="1142640"/>
          </a:xfrm>
          <a:prstGeom prst="rect">
            <a:avLst/>
          </a:prstGeom>
          <a:noFill/>
          <a:ln w="0">
            <a:noFill/>
          </a:ln>
        </p:spPr>
        <p:txBody>
          <a:bodyPr lIns="90360" tIns="45360" rIns="90360" bIns="45360" numCol="1" spcCol="0" anchor="ctr">
            <a:noAutofit/>
          </a:bodyPr>
          <a:lstStyle/>
          <a:p>
            <a:pPr indent="0" algn="ctr">
              <a:lnSpc>
                <a:spcPct val="100000"/>
              </a:lnSpc>
              <a:buNone/>
            </a:pPr>
            <a:r>
              <a:rPr lang="pl-PL" sz="4400" b="0" u="none" strike="noStrike">
                <a:solidFill>
                  <a:schemeClr val="dk2"/>
                </a:solidFill>
                <a:uFillTx/>
                <a:latin typeface="Times New Roman"/>
              </a:rPr>
              <a:t>Kliknij, aby edytować styl</a:t>
            </a:r>
            <a:endParaRPr lang="pl-PL" sz="4400" b="0" u="none" strike="noStrike">
              <a:solidFill>
                <a:schemeClr val="dk1"/>
              </a:solidFill>
              <a:uFillTx/>
              <a:latin typeface="Times New Roman"/>
            </a:endParaRPr>
          </a:p>
        </p:txBody>
      </p:sp>
      <p:sp>
        <p:nvSpPr>
          <p:cNvPr id="172" name="PlaceHolder 2"/>
          <p:cNvSpPr>
            <a:spLocks noGrp="1"/>
          </p:cNvSpPr>
          <p:nvPr>
            <p:ph type="body"/>
          </p:nvPr>
        </p:nvSpPr>
        <p:spPr>
          <a:xfrm>
            <a:off x="457200" y="1535040"/>
            <a:ext cx="4039920" cy="639360"/>
          </a:xfrm>
          <a:prstGeom prst="rect">
            <a:avLst/>
          </a:prstGeom>
          <a:noFill/>
          <a:ln w="0">
            <a:noFill/>
          </a:ln>
        </p:spPr>
        <p:txBody>
          <a:bodyPr lIns="90360" tIns="45360" rIns="90360" bIns="45360" numCol="1" spcCol="0" anchor="b">
            <a:noAutofit/>
          </a:bodyPr>
          <a:lstStyle/>
          <a:p>
            <a:pPr indent="0">
              <a:lnSpc>
                <a:spcPct val="100000"/>
              </a:lnSpc>
              <a:spcBef>
                <a:spcPts val="479"/>
              </a:spcBef>
              <a:buNone/>
              <a:tabLst>
                <a:tab pos="0" algn="l"/>
              </a:tabLst>
            </a:pPr>
            <a:r>
              <a:rPr lang="pl-PL" sz="2400" b="1" u="none" strike="noStrike">
                <a:solidFill>
                  <a:schemeClr val="dk1"/>
                </a:solidFill>
                <a:uFillTx/>
                <a:latin typeface="Times New Roman"/>
              </a:rPr>
              <a:t>Kliknij, aby edytować style wzorca tekstu</a:t>
            </a:r>
            <a:endParaRPr lang="pl-PL" sz="2400" b="0" u="none" strike="noStrike">
              <a:solidFill>
                <a:schemeClr val="dk1"/>
              </a:solidFill>
              <a:uFillTx/>
              <a:latin typeface="Times New Roman"/>
            </a:endParaRPr>
          </a:p>
        </p:txBody>
      </p:sp>
      <p:sp>
        <p:nvSpPr>
          <p:cNvPr id="173" name="PlaceHolder 3"/>
          <p:cNvSpPr>
            <a:spLocks noGrp="1"/>
          </p:cNvSpPr>
          <p:nvPr>
            <p:ph type="body"/>
          </p:nvPr>
        </p:nvSpPr>
        <p:spPr>
          <a:xfrm>
            <a:off x="457200" y="2174760"/>
            <a:ext cx="4039920" cy="3951000"/>
          </a:xfrm>
          <a:prstGeom prst="rect">
            <a:avLst/>
          </a:prstGeom>
          <a:noFill/>
          <a:ln w="0">
            <a:noFill/>
          </a:ln>
        </p:spPr>
        <p:txBody>
          <a:bodyPr lIns="90360" tIns="45360" rIns="90360" bIns="45360" numCol="1" spcCol="0" anchor="t">
            <a:noAutofit/>
          </a:bodyPr>
          <a:lstStyle/>
          <a:p>
            <a:pPr marL="339480" indent="-339480">
              <a:lnSpc>
                <a:spcPct val="100000"/>
              </a:lnSpc>
              <a:spcBef>
                <a:spcPts val="479"/>
              </a:spcBef>
              <a:buClr>
                <a:srgbClr val="000000"/>
              </a:buClr>
              <a:buFont typeface="Symbol" charset="2"/>
              <a:buChar char=""/>
            </a:pPr>
            <a:r>
              <a:rPr lang="pl-PL" sz="2400" b="0" u="none" strike="noStrike">
                <a:solidFill>
                  <a:schemeClr val="dk1"/>
                </a:solidFill>
                <a:uFillTx/>
                <a:latin typeface="Times New Roman"/>
              </a:rPr>
              <a:t>Kliknij, aby edytować style wzorca tekstu</a:t>
            </a:r>
          </a:p>
          <a:p>
            <a:pPr marL="735840" lvl="1" indent="-282960">
              <a:lnSpc>
                <a:spcPct val="100000"/>
              </a:lnSpc>
              <a:spcBef>
                <a:spcPts val="400"/>
              </a:spcBef>
              <a:buClr>
                <a:srgbClr val="000000"/>
              </a:buClr>
              <a:buFont typeface="Symbol" charset="2"/>
              <a:buChar char=""/>
            </a:pPr>
            <a:r>
              <a:rPr lang="pl-PL" sz="2000" b="0" u="none" strike="noStrike">
                <a:solidFill>
                  <a:schemeClr val="dk1"/>
                </a:solidFill>
                <a:uFillTx/>
                <a:latin typeface="Times New Roman"/>
              </a:rPr>
              <a:t>Drugi poziom</a:t>
            </a:r>
          </a:p>
          <a:p>
            <a:pPr marL="1131840" lvl="2" indent="-226440">
              <a:lnSpc>
                <a:spcPct val="100000"/>
              </a:lnSpc>
              <a:spcBef>
                <a:spcPts val="360"/>
              </a:spcBef>
              <a:buClr>
                <a:srgbClr val="000000"/>
              </a:buClr>
              <a:buFont typeface="Symbol" charset="2"/>
              <a:buChar char=""/>
            </a:pPr>
            <a:r>
              <a:rPr lang="pl-PL" sz="1800" b="0" u="none" strike="noStrike">
                <a:solidFill>
                  <a:schemeClr val="dk1"/>
                </a:solidFill>
                <a:uFillTx/>
                <a:latin typeface="Times New Roman"/>
              </a:rPr>
              <a:t>Trzeci poziom</a:t>
            </a:r>
          </a:p>
          <a:p>
            <a:pPr marL="1584360" lvl="3" indent="-226440">
              <a:lnSpc>
                <a:spcPct val="100000"/>
              </a:lnSpc>
              <a:spcBef>
                <a:spcPts val="320"/>
              </a:spcBef>
              <a:buClr>
                <a:srgbClr val="000000"/>
              </a:buClr>
              <a:buFont typeface="Symbol" charset="2"/>
              <a:buChar char=""/>
            </a:pPr>
            <a:r>
              <a:rPr lang="pl-PL" sz="1600" b="0" u="none" strike="noStrike">
                <a:solidFill>
                  <a:schemeClr val="dk1"/>
                </a:solidFill>
                <a:uFillTx/>
                <a:latin typeface="Times New Roman"/>
              </a:rPr>
              <a:t>Czwarty poziom</a:t>
            </a:r>
          </a:p>
          <a:p>
            <a:pPr marL="2037240" lvl="4" indent="-226440">
              <a:lnSpc>
                <a:spcPct val="100000"/>
              </a:lnSpc>
              <a:spcBef>
                <a:spcPts val="320"/>
              </a:spcBef>
              <a:buClr>
                <a:srgbClr val="000000"/>
              </a:buClr>
              <a:buFont typeface="OpenSymbol"/>
              <a:buChar char="»"/>
            </a:pPr>
            <a:r>
              <a:rPr lang="pl-PL" sz="1600" b="0" u="none" strike="noStrike">
                <a:solidFill>
                  <a:schemeClr val="dk1"/>
                </a:solidFill>
                <a:uFillTx/>
                <a:latin typeface="Times New Roman"/>
              </a:rPr>
              <a:t>Piąty poziom</a:t>
            </a:r>
          </a:p>
        </p:txBody>
      </p:sp>
      <p:sp>
        <p:nvSpPr>
          <p:cNvPr id="174" name="PlaceHolder 4"/>
          <p:cNvSpPr>
            <a:spLocks noGrp="1"/>
          </p:cNvSpPr>
          <p:nvPr>
            <p:ph type="body"/>
          </p:nvPr>
        </p:nvSpPr>
        <p:spPr>
          <a:xfrm>
            <a:off x="4645080" y="1535040"/>
            <a:ext cx="4041360" cy="639360"/>
          </a:xfrm>
          <a:prstGeom prst="rect">
            <a:avLst/>
          </a:prstGeom>
          <a:noFill/>
          <a:ln w="0">
            <a:noFill/>
          </a:ln>
        </p:spPr>
        <p:txBody>
          <a:bodyPr lIns="90360" tIns="45360" rIns="90360" bIns="45360" numCol="1" spcCol="0" anchor="b">
            <a:noAutofit/>
          </a:bodyPr>
          <a:lstStyle/>
          <a:p>
            <a:pPr indent="0">
              <a:lnSpc>
                <a:spcPct val="100000"/>
              </a:lnSpc>
              <a:spcBef>
                <a:spcPts val="479"/>
              </a:spcBef>
              <a:buNone/>
              <a:tabLst>
                <a:tab pos="0" algn="l"/>
              </a:tabLst>
            </a:pPr>
            <a:r>
              <a:rPr lang="pl-PL" sz="2400" b="1" u="none" strike="noStrike">
                <a:solidFill>
                  <a:schemeClr val="dk1"/>
                </a:solidFill>
                <a:uFillTx/>
                <a:latin typeface="Times New Roman"/>
              </a:rPr>
              <a:t>Kliknij, aby edytować style wzorca tekstu</a:t>
            </a:r>
            <a:endParaRPr lang="pl-PL" sz="2400" b="0" u="none" strike="noStrike">
              <a:solidFill>
                <a:schemeClr val="dk1"/>
              </a:solidFill>
              <a:uFillTx/>
              <a:latin typeface="Times New Roman"/>
            </a:endParaRPr>
          </a:p>
        </p:txBody>
      </p:sp>
      <p:sp>
        <p:nvSpPr>
          <p:cNvPr id="175" name="PlaceHolder 5"/>
          <p:cNvSpPr>
            <a:spLocks noGrp="1"/>
          </p:cNvSpPr>
          <p:nvPr>
            <p:ph type="body"/>
          </p:nvPr>
        </p:nvSpPr>
        <p:spPr>
          <a:xfrm>
            <a:off x="4645080" y="2174760"/>
            <a:ext cx="4041360" cy="3951000"/>
          </a:xfrm>
          <a:prstGeom prst="rect">
            <a:avLst/>
          </a:prstGeom>
          <a:noFill/>
          <a:ln w="0">
            <a:noFill/>
          </a:ln>
        </p:spPr>
        <p:txBody>
          <a:bodyPr lIns="90360" tIns="45360" rIns="90360" bIns="45360" numCol="1" spcCol="0" anchor="t">
            <a:noAutofit/>
          </a:bodyPr>
          <a:lstStyle/>
          <a:p>
            <a:pPr marL="339480" indent="-339480">
              <a:lnSpc>
                <a:spcPct val="100000"/>
              </a:lnSpc>
              <a:spcBef>
                <a:spcPts val="479"/>
              </a:spcBef>
              <a:buClr>
                <a:srgbClr val="000000"/>
              </a:buClr>
              <a:buFont typeface="Symbol" charset="2"/>
              <a:buChar char=""/>
            </a:pPr>
            <a:r>
              <a:rPr lang="pl-PL" sz="2400" b="0" u="none" strike="noStrike">
                <a:solidFill>
                  <a:schemeClr val="dk1"/>
                </a:solidFill>
                <a:uFillTx/>
                <a:latin typeface="Times New Roman"/>
              </a:rPr>
              <a:t>Kliknij, aby edytować style wzorca tekstu</a:t>
            </a:r>
          </a:p>
          <a:p>
            <a:pPr marL="735840" lvl="1" indent="-282960">
              <a:lnSpc>
                <a:spcPct val="100000"/>
              </a:lnSpc>
              <a:spcBef>
                <a:spcPts val="400"/>
              </a:spcBef>
              <a:buClr>
                <a:srgbClr val="000000"/>
              </a:buClr>
              <a:buFont typeface="Symbol" charset="2"/>
              <a:buChar char=""/>
            </a:pPr>
            <a:r>
              <a:rPr lang="pl-PL" sz="2000" b="0" u="none" strike="noStrike">
                <a:solidFill>
                  <a:schemeClr val="dk1"/>
                </a:solidFill>
                <a:uFillTx/>
                <a:latin typeface="Times New Roman"/>
              </a:rPr>
              <a:t>Drugi poziom</a:t>
            </a:r>
          </a:p>
          <a:p>
            <a:pPr marL="1131840" lvl="2" indent="-226440">
              <a:lnSpc>
                <a:spcPct val="100000"/>
              </a:lnSpc>
              <a:spcBef>
                <a:spcPts val="360"/>
              </a:spcBef>
              <a:buClr>
                <a:srgbClr val="000000"/>
              </a:buClr>
              <a:buFont typeface="Symbol" charset="2"/>
              <a:buChar char=""/>
            </a:pPr>
            <a:r>
              <a:rPr lang="pl-PL" sz="1800" b="0" u="none" strike="noStrike">
                <a:solidFill>
                  <a:schemeClr val="dk1"/>
                </a:solidFill>
                <a:uFillTx/>
                <a:latin typeface="Times New Roman"/>
              </a:rPr>
              <a:t>Trzeci poziom</a:t>
            </a:r>
          </a:p>
          <a:p>
            <a:pPr marL="1584360" lvl="3" indent="-226440">
              <a:lnSpc>
                <a:spcPct val="100000"/>
              </a:lnSpc>
              <a:spcBef>
                <a:spcPts val="320"/>
              </a:spcBef>
              <a:buClr>
                <a:srgbClr val="000000"/>
              </a:buClr>
              <a:buFont typeface="Symbol" charset="2"/>
              <a:buChar char=""/>
            </a:pPr>
            <a:r>
              <a:rPr lang="pl-PL" sz="1600" b="0" u="none" strike="noStrike">
                <a:solidFill>
                  <a:schemeClr val="dk1"/>
                </a:solidFill>
                <a:uFillTx/>
                <a:latin typeface="Times New Roman"/>
              </a:rPr>
              <a:t>Czwarty poziom</a:t>
            </a:r>
          </a:p>
          <a:p>
            <a:pPr marL="2037240" lvl="4" indent="-226440">
              <a:lnSpc>
                <a:spcPct val="100000"/>
              </a:lnSpc>
              <a:spcBef>
                <a:spcPts val="320"/>
              </a:spcBef>
              <a:buClr>
                <a:srgbClr val="000000"/>
              </a:buClr>
              <a:buFont typeface="OpenSymbol"/>
              <a:buChar char="»"/>
            </a:pPr>
            <a:r>
              <a:rPr lang="pl-PL" sz="1600" b="0" u="none" strike="noStrike">
                <a:solidFill>
                  <a:schemeClr val="dk1"/>
                </a:solidFill>
                <a:uFillTx/>
                <a:latin typeface="Times New Roman"/>
              </a:rPr>
              <a:t>Piąty poziom</a:t>
            </a:r>
          </a:p>
        </p:txBody>
      </p:sp>
      <p:sp>
        <p:nvSpPr>
          <p:cNvPr id="176" name="PlaceHolder 6"/>
          <p:cNvSpPr>
            <a:spLocks noGrp="1"/>
          </p:cNvSpPr>
          <p:nvPr>
            <p:ph type="dt" idx="85"/>
          </p:nvPr>
        </p:nvSpPr>
        <p:spPr>
          <a:xfrm>
            <a:off x="685800" y="6248520"/>
            <a:ext cx="1904760" cy="456840"/>
          </a:xfrm>
          <a:prstGeom prst="rect">
            <a:avLst/>
          </a:prstGeom>
          <a:noFill/>
          <a:ln w="0">
            <a:noFill/>
          </a:ln>
        </p:spPr>
        <p:txBody>
          <a:bodyPr lIns="90360" tIns="45360" rIns="90360" bIns="45360" numCol="1" spcCol="0" anchor="t">
            <a:noAutofit/>
          </a:bodyPr>
          <a:lstStyle>
            <a:lvl1pPr indent="0">
              <a:buNone/>
              <a:defRPr lang="pl-PL" sz="1400" b="0" u="none" strike="noStrike">
                <a:solidFill>
                  <a:srgbClr val="000000"/>
                </a:solidFill>
                <a:uFillTx/>
                <a:latin typeface="Times New Roman"/>
              </a:defRPr>
            </a:lvl1pPr>
          </a:lstStyle>
          <a:p>
            <a:pPr indent="0">
              <a:buNone/>
            </a:pPr>
            <a:r>
              <a:rPr lang="pl-PL" sz="1400" b="0" u="none" strike="noStrike">
                <a:solidFill>
                  <a:srgbClr val="000000"/>
                </a:solidFill>
                <a:uFillTx/>
                <a:latin typeface="Times New Roman"/>
              </a:rPr>
              <a:t>&lt;data/godzina&gt;</a:t>
            </a:r>
          </a:p>
        </p:txBody>
      </p:sp>
      <p:sp>
        <p:nvSpPr>
          <p:cNvPr id="177" name="PlaceHolder 7"/>
          <p:cNvSpPr>
            <a:spLocks noGrp="1"/>
          </p:cNvSpPr>
          <p:nvPr>
            <p:ph type="ftr" idx="86"/>
          </p:nvPr>
        </p:nvSpPr>
        <p:spPr>
          <a:xfrm>
            <a:off x="3124080" y="6248520"/>
            <a:ext cx="2895120" cy="456840"/>
          </a:xfrm>
          <a:prstGeom prst="rect">
            <a:avLst/>
          </a:prstGeom>
          <a:noFill/>
          <a:ln w="0">
            <a:noFill/>
          </a:ln>
        </p:spPr>
        <p:txBody>
          <a:bodyPr lIns="90360" tIns="45360" rIns="90360" bIns="45360" numCol="1" spcCol="0" anchor="t">
            <a:noAutofit/>
          </a:bodyPr>
          <a:lstStyle>
            <a:lvl1pPr indent="0" algn="ctr">
              <a:buNone/>
              <a:defRPr lang="pl-PL" sz="1400" b="0" u="none" strike="noStrike">
                <a:solidFill>
                  <a:srgbClr val="000000"/>
                </a:solidFill>
                <a:uFillTx/>
                <a:latin typeface="Times New Roman"/>
              </a:defRPr>
            </a:lvl1pPr>
          </a:lstStyle>
          <a:p>
            <a:pPr indent="0" algn="ctr">
              <a:buNone/>
            </a:pPr>
            <a:r>
              <a:rPr lang="pl-PL" sz="1400" b="0" u="none" strike="noStrike">
                <a:solidFill>
                  <a:srgbClr val="000000"/>
                </a:solidFill>
                <a:uFillTx/>
                <a:latin typeface="Times New Roman"/>
              </a:rPr>
              <a:t>&lt;stopka&gt;</a:t>
            </a:r>
          </a:p>
        </p:txBody>
      </p:sp>
      <p:sp>
        <p:nvSpPr>
          <p:cNvPr id="178" name="PlaceHolder 8"/>
          <p:cNvSpPr>
            <a:spLocks noGrp="1"/>
          </p:cNvSpPr>
          <p:nvPr>
            <p:ph type="sldNum" idx="87"/>
          </p:nvPr>
        </p:nvSpPr>
        <p:spPr>
          <a:xfrm>
            <a:off x="6553080" y="6248520"/>
            <a:ext cx="1904760" cy="456840"/>
          </a:xfrm>
          <a:prstGeom prst="rect">
            <a:avLst/>
          </a:prstGeom>
          <a:noFill/>
          <a:ln w="0">
            <a:noFill/>
          </a:ln>
        </p:spPr>
        <p:txBody>
          <a:bodyPr lIns="90360" tIns="45360" rIns="90360" bIns="45360" numCol="1" spcCol="0" anchor="t">
            <a:noAutofit/>
          </a:bodyPr>
          <a:lstStyle>
            <a:lvl1pPr indent="0" algn="r">
              <a:lnSpc>
                <a:spcPct val="100000"/>
              </a:lnSpc>
              <a:buNone/>
              <a:defRPr lang="pl-PL" sz="1400" b="1" u="none" strike="noStrike">
                <a:solidFill>
                  <a:srgbClr val="000000"/>
                </a:solidFill>
                <a:uFillTx/>
                <a:latin typeface="Times New Roman"/>
              </a:defRPr>
            </a:lvl1pPr>
          </a:lstStyle>
          <a:p>
            <a:pPr indent="0" algn="r">
              <a:lnSpc>
                <a:spcPct val="100000"/>
              </a:lnSpc>
              <a:buNone/>
            </a:pPr>
            <a:fld id="{20F650C8-19B6-4248-A80D-81AD2D2C89C6}" type="slidenum">
              <a:rPr lang="pl-PL" sz="1400" b="1" u="none" strike="noStrike">
                <a:solidFill>
                  <a:srgbClr val="000000"/>
                </a:solidFill>
                <a:uFillTx/>
                <a:latin typeface="Times New Roman"/>
              </a:rPr>
              <a:t>‹#›</a:t>
            </a:fld>
            <a:endParaRPr lang="pl-PL" sz="1400" b="0" u="none" strike="noStrik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705" r:id="rId1"/>
  </p:sldLayoutIdLst>
  <p:txStyles>
    <p:titleStyle/>
    <p:bodyStyle/>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12" name="PlaceHolder 1"/>
          <p:cNvSpPr>
            <a:spLocks noGrp="1"/>
          </p:cNvSpPr>
          <p:nvPr>
            <p:ph type="title"/>
          </p:nvPr>
        </p:nvSpPr>
        <p:spPr>
          <a:xfrm>
            <a:off x="6515280" y="609480"/>
            <a:ext cx="1942920" cy="5486040"/>
          </a:xfrm>
          <a:prstGeom prst="rect">
            <a:avLst/>
          </a:prstGeom>
          <a:noFill/>
          <a:ln w="0">
            <a:noFill/>
          </a:ln>
        </p:spPr>
        <p:txBody>
          <a:bodyPr vert="eaVert" lIns="91080" tIns="45360" rIns="91080" bIns="45360" numCol="1" spcCol="0" anchor="ctr">
            <a:noAutofit/>
          </a:bodyPr>
          <a:lstStyle/>
          <a:p>
            <a:pPr indent="0" algn="ctr">
              <a:lnSpc>
                <a:spcPct val="100000"/>
              </a:lnSpc>
              <a:buNone/>
            </a:pPr>
            <a:r>
              <a:rPr lang="pl-PL" sz="4400" b="0" u="none" strike="noStrike">
                <a:solidFill>
                  <a:schemeClr val="dk2"/>
                </a:solidFill>
                <a:uFillTx/>
                <a:latin typeface="Times New Roman"/>
              </a:rPr>
              <a:t>Kliknij, aby edytować styl</a:t>
            </a:r>
            <a:endParaRPr lang="pl-PL" sz="4400" b="0" u="none" strike="noStrike">
              <a:solidFill>
                <a:schemeClr val="dk1"/>
              </a:solidFill>
              <a:uFillTx/>
              <a:latin typeface="Times New Roman"/>
            </a:endParaRPr>
          </a:p>
        </p:txBody>
      </p:sp>
      <p:sp>
        <p:nvSpPr>
          <p:cNvPr id="13" name="PlaceHolder 2"/>
          <p:cNvSpPr>
            <a:spLocks noGrp="1"/>
          </p:cNvSpPr>
          <p:nvPr>
            <p:ph type="body"/>
          </p:nvPr>
        </p:nvSpPr>
        <p:spPr>
          <a:xfrm>
            <a:off x="685800" y="609480"/>
            <a:ext cx="5676480" cy="5486040"/>
          </a:xfrm>
          <a:prstGeom prst="rect">
            <a:avLst/>
          </a:prstGeom>
          <a:noFill/>
          <a:ln w="0">
            <a:noFill/>
          </a:ln>
        </p:spPr>
        <p:txBody>
          <a:bodyPr vert="eaVert" lIns="91080" tIns="45360" rIns="91080" bIns="45360" numCol="1" spcCol="0" anchor="t">
            <a:noAutofit/>
          </a:bodyPr>
          <a:lstStyle/>
          <a:p>
            <a:pPr marL="341280" indent="-341280">
              <a:lnSpc>
                <a:spcPct val="100000"/>
              </a:lnSpc>
              <a:spcBef>
                <a:spcPts val="641"/>
              </a:spcBef>
              <a:buClr>
                <a:srgbClr val="000000"/>
              </a:buClr>
              <a:buFont typeface="Symbol" charset="2"/>
              <a:buChar char=""/>
            </a:pPr>
            <a:r>
              <a:rPr lang="pl-PL" sz="3200" b="0" u="none" strike="noStrike">
                <a:solidFill>
                  <a:schemeClr val="dk1"/>
                </a:solidFill>
                <a:uFillTx/>
                <a:latin typeface="Times New Roman"/>
              </a:rPr>
              <a:t>Kliknij, aby edytować style wzorca tekstu</a:t>
            </a:r>
          </a:p>
          <a:p>
            <a:pPr marL="739440" lvl="1" indent="-284400">
              <a:lnSpc>
                <a:spcPct val="100000"/>
              </a:lnSpc>
              <a:spcBef>
                <a:spcPts val="561"/>
              </a:spcBef>
              <a:buClr>
                <a:srgbClr val="000000"/>
              </a:buClr>
              <a:buFont typeface="Symbol" charset="2"/>
              <a:buChar char=""/>
            </a:pPr>
            <a:r>
              <a:rPr lang="pl-PL" sz="2800" b="0" u="none" strike="noStrike">
                <a:solidFill>
                  <a:schemeClr val="dk1"/>
                </a:solidFill>
                <a:uFillTx/>
                <a:latin typeface="Times New Roman"/>
              </a:rPr>
              <a:t>Drugi poziom</a:t>
            </a:r>
          </a:p>
          <a:p>
            <a:pPr marL="1137960" lvl="2" indent="-227520">
              <a:lnSpc>
                <a:spcPct val="100000"/>
              </a:lnSpc>
              <a:spcBef>
                <a:spcPts val="479"/>
              </a:spcBef>
              <a:buClr>
                <a:srgbClr val="000000"/>
              </a:buClr>
              <a:buFont typeface="Symbol" charset="2"/>
              <a:buChar char=""/>
            </a:pPr>
            <a:r>
              <a:rPr lang="pl-PL" sz="2400" b="0" u="none" strike="noStrike">
                <a:solidFill>
                  <a:schemeClr val="dk1"/>
                </a:solidFill>
                <a:uFillTx/>
                <a:latin typeface="Times New Roman"/>
              </a:rPr>
              <a:t>Trzeci poziom</a:t>
            </a:r>
          </a:p>
          <a:p>
            <a:pPr marL="1593000" lvl="3" indent="-227520">
              <a:lnSpc>
                <a:spcPct val="100000"/>
              </a:lnSpc>
              <a:spcBef>
                <a:spcPts val="400"/>
              </a:spcBef>
              <a:buClr>
                <a:srgbClr val="000000"/>
              </a:buClr>
              <a:buFont typeface="Symbol" charset="2"/>
              <a:buChar char=""/>
            </a:pPr>
            <a:r>
              <a:rPr lang="pl-PL" sz="2000" b="0" u="none" strike="noStrike">
                <a:solidFill>
                  <a:schemeClr val="dk1"/>
                </a:solidFill>
                <a:uFillTx/>
                <a:latin typeface="Times New Roman"/>
              </a:rPr>
              <a:t>Czwarty poziom</a:t>
            </a:r>
          </a:p>
          <a:p>
            <a:pPr marL="2048040" lvl="4" indent="-227520">
              <a:lnSpc>
                <a:spcPct val="100000"/>
              </a:lnSpc>
              <a:spcBef>
                <a:spcPts val="400"/>
              </a:spcBef>
              <a:buClr>
                <a:srgbClr val="000000"/>
              </a:buClr>
              <a:buFont typeface="OpenSymbol"/>
              <a:buChar char="»"/>
            </a:pPr>
            <a:r>
              <a:rPr lang="pl-PL" sz="2000" b="0" u="none" strike="noStrike">
                <a:solidFill>
                  <a:schemeClr val="dk1"/>
                </a:solidFill>
                <a:uFillTx/>
                <a:latin typeface="Times New Roman"/>
              </a:rPr>
              <a:t>Piąty poziom</a:t>
            </a:r>
          </a:p>
        </p:txBody>
      </p:sp>
      <p:sp>
        <p:nvSpPr>
          <p:cNvPr id="14" name="PlaceHolder 3"/>
          <p:cNvSpPr>
            <a:spLocks noGrp="1"/>
          </p:cNvSpPr>
          <p:nvPr>
            <p:ph type="dt" idx="7"/>
          </p:nvPr>
        </p:nvSpPr>
        <p:spPr>
          <a:xfrm>
            <a:off x="685800" y="6248520"/>
            <a:ext cx="1904760" cy="456840"/>
          </a:xfrm>
          <a:prstGeom prst="rect">
            <a:avLst/>
          </a:prstGeom>
          <a:noFill/>
          <a:ln w="9360">
            <a:noFill/>
          </a:ln>
        </p:spPr>
        <p:txBody>
          <a:bodyPr lIns="91080" tIns="45360" rIns="91080" bIns="45360" numCol="1" spcCol="0" anchor="t">
            <a:noAutofit/>
          </a:bodyPr>
          <a:lstStyle>
            <a:lvl1pPr indent="0">
              <a:buNone/>
              <a:defRPr lang="pl-PL" sz="1400" b="0" u="none" strike="noStrike">
                <a:solidFill>
                  <a:srgbClr val="000000"/>
                </a:solidFill>
                <a:uFillTx/>
                <a:latin typeface="Times New Roman"/>
              </a:defRPr>
            </a:lvl1pPr>
          </a:lstStyle>
          <a:p>
            <a:pPr indent="0">
              <a:buNone/>
            </a:pPr>
            <a:r>
              <a:rPr lang="pl-PL" sz="1400" b="0" u="none" strike="noStrike">
                <a:solidFill>
                  <a:srgbClr val="000000"/>
                </a:solidFill>
                <a:uFillTx/>
                <a:latin typeface="Times New Roman"/>
              </a:rPr>
              <a:t>&lt;data/godzina&gt;</a:t>
            </a:r>
          </a:p>
        </p:txBody>
      </p:sp>
      <p:sp>
        <p:nvSpPr>
          <p:cNvPr id="15" name="PlaceHolder 4"/>
          <p:cNvSpPr>
            <a:spLocks noGrp="1"/>
          </p:cNvSpPr>
          <p:nvPr>
            <p:ph type="ftr" idx="8"/>
          </p:nvPr>
        </p:nvSpPr>
        <p:spPr>
          <a:xfrm>
            <a:off x="3124080" y="6248520"/>
            <a:ext cx="2895120" cy="456840"/>
          </a:xfrm>
          <a:prstGeom prst="rect">
            <a:avLst/>
          </a:prstGeom>
          <a:noFill/>
          <a:ln w="9360">
            <a:noFill/>
          </a:ln>
        </p:spPr>
        <p:txBody>
          <a:bodyPr lIns="91080" tIns="45360" rIns="91080" bIns="45360" numCol="1" spcCol="0" anchor="t">
            <a:noAutofit/>
          </a:bodyPr>
          <a:lstStyle>
            <a:lvl1pPr indent="0" algn="ctr">
              <a:buNone/>
              <a:defRPr lang="pl-PL" sz="1400" b="0" u="none" strike="noStrike">
                <a:solidFill>
                  <a:srgbClr val="000000"/>
                </a:solidFill>
                <a:uFillTx/>
                <a:latin typeface="Times New Roman"/>
              </a:defRPr>
            </a:lvl1pPr>
          </a:lstStyle>
          <a:p>
            <a:pPr indent="0" algn="ctr">
              <a:buNone/>
            </a:pPr>
            <a:r>
              <a:rPr lang="pl-PL" sz="1400" b="0" u="none" strike="noStrike">
                <a:solidFill>
                  <a:srgbClr val="000000"/>
                </a:solidFill>
                <a:uFillTx/>
                <a:latin typeface="Times New Roman"/>
              </a:rPr>
              <a:t>&lt;stopka&gt;</a:t>
            </a:r>
          </a:p>
        </p:txBody>
      </p:sp>
      <p:sp>
        <p:nvSpPr>
          <p:cNvPr id="16" name="PlaceHolder 5"/>
          <p:cNvSpPr>
            <a:spLocks noGrp="1"/>
          </p:cNvSpPr>
          <p:nvPr>
            <p:ph type="sldNum" idx="9"/>
          </p:nvPr>
        </p:nvSpPr>
        <p:spPr>
          <a:xfrm>
            <a:off x="6553080" y="6248520"/>
            <a:ext cx="1904760" cy="456840"/>
          </a:xfrm>
          <a:prstGeom prst="rect">
            <a:avLst/>
          </a:prstGeom>
          <a:noFill/>
          <a:ln w="9360">
            <a:noFill/>
          </a:ln>
        </p:spPr>
        <p:txBody>
          <a:bodyPr lIns="91080" tIns="45360" rIns="91080" bIns="45360" numCol="1" spcCol="0" anchor="t">
            <a:noAutofit/>
          </a:bodyPr>
          <a:lstStyle>
            <a:lvl1pPr indent="0" algn="r">
              <a:lnSpc>
                <a:spcPct val="100000"/>
              </a:lnSpc>
              <a:buNone/>
              <a:defRPr lang="pl-PL" sz="1400" b="0" u="none" strike="noStrike">
                <a:solidFill>
                  <a:schemeClr val="dk1"/>
                </a:solidFill>
                <a:uFillTx/>
                <a:latin typeface="Times New Roman"/>
              </a:defRPr>
            </a:lvl1pPr>
          </a:lstStyle>
          <a:p>
            <a:pPr indent="0" algn="r">
              <a:lnSpc>
                <a:spcPct val="100000"/>
              </a:lnSpc>
              <a:buNone/>
            </a:pPr>
            <a:fld id="{554CD42B-F1C7-47BF-9598-3D982D7FA4FB}" type="slidenum">
              <a:rPr lang="pl-PL" sz="1400" b="0" u="none" strike="noStrike">
                <a:solidFill>
                  <a:schemeClr val="dk1"/>
                </a:solidFill>
                <a:uFillTx/>
                <a:latin typeface="Times New Roman"/>
              </a:rPr>
              <a:t>‹#›</a:t>
            </a:fld>
            <a:endParaRPr lang="pl-PL" sz="1400" b="0" u="none" strike="noStrik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653" r:id="rId1"/>
  </p:sldLayoutIdLst>
  <p:txStyles>
    <p:titleStyle/>
    <p:bodyStyle/>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179" name="PlaceHolder 1"/>
          <p:cNvSpPr>
            <a:spLocks noGrp="1"/>
          </p:cNvSpPr>
          <p:nvPr>
            <p:ph type="title"/>
          </p:nvPr>
        </p:nvSpPr>
        <p:spPr>
          <a:xfrm>
            <a:off x="685800" y="609480"/>
            <a:ext cx="7772040" cy="1142640"/>
          </a:xfrm>
          <a:prstGeom prst="rect">
            <a:avLst/>
          </a:prstGeom>
          <a:noFill/>
          <a:ln w="0">
            <a:noFill/>
          </a:ln>
        </p:spPr>
        <p:txBody>
          <a:bodyPr lIns="90360" tIns="45360" rIns="90360" bIns="45360" numCol="1" spcCol="0" anchor="ctr">
            <a:noAutofit/>
          </a:bodyPr>
          <a:lstStyle/>
          <a:p>
            <a:pPr indent="0" algn="ctr">
              <a:lnSpc>
                <a:spcPct val="100000"/>
              </a:lnSpc>
              <a:buNone/>
            </a:pPr>
            <a:r>
              <a:rPr lang="pl-PL" sz="4400" b="0" u="none" strike="noStrike">
                <a:solidFill>
                  <a:schemeClr val="dk2"/>
                </a:solidFill>
                <a:uFillTx/>
                <a:latin typeface="Times New Roman"/>
              </a:rPr>
              <a:t>Kliknij, aby edytować styl</a:t>
            </a:r>
            <a:endParaRPr lang="pl-PL" sz="4400" b="0" u="none" strike="noStrike">
              <a:solidFill>
                <a:schemeClr val="dk1"/>
              </a:solidFill>
              <a:uFillTx/>
              <a:latin typeface="Times New Roman"/>
            </a:endParaRPr>
          </a:p>
        </p:txBody>
      </p:sp>
      <p:sp>
        <p:nvSpPr>
          <p:cNvPr id="180" name="PlaceHolder 2"/>
          <p:cNvSpPr>
            <a:spLocks noGrp="1"/>
          </p:cNvSpPr>
          <p:nvPr>
            <p:ph type="dt" idx="88"/>
          </p:nvPr>
        </p:nvSpPr>
        <p:spPr>
          <a:xfrm>
            <a:off x="685800" y="6248520"/>
            <a:ext cx="1904760" cy="456840"/>
          </a:xfrm>
          <a:prstGeom prst="rect">
            <a:avLst/>
          </a:prstGeom>
          <a:noFill/>
          <a:ln w="0">
            <a:noFill/>
          </a:ln>
        </p:spPr>
        <p:txBody>
          <a:bodyPr lIns="90360" tIns="45360" rIns="90360" bIns="45360" numCol="1" spcCol="0" anchor="t">
            <a:noAutofit/>
          </a:bodyPr>
          <a:lstStyle>
            <a:lvl1pPr indent="0">
              <a:buNone/>
              <a:defRPr lang="pl-PL" sz="1400" b="0" u="none" strike="noStrike">
                <a:solidFill>
                  <a:srgbClr val="000000"/>
                </a:solidFill>
                <a:uFillTx/>
                <a:latin typeface="Times New Roman"/>
              </a:defRPr>
            </a:lvl1pPr>
          </a:lstStyle>
          <a:p>
            <a:pPr indent="0">
              <a:buNone/>
            </a:pPr>
            <a:r>
              <a:rPr lang="pl-PL" sz="1400" b="0" u="none" strike="noStrike">
                <a:solidFill>
                  <a:srgbClr val="000000"/>
                </a:solidFill>
                <a:uFillTx/>
                <a:latin typeface="Times New Roman"/>
              </a:rPr>
              <a:t>&lt;data/godzina&gt;</a:t>
            </a:r>
          </a:p>
        </p:txBody>
      </p:sp>
      <p:sp>
        <p:nvSpPr>
          <p:cNvPr id="181" name="PlaceHolder 3"/>
          <p:cNvSpPr>
            <a:spLocks noGrp="1"/>
          </p:cNvSpPr>
          <p:nvPr>
            <p:ph type="ftr" idx="89"/>
          </p:nvPr>
        </p:nvSpPr>
        <p:spPr>
          <a:xfrm>
            <a:off x="3124080" y="6248520"/>
            <a:ext cx="2895120" cy="456840"/>
          </a:xfrm>
          <a:prstGeom prst="rect">
            <a:avLst/>
          </a:prstGeom>
          <a:noFill/>
          <a:ln w="0">
            <a:noFill/>
          </a:ln>
        </p:spPr>
        <p:txBody>
          <a:bodyPr lIns="90360" tIns="45360" rIns="90360" bIns="45360" numCol="1" spcCol="0" anchor="t">
            <a:noAutofit/>
          </a:bodyPr>
          <a:lstStyle>
            <a:lvl1pPr indent="0" algn="ctr">
              <a:buNone/>
              <a:defRPr lang="pl-PL" sz="1400" b="0" u="none" strike="noStrike">
                <a:solidFill>
                  <a:srgbClr val="000000"/>
                </a:solidFill>
                <a:uFillTx/>
                <a:latin typeface="Times New Roman"/>
              </a:defRPr>
            </a:lvl1pPr>
          </a:lstStyle>
          <a:p>
            <a:pPr indent="0" algn="ctr">
              <a:buNone/>
            </a:pPr>
            <a:r>
              <a:rPr lang="pl-PL" sz="1400" b="0" u="none" strike="noStrike">
                <a:solidFill>
                  <a:srgbClr val="000000"/>
                </a:solidFill>
                <a:uFillTx/>
                <a:latin typeface="Times New Roman"/>
              </a:rPr>
              <a:t>&lt;stopka&gt;</a:t>
            </a:r>
          </a:p>
        </p:txBody>
      </p:sp>
      <p:sp>
        <p:nvSpPr>
          <p:cNvPr id="182" name="PlaceHolder 4"/>
          <p:cNvSpPr>
            <a:spLocks noGrp="1"/>
          </p:cNvSpPr>
          <p:nvPr>
            <p:ph type="sldNum" idx="90"/>
          </p:nvPr>
        </p:nvSpPr>
        <p:spPr>
          <a:xfrm>
            <a:off x="6553080" y="6248520"/>
            <a:ext cx="1904760" cy="456840"/>
          </a:xfrm>
          <a:prstGeom prst="rect">
            <a:avLst/>
          </a:prstGeom>
          <a:noFill/>
          <a:ln w="0">
            <a:noFill/>
          </a:ln>
        </p:spPr>
        <p:txBody>
          <a:bodyPr lIns="90360" tIns="45360" rIns="90360" bIns="45360" numCol="1" spcCol="0" anchor="t">
            <a:noAutofit/>
          </a:bodyPr>
          <a:lstStyle>
            <a:lvl1pPr indent="0" algn="r">
              <a:lnSpc>
                <a:spcPct val="100000"/>
              </a:lnSpc>
              <a:buNone/>
              <a:defRPr lang="pl-PL" sz="1400" b="1" u="none" strike="noStrike">
                <a:solidFill>
                  <a:srgbClr val="000000"/>
                </a:solidFill>
                <a:uFillTx/>
                <a:latin typeface="Times New Roman"/>
              </a:defRPr>
            </a:lvl1pPr>
          </a:lstStyle>
          <a:p>
            <a:pPr indent="0" algn="r">
              <a:lnSpc>
                <a:spcPct val="100000"/>
              </a:lnSpc>
              <a:buNone/>
            </a:pPr>
            <a:fld id="{3EA5532D-0DE8-4D0D-9DCB-E855FBF4398A}" type="slidenum">
              <a:rPr lang="pl-PL" sz="1400" b="1" u="none" strike="noStrike">
                <a:solidFill>
                  <a:srgbClr val="000000"/>
                </a:solidFill>
                <a:uFillTx/>
                <a:latin typeface="Times New Roman"/>
              </a:rPr>
              <a:t>‹#›</a:t>
            </a:fld>
            <a:endParaRPr lang="pl-PL" sz="1400" b="0" u="none" strike="noStrik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707" r:id="rId1"/>
  </p:sldLayoutIdLst>
  <p:txStyles>
    <p:titleStyle/>
    <p:bodyStyle/>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184" name="PlaceHolder 1"/>
          <p:cNvSpPr>
            <a:spLocks noGrp="1"/>
          </p:cNvSpPr>
          <p:nvPr>
            <p:ph type="dt" idx="91"/>
          </p:nvPr>
        </p:nvSpPr>
        <p:spPr>
          <a:xfrm>
            <a:off x="685800" y="6248520"/>
            <a:ext cx="1904760" cy="456840"/>
          </a:xfrm>
          <a:prstGeom prst="rect">
            <a:avLst/>
          </a:prstGeom>
          <a:noFill/>
          <a:ln w="0">
            <a:noFill/>
          </a:ln>
        </p:spPr>
        <p:txBody>
          <a:bodyPr lIns="90360" tIns="45360" rIns="90360" bIns="45360" numCol="1" spcCol="0" anchor="t">
            <a:noAutofit/>
          </a:bodyPr>
          <a:lstStyle>
            <a:lvl1pPr indent="0">
              <a:buNone/>
              <a:defRPr lang="pl-PL" sz="1400" b="0" u="none" strike="noStrike">
                <a:solidFill>
                  <a:srgbClr val="000000"/>
                </a:solidFill>
                <a:uFillTx/>
                <a:latin typeface="Times New Roman"/>
              </a:defRPr>
            </a:lvl1pPr>
          </a:lstStyle>
          <a:p>
            <a:pPr indent="0">
              <a:buNone/>
            </a:pPr>
            <a:r>
              <a:rPr lang="pl-PL" sz="1400" b="0" u="none" strike="noStrike">
                <a:solidFill>
                  <a:srgbClr val="000000"/>
                </a:solidFill>
                <a:uFillTx/>
                <a:latin typeface="Times New Roman"/>
              </a:rPr>
              <a:t>&lt;data/godzina&gt;</a:t>
            </a:r>
          </a:p>
        </p:txBody>
      </p:sp>
      <p:sp>
        <p:nvSpPr>
          <p:cNvPr id="185" name="PlaceHolder 2"/>
          <p:cNvSpPr>
            <a:spLocks noGrp="1"/>
          </p:cNvSpPr>
          <p:nvPr>
            <p:ph type="ftr" idx="92"/>
          </p:nvPr>
        </p:nvSpPr>
        <p:spPr>
          <a:xfrm>
            <a:off x="3124080" y="6248520"/>
            <a:ext cx="2895120" cy="456840"/>
          </a:xfrm>
          <a:prstGeom prst="rect">
            <a:avLst/>
          </a:prstGeom>
          <a:noFill/>
          <a:ln w="0">
            <a:noFill/>
          </a:ln>
        </p:spPr>
        <p:txBody>
          <a:bodyPr lIns="90360" tIns="45360" rIns="90360" bIns="45360" numCol="1" spcCol="0" anchor="t">
            <a:noAutofit/>
          </a:bodyPr>
          <a:lstStyle>
            <a:lvl1pPr indent="0" algn="ctr">
              <a:buNone/>
              <a:defRPr lang="pl-PL" sz="1400" b="0" u="none" strike="noStrike">
                <a:solidFill>
                  <a:srgbClr val="000000"/>
                </a:solidFill>
                <a:uFillTx/>
                <a:latin typeface="Times New Roman"/>
              </a:defRPr>
            </a:lvl1pPr>
          </a:lstStyle>
          <a:p>
            <a:pPr indent="0" algn="ctr">
              <a:buNone/>
            </a:pPr>
            <a:r>
              <a:rPr lang="pl-PL" sz="1400" b="0" u="none" strike="noStrike">
                <a:solidFill>
                  <a:srgbClr val="000000"/>
                </a:solidFill>
                <a:uFillTx/>
                <a:latin typeface="Times New Roman"/>
              </a:rPr>
              <a:t>&lt;stopka&gt;</a:t>
            </a:r>
          </a:p>
        </p:txBody>
      </p:sp>
      <p:sp>
        <p:nvSpPr>
          <p:cNvPr id="186" name="PlaceHolder 3"/>
          <p:cNvSpPr>
            <a:spLocks noGrp="1"/>
          </p:cNvSpPr>
          <p:nvPr>
            <p:ph type="sldNum" idx="93"/>
          </p:nvPr>
        </p:nvSpPr>
        <p:spPr>
          <a:xfrm>
            <a:off x="6553080" y="6248520"/>
            <a:ext cx="1904760" cy="456840"/>
          </a:xfrm>
          <a:prstGeom prst="rect">
            <a:avLst/>
          </a:prstGeom>
          <a:noFill/>
          <a:ln w="0">
            <a:noFill/>
          </a:ln>
        </p:spPr>
        <p:txBody>
          <a:bodyPr lIns="90360" tIns="45360" rIns="90360" bIns="45360" numCol="1" spcCol="0" anchor="t">
            <a:noAutofit/>
          </a:bodyPr>
          <a:lstStyle>
            <a:lvl1pPr indent="0" algn="r">
              <a:lnSpc>
                <a:spcPct val="100000"/>
              </a:lnSpc>
              <a:buNone/>
              <a:defRPr lang="pl-PL" sz="1400" b="1" u="none" strike="noStrike">
                <a:solidFill>
                  <a:srgbClr val="000000"/>
                </a:solidFill>
                <a:uFillTx/>
                <a:latin typeface="Times New Roman"/>
              </a:defRPr>
            </a:lvl1pPr>
          </a:lstStyle>
          <a:p>
            <a:pPr indent="0" algn="r">
              <a:lnSpc>
                <a:spcPct val="100000"/>
              </a:lnSpc>
              <a:buNone/>
            </a:pPr>
            <a:fld id="{93AF1A9C-615D-4328-965A-00623BD79E3B}" type="slidenum">
              <a:rPr lang="pl-PL" sz="1400" b="1" u="none" strike="noStrike">
                <a:solidFill>
                  <a:srgbClr val="000000"/>
                </a:solidFill>
                <a:uFillTx/>
                <a:latin typeface="Times New Roman"/>
              </a:rPr>
              <a:t>‹#›</a:t>
            </a:fld>
            <a:endParaRPr lang="pl-PL" sz="1400" b="0" u="none" strike="noStrik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709" r:id="rId1"/>
  </p:sldLayoutIdLst>
  <p:txStyles>
    <p:titleStyle/>
    <p:bodyStyle/>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187" name="PlaceHolder 1"/>
          <p:cNvSpPr>
            <a:spLocks noGrp="1"/>
          </p:cNvSpPr>
          <p:nvPr>
            <p:ph type="title"/>
          </p:nvPr>
        </p:nvSpPr>
        <p:spPr>
          <a:xfrm>
            <a:off x="457200" y="272880"/>
            <a:ext cx="3007800" cy="1161720"/>
          </a:xfrm>
          <a:prstGeom prst="rect">
            <a:avLst/>
          </a:prstGeom>
          <a:noFill/>
          <a:ln w="0">
            <a:noFill/>
          </a:ln>
        </p:spPr>
        <p:txBody>
          <a:bodyPr lIns="90360" tIns="45360" rIns="90360" bIns="45360" numCol="1" spcCol="0" anchor="b">
            <a:noAutofit/>
          </a:bodyPr>
          <a:lstStyle/>
          <a:p>
            <a:pPr indent="0">
              <a:lnSpc>
                <a:spcPct val="100000"/>
              </a:lnSpc>
              <a:buNone/>
            </a:pPr>
            <a:r>
              <a:rPr lang="pl-PL" sz="2000" b="1" u="none" strike="noStrike">
                <a:solidFill>
                  <a:schemeClr val="dk2"/>
                </a:solidFill>
                <a:uFillTx/>
                <a:latin typeface="Times New Roman"/>
              </a:rPr>
              <a:t>Kliknij, aby edytować styl</a:t>
            </a:r>
            <a:endParaRPr lang="pl-PL" sz="2000" b="0" u="none" strike="noStrike">
              <a:solidFill>
                <a:schemeClr val="dk1"/>
              </a:solidFill>
              <a:uFillTx/>
              <a:latin typeface="Times New Roman"/>
            </a:endParaRPr>
          </a:p>
        </p:txBody>
      </p:sp>
      <p:sp>
        <p:nvSpPr>
          <p:cNvPr id="188" name="PlaceHolder 2"/>
          <p:cNvSpPr>
            <a:spLocks noGrp="1"/>
          </p:cNvSpPr>
          <p:nvPr>
            <p:ph type="body"/>
          </p:nvPr>
        </p:nvSpPr>
        <p:spPr>
          <a:xfrm>
            <a:off x="3575160" y="272880"/>
            <a:ext cx="5111280" cy="5852880"/>
          </a:xfrm>
          <a:prstGeom prst="rect">
            <a:avLst/>
          </a:prstGeom>
          <a:noFill/>
          <a:ln w="0">
            <a:noFill/>
          </a:ln>
        </p:spPr>
        <p:txBody>
          <a:bodyPr lIns="90360" tIns="45360" rIns="90360" bIns="45360" numCol="1" spcCol="0" anchor="t">
            <a:noAutofit/>
          </a:bodyPr>
          <a:lstStyle/>
          <a:p>
            <a:pPr marL="339480" indent="-339480">
              <a:lnSpc>
                <a:spcPct val="100000"/>
              </a:lnSpc>
              <a:spcBef>
                <a:spcPts val="641"/>
              </a:spcBef>
              <a:buClr>
                <a:srgbClr val="000000"/>
              </a:buClr>
              <a:buFont typeface="Symbol" charset="2"/>
              <a:buChar char=""/>
            </a:pPr>
            <a:r>
              <a:rPr lang="pl-PL" sz="3200" b="0" u="none" strike="noStrike">
                <a:solidFill>
                  <a:schemeClr val="dk1"/>
                </a:solidFill>
                <a:uFillTx/>
                <a:latin typeface="Times New Roman"/>
              </a:rPr>
              <a:t>Kliknij, aby edytować style wzorca tekstu</a:t>
            </a:r>
          </a:p>
          <a:p>
            <a:pPr marL="735840" lvl="1" indent="-282960">
              <a:lnSpc>
                <a:spcPct val="100000"/>
              </a:lnSpc>
              <a:spcBef>
                <a:spcPts val="561"/>
              </a:spcBef>
              <a:buClr>
                <a:srgbClr val="000000"/>
              </a:buClr>
              <a:buFont typeface="Symbol" charset="2"/>
              <a:buChar char=""/>
            </a:pPr>
            <a:r>
              <a:rPr lang="pl-PL" sz="2800" b="0" u="none" strike="noStrike">
                <a:solidFill>
                  <a:schemeClr val="dk1"/>
                </a:solidFill>
                <a:uFillTx/>
                <a:latin typeface="Times New Roman"/>
              </a:rPr>
              <a:t>Drugi poziom</a:t>
            </a:r>
          </a:p>
          <a:p>
            <a:pPr marL="1131840" lvl="2" indent="-226440">
              <a:lnSpc>
                <a:spcPct val="100000"/>
              </a:lnSpc>
              <a:spcBef>
                <a:spcPts val="479"/>
              </a:spcBef>
              <a:buClr>
                <a:srgbClr val="000000"/>
              </a:buClr>
              <a:buFont typeface="Symbol" charset="2"/>
              <a:buChar char=""/>
            </a:pPr>
            <a:r>
              <a:rPr lang="pl-PL" sz="2400" b="0" u="none" strike="noStrike">
                <a:solidFill>
                  <a:schemeClr val="dk1"/>
                </a:solidFill>
                <a:uFillTx/>
                <a:latin typeface="Times New Roman"/>
              </a:rPr>
              <a:t>Trzeci poziom</a:t>
            </a:r>
          </a:p>
          <a:p>
            <a:pPr marL="1584360" lvl="3" indent="-226440">
              <a:lnSpc>
                <a:spcPct val="100000"/>
              </a:lnSpc>
              <a:spcBef>
                <a:spcPts val="400"/>
              </a:spcBef>
              <a:buClr>
                <a:srgbClr val="000000"/>
              </a:buClr>
              <a:buFont typeface="Symbol" charset="2"/>
              <a:buChar char=""/>
            </a:pPr>
            <a:r>
              <a:rPr lang="pl-PL" sz="2000" b="0" u="none" strike="noStrike">
                <a:solidFill>
                  <a:schemeClr val="dk1"/>
                </a:solidFill>
                <a:uFillTx/>
                <a:latin typeface="Times New Roman"/>
              </a:rPr>
              <a:t>Czwarty poziom</a:t>
            </a:r>
          </a:p>
          <a:p>
            <a:pPr marL="2037240" lvl="4" indent="-226440">
              <a:lnSpc>
                <a:spcPct val="100000"/>
              </a:lnSpc>
              <a:spcBef>
                <a:spcPts val="400"/>
              </a:spcBef>
              <a:buClr>
                <a:srgbClr val="000000"/>
              </a:buClr>
              <a:buFont typeface="OpenSymbol"/>
              <a:buChar char="»"/>
            </a:pPr>
            <a:r>
              <a:rPr lang="pl-PL" sz="2000" b="0" u="none" strike="noStrike">
                <a:solidFill>
                  <a:schemeClr val="dk1"/>
                </a:solidFill>
                <a:uFillTx/>
                <a:latin typeface="Times New Roman"/>
              </a:rPr>
              <a:t>Piąty poziom</a:t>
            </a:r>
          </a:p>
        </p:txBody>
      </p:sp>
      <p:sp>
        <p:nvSpPr>
          <p:cNvPr id="189" name="PlaceHolder 3"/>
          <p:cNvSpPr>
            <a:spLocks noGrp="1"/>
          </p:cNvSpPr>
          <p:nvPr>
            <p:ph type="body"/>
          </p:nvPr>
        </p:nvSpPr>
        <p:spPr>
          <a:xfrm>
            <a:off x="457200" y="1434960"/>
            <a:ext cx="3007800" cy="4690800"/>
          </a:xfrm>
          <a:prstGeom prst="rect">
            <a:avLst/>
          </a:prstGeom>
          <a:noFill/>
          <a:ln w="0">
            <a:noFill/>
          </a:ln>
        </p:spPr>
        <p:txBody>
          <a:bodyPr lIns="90360" tIns="45360" rIns="90360" bIns="45360" numCol="1" spcCol="0" anchor="t">
            <a:noAutofit/>
          </a:bodyPr>
          <a:lstStyle/>
          <a:p>
            <a:pPr indent="0">
              <a:lnSpc>
                <a:spcPct val="100000"/>
              </a:lnSpc>
              <a:spcBef>
                <a:spcPts val="281"/>
              </a:spcBef>
              <a:buNone/>
              <a:tabLst>
                <a:tab pos="0" algn="l"/>
              </a:tabLst>
            </a:pPr>
            <a:r>
              <a:rPr lang="pl-PL" sz="1400" b="0" u="none" strike="noStrike">
                <a:solidFill>
                  <a:schemeClr val="dk1"/>
                </a:solidFill>
                <a:uFillTx/>
                <a:latin typeface="Times New Roman"/>
              </a:rPr>
              <a:t>Kliknij, aby edytować style wzorca tekstu</a:t>
            </a:r>
          </a:p>
        </p:txBody>
      </p:sp>
      <p:sp>
        <p:nvSpPr>
          <p:cNvPr id="190" name="PlaceHolder 4"/>
          <p:cNvSpPr>
            <a:spLocks noGrp="1"/>
          </p:cNvSpPr>
          <p:nvPr>
            <p:ph type="dt" idx="94"/>
          </p:nvPr>
        </p:nvSpPr>
        <p:spPr>
          <a:xfrm>
            <a:off x="685800" y="6248520"/>
            <a:ext cx="1904760" cy="456840"/>
          </a:xfrm>
          <a:prstGeom prst="rect">
            <a:avLst/>
          </a:prstGeom>
          <a:noFill/>
          <a:ln w="0">
            <a:noFill/>
          </a:ln>
        </p:spPr>
        <p:txBody>
          <a:bodyPr lIns="90360" tIns="45360" rIns="90360" bIns="45360" numCol="1" spcCol="0" anchor="t">
            <a:noAutofit/>
          </a:bodyPr>
          <a:lstStyle>
            <a:lvl1pPr indent="0">
              <a:buNone/>
              <a:defRPr lang="pl-PL" sz="1400" b="0" u="none" strike="noStrike">
                <a:solidFill>
                  <a:srgbClr val="000000"/>
                </a:solidFill>
                <a:uFillTx/>
                <a:latin typeface="Times New Roman"/>
              </a:defRPr>
            </a:lvl1pPr>
          </a:lstStyle>
          <a:p>
            <a:pPr indent="0">
              <a:buNone/>
            </a:pPr>
            <a:r>
              <a:rPr lang="pl-PL" sz="1400" b="0" u="none" strike="noStrike">
                <a:solidFill>
                  <a:srgbClr val="000000"/>
                </a:solidFill>
                <a:uFillTx/>
                <a:latin typeface="Times New Roman"/>
              </a:rPr>
              <a:t>&lt;data/godzina&gt;</a:t>
            </a:r>
          </a:p>
        </p:txBody>
      </p:sp>
      <p:sp>
        <p:nvSpPr>
          <p:cNvPr id="191" name="PlaceHolder 5"/>
          <p:cNvSpPr>
            <a:spLocks noGrp="1"/>
          </p:cNvSpPr>
          <p:nvPr>
            <p:ph type="ftr" idx="95"/>
          </p:nvPr>
        </p:nvSpPr>
        <p:spPr>
          <a:xfrm>
            <a:off x="3124080" y="6248520"/>
            <a:ext cx="2895120" cy="456840"/>
          </a:xfrm>
          <a:prstGeom prst="rect">
            <a:avLst/>
          </a:prstGeom>
          <a:noFill/>
          <a:ln w="0">
            <a:noFill/>
          </a:ln>
        </p:spPr>
        <p:txBody>
          <a:bodyPr lIns="90360" tIns="45360" rIns="90360" bIns="45360" numCol="1" spcCol="0" anchor="t">
            <a:noAutofit/>
          </a:bodyPr>
          <a:lstStyle>
            <a:lvl1pPr indent="0" algn="ctr">
              <a:buNone/>
              <a:defRPr lang="pl-PL" sz="1400" b="0" u="none" strike="noStrike">
                <a:solidFill>
                  <a:srgbClr val="000000"/>
                </a:solidFill>
                <a:uFillTx/>
                <a:latin typeface="Times New Roman"/>
              </a:defRPr>
            </a:lvl1pPr>
          </a:lstStyle>
          <a:p>
            <a:pPr indent="0" algn="ctr">
              <a:buNone/>
            </a:pPr>
            <a:r>
              <a:rPr lang="pl-PL" sz="1400" b="0" u="none" strike="noStrike">
                <a:solidFill>
                  <a:srgbClr val="000000"/>
                </a:solidFill>
                <a:uFillTx/>
                <a:latin typeface="Times New Roman"/>
              </a:rPr>
              <a:t>&lt;stopka&gt;</a:t>
            </a:r>
          </a:p>
        </p:txBody>
      </p:sp>
      <p:sp>
        <p:nvSpPr>
          <p:cNvPr id="192" name="PlaceHolder 6"/>
          <p:cNvSpPr>
            <a:spLocks noGrp="1"/>
          </p:cNvSpPr>
          <p:nvPr>
            <p:ph type="sldNum" idx="96"/>
          </p:nvPr>
        </p:nvSpPr>
        <p:spPr>
          <a:xfrm>
            <a:off x="6553080" y="6248520"/>
            <a:ext cx="1904760" cy="456840"/>
          </a:xfrm>
          <a:prstGeom prst="rect">
            <a:avLst/>
          </a:prstGeom>
          <a:noFill/>
          <a:ln w="0">
            <a:noFill/>
          </a:ln>
        </p:spPr>
        <p:txBody>
          <a:bodyPr lIns="90360" tIns="45360" rIns="90360" bIns="45360" numCol="1" spcCol="0" anchor="t">
            <a:noAutofit/>
          </a:bodyPr>
          <a:lstStyle>
            <a:lvl1pPr indent="0" algn="r">
              <a:lnSpc>
                <a:spcPct val="100000"/>
              </a:lnSpc>
              <a:buNone/>
              <a:defRPr lang="pl-PL" sz="1400" b="1" u="none" strike="noStrike">
                <a:solidFill>
                  <a:srgbClr val="000000"/>
                </a:solidFill>
                <a:uFillTx/>
                <a:latin typeface="Times New Roman"/>
              </a:defRPr>
            </a:lvl1pPr>
          </a:lstStyle>
          <a:p>
            <a:pPr indent="0" algn="r">
              <a:lnSpc>
                <a:spcPct val="100000"/>
              </a:lnSpc>
              <a:buNone/>
            </a:pPr>
            <a:fld id="{F7961490-BB95-4CA9-805A-8E126D252053}" type="slidenum">
              <a:rPr lang="pl-PL" sz="1400" b="1" u="none" strike="noStrike">
                <a:solidFill>
                  <a:srgbClr val="000000"/>
                </a:solidFill>
                <a:uFillTx/>
                <a:latin typeface="Times New Roman"/>
              </a:rPr>
              <a:t>‹#›</a:t>
            </a:fld>
            <a:endParaRPr lang="pl-PL" sz="1400" b="0" u="none" strike="noStrik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711" r:id="rId1"/>
  </p:sldLayoutIdLst>
  <p:txStyles>
    <p:titleStyle/>
    <p:bodyStyle/>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193" name="PlaceHolder 1"/>
          <p:cNvSpPr>
            <a:spLocks noGrp="1"/>
          </p:cNvSpPr>
          <p:nvPr>
            <p:ph type="title"/>
          </p:nvPr>
        </p:nvSpPr>
        <p:spPr>
          <a:xfrm>
            <a:off x="1792440" y="4800600"/>
            <a:ext cx="5486040" cy="566280"/>
          </a:xfrm>
          <a:prstGeom prst="rect">
            <a:avLst/>
          </a:prstGeom>
          <a:noFill/>
          <a:ln w="0">
            <a:noFill/>
          </a:ln>
        </p:spPr>
        <p:txBody>
          <a:bodyPr lIns="90360" tIns="45360" rIns="90360" bIns="45360" numCol="1" spcCol="0" anchor="b">
            <a:noAutofit/>
          </a:bodyPr>
          <a:lstStyle/>
          <a:p>
            <a:pPr indent="0">
              <a:lnSpc>
                <a:spcPct val="100000"/>
              </a:lnSpc>
              <a:buNone/>
            </a:pPr>
            <a:r>
              <a:rPr lang="pl-PL" sz="2000" b="1" u="none" strike="noStrike">
                <a:solidFill>
                  <a:schemeClr val="dk2"/>
                </a:solidFill>
                <a:uFillTx/>
                <a:latin typeface="Times New Roman"/>
              </a:rPr>
              <a:t>Kliknij, aby edytować styl</a:t>
            </a:r>
            <a:endParaRPr lang="pl-PL" sz="2000" b="0" u="none" strike="noStrike">
              <a:solidFill>
                <a:schemeClr val="dk1"/>
              </a:solidFill>
              <a:uFillTx/>
              <a:latin typeface="Times New Roman"/>
            </a:endParaRPr>
          </a:p>
        </p:txBody>
      </p:sp>
      <p:sp>
        <p:nvSpPr>
          <p:cNvPr id="194" name="PlaceHolder 2"/>
          <p:cNvSpPr>
            <a:spLocks noGrp="1"/>
          </p:cNvSpPr>
          <p:nvPr>
            <p:ph type="body"/>
          </p:nvPr>
        </p:nvSpPr>
        <p:spPr>
          <a:xfrm>
            <a:off x="1792440" y="612720"/>
            <a:ext cx="5486040" cy="4114440"/>
          </a:xfrm>
          <a:prstGeom prst="rect">
            <a:avLst/>
          </a:prstGeom>
          <a:noFill/>
          <a:ln w="0">
            <a:noFill/>
          </a:ln>
        </p:spPr>
        <p:txBody>
          <a:bodyPr lIns="90000" tIns="45000" rIns="90000" bIns="45000" anchor="t">
            <a:noAutofit/>
          </a:bodyPr>
          <a:lstStyle/>
          <a:p>
            <a:pPr marL="432000" indent="-324000">
              <a:spcBef>
                <a:spcPts val="1417"/>
              </a:spcBef>
              <a:buClr>
                <a:srgbClr val="000000"/>
              </a:buClr>
              <a:buSzPct val="45000"/>
              <a:buFont typeface="Wingdings" charset="2"/>
              <a:buChar char=""/>
            </a:pPr>
            <a:r>
              <a:rPr lang="pl-PL" sz="3200" b="0" u="none" strike="noStrike">
                <a:solidFill>
                  <a:schemeClr val="dk1"/>
                </a:solidFill>
                <a:uFillTx/>
                <a:latin typeface="Times New Roman"/>
              </a:rPr>
              <a:t>Kliknij, aby edytować format tekstu konspektu</a:t>
            </a:r>
          </a:p>
          <a:p>
            <a:pPr marL="864000" lvl="1" indent="-324000">
              <a:spcBef>
                <a:spcPts val="1134"/>
              </a:spcBef>
              <a:buClr>
                <a:srgbClr val="000000"/>
              </a:buClr>
              <a:buSzPct val="75000"/>
              <a:buFont typeface="Symbol" charset="2"/>
              <a:buChar char=""/>
            </a:pPr>
            <a:r>
              <a:rPr lang="pl-PL" sz="3200" b="0" u="none" strike="noStrike">
                <a:solidFill>
                  <a:schemeClr val="dk1"/>
                </a:solidFill>
                <a:uFillTx/>
                <a:latin typeface="Times New Roman"/>
              </a:rPr>
              <a:t>Drugi poziom konspektu</a:t>
            </a:r>
          </a:p>
          <a:p>
            <a:pPr marL="1296000" lvl="2" indent="-288000">
              <a:spcBef>
                <a:spcPts val="850"/>
              </a:spcBef>
              <a:buClr>
                <a:srgbClr val="000000"/>
              </a:buClr>
              <a:buSzPct val="45000"/>
              <a:buFont typeface="Wingdings" charset="2"/>
              <a:buChar char=""/>
            </a:pPr>
            <a:r>
              <a:rPr lang="pl-PL" sz="3200" b="0" u="none" strike="noStrike">
                <a:solidFill>
                  <a:schemeClr val="dk1"/>
                </a:solidFill>
                <a:uFillTx/>
                <a:latin typeface="Times New Roman"/>
              </a:rPr>
              <a:t>Trzeci poziom konspektu</a:t>
            </a:r>
          </a:p>
          <a:p>
            <a:pPr marL="1728000" lvl="3" indent="-216000">
              <a:spcBef>
                <a:spcPts val="567"/>
              </a:spcBef>
              <a:buClr>
                <a:srgbClr val="000000"/>
              </a:buClr>
              <a:buSzPct val="75000"/>
              <a:buFont typeface="Symbol" charset="2"/>
              <a:buChar char=""/>
            </a:pPr>
            <a:r>
              <a:rPr lang="pl-PL" sz="3200" b="0" u="none" strike="noStrike">
                <a:solidFill>
                  <a:schemeClr val="dk1"/>
                </a:solidFill>
                <a:uFillTx/>
                <a:latin typeface="Times New Roman"/>
              </a:rPr>
              <a:t>Czwarty poziom konspektu</a:t>
            </a:r>
          </a:p>
          <a:p>
            <a:pPr marL="2160000" lvl="4" indent="-216000">
              <a:spcBef>
                <a:spcPts val="283"/>
              </a:spcBef>
              <a:buClr>
                <a:srgbClr val="000000"/>
              </a:buClr>
              <a:buSzPct val="45000"/>
              <a:buFont typeface="Wingdings" charset="2"/>
              <a:buChar char=""/>
            </a:pPr>
            <a:r>
              <a:rPr lang="pl-PL" sz="3200" b="0" u="none" strike="noStrike">
                <a:solidFill>
                  <a:schemeClr val="dk1"/>
                </a:solidFill>
                <a:uFillTx/>
                <a:latin typeface="Times New Roman"/>
              </a:rPr>
              <a:t>Piąty poziom konspektu</a:t>
            </a:r>
          </a:p>
          <a:p>
            <a:pPr marL="2592000" lvl="5" indent="-216000">
              <a:spcBef>
                <a:spcPts val="283"/>
              </a:spcBef>
              <a:buClr>
                <a:srgbClr val="000000"/>
              </a:buClr>
              <a:buSzPct val="45000"/>
              <a:buFont typeface="Wingdings" charset="2"/>
              <a:buChar char=""/>
            </a:pPr>
            <a:r>
              <a:rPr lang="pl-PL" sz="3200" b="0" u="none" strike="noStrike">
                <a:solidFill>
                  <a:schemeClr val="dk1"/>
                </a:solidFill>
                <a:uFillTx/>
                <a:latin typeface="Times New Roman"/>
              </a:rPr>
              <a:t>Szósty poziom konspektu</a:t>
            </a:r>
          </a:p>
          <a:p>
            <a:pPr marL="3024000" lvl="6" indent="-216000">
              <a:spcBef>
                <a:spcPts val="283"/>
              </a:spcBef>
              <a:buClr>
                <a:srgbClr val="000000"/>
              </a:buClr>
              <a:buSzPct val="45000"/>
              <a:buFont typeface="Wingdings" charset="2"/>
              <a:buChar char=""/>
            </a:pPr>
            <a:r>
              <a:rPr lang="pl-PL" sz="3200" b="0" u="none" strike="noStrike">
                <a:solidFill>
                  <a:schemeClr val="dk1"/>
                </a:solidFill>
                <a:uFillTx/>
                <a:latin typeface="Times New Roman"/>
              </a:rPr>
              <a:t>Siódmy poziom konspektu</a:t>
            </a:r>
          </a:p>
        </p:txBody>
      </p:sp>
      <p:sp>
        <p:nvSpPr>
          <p:cNvPr id="195" name="PlaceHolder 3"/>
          <p:cNvSpPr>
            <a:spLocks noGrp="1"/>
          </p:cNvSpPr>
          <p:nvPr>
            <p:ph type="body"/>
          </p:nvPr>
        </p:nvSpPr>
        <p:spPr>
          <a:xfrm>
            <a:off x="1792440" y="5367240"/>
            <a:ext cx="5486040" cy="804600"/>
          </a:xfrm>
          <a:prstGeom prst="rect">
            <a:avLst/>
          </a:prstGeom>
          <a:noFill/>
          <a:ln w="0">
            <a:noFill/>
          </a:ln>
        </p:spPr>
        <p:txBody>
          <a:bodyPr lIns="90360" tIns="45360" rIns="90360" bIns="45360" numCol="1" spcCol="0" anchor="t">
            <a:noAutofit/>
          </a:bodyPr>
          <a:lstStyle/>
          <a:p>
            <a:pPr indent="0">
              <a:lnSpc>
                <a:spcPct val="100000"/>
              </a:lnSpc>
              <a:spcBef>
                <a:spcPts val="281"/>
              </a:spcBef>
              <a:buNone/>
              <a:tabLst>
                <a:tab pos="0" algn="l"/>
              </a:tabLst>
            </a:pPr>
            <a:r>
              <a:rPr lang="pl-PL" sz="1400" b="0" u="none" strike="noStrike">
                <a:solidFill>
                  <a:schemeClr val="dk1"/>
                </a:solidFill>
                <a:uFillTx/>
                <a:latin typeface="Times New Roman"/>
              </a:rPr>
              <a:t>Kliknij, aby edytować style wzorca tekstu</a:t>
            </a:r>
          </a:p>
        </p:txBody>
      </p:sp>
      <p:sp>
        <p:nvSpPr>
          <p:cNvPr id="196" name="PlaceHolder 4"/>
          <p:cNvSpPr>
            <a:spLocks noGrp="1"/>
          </p:cNvSpPr>
          <p:nvPr>
            <p:ph type="dt" idx="97"/>
          </p:nvPr>
        </p:nvSpPr>
        <p:spPr>
          <a:xfrm>
            <a:off x="685800" y="6248520"/>
            <a:ext cx="1904760" cy="456840"/>
          </a:xfrm>
          <a:prstGeom prst="rect">
            <a:avLst/>
          </a:prstGeom>
          <a:noFill/>
          <a:ln w="0">
            <a:noFill/>
          </a:ln>
        </p:spPr>
        <p:txBody>
          <a:bodyPr lIns="90360" tIns="45360" rIns="90360" bIns="45360" numCol="1" spcCol="0" anchor="t">
            <a:noAutofit/>
          </a:bodyPr>
          <a:lstStyle>
            <a:lvl1pPr indent="0">
              <a:buNone/>
              <a:defRPr lang="pl-PL" sz="1400" b="0" u="none" strike="noStrike">
                <a:solidFill>
                  <a:srgbClr val="000000"/>
                </a:solidFill>
                <a:uFillTx/>
                <a:latin typeface="Times New Roman"/>
              </a:defRPr>
            </a:lvl1pPr>
          </a:lstStyle>
          <a:p>
            <a:pPr indent="0">
              <a:buNone/>
            </a:pPr>
            <a:r>
              <a:rPr lang="pl-PL" sz="1400" b="0" u="none" strike="noStrike">
                <a:solidFill>
                  <a:srgbClr val="000000"/>
                </a:solidFill>
                <a:uFillTx/>
                <a:latin typeface="Times New Roman"/>
              </a:rPr>
              <a:t>&lt;data/godzina&gt;</a:t>
            </a:r>
          </a:p>
        </p:txBody>
      </p:sp>
      <p:sp>
        <p:nvSpPr>
          <p:cNvPr id="197" name="PlaceHolder 5"/>
          <p:cNvSpPr>
            <a:spLocks noGrp="1"/>
          </p:cNvSpPr>
          <p:nvPr>
            <p:ph type="ftr" idx="98"/>
          </p:nvPr>
        </p:nvSpPr>
        <p:spPr>
          <a:xfrm>
            <a:off x="3124080" y="6248520"/>
            <a:ext cx="2895120" cy="456840"/>
          </a:xfrm>
          <a:prstGeom prst="rect">
            <a:avLst/>
          </a:prstGeom>
          <a:noFill/>
          <a:ln w="0">
            <a:noFill/>
          </a:ln>
        </p:spPr>
        <p:txBody>
          <a:bodyPr lIns="90360" tIns="45360" rIns="90360" bIns="45360" numCol="1" spcCol="0" anchor="t">
            <a:noAutofit/>
          </a:bodyPr>
          <a:lstStyle>
            <a:lvl1pPr indent="0" algn="ctr">
              <a:buNone/>
              <a:defRPr lang="pl-PL" sz="1400" b="0" u="none" strike="noStrike">
                <a:solidFill>
                  <a:srgbClr val="000000"/>
                </a:solidFill>
                <a:uFillTx/>
                <a:latin typeface="Times New Roman"/>
              </a:defRPr>
            </a:lvl1pPr>
          </a:lstStyle>
          <a:p>
            <a:pPr indent="0" algn="ctr">
              <a:buNone/>
            </a:pPr>
            <a:r>
              <a:rPr lang="pl-PL" sz="1400" b="0" u="none" strike="noStrike">
                <a:solidFill>
                  <a:srgbClr val="000000"/>
                </a:solidFill>
                <a:uFillTx/>
                <a:latin typeface="Times New Roman"/>
              </a:rPr>
              <a:t>&lt;stopka&gt;</a:t>
            </a:r>
          </a:p>
        </p:txBody>
      </p:sp>
      <p:sp>
        <p:nvSpPr>
          <p:cNvPr id="198" name="PlaceHolder 6"/>
          <p:cNvSpPr>
            <a:spLocks noGrp="1"/>
          </p:cNvSpPr>
          <p:nvPr>
            <p:ph type="sldNum" idx="99"/>
          </p:nvPr>
        </p:nvSpPr>
        <p:spPr>
          <a:xfrm>
            <a:off x="6553080" y="6248520"/>
            <a:ext cx="1904760" cy="456840"/>
          </a:xfrm>
          <a:prstGeom prst="rect">
            <a:avLst/>
          </a:prstGeom>
          <a:noFill/>
          <a:ln w="0">
            <a:noFill/>
          </a:ln>
        </p:spPr>
        <p:txBody>
          <a:bodyPr lIns="90360" tIns="45360" rIns="90360" bIns="45360" numCol="1" spcCol="0" anchor="t">
            <a:noAutofit/>
          </a:bodyPr>
          <a:lstStyle>
            <a:lvl1pPr indent="0" algn="r">
              <a:lnSpc>
                <a:spcPct val="100000"/>
              </a:lnSpc>
              <a:buNone/>
              <a:defRPr lang="pl-PL" sz="1400" b="1" u="none" strike="noStrike">
                <a:solidFill>
                  <a:srgbClr val="000000"/>
                </a:solidFill>
                <a:uFillTx/>
                <a:latin typeface="Times New Roman"/>
              </a:defRPr>
            </a:lvl1pPr>
          </a:lstStyle>
          <a:p>
            <a:pPr indent="0" algn="r">
              <a:lnSpc>
                <a:spcPct val="100000"/>
              </a:lnSpc>
              <a:buNone/>
            </a:pPr>
            <a:fld id="{4537017A-7096-4F23-B00B-C945784795B2}" type="slidenum">
              <a:rPr lang="pl-PL" sz="1400" b="1" u="none" strike="noStrike">
                <a:solidFill>
                  <a:srgbClr val="000000"/>
                </a:solidFill>
                <a:uFillTx/>
                <a:latin typeface="Times New Roman"/>
              </a:rPr>
              <a:t>‹#›</a:t>
            </a:fld>
            <a:endParaRPr lang="pl-PL" sz="1400" b="0" u="none" strike="noStrik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713" r:id="rId1"/>
  </p:sldLayoutIdLst>
  <p:txStyles>
    <p:titleStyle/>
    <p:bodyStyle/>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199" name="PlaceHolder 1"/>
          <p:cNvSpPr>
            <a:spLocks noGrp="1"/>
          </p:cNvSpPr>
          <p:nvPr>
            <p:ph type="title"/>
          </p:nvPr>
        </p:nvSpPr>
        <p:spPr>
          <a:xfrm>
            <a:off x="685800" y="2130480"/>
            <a:ext cx="7772040" cy="1469520"/>
          </a:xfrm>
          <a:prstGeom prst="rect">
            <a:avLst/>
          </a:prstGeom>
          <a:noFill/>
          <a:ln w="0">
            <a:noFill/>
          </a:ln>
        </p:spPr>
        <p:txBody>
          <a:bodyPr lIns="90360" tIns="45360" rIns="90360" bIns="45360" numCol="1" spcCol="0" anchor="ctr">
            <a:noAutofit/>
          </a:bodyPr>
          <a:lstStyle/>
          <a:p>
            <a:pPr indent="0" algn="ctr">
              <a:lnSpc>
                <a:spcPct val="100000"/>
              </a:lnSpc>
              <a:buNone/>
            </a:pPr>
            <a:r>
              <a:rPr lang="pl-PL" sz="4400" b="0" u="none" strike="noStrike">
                <a:solidFill>
                  <a:schemeClr val="dk2"/>
                </a:solidFill>
                <a:uFillTx/>
                <a:latin typeface="Times New Roman"/>
              </a:rPr>
              <a:t>Kliknij, aby edytować styl</a:t>
            </a:r>
            <a:endParaRPr lang="pl-PL" sz="4400" b="0" u="none" strike="noStrike">
              <a:solidFill>
                <a:schemeClr val="dk1"/>
              </a:solidFill>
              <a:uFillTx/>
              <a:latin typeface="Times New Roman"/>
            </a:endParaRPr>
          </a:p>
        </p:txBody>
      </p:sp>
      <p:sp>
        <p:nvSpPr>
          <p:cNvPr id="200" name="PlaceHolder 2"/>
          <p:cNvSpPr>
            <a:spLocks noGrp="1"/>
          </p:cNvSpPr>
          <p:nvPr>
            <p:ph type="dt" idx="100"/>
          </p:nvPr>
        </p:nvSpPr>
        <p:spPr>
          <a:xfrm>
            <a:off x="685800" y="6248520"/>
            <a:ext cx="1904760" cy="456840"/>
          </a:xfrm>
          <a:prstGeom prst="rect">
            <a:avLst/>
          </a:prstGeom>
          <a:noFill/>
          <a:ln w="9360">
            <a:noFill/>
          </a:ln>
        </p:spPr>
        <p:txBody>
          <a:bodyPr lIns="90360" tIns="45360" rIns="90360" bIns="45360" numCol="1" spcCol="0" anchor="t">
            <a:noAutofit/>
          </a:bodyPr>
          <a:lstStyle>
            <a:lvl1pPr indent="0">
              <a:buNone/>
              <a:defRPr lang="pl-PL" sz="1400" b="0" u="none" strike="noStrike">
                <a:solidFill>
                  <a:srgbClr val="000000"/>
                </a:solidFill>
                <a:uFillTx/>
                <a:latin typeface="Times New Roman"/>
              </a:defRPr>
            </a:lvl1pPr>
          </a:lstStyle>
          <a:p>
            <a:pPr indent="0">
              <a:buNone/>
            </a:pPr>
            <a:r>
              <a:rPr lang="pl-PL" sz="1400" b="0" u="none" strike="noStrike">
                <a:solidFill>
                  <a:srgbClr val="000000"/>
                </a:solidFill>
                <a:uFillTx/>
                <a:latin typeface="Times New Roman"/>
              </a:rPr>
              <a:t>&lt;data/godzina&gt;</a:t>
            </a:r>
          </a:p>
        </p:txBody>
      </p:sp>
      <p:sp>
        <p:nvSpPr>
          <p:cNvPr id="201" name="PlaceHolder 3"/>
          <p:cNvSpPr>
            <a:spLocks noGrp="1"/>
          </p:cNvSpPr>
          <p:nvPr>
            <p:ph type="ftr" idx="101"/>
          </p:nvPr>
        </p:nvSpPr>
        <p:spPr>
          <a:xfrm>
            <a:off x="3124080" y="6248520"/>
            <a:ext cx="2895120" cy="456840"/>
          </a:xfrm>
          <a:prstGeom prst="rect">
            <a:avLst/>
          </a:prstGeom>
          <a:noFill/>
          <a:ln w="9360">
            <a:noFill/>
          </a:ln>
        </p:spPr>
        <p:txBody>
          <a:bodyPr lIns="90360" tIns="45360" rIns="90360" bIns="45360" numCol="1" spcCol="0" anchor="t">
            <a:noAutofit/>
          </a:bodyPr>
          <a:lstStyle>
            <a:lvl1pPr indent="0" algn="ctr">
              <a:buNone/>
              <a:defRPr lang="pl-PL" sz="1400" b="0" u="none" strike="noStrike">
                <a:solidFill>
                  <a:srgbClr val="000000"/>
                </a:solidFill>
                <a:uFillTx/>
                <a:latin typeface="Times New Roman"/>
              </a:defRPr>
            </a:lvl1pPr>
          </a:lstStyle>
          <a:p>
            <a:pPr indent="0" algn="ctr">
              <a:buNone/>
            </a:pPr>
            <a:r>
              <a:rPr lang="pl-PL" sz="1400" b="0" u="none" strike="noStrike">
                <a:solidFill>
                  <a:srgbClr val="000000"/>
                </a:solidFill>
                <a:uFillTx/>
                <a:latin typeface="Times New Roman"/>
              </a:rPr>
              <a:t>&lt;stopka&gt;</a:t>
            </a:r>
          </a:p>
        </p:txBody>
      </p:sp>
      <p:sp>
        <p:nvSpPr>
          <p:cNvPr id="202" name="PlaceHolder 4"/>
          <p:cNvSpPr>
            <a:spLocks noGrp="1"/>
          </p:cNvSpPr>
          <p:nvPr>
            <p:ph type="sldNum" idx="102"/>
          </p:nvPr>
        </p:nvSpPr>
        <p:spPr>
          <a:xfrm>
            <a:off x="6553080" y="6248520"/>
            <a:ext cx="1904760" cy="456840"/>
          </a:xfrm>
          <a:prstGeom prst="rect">
            <a:avLst/>
          </a:prstGeom>
          <a:noFill/>
          <a:ln w="9360">
            <a:noFill/>
          </a:ln>
        </p:spPr>
        <p:txBody>
          <a:bodyPr lIns="90360" tIns="45360" rIns="90360" bIns="45360" numCol="1" spcCol="0" anchor="t">
            <a:noAutofit/>
          </a:bodyPr>
          <a:lstStyle>
            <a:lvl1pPr marL="216000" indent="-216000" algn="r">
              <a:lnSpc>
                <a:spcPct val="100000"/>
              </a:lnSpc>
              <a:spcBef>
                <a:spcPts val="281"/>
              </a:spcBef>
              <a:buClr>
                <a:srgbClr val="000000"/>
              </a:buClr>
              <a:buFont typeface="Symbol" charset="2"/>
              <a:buChar char=""/>
              <a:defRPr lang="pl-PL" sz="1400" b="0" u="none" strike="noStrike">
                <a:solidFill>
                  <a:srgbClr val="000000"/>
                </a:solidFill>
                <a:uFillTx/>
                <a:latin typeface="Times New Roman"/>
              </a:defRPr>
            </a:lvl1pPr>
          </a:lstStyle>
          <a:p>
            <a:pPr marL="216000" indent="-216000" algn="r">
              <a:lnSpc>
                <a:spcPct val="100000"/>
              </a:lnSpc>
              <a:spcBef>
                <a:spcPts val="281"/>
              </a:spcBef>
              <a:buClr>
                <a:srgbClr val="000000"/>
              </a:buClr>
              <a:buFont typeface="Symbol" charset="2"/>
              <a:buChar char=""/>
            </a:pPr>
            <a:fld id="{4C8C2C3C-6DA6-475C-B684-07A5CE065B02}" type="slidenum">
              <a:rPr lang="pl-PL" sz="1400" b="0" u="none" strike="noStrike">
                <a:solidFill>
                  <a:srgbClr val="000000"/>
                </a:solidFill>
                <a:uFillTx/>
                <a:latin typeface="Times New Roman"/>
              </a:rPr>
              <a:t>‹#›</a:t>
            </a:fld>
            <a:endParaRPr lang="pl-PL" sz="1400" b="0" u="none" strike="noStrik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715" r:id="rId1"/>
  </p:sldLayoutIdLst>
  <p:txStyles>
    <p:titleStyle/>
    <p:bodyStyle/>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205" name="PlaceHolder 1"/>
          <p:cNvSpPr>
            <a:spLocks noGrp="1"/>
          </p:cNvSpPr>
          <p:nvPr>
            <p:ph type="title"/>
          </p:nvPr>
        </p:nvSpPr>
        <p:spPr>
          <a:xfrm>
            <a:off x="685800" y="609480"/>
            <a:ext cx="7772040" cy="1142640"/>
          </a:xfrm>
          <a:prstGeom prst="rect">
            <a:avLst/>
          </a:prstGeom>
          <a:noFill/>
          <a:ln w="0">
            <a:noFill/>
          </a:ln>
        </p:spPr>
        <p:txBody>
          <a:bodyPr lIns="90360" tIns="45360" rIns="90360" bIns="45360" numCol="1" spcCol="0" anchor="ctr">
            <a:noAutofit/>
          </a:bodyPr>
          <a:lstStyle/>
          <a:p>
            <a:pPr indent="0" algn="ctr">
              <a:lnSpc>
                <a:spcPct val="100000"/>
              </a:lnSpc>
              <a:buNone/>
            </a:pPr>
            <a:r>
              <a:rPr lang="pl-PL" sz="4400" b="0" u="none" strike="noStrike">
                <a:solidFill>
                  <a:schemeClr val="dk2"/>
                </a:solidFill>
                <a:uFillTx/>
                <a:latin typeface="Times New Roman"/>
              </a:rPr>
              <a:t>Kliknij, aby edytować styl</a:t>
            </a:r>
            <a:endParaRPr lang="pl-PL" sz="4400" b="0" u="none" strike="noStrike">
              <a:solidFill>
                <a:schemeClr val="dk1"/>
              </a:solidFill>
              <a:uFillTx/>
              <a:latin typeface="Times New Roman"/>
            </a:endParaRPr>
          </a:p>
        </p:txBody>
      </p:sp>
      <p:sp>
        <p:nvSpPr>
          <p:cNvPr id="206" name="PlaceHolder 2"/>
          <p:cNvSpPr>
            <a:spLocks noGrp="1"/>
          </p:cNvSpPr>
          <p:nvPr>
            <p:ph type="body"/>
          </p:nvPr>
        </p:nvSpPr>
        <p:spPr>
          <a:xfrm>
            <a:off x="685800" y="1981080"/>
            <a:ext cx="7772040" cy="4114440"/>
          </a:xfrm>
          <a:prstGeom prst="rect">
            <a:avLst/>
          </a:prstGeom>
          <a:noFill/>
          <a:ln w="0">
            <a:noFill/>
          </a:ln>
        </p:spPr>
        <p:txBody>
          <a:bodyPr vert="eaVert" lIns="90360" tIns="45360" rIns="90360" bIns="45360" numCol="1" spcCol="0" anchor="t">
            <a:noAutofit/>
          </a:bodyPr>
          <a:lstStyle/>
          <a:p>
            <a:pPr marL="339480" indent="-339480">
              <a:lnSpc>
                <a:spcPct val="100000"/>
              </a:lnSpc>
              <a:spcBef>
                <a:spcPts val="641"/>
              </a:spcBef>
              <a:buClr>
                <a:srgbClr val="000000"/>
              </a:buClr>
              <a:buFont typeface="Symbol" charset="2"/>
              <a:buChar char=""/>
            </a:pPr>
            <a:r>
              <a:rPr lang="pl-PL" sz="3200" b="0" u="none" strike="noStrike">
                <a:solidFill>
                  <a:schemeClr val="dk1"/>
                </a:solidFill>
                <a:uFillTx/>
                <a:latin typeface="Times New Roman"/>
              </a:rPr>
              <a:t>Kliknij, aby edytować style wzorca tekstu</a:t>
            </a:r>
          </a:p>
          <a:p>
            <a:pPr marL="735840" lvl="1" indent="-282960">
              <a:lnSpc>
                <a:spcPct val="100000"/>
              </a:lnSpc>
              <a:spcBef>
                <a:spcPts val="561"/>
              </a:spcBef>
              <a:buClr>
                <a:srgbClr val="000000"/>
              </a:buClr>
              <a:buFont typeface="Symbol" charset="2"/>
              <a:buChar char=""/>
            </a:pPr>
            <a:r>
              <a:rPr lang="pl-PL" sz="2800" b="0" u="none" strike="noStrike">
                <a:solidFill>
                  <a:schemeClr val="dk1"/>
                </a:solidFill>
                <a:uFillTx/>
                <a:latin typeface="Times New Roman"/>
              </a:rPr>
              <a:t>Drugi poziom</a:t>
            </a:r>
          </a:p>
          <a:p>
            <a:pPr marL="1131840" lvl="2" indent="-226440">
              <a:lnSpc>
                <a:spcPct val="100000"/>
              </a:lnSpc>
              <a:spcBef>
                <a:spcPts val="479"/>
              </a:spcBef>
              <a:buClr>
                <a:srgbClr val="000000"/>
              </a:buClr>
              <a:buFont typeface="Symbol" charset="2"/>
              <a:buChar char=""/>
            </a:pPr>
            <a:r>
              <a:rPr lang="pl-PL" sz="2400" b="0" u="none" strike="noStrike">
                <a:solidFill>
                  <a:schemeClr val="dk1"/>
                </a:solidFill>
                <a:uFillTx/>
                <a:latin typeface="Times New Roman"/>
              </a:rPr>
              <a:t>Trzeci poziom</a:t>
            </a:r>
          </a:p>
          <a:p>
            <a:pPr marL="1584360" lvl="3" indent="-226440">
              <a:lnSpc>
                <a:spcPct val="100000"/>
              </a:lnSpc>
              <a:spcBef>
                <a:spcPts val="400"/>
              </a:spcBef>
              <a:buClr>
                <a:srgbClr val="000000"/>
              </a:buClr>
              <a:buFont typeface="Symbol" charset="2"/>
              <a:buChar char=""/>
            </a:pPr>
            <a:r>
              <a:rPr lang="pl-PL" sz="2000" b="0" u="none" strike="noStrike">
                <a:solidFill>
                  <a:schemeClr val="dk1"/>
                </a:solidFill>
                <a:uFillTx/>
                <a:latin typeface="Times New Roman"/>
              </a:rPr>
              <a:t>Czwarty poziom</a:t>
            </a:r>
          </a:p>
          <a:p>
            <a:pPr marL="2037240" lvl="4" indent="-226440">
              <a:lnSpc>
                <a:spcPct val="100000"/>
              </a:lnSpc>
              <a:spcBef>
                <a:spcPts val="400"/>
              </a:spcBef>
              <a:buClr>
                <a:srgbClr val="000000"/>
              </a:buClr>
              <a:buFont typeface="OpenSymbol"/>
              <a:buChar char="»"/>
            </a:pPr>
            <a:r>
              <a:rPr lang="pl-PL" sz="2000" b="0" u="none" strike="noStrike">
                <a:solidFill>
                  <a:schemeClr val="dk1"/>
                </a:solidFill>
                <a:uFillTx/>
                <a:latin typeface="Times New Roman"/>
              </a:rPr>
              <a:t>Piąty poziom</a:t>
            </a:r>
          </a:p>
        </p:txBody>
      </p:sp>
      <p:sp>
        <p:nvSpPr>
          <p:cNvPr id="207" name="PlaceHolder 3"/>
          <p:cNvSpPr>
            <a:spLocks noGrp="1"/>
          </p:cNvSpPr>
          <p:nvPr>
            <p:ph type="dt" idx="103"/>
          </p:nvPr>
        </p:nvSpPr>
        <p:spPr>
          <a:xfrm>
            <a:off x="685800" y="6248520"/>
            <a:ext cx="1904760" cy="456840"/>
          </a:xfrm>
          <a:prstGeom prst="rect">
            <a:avLst/>
          </a:prstGeom>
          <a:noFill/>
          <a:ln w="9360">
            <a:noFill/>
          </a:ln>
        </p:spPr>
        <p:txBody>
          <a:bodyPr lIns="90360" tIns="45360" rIns="90360" bIns="45360" numCol="1" spcCol="0" anchor="t">
            <a:noAutofit/>
          </a:bodyPr>
          <a:lstStyle>
            <a:lvl1pPr indent="0">
              <a:buNone/>
              <a:defRPr lang="pl-PL" sz="1400" b="0" u="none" strike="noStrike">
                <a:solidFill>
                  <a:srgbClr val="000000"/>
                </a:solidFill>
                <a:uFillTx/>
                <a:latin typeface="Times New Roman"/>
              </a:defRPr>
            </a:lvl1pPr>
          </a:lstStyle>
          <a:p>
            <a:pPr indent="0">
              <a:buNone/>
            </a:pPr>
            <a:r>
              <a:rPr lang="pl-PL" sz="1400" b="0" u="none" strike="noStrike">
                <a:solidFill>
                  <a:srgbClr val="000000"/>
                </a:solidFill>
                <a:uFillTx/>
                <a:latin typeface="Times New Roman"/>
              </a:rPr>
              <a:t>&lt;data/godzina&gt;</a:t>
            </a:r>
          </a:p>
        </p:txBody>
      </p:sp>
      <p:sp>
        <p:nvSpPr>
          <p:cNvPr id="208" name="PlaceHolder 4"/>
          <p:cNvSpPr>
            <a:spLocks noGrp="1"/>
          </p:cNvSpPr>
          <p:nvPr>
            <p:ph type="ftr" idx="104"/>
          </p:nvPr>
        </p:nvSpPr>
        <p:spPr>
          <a:xfrm>
            <a:off x="3124080" y="6248520"/>
            <a:ext cx="2895120" cy="456840"/>
          </a:xfrm>
          <a:prstGeom prst="rect">
            <a:avLst/>
          </a:prstGeom>
          <a:noFill/>
          <a:ln w="9360">
            <a:noFill/>
          </a:ln>
        </p:spPr>
        <p:txBody>
          <a:bodyPr lIns="90360" tIns="45360" rIns="90360" bIns="45360" numCol="1" spcCol="0" anchor="t">
            <a:noAutofit/>
          </a:bodyPr>
          <a:lstStyle>
            <a:lvl1pPr indent="0" algn="ctr">
              <a:buNone/>
              <a:defRPr lang="pl-PL" sz="1400" b="0" u="none" strike="noStrike">
                <a:solidFill>
                  <a:srgbClr val="000000"/>
                </a:solidFill>
                <a:uFillTx/>
                <a:latin typeface="Times New Roman"/>
              </a:defRPr>
            </a:lvl1pPr>
          </a:lstStyle>
          <a:p>
            <a:pPr indent="0" algn="ctr">
              <a:buNone/>
            </a:pPr>
            <a:r>
              <a:rPr lang="pl-PL" sz="1400" b="0" u="none" strike="noStrike">
                <a:solidFill>
                  <a:srgbClr val="000000"/>
                </a:solidFill>
                <a:uFillTx/>
                <a:latin typeface="Times New Roman"/>
              </a:rPr>
              <a:t>&lt;stopka&gt;</a:t>
            </a:r>
          </a:p>
        </p:txBody>
      </p:sp>
      <p:sp>
        <p:nvSpPr>
          <p:cNvPr id="209" name="PlaceHolder 5"/>
          <p:cNvSpPr>
            <a:spLocks noGrp="1"/>
          </p:cNvSpPr>
          <p:nvPr>
            <p:ph type="sldNum" idx="105"/>
          </p:nvPr>
        </p:nvSpPr>
        <p:spPr>
          <a:xfrm>
            <a:off x="6553080" y="6248520"/>
            <a:ext cx="1904760" cy="456840"/>
          </a:xfrm>
          <a:prstGeom prst="rect">
            <a:avLst/>
          </a:prstGeom>
          <a:noFill/>
          <a:ln w="9360">
            <a:noFill/>
          </a:ln>
        </p:spPr>
        <p:txBody>
          <a:bodyPr lIns="90360" tIns="45360" rIns="90360" bIns="45360" numCol="1" spcCol="0" anchor="t">
            <a:noAutofit/>
          </a:bodyPr>
          <a:lstStyle>
            <a:lvl1pPr marL="216000" indent="-216000" algn="r">
              <a:lnSpc>
                <a:spcPct val="100000"/>
              </a:lnSpc>
              <a:spcBef>
                <a:spcPts val="281"/>
              </a:spcBef>
              <a:buClr>
                <a:srgbClr val="000000"/>
              </a:buClr>
              <a:buFont typeface="Symbol" charset="2"/>
              <a:buChar char=""/>
              <a:defRPr lang="pl-PL" sz="1400" b="0" u="none" strike="noStrike">
                <a:solidFill>
                  <a:srgbClr val="000000"/>
                </a:solidFill>
                <a:uFillTx/>
                <a:latin typeface="Times New Roman"/>
              </a:defRPr>
            </a:lvl1pPr>
          </a:lstStyle>
          <a:p>
            <a:pPr marL="216000" indent="-216000" algn="r">
              <a:lnSpc>
                <a:spcPct val="100000"/>
              </a:lnSpc>
              <a:spcBef>
                <a:spcPts val="281"/>
              </a:spcBef>
              <a:buClr>
                <a:srgbClr val="000000"/>
              </a:buClr>
              <a:buFont typeface="Symbol" charset="2"/>
              <a:buChar char=""/>
            </a:pPr>
            <a:fld id="{12B76836-4C85-4235-AE70-9BFADD370E87}" type="slidenum">
              <a:rPr lang="pl-PL" sz="1400" b="0" u="none" strike="noStrike">
                <a:solidFill>
                  <a:srgbClr val="000000"/>
                </a:solidFill>
                <a:uFillTx/>
                <a:latin typeface="Times New Roman"/>
              </a:rPr>
              <a:t>‹#›</a:t>
            </a:fld>
            <a:endParaRPr lang="pl-PL" sz="1400" b="0" u="none" strike="noStrik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717" r:id="rId1"/>
  </p:sldLayoutIdLst>
  <p:txStyles>
    <p:titleStyle/>
    <p:bodyStyle/>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210" name="PlaceHolder 1"/>
          <p:cNvSpPr>
            <a:spLocks noGrp="1"/>
          </p:cNvSpPr>
          <p:nvPr>
            <p:ph type="title"/>
          </p:nvPr>
        </p:nvSpPr>
        <p:spPr>
          <a:xfrm>
            <a:off x="6515280" y="609480"/>
            <a:ext cx="1942920" cy="5486040"/>
          </a:xfrm>
          <a:prstGeom prst="rect">
            <a:avLst/>
          </a:prstGeom>
          <a:noFill/>
          <a:ln w="0">
            <a:noFill/>
          </a:ln>
        </p:spPr>
        <p:txBody>
          <a:bodyPr vert="eaVert" lIns="90360" tIns="45360" rIns="90360" bIns="45360" numCol="1" spcCol="0" anchor="ctr">
            <a:noAutofit/>
          </a:bodyPr>
          <a:lstStyle/>
          <a:p>
            <a:pPr indent="0" algn="ctr">
              <a:lnSpc>
                <a:spcPct val="100000"/>
              </a:lnSpc>
              <a:buNone/>
            </a:pPr>
            <a:r>
              <a:rPr lang="pl-PL" sz="4400" b="0" u="none" strike="noStrike">
                <a:solidFill>
                  <a:schemeClr val="dk2"/>
                </a:solidFill>
                <a:uFillTx/>
                <a:latin typeface="Times New Roman"/>
              </a:rPr>
              <a:t>Kliknij, aby edytować styl</a:t>
            </a:r>
            <a:endParaRPr lang="pl-PL" sz="4400" b="0" u="none" strike="noStrike">
              <a:solidFill>
                <a:schemeClr val="dk1"/>
              </a:solidFill>
              <a:uFillTx/>
              <a:latin typeface="Times New Roman"/>
            </a:endParaRPr>
          </a:p>
        </p:txBody>
      </p:sp>
      <p:sp>
        <p:nvSpPr>
          <p:cNvPr id="211" name="PlaceHolder 2"/>
          <p:cNvSpPr>
            <a:spLocks noGrp="1"/>
          </p:cNvSpPr>
          <p:nvPr>
            <p:ph type="body"/>
          </p:nvPr>
        </p:nvSpPr>
        <p:spPr>
          <a:xfrm>
            <a:off x="685800" y="609480"/>
            <a:ext cx="5676480" cy="5486040"/>
          </a:xfrm>
          <a:prstGeom prst="rect">
            <a:avLst/>
          </a:prstGeom>
          <a:noFill/>
          <a:ln w="0">
            <a:noFill/>
          </a:ln>
        </p:spPr>
        <p:txBody>
          <a:bodyPr vert="eaVert" lIns="90360" tIns="45360" rIns="90360" bIns="45360" numCol="1" spcCol="0" anchor="t">
            <a:noAutofit/>
          </a:bodyPr>
          <a:lstStyle/>
          <a:p>
            <a:pPr marL="339480" indent="-339480">
              <a:lnSpc>
                <a:spcPct val="100000"/>
              </a:lnSpc>
              <a:spcBef>
                <a:spcPts val="641"/>
              </a:spcBef>
              <a:buClr>
                <a:srgbClr val="000000"/>
              </a:buClr>
              <a:buFont typeface="Symbol" charset="2"/>
              <a:buChar char=""/>
            </a:pPr>
            <a:r>
              <a:rPr lang="pl-PL" sz="3200" b="0" u="none" strike="noStrike">
                <a:solidFill>
                  <a:schemeClr val="dk1"/>
                </a:solidFill>
                <a:uFillTx/>
                <a:latin typeface="Times New Roman"/>
              </a:rPr>
              <a:t>Kliknij, aby edytować style wzorca tekstu</a:t>
            </a:r>
          </a:p>
          <a:p>
            <a:pPr marL="735840" lvl="1" indent="-282960">
              <a:lnSpc>
                <a:spcPct val="100000"/>
              </a:lnSpc>
              <a:spcBef>
                <a:spcPts val="561"/>
              </a:spcBef>
              <a:buClr>
                <a:srgbClr val="000000"/>
              </a:buClr>
              <a:buFont typeface="Symbol" charset="2"/>
              <a:buChar char=""/>
            </a:pPr>
            <a:r>
              <a:rPr lang="pl-PL" sz="2800" b="0" u="none" strike="noStrike">
                <a:solidFill>
                  <a:schemeClr val="dk1"/>
                </a:solidFill>
                <a:uFillTx/>
                <a:latin typeface="Times New Roman"/>
              </a:rPr>
              <a:t>Drugi poziom</a:t>
            </a:r>
          </a:p>
          <a:p>
            <a:pPr marL="1131840" lvl="2" indent="-226440">
              <a:lnSpc>
                <a:spcPct val="100000"/>
              </a:lnSpc>
              <a:spcBef>
                <a:spcPts val="479"/>
              </a:spcBef>
              <a:buClr>
                <a:srgbClr val="000000"/>
              </a:buClr>
              <a:buFont typeface="Symbol" charset="2"/>
              <a:buChar char=""/>
            </a:pPr>
            <a:r>
              <a:rPr lang="pl-PL" sz="2400" b="0" u="none" strike="noStrike">
                <a:solidFill>
                  <a:schemeClr val="dk1"/>
                </a:solidFill>
                <a:uFillTx/>
                <a:latin typeface="Times New Roman"/>
              </a:rPr>
              <a:t>Trzeci poziom</a:t>
            </a:r>
          </a:p>
          <a:p>
            <a:pPr marL="1584360" lvl="3" indent="-226440">
              <a:lnSpc>
                <a:spcPct val="100000"/>
              </a:lnSpc>
              <a:spcBef>
                <a:spcPts val="400"/>
              </a:spcBef>
              <a:buClr>
                <a:srgbClr val="000000"/>
              </a:buClr>
              <a:buFont typeface="Symbol" charset="2"/>
              <a:buChar char=""/>
            </a:pPr>
            <a:r>
              <a:rPr lang="pl-PL" sz="2000" b="0" u="none" strike="noStrike">
                <a:solidFill>
                  <a:schemeClr val="dk1"/>
                </a:solidFill>
                <a:uFillTx/>
                <a:latin typeface="Times New Roman"/>
              </a:rPr>
              <a:t>Czwarty poziom</a:t>
            </a:r>
          </a:p>
          <a:p>
            <a:pPr marL="2037240" lvl="4" indent="-226440">
              <a:lnSpc>
                <a:spcPct val="100000"/>
              </a:lnSpc>
              <a:spcBef>
                <a:spcPts val="400"/>
              </a:spcBef>
              <a:buClr>
                <a:srgbClr val="000000"/>
              </a:buClr>
              <a:buFont typeface="OpenSymbol"/>
              <a:buChar char="»"/>
            </a:pPr>
            <a:r>
              <a:rPr lang="pl-PL" sz="2000" b="0" u="none" strike="noStrike">
                <a:solidFill>
                  <a:schemeClr val="dk1"/>
                </a:solidFill>
                <a:uFillTx/>
                <a:latin typeface="Times New Roman"/>
              </a:rPr>
              <a:t>Piąty poziom</a:t>
            </a:r>
          </a:p>
        </p:txBody>
      </p:sp>
      <p:sp>
        <p:nvSpPr>
          <p:cNvPr id="212" name="PlaceHolder 3"/>
          <p:cNvSpPr>
            <a:spLocks noGrp="1"/>
          </p:cNvSpPr>
          <p:nvPr>
            <p:ph type="dt" idx="106"/>
          </p:nvPr>
        </p:nvSpPr>
        <p:spPr>
          <a:xfrm>
            <a:off x="685800" y="6248520"/>
            <a:ext cx="1904760" cy="456840"/>
          </a:xfrm>
          <a:prstGeom prst="rect">
            <a:avLst/>
          </a:prstGeom>
          <a:noFill/>
          <a:ln w="9360">
            <a:noFill/>
          </a:ln>
        </p:spPr>
        <p:txBody>
          <a:bodyPr lIns="90360" tIns="45360" rIns="90360" bIns="45360" numCol="1" spcCol="0" anchor="t">
            <a:noAutofit/>
          </a:bodyPr>
          <a:lstStyle>
            <a:lvl1pPr indent="0">
              <a:buNone/>
              <a:defRPr lang="pl-PL" sz="1400" b="0" u="none" strike="noStrike">
                <a:solidFill>
                  <a:srgbClr val="000000"/>
                </a:solidFill>
                <a:uFillTx/>
                <a:latin typeface="Times New Roman"/>
              </a:defRPr>
            </a:lvl1pPr>
          </a:lstStyle>
          <a:p>
            <a:pPr indent="0">
              <a:buNone/>
            </a:pPr>
            <a:r>
              <a:rPr lang="pl-PL" sz="1400" b="0" u="none" strike="noStrike">
                <a:solidFill>
                  <a:srgbClr val="000000"/>
                </a:solidFill>
                <a:uFillTx/>
                <a:latin typeface="Times New Roman"/>
              </a:rPr>
              <a:t>&lt;data/godzina&gt;</a:t>
            </a:r>
          </a:p>
        </p:txBody>
      </p:sp>
      <p:sp>
        <p:nvSpPr>
          <p:cNvPr id="213" name="PlaceHolder 4"/>
          <p:cNvSpPr>
            <a:spLocks noGrp="1"/>
          </p:cNvSpPr>
          <p:nvPr>
            <p:ph type="ftr" idx="107"/>
          </p:nvPr>
        </p:nvSpPr>
        <p:spPr>
          <a:xfrm>
            <a:off x="3124080" y="6248520"/>
            <a:ext cx="2895120" cy="456840"/>
          </a:xfrm>
          <a:prstGeom prst="rect">
            <a:avLst/>
          </a:prstGeom>
          <a:noFill/>
          <a:ln w="9360">
            <a:noFill/>
          </a:ln>
        </p:spPr>
        <p:txBody>
          <a:bodyPr lIns="90360" tIns="45360" rIns="90360" bIns="45360" numCol="1" spcCol="0" anchor="t">
            <a:noAutofit/>
          </a:bodyPr>
          <a:lstStyle>
            <a:lvl1pPr indent="0" algn="ctr">
              <a:buNone/>
              <a:defRPr lang="pl-PL" sz="1400" b="0" u="none" strike="noStrike">
                <a:solidFill>
                  <a:srgbClr val="000000"/>
                </a:solidFill>
                <a:uFillTx/>
                <a:latin typeface="Times New Roman"/>
              </a:defRPr>
            </a:lvl1pPr>
          </a:lstStyle>
          <a:p>
            <a:pPr indent="0" algn="ctr">
              <a:buNone/>
            </a:pPr>
            <a:r>
              <a:rPr lang="pl-PL" sz="1400" b="0" u="none" strike="noStrike">
                <a:solidFill>
                  <a:srgbClr val="000000"/>
                </a:solidFill>
                <a:uFillTx/>
                <a:latin typeface="Times New Roman"/>
              </a:rPr>
              <a:t>&lt;stopka&gt;</a:t>
            </a:r>
          </a:p>
        </p:txBody>
      </p:sp>
      <p:sp>
        <p:nvSpPr>
          <p:cNvPr id="214" name="PlaceHolder 5"/>
          <p:cNvSpPr>
            <a:spLocks noGrp="1"/>
          </p:cNvSpPr>
          <p:nvPr>
            <p:ph type="sldNum" idx="108"/>
          </p:nvPr>
        </p:nvSpPr>
        <p:spPr>
          <a:xfrm>
            <a:off x="6553080" y="6248520"/>
            <a:ext cx="1904760" cy="456840"/>
          </a:xfrm>
          <a:prstGeom prst="rect">
            <a:avLst/>
          </a:prstGeom>
          <a:noFill/>
          <a:ln w="9360">
            <a:noFill/>
          </a:ln>
        </p:spPr>
        <p:txBody>
          <a:bodyPr lIns="90360" tIns="45360" rIns="90360" bIns="45360" numCol="1" spcCol="0" anchor="t">
            <a:noAutofit/>
          </a:bodyPr>
          <a:lstStyle>
            <a:lvl1pPr marL="216000" indent="-216000" algn="r">
              <a:lnSpc>
                <a:spcPct val="100000"/>
              </a:lnSpc>
              <a:spcBef>
                <a:spcPts val="281"/>
              </a:spcBef>
              <a:buClr>
                <a:srgbClr val="000000"/>
              </a:buClr>
              <a:buFont typeface="Symbol" charset="2"/>
              <a:buChar char=""/>
              <a:defRPr lang="pl-PL" sz="1400" b="0" u="none" strike="noStrike">
                <a:solidFill>
                  <a:srgbClr val="000000"/>
                </a:solidFill>
                <a:uFillTx/>
                <a:latin typeface="Times New Roman"/>
              </a:defRPr>
            </a:lvl1pPr>
          </a:lstStyle>
          <a:p>
            <a:pPr marL="216000" indent="-216000" algn="r">
              <a:lnSpc>
                <a:spcPct val="100000"/>
              </a:lnSpc>
              <a:spcBef>
                <a:spcPts val="281"/>
              </a:spcBef>
              <a:buClr>
                <a:srgbClr val="000000"/>
              </a:buClr>
              <a:buFont typeface="Symbol" charset="2"/>
              <a:buChar char=""/>
            </a:pPr>
            <a:fld id="{76128737-C3D6-4A32-B9A7-5394F8116E9A}" type="slidenum">
              <a:rPr lang="pl-PL" sz="1400" b="0" u="none" strike="noStrike">
                <a:solidFill>
                  <a:srgbClr val="000000"/>
                </a:solidFill>
                <a:uFillTx/>
                <a:latin typeface="Times New Roman"/>
              </a:rPr>
              <a:t>‹#›</a:t>
            </a:fld>
            <a:endParaRPr lang="pl-PL" sz="1400" b="0" u="none" strike="noStrik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719" r:id="rId1"/>
  </p:sldLayoutIdLst>
  <p:txStyles>
    <p:titleStyle/>
    <p:bodyStyle/>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215" name="PlaceHolder 1"/>
          <p:cNvSpPr>
            <a:spLocks noGrp="1"/>
          </p:cNvSpPr>
          <p:nvPr>
            <p:ph type="title"/>
          </p:nvPr>
        </p:nvSpPr>
        <p:spPr>
          <a:xfrm>
            <a:off x="685800" y="609480"/>
            <a:ext cx="7772040" cy="1142640"/>
          </a:xfrm>
          <a:prstGeom prst="rect">
            <a:avLst/>
          </a:prstGeom>
          <a:noFill/>
          <a:ln w="0">
            <a:noFill/>
          </a:ln>
        </p:spPr>
        <p:txBody>
          <a:bodyPr lIns="90360" tIns="45360" rIns="90360" bIns="45360" numCol="1" spcCol="0" anchor="ctr">
            <a:noAutofit/>
          </a:bodyPr>
          <a:lstStyle/>
          <a:p>
            <a:pPr indent="0" algn="ctr">
              <a:lnSpc>
                <a:spcPct val="100000"/>
              </a:lnSpc>
              <a:buNone/>
            </a:pPr>
            <a:r>
              <a:rPr lang="pl-PL" sz="4400" b="0" u="none" strike="noStrike">
                <a:solidFill>
                  <a:schemeClr val="dk2"/>
                </a:solidFill>
                <a:uFillTx/>
                <a:latin typeface="Times New Roman"/>
              </a:rPr>
              <a:t>Kliknij, aby edytować styl</a:t>
            </a:r>
            <a:endParaRPr lang="pl-PL" sz="4400" b="0" u="none" strike="noStrike">
              <a:solidFill>
                <a:schemeClr val="dk1"/>
              </a:solidFill>
              <a:uFillTx/>
              <a:latin typeface="Times New Roman"/>
            </a:endParaRPr>
          </a:p>
        </p:txBody>
      </p:sp>
      <p:sp>
        <p:nvSpPr>
          <p:cNvPr id="216" name="PlaceHolder 2"/>
          <p:cNvSpPr>
            <a:spLocks noGrp="1"/>
          </p:cNvSpPr>
          <p:nvPr>
            <p:ph type="body"/>
          </p:nvPr>
        </p:nvSpPr>
        <p:spPr>
          <a:xfrm>
            <a:off x="685800" y="1981080"/>
            <a:ext cx="7772040" cy="4114440"/>
          </a:xfrm>
          <a:prstGeom prst="rect">
            <a:avLst/>
          </a:prstGeom>
          <a:noFill/>
          <a:ln w="0">
            <a:noFill/>
          </a:ln>
        </p:spPr>
        <p:txBody>
          <a:bodyPr lIns="90360" tIns="45360" rIns="90360" bIns="45360" numCol="1" spcCol="0" anchor="t">
            <a:noAutofit/>
          </a:bodyPr>
          <a:lstStyle/>
          <a:p>
            <a:pPr marL="339480" indent="-339480">
              <a:lnSpc>
                <a:spcPct val="100000"/>
              </a:lnSpc>
              <a:spcBef>
                <a:spcPts val="641"/>
              </a:spcBef>
              <a:buClr>
                <a:srgbClr val="000000"/>
              </a:buClr>
              <a:buFont typeface="Symbol" charset="2"/>
              <a:buChar char=""/>
            </a:pPr>
            <a:r>
              <a:rPr lang="pl-PL" sz="3200" b="0" u="none" strike="noStrike">
                <a:solidFill>
                  <a:schemeClr val="dk1"/>
                </a:solidFill>
                <a:uFillTx/>
                <a:latin typeface="Times New Roman"/>
              </a:rPr>
              <a:t>Kliknij, aby edytować style wzorca tekstu</a:t>
            </a:r>
          </a:p>
          <a:p>
            <a:pPr marL="735840" lvl="1" indent="-282960">
              <a:lnSpc>
                <a:spcPct val="100000"/>
              </a:lnSpc>
              <a:spcBef>
                <a:spcPts val="561"/>
              </a:spcBef>
              <a:buClr>
                <a:srgbClr val="000000"/>
              </a:buClr>
              <a:buFont typeface="Symbol" charset="2"/>
              <a:buChar char=""/>
            </a:pPr>
            <a:r>
              <a:rPr lang="pl-PL" sz="2800" b="0" u="none" strike="noStrike">
                <a:solidFill>
                  <a:schemeClr val="dk1"/>
                </a:solidFill>
                <a:uFillTx/>
                <a:latin typeface="Times New Roman"/>
              </a:rPr>
              <a:t>Drugi poziom</a:t>
            </a:r>
          </a:p>
          <a:p>
            <a:pPr marL="1131840" lvl="2" indent="-226440">
              <a:lnSpc>
                <a:spcPct val="100000"/>
              </a:lnSpc>
              <a:spcBef>
                <a:spcPts val="479"/>
              </a:spcBef>
              <a:buClr>
                <a:srgbClr val="000000"/>
              </a:buClr>
              <a:buFont typeface="Symbol" charset="2"/>
              <a:buChar char=""/>
            </a:pPr>
            <a:r>
              <a:rPr lang="pl-PL" sz="2400" b="0" u="none" strike="noStrike">
                <a:solidFill>
                  <a:schemeClr val="dk1"/>
                </a:solidFill>
                <a:uFillTx/>
                <a:latin typeface="Times New Roman"/>
              </a:rPr>
              <a:t>Trzeci poziom</a:t>
            </a:r>
          </a:p>
          <a:p>
            <a:pPr marL="1584360" lvl="3" indent="-226440">
              <a:lnSpc>
                <a:spcPct val="100000"/>
              </a:lnSpc>
              <a:spcBef>
                <a:spcPts val="400"/>
              </a:spcBef>
              <a:buClr>
                <a:srgbClr val="000000"/>
              </a:buClr>
              <a:buFont typeface="Symbol" charset="2"/>
              <a:buChar char=""/>
            </a:pPr>
            <a:r>
              <a:rPr lang="pl-PL" sz="2000" b="0" u="none" strike="noStrike">
                <a:solidFill>
                  <a:schemeClr val="dk1"/>
                </a:solidFill>
                <a:uFillTx/>
                <a:latin typeface="Times New Roman"/>
              </a:rPr>
              <a:t>Czwarty poziom</a:t>
            </a:r>
          </a:p>
          <a:p>
            <a:pPr marL="2037240" lvl="4" indent="-226440">
              <a:lnSpc>
                <a:spcPct val="100000"/>
              </a:lnSpc>
              <a:spcBef>
                <a:spcPts val="400"/>
              </a:spcBef>
              <a:buClr>
                <a:srgbClr val="000000"/>
              </a:buClr>
              <a:buFont typeface="OpenSymbol"/>
              <a:buChar char="»"/>
            </a:pPr>
            <a:r>
              <a:rPr lang="pl-PL" sz="2000" b="0" u="none" strike="noStrike">
                <a:solidFill>
                  <a:schemeClr val="dk1"/>
                </a:solidFill>
                <a:uFillTx/>
                <a:latin typeface="Times New Roman"/>
              </a:rPr>
              <a:t>Piąty poziom</a:t>
            </a:r>
          </a:p>
        </p:txBody>
      </p:sp>
      <p:sp>
        <p:nvSpPr>
          <p:cNvPr id="217" name="PlaceHolder 3"/>
          <p:cNvSpPr>
            <a:spLocks noGrp="1"/>
          </p:cNvSpPr>
          <p:nvPr>
            <p:ph type="dt" idx="109"/>
          </p:nvPr>
        </p:nvSpPr>
        <p:spPr>
          <a:xfrm>
            <a:off x="685800" y="6248520"/>
            <a:ext cx="1904760" cy="456840"/>
          </a:xfrm>
          <a:prstGeom prst="rect">
            <a:avLst/>
          </a:prstGeom>
          <a:noFill/>
          <a:ln w="9360">
            <a:noFill/>
          </a:ln>
        </p:spPr>
        <p:txBody>
          <a:bodyPr lIns="90360" tIns="45360" rIns="90360" bIns="45360" numCol="1" spcCol="0" anchor="t">
            <a:noAutofit/>
          </a:bodyPr>
          <a:lstStyle>
            <a:lvl1pPr indent="0">
              <a:buNone/>
              <a:defRPr lang="pl-PL" sz="1400" b="0" u="none" strike="noStrike">
                <a:solidFill>
                  <a:srgbClr val="000000"/>
                </a:solidFill>
                <a:uFillTx/>
                <a:latin typeface="Times New Roman"/>
              </a:defRPr>
            </a:lvl1pPr>
          </a:lstStyle>
          <a:p>
            <a:pPr indent="0">
              <a:buNone/>
            </a:pPr>
            <a:r>
              <a:rPr lang="pl-PL" sz="1400" b="0" u="none" strike="noStrike">
                <a:solidFill>
                  <a:srgbClr val="000000"/>
                </a:solidFill>
                <a:uFillTx/>
                <a:latin typeface="Times New Roman"/>
              </a:rPr>
              <a:t>&lt;data/godzina&gt;</a:t>
            </a:r>
          </a:p>
        </p:txBody>
      </p:sp>
      <p:sp>
        <p:nvSpPr>
          <p:cNvPr id="218" name="PlaceHolder 4"/>
          <p:cNvSpPr>
            <a:spLocks noGrp="1"/>
          </p:cNvSpPr>
          <p:nvPr>
            <p:ph type="ftr" idx="110"/>
          </p:nvPr>
        </p:nvSpPr>
        <p:spPr>
          <a:xfrm>
            <a:off x="3124080" y="6248520"/>
            <a:ext cx="2895120" cy="456840"/>
          </a:xfrm>
          <a:prstGeom prst="rect">
            <a:avLst/>
          </a:prstGeom>
          <a:noFill/>
          <a:ln w="9360">
            <a:noFill/>
          </a:ln>
        </p:spPr>
        <p:txBody>
          <a:bodyPr lIns="90360" tIns="45360" rIns="90360" bIns="45360" numCol="1" spcCol="0" anchor="t">
            <a:noAutofit/>
          </a:bodyPr>
          <a:lstStyle>
            <a:lvl1pPr indent="0" algn="ctr">
              <a:buNone/>
              <a:defRPr lang="pl-PL" sz="1400" b="0" u="none" strike="noStrike">
                <a:solidFill>
                  <a:srgbClr val="000000"/>
                </a:solidFill>
                <a:uFillTx/>
                <a:latin typeface="Times New Roman"/>
              </a:defRPr>
            </a:lvl1pPr>
          </a:lstStyle>
          <a:p>
            <a:pPr indent="0" algn="ctr">
              <a:buNone/>
            </a:pPr>
            <a:r>
              <a:rPr lang="pl-PL" sz="1400" b="0" u="none" strike="noStrike">
                <a:solidFill>
                  <a:srgbClr val="000000"/>
                </a:solidFill>
                <a:uFillTx/>
                <a:latin typeface="Times New Roman"/>
              </a:rPr>
              <a:t>&lt;stopka&gt;</a:t>
            </a:r>
          </a:p>
        </p:txBody>
      </p:sp>
      <p:sp>
        <p:nvSpPr>
          <p:cNvPr id="219" name="PlaceHolder 5"/>
          <p:cNvSpPr>
            <a:spLocks noGrp="1"/>
          </p:cNvSpPr>
          <p:nvPr>
            <p:ph type="sldNum" idx="111"/>
          </p:nvPr>
        </p:nvSpPr>
        <p:spPr>
          <a:xfrm>
            <a:off x="6553080" y="6248520"/>
            <a:ext cx="1904760" cy="456840"/>
          </a:xfrm>
          <a:prstGeom prst="rect">
            <a:avLst/>
          </a:prstGeom>
          <a:noFill/>
          <a:ln w="9360">
            <a:noFill/>
          </a:ln>
        </p:spPr>
        <p:txBody>
          <a:bodyPr lIns="90360" tIns="45360" rIns="90360" bIns="45360" numCol="1" spcCol="0" anchor="t">
            <a:noAutofit/>
          </a:bodyPr>
          <a:lstStyle>
            <a:lvl1pPr marL="216000" indent="-216000" algn="r">
              <a:lnSpc>
                <a:spcPct val="100000"/>
              </a:lnSpc>
              <a:spcBef>
                <a:spcPts val="281"/>
              </a:spcBef>
              <a:buClr>
                <a:srgbClr val="000000"/>
              </a:buClr>
              <a:buFont typeface="Symbol" charset="2"/>
              <a:buChar char=""/>
              <a:defRPr lang="pl-PL" sz="1400" b="0" u="none" strike="noStrike">
                <a:solidFill>
                  <a:srgbClr val="000000"/>
                </a:solidFill>
                <a:uFillTx/>
                <a:latin typeface="Times New Roman"/>
              </a:defRPr>
            </a:lvl1pPr>
          </a:lstStyle>
          <a:p>
            <a:pPr marL="216000" indent="-216000" algn="r">
              <a:lnSpc>
                <a:spcPct val="100000"/>
              </a:lnSpc>
              <a:spcBef>
                <a:spcPts val="281"/>
              </a:spcBef>
              <a:buClr>
                <a:srgbClr val="000000"/>
              </a:buClr>
              <a:buFont typeface="Symbol" charset="2"/>
              <a:buChar char=""/>
            </a:pPr>
            <a:fld id="{4233D460-9F9F-4255-B49F-8644F3151E4A}" type="slidenum">
              <a:rPr lang="pl-PL" sz="1400" b="0" u="none" strike="noStrike">
                <a:solidFill>
                  <a:srgbClr val="000000"/>
                </a:solidFill>
                <a:uFillTx/>
                <a:latin typeface="Times New Roman"/>
              </a:rPr>
              <a:t>‹#›</a:t>
            </a:fld>
            <a:endParaRPr lang="pl-PL" sz="1400" b="0" u="none" strike="noStrik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721" r:id="rId1"/>
  </p:sldLayoutIdLst>
  <p:txStyles>
    <p:titleStyle/>
    <p:bodyStyle/>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222" name="PlaceHolder 1"/>
          <p:cNvSpPr>
            <a:spLocks noGrp="1"/>
          </p:cNvSpPr>
          <p:nvPr>
            <p:ph type="title"/>
          </p:nvPr>
        </p:nvSpPr>
        <p:spPr>
          <a:xfrm>
            <a:off x="722160" y="4407120"/>
            <a:ext cx="7772040" cy="1361880"/>
          </a:xfrm>
          <a:prstGeom prst="rect">
            <a:avLst/>
          </a:prstGeom>
          <a:noFill/>
          <a:ln w="0">
            <a:noFill/>
          </a:ln>
        </p:spPr>
        <p:txBody>
          <a:bodyPr lIns="90360" tIns="45360" rIns="90360" bIns="45360" numCol="1" spcCol="0" anchor="t">
            <a:noAutofit/>
          </a:bodyPr>
          <a:lstStyle/>
          <a:p>
            <a:pPr indent="0">
              <a:lnSpc>
                <a:spcPct val="100000"/>
              </a:lnSpc>
              <a:buNone/>
            </a:pPr>
            <a:r>
              <a:rPr lang="pl-PL" sz="4000" b="1" u="none" strike="noStrike" cap="all">
                <a:solidFill>
                  <a:schemeClr val="dk2"/>
                </a:solidFill>
                <a:uFillTx/>
                <a:latin typeface="Times New Roman"/>
              </a:rPr>
              <a:t>Kliknij, aby edytować styl</a:t>
            </a:r>
            <a:endParaRPr lang="pl-PL" sz="4000" b="0" u="none" strike="noStrike">
              <a:solidFill>
                <a:schemeClr val="dk1"/>
              </a:solidFill>
              <a:uFillTx/>
              <a:latin typeface="Times New Roman"/>
            </a:endParaRPr>
          </a:p>
        </p:txBody>
      </p:sp>
      <p:sp>
        <p:nvSpPr>
          <p:cNvPr id="223" name="PlaceHolder 2"/>
          <p:cNvSpPr>
            <a:spLocks noGrp="1"/>
          </p:cNvSpPr>
          <p:nvPr>
            <p:ph type="body"/>
          </p:nvPr>
        </p:nvSpPr>
        <p:spPr>
          <a:xfrm>
            <a:off x="722160" y="2906640"/>
            <a:ext cx="7772040" cy="1499760"/>
          </a:xfrm>
          <a:prstGeom prst="rect">
            <a:avLst/>
          </a:prstGeom>
          <a:noFill/>
          <a:ln w="0">
            <a:noFill/>
          </a:ln>
        </p:spPr>
        <p:txBody>
          <a:bodyPr lIns="90360" tIns="45360" rIns="90360" bIns="45360" numCol="1" spcCol="0" anchor="b">
            <a:noAutofit/>
          </a:bodyPr>
          <a:lstStyle/>
          <a:p>
            <a:pPr indent="0">
              <a:lnSpc>
                <a:spcPct val="100000"/>
              </a:lnSpc>
              <a:spcBef>
                <a:spcPts val="400"/>
              </a:spcBef>
              <a:buNone/>
              <a:tabLst>
                <a:tab pos="0" algn="l"/>
              </a:tabLst>
            </a:pPr>
            <a:r>
              <a:rPr lang="pl-PL" sz="2000" b="0" u="none" strike="noStrike">
                <a:solidFill>
                  <a:schemeClr val="dk1"/>
                </a:solidFill>
                <a:uFillTx/>
                <a:latin typeface="Times New Roman"/>
              </a:rPr>
              <a:t>Kliknij, aby edytować style wzorca tekstu</a:t>
            </a:r>
          </a:p>
        </p:txBody>
      </p:sp>
      <p:sp>
        <p:nvSpPr>
          <p:cNvPr id="224" name="PlaceHolder 3"/>
          <p:cNvSpPr>
            <a:spLocks noGrp="1"/>
          </p:cNvSpPr>
          <p:nvPr>
            <p:ph type="dt" idx="112"/>
          </p:nvPr>
        </p:nvSpPr>
        <p:spPr>
          <a:xfrm>
            <a:off x="685800" y="6248520"/>
            <a:ext cx="1904760" cy="456840"/>
          </a:xfrm>
          <a:prstGeom prst="rect">
            <a:avLst/>
          </a:prstGeom>
          <a:noFill/>
          <a:ln w="9360">
            <a:noFill/>
          </a:ln>
        </p:spPr>
        <p:txBody>
          <a:bodyPr lIns="90360" tIns="45360" rIns="90360" bIns="45360" numCol="1" spcCol="0" anchor="t">
            <a:noAutofit/>
          </a:bodyPr>
          <a:lstStyle>
            <a:lvl1pPr indent="0">
              <a:buNone/>
              <a:defRPr lang="pl-PL" sz="1400" b="0" u="none" strike="noStrike">
                <a:solidFill>
                  <a:srgbClr val="000000"/>
                </a:solidFill>
                <a:uFillTx/>
                <a:latin typeface="Times New Roman"/>
              </a:defRPr>
            </a:lvl1pPr>
          </a:lstStyle>
          <a:p>
            <a:pPr indent="0">
              <a:buNone/>
            </a:pPr>
            <a:r>
              <a:rPr lang="pl-PL" sz="1400" b="0" u="none" strike="noStrike">
                <a:solidFill>
                  <a:srgbClr val="000000"/>
                </a:solidFill>
                <a:uFillTx/>
                <a:latin typeface="Times New Roman"/>
              </a:rPr>
              <a:t>&lt;data/godzina&gt;</a:t>
            </a:r>
          </a:p>
        </p:txBody>
      </p:sp>
      <p:sp>
        <p:nvSpPr>
          <p:cNvPr id="225" name="PlaceHolder 4"/>
          <p:cNvSpPr>
            <a:spLocks noGrp="1"/>
          </p:cNvSpPr>
          <p:nvPr>
            <p:ph type="ftr" idx="113"/>
          </p:nvPr>
        </p:nvSpPr>
        <p:spPr>
          <a:xfrm>
            <a:off x="3124080" y="6248520"/>
            <a:ext cx="2895120" cy="456840"/>
          </a:xfrm>
          <a:prstGeom prst="rect">
            <a:avLst/>
          </a:prstGeom>
          <a:noFill/>
          <a:ln w="9360">
            <a:noFill/>
          </a:ln>
        </p:spPr>
        <p:txBody>
          <a:bodyPr lIns="90360" tIns="45360" rIns="90360" bIns="45360" numCol="1" spcCol="0" anchor="t">
            <a:noAutofit/>
          </a:bodyPr>
          <a:lstStyle>
            <a:lvl1pPr indent="0" algn="ctr">
              <a:buNone/>
              <a:defRPr lang="pl-PL" sz="1400" b="0" u="none" strike="noStrike">
                <a:solidFill>
                  <a:srgbClr val="000000"/>
                </a:solidFill>
                <a:uFillTx/>
                <a:latin typeface="Times New Roman"/>
              </a:defRPr>
            </a:lvl1pPr>
          </a:lstStyle>
          <a:p>
            <a:pPr indent="0" algn="ctr">
              <a:buNone/>
            </a:pPr>
            <a:r>
              <a:rPr lang="pl-PL" sz="1400" b="0" u="none" strike="noStrike">
                <a:solidFill>
                  <a:srgbClr val="000000"/>
                </a:solidFill>
                <a:uFillTx/>
                <a:latin typeface="Times New Roman"/>
              </a:rPr>
              <a:t>&lt;stopka&gt;</a:t>
            </a:r>
          </a:p>
        </p:txBody>
      </p:sp>
      <p:sp>
        <p:nvSpPr>
          <p:cNvPr id="226" name="PlaceHolder 5"/>
          <p:cNvSpPr>
            <a:spLocks noGrp="1"/>
          </p:cNvSpPr>
          <p:nvPr>
            <p:ph type="sldNum" idx="114"/>
          </p:nvPr>
        </p:nvSpPr>
        <p:spPr>
          <a:xfrm>
            <a:off x="6553080" y="6248520"/>
            <a:ext cx="1904760" cy="456840"/>
          </a:xfrm>
          <a:prstGeom prst="rect">
            <a:avLst/>
          </a:prstGeom>
          <a:noFill/>
          <a:ln w="9360">
            <a:noFill/>
          </a:ln>
        </p:spPr>
        <p:txBody>
          <a:bodyPr lIns="90360" tIns="45360" rIns="90360" bIns="45360" numCol="1" spcCol="0" anchor="t">
            <a:noAutofit/>
          </a:bodyPr>
          <a:lstStyle>
            <a:lvl1pPr marL="216000" indent="-216000" algn="r">
              <a:lnSpc>
                <a:spcPct val="100000"/>
              </a:lnSpc>
              <a:spcBef>
                <a:spcPts val="281"/>
              </a:spcBef>
              <a:buClr>
                <a:srgbClr val="000000"/>
              </a:buClr>
              <a:buFont typeface="Symbol" charset="2"/>
              <a:buChar char=""/>
              <a:defRPr lang="pl-PL" sz="1400" b="0" u="none" strike="noStrike">
                <a:solidFill>
                  <a:srgbClr val="000000"/>
                </a:solidFill>
                <a:uFillTx/>
                <a:latin typeface="Times New Roman"/>
              </a:defRPr>
            </a:lvl1pPr>
          </a:lstStyle>
          <a:p>
            <a:pPr marL="216000" indent="-216000" algn="r">
              <a:lnSpc>
                <a:spcPct val="100000"/>
              </a:lnSpc>
              <a:spcBef>
                <a:spcPts val="281"/>
              </a:spcBef>
              <a:buClr>
                <a:srgbClr val="000000"/>
              </a:buClr>
              <a:buFont typeface="Symbol" charset="2"/>
              <a:buChar char=""/>
            </a:pPr>
            <a:fld id="{6262B28C-B0D7-4720-93ED-37C05AA28BC1}" type="slidenum">
              <a:rPr lang="pl-PL" sz="1400" b="0" u="none" strike="noStrike">
                <a:solidFill>
                  <a:srgbClr val="000000"/>
                </a:solidFill>
                <a:uFillTx/>
                <a:latin typeface="Times New Roman"/>
              </a:rPr>
              <a:t>‹#›</a:t>
            </a:fld>
            <a:endParaRPr lang="pl-PL" sz="1400" b="0" u="none" strike="noStrik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723" r:id="rId1"/>
  </p:sldLayoutIdLst>
  <p:txStyles>
    <p:titleStyle/>
    <p:bodyStyle/>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227" name="PlaceHolder 1"/>
          <p:cNvSpPr>
            <a:spLocks noGrp="1"/>
          </p:cNvSpPr>
          <p:nvPr>
            <p:ph type="title"/>
          </p:nvPr>
        </p:nvSpPr>
        <p:spPr>
          <a:xfrm>
            <a:off x="685800" y="609480"/>
            <a:ext cx="7772040" cy="1142640"/>
          </a:xfrm>
          <a:prstGeom prst="rect">
            <a:avLst/>
          </a:prstGeom>
          <a:noFill/>
          <a:ln w="0">
            <a:noFill/>
          </a:ln>
        </p:spPr>
        <p:txBody>
          <a:bodyPr lIns="90360" tIns="45360" rIns="90360" bIns="45360" numCol="1" spcCol="0" anchor="ctr">
            <a:noAutofit/>
          </a:bodyPr>
          <a:lstStyle/>
          <a:p>
            <a:pPr indent="0" algn="ctr">
              <a:lnSpc>
                <a:spcPct val="100000"/>
              </a:lnSpc>
              <a:buNone/>
            </a:pPr>
            <a:r>
              <a:rPr lang="pl-PL" sz="4400" b="0" u="none" strike="noStrike">
                <a:solidFill>
                  <a:schemeClr val="dk2"/>
                </a:solidFill>
                <a:uFillTx/>
                <a:latin typeface="Times New Roman"/>
              </a:rPr>
              <a:t>Kliknij, aby edytować styl</a:t>
            </a:r>
            <a:endParaRPr lang="pl-PL" sz="4400" b="0" u="none" strike="noStrike">
              <a:solidFill>
                <a:schemeClr val="dk1"/>
              </a:solidFill>
              <a:uFillTx/>
              <a:latin typeface="Times New Roman"/>
            </a:endParaRPr>
          </a:p>
        </p:txBody>
      </p:sp>
      <p:sp>
        <p:nvSpPr>
          <p:cNvPr id="228" name="PlaceHolder 2"/>
          <p:cNvSpPr>
            <a:spLocks noGrp="1"/>
          </p:cNvSpPr>
          <p:nvPr>
            <p:ph type="body"/>
          </p:nvPr>
        </p:nvSpPr>
        <p:spPr>
          <a:xfrm>
            <a:off x="685800" y="1981080"/>
            <a:ext cx="3809520" cy="4114440"/>
          </a:xfrm>
          <a:prstGeom prst="rect">
            <a:avLst/>
          </a:prstGeom>
          <a:noFill/>
          <a:ln w="0">
            <a:noFill/>
          </a:ln>
        </p:spPr>
        <p:txBody>
          <a:bodyPr lIns="90360" tIns="45360" rIns="90360" bIns="45360" numCol="1" spcCol="0" anchor="t">
            <a:noAutofit/>
          </a:bodyPr>
          <a:lstStyle/>
          <a:p>
            <a:pPr marL="339480" indent="-339480">
              <a:lnSpc>
                <a:spcPct val="100000"/>
              </a:lnSpc>
              <a:spcBef>
                <a:spcPts val="561"/>
              </a:spcBef>
              <a:buClr>
                <a:srgbClr val="000000"/>
              </a:buClr>
              <a:buFont typeface="Symbol" charset="2"/>
              <a:buChar char=""/>
            </a:pPr>
            <a:r>
              <a:rPr lang="pl-PL" sz="2800" b="0" u="none" strike="noStrike">
                <a:solidFill>
                  <a:schemeClr val="dk1"/>
                </a:solidFill>
                <a:uFillTx/>
                <a:latin typeface="Times New Roman"/>
              </a:rPr>
              <a:t>Kliknij, aby edytować style wzorca tekstu</a:t>
            </a:r>
          </a:p>
          <a:p>
            <a:pPr marL="735840" lvl="1" indent="-282960">
              <a:lnSpc>
                <a:spcPct val="100000"/>
              </a:lnSpc>
              <a:spcBef>
                <a:spcPts val="479"/>
              </a:spcBef>
              <a:buClr>
                <a:srgbClr val="000000"/>
              </a:buClr>
              <a:buFont typeface="Symbol" charset="2"/>
              <a:buChar char=""/>
            </a:pPr>
            <a:r>
              <a:rPr lang="pl-PL" sz="2400" b="0" u="none" strike="noStrike">
                <a:solidFill>
                  <a:schemeClr val="dk1"/>
                </a:solidFill>
                <a:uFillTx/>
                <a:latin typeface="Times New Roman"/>
              </a:rPr>
              <a:t>Drugi poziom</a:t>
            </a:r>
          </a:p>
          <a:p>
            <a:pPr marL="1131840" lvl="2" indent="-226440">
              <a:lnSpc>
                <a:spcPct val="100000"/>
              </a:lnSpc>
              <a:spcBef>
                <a:spcPts val="400"/>
              </a:spcBef>
              <a:buClr>
                <a:srgbClr val="000000"/>
              </a:buClr>
              <a:buFont typeface="Symbol" charset="2"/>
              <a:buChar char=""/>
            </a:pPr>
            <a:r>
              <a:rPr lang="pl-PL" sz="2000" b="0" u="none" strike="noStrike">
                <a:solidFill>
                  <a:schemeClr val="dk1"/>
                </a:solidFill>
                <a:uFillTx/>
                <a:latin typeface="Times New Roman"/>
              </a:rPr>
              <a:t>Trzeci poziom</a:t>
            </a:r>
          </a:p>
          <a:p>
            <a:pPr marL="1584360" lvl="3" indent="-226440">
              <a:lnSpc>
                <a:spcPct val="100000"/>
              </a:lnSpc>
              <a:spcBef>
                <a:spcPts val="360"/>
              </a:spcBef>
              <a:buClr>
                <a:srgbClr val="000000"/>
              </a:buClr>
              <a:buFont typeface="Symbol" charset="2"/>
              <a:buChar char=""/>
            </a:pPr>
            <a:r>
              <a:rPr lang="pl-PL" sz="1800" b="0" u="none" strike="noStrike">
                <a:solidFill>
                  <a:schemeClr val="dk1"/>
                </a:solidFill>
                <a:uFillTx/>
                <a:latin typeface="Times New Roman"/>
              </a:rPr>
              <a:t>Czwarty poziom</a:t>
            </a:r>
          </a:p>
          <a:p>
            <a:pPr marL="2037240" lvl="4" indent="-226440">
              <a:lnSpc>
                <a:spcPct val="100000"/>
              </a:lnSpc>
              <a:spcBef>
                <a:spcPts val="360"/>
              </a:spcBef>
              <a:buClr>
                <a:srgbClr val="000000"/>
              </a:buClr>
              <a:buFont typeface="OpenSymbol"/>
              <a:buChar char="»"/>
            </a:pPr>
            <a:r>
              <a:rPr lang="pl-PL" sz="1800" b="0" u="none" strike="noStrike">
                <a:solidFill>
                  <a:schemeClr val="dk1"/>
                </a:solidFill>
                <a:uFillTx/>
                <a:latin typeface="Times New Roman"/>
              </a:rPr>
              <a:t>Piąty poziom</a:t>
            </a:r>
          </a:p>
        </p:txBody>
      </p:sp>
      <p:sp>
        <p:nvSpPr>
          <p:cNvPr id="229" name="PlaceHolder 3"/>
          <p:cNvSpPr>
            <a:spLocks noGrp="1"/>
          </p:cNvSpPr>
          <p:nvPr>
            <p:ph type="body"/>
          </p:nvPr>
        </p:nvSpPr>
        <p:spPr>
          <a:xfrm>
            <a:off x="4648320" y="1981080"/>
            <a:ext cx="3809520" cy="4114440"/>
          </a:xfrm>
          <a:prstGeom prst="rect">
            <a:avLst/>
          </a:prstGeom>
          <a:noFill/>
          <a:ln w="0">
            <a:noFill/>
          </a:ln>
        </p:spPr>
        <p:txBody>
          <a:bodyPr lIns="90360" tIns="45360" rIns="90360" bIns="45360" numCol="1" spcCol="0" anchor="t">
            <a:noAutofit/>
          </a:bodyPr>
          <a:lstStyle/>
          <a:p>
            <a:pPr marL="339480" indent="-339480">
              <a:lnSpc>
                <a:spcPct val="100000"/>
              </a:lnSpc>
              <a:spcBef>
                <a:spcPts val="561"/>
              </a:spcBef>
              <a:buClr>
                <a:srgbClr val="000000"/>
              </a:buClr>
              <a:buFont typeface="Symbol" charset="2"/>
              <a:buChar char=""/>
            </a:pPr>
            <a:r>
              <a:rPr lang="pl-PL" sz="2800" b="0" u="none" strike="noStrike">
                <a:solidFill>
                  <a:schemeClr val="dk1"/>
                </a:solidFill>
                <a:uFillTx/>
                <a:latin typeface="Times New Roman"/>
              </a:rPr>
              <a:t>Kliknij, aby edytować style wzorca tekstu</a:t>
            </a:r>
          </a:p>
          <a:p>
            <a:pPr marL="735840" lvl="1" indent="-282960">
              <a:lnSpc>
                <a:spcPct val="100000"/>
              </a:lnSpc>
              <a:spcBef>
                <a:spcPts val="479"/>
              </a:spcBef>
              <a:buClr>
                <a:srgbClr val="000000"/>
              </a:buClr>
              <a:buFont typeface="Symbol" charset="2"/>
              <a:buChar char=""/>
            </a:pPr>
            <a:r>
              <a:rPr lang="pl-PL" sz="2400" b="0" u="none" strike="noStrike">
                <a:solidFill>
                  <a:schemeClr val="dk1"/>
                </a:solidFill>
                <a:uFillTx/>
                <a:latin typeface="Times New Roman"/>
              </a:rPr>
              <a:t>Drugi poziom</a:t>
            </a:r>
          </a:p>
          <a:p>
            <a:pPr marL="1131840" lvl="2" indent="-226440">
              <a:lnSpc>
                <a:spcPct val="100000"/>
              </a:lnSpc>
              <a:spcBef>
                <a:spcPts val="400"/>
              </a:spcBef>
              <a:buClr>
                <a:srgbClr val="000000"/>
              </a:buClr>
              <a:buFont typeface="Symbol" charset="2"/>
              <a:buChar char=""/>
            </a:pPr>
            <a:r>
              <a:rPr lang="pl-PL" sz="2000" b="0" u="none" strike="noStrike">
                <a:solidFill>
                  <a:schemeClr val="dk1"/>
                </a:solidFill>
                <a:uFillTx/>
                <a:latin typeface="Times New Roman"/>
              </a:rPr>
              <a:t>Trzeci poziom</a:t>
            </a:r>
          </a:p>
          <a:p>
            <a:pPr marL="1584360" lvl="3" indent="-226440">
              <a:lnSpc>
                <a:spcPct val="100000"/>
              </a:lnSpc>
              <a:spcBef>
                <a:spcPts val="360"/>
              </a:spcBef>
              <a:buClr>
                <a:srgbClr val="000000"/>
              </a:buClr>
              <a:buFont typeface="Symbol" charset="2"/>
              <a:buChar char=""/>
            </a:pPr>
            <a:r>
              <a:rPr lang="pl-PL" sz="1800" b="0" u="none" strike="noStrike">
                <a:solidFill>
                  <a:schemeClr val="dk1"/>
                </a:solidFill>
                <a:uFillTx/>
                <a:latin typeface="Times New Roman"/>
              </a:rPr>
              <a:t>Czwarty poziom</a:t>
            </a:r>
          </a:p>
          <a:p>
            <a:pPr marL="2037240" lvl="4" indent="-226440">
              <a:lnSpc>
                <a:spcPct val="100000"/>
              </a:lnSpc>
              <a:spcBef>
                <a:spcPts val="360"/>
              </a:spcBef>
              <a:buClr>
                <a:srgbClr val="000000"/>
              </a:buClr>
              <a:buFont typeface="OpenSymbol"/>
              <a:buChar char="»"/>
            </a:pPr>
            <a:r>
              <a:rPr lang="pl-PL" sz="1800" b="0" u="none" strike="noStrike">
                <a:solidFill>
                  <a:schemeClr val="dk1"/>
                </a:solidFill>
                <a:uFillTx/>
                <a:latin typeface="Times New Roman"/>
              </a:rPr>
              <a:t>Piąty poziom</a:t>
            </a:r>
          </a:p>
        </p:txBody>
      </p:sp>
      <p:sp>
        <p:nvSpPr>
          <p:cNvPr id="230" name="PlaceHolder 4"/>
          <p:cNvSpPr>
            <a:spLocks noGrp="1"/>
          </p:cNvSpPr>
          <p:nvPr>
            <p:ph type="dt" idx="115"/>
          </p:nvPr>
        </p:nvSpPr>
        <p:spPr>
          <a:xfrm>
            <a:off x="685800" y="6248520"/>
            <a:ext cx="1904760" cy="456840"/>
          </a:xfrm>
          <a:prstGeom prst="rect">
            <a:avLst/>
          </a:prstGeom>
          <a:noFill/>
          <a:ln w="9360">
            <a:noFill/>
          </a:ln>
        </p:spPr>
        <p:txBody>
          <a:bodyPr lIns="90360" tIns="45360" rIns="90360" bIns="45360" numCol="1" spcCol="0" anchor="t">
            <a:noAutofit/>
          </a:bodyPr>
          <a:lstStyle>
            <a:lvl1pPr indent="0">
              <a:buNone/>
              <a:defRPr lang="pl-PL" sz="1400" b="0" u="none" strike="noStrike">
                <a:solidFill>
                  <a:srgbClr val="000000"/>
                </a:solidFill>
                <a:uFillTx/>
                <a:latin typeface="Times New Roman"/>
              </a:defRPr>
            </a:lvl1pPr>
          </a:lstStyle>
          <a:p>
            <a:pPr indent="0">
              <a:buNone/>
            </a:pPr>
            <a:r>
              <a:rPr lang="pl-PL" sz="1400" b="0" u="none" strike="noStrike">
                <a:solidFill>
                  <a:srgbClr val="000000"/>
                </a:solidFill>
                <a:uFillTx/>
                <a:latin typeface="Times New Roman"/>
              </a:rPr>
              <a:t>&lt;data/godzina&gt;</a:t>
            </a:r>
          </a:p>
        </p:txBody>
      </p:sp>
      <p:sp>
        <p:nvSpPr>
          <p:cNvPr id="231" name="PlaceHolder 5"/>
          <p:cNvSpPr>
            <a:spLocks noGrp="1"/>
          </p:cNvSpPr>
          <p:nvPr>
            <p:ph type="ftr" idx="116"/>
          </p:nvPr>
        </p:nvSpPr>
        <p:spPr>
          <a:xfrm>
            <a:off x="3124080" y="6248520"/>
            <a:ext cx="2895120" cy="456840"/>
          </a:xfrm>
          <a:prstGeom prst="rect">
            <a:avLst/>
          </a:prstGeom>
          <a:noFill/>
          <a:ln w="9360">
            <a:noFill/>
          </a:ln>
        </p:spPr>
        <p:txBody>
          <a:bodyPr lIns="90360" tIns="45360" rIns="90360" bIns="45360" numCol="1" spcCol="0" anchor="t">
            <a:noAutofit/>
          </a:bodyPr>
          <a:lstStyle>
            <a:lvl1pPr indent="0" algn="ctr">
              <a:buNone/>
              <a:defRPr lang="pl-PL" sz="1400" b="0" u="none" strike="noStrike">
                <a:solidFill>
                  <a:srgbClr val="000000"/>
                </a:solidFill>
                <a:uFillTx/>
                <a:latin typeface="Times New Roman"/>
              </a:defRPr>
            </a:lvl1pPr>
          </a:lstStyle>
          <a:p>
            <a:pPr indent="0" algn="ctr">
              <a:buNone/>
            </a:pPr>
            <a:r>
              <a:rPr lang="pl-PL" sz="1400" b="0" u="none" strike="noStrike">
                <a:solidFill>
                  <a:srgbClr val="000000"/>
                </a:solidFill>
                <a:uFillTx/>
                <a:latin typeface="Times New Roman"/>
              </a:rPr>
              <a:t>&lt;stopka&gt;</a:t>
            </a:r>
          </a:p>
        </p:txBody>
      </p:sp>
      <p:sp>
        <p:nvSpPr>
          <p:cNvPr id="232" name="PlaceHolder 6"/>
          <p:cNvSpPr>
            <a:spLocks noGrp="1"/>
          </p:cNvSpPr>
          <p:nvPr>
            <p:ph type="sldNum" idx="117"/>
          </p:nvPr>
        </p:nvSpPr>
        <p:spPr>
          <a:xfrm>
            <a:off x="6553080" y="6248520"/>
            <a:ext cx="1904760" cy="456840"/>
          </a:xfrm>
          <a:prstGeom prst="rect">
            <a:avLst/>
          </a:prstGeom>
          <a:noFill/>
          <a:ln w="9360">
            <a:noFill/>
          </a:ln>
        </p:spPr>
        <p:txBody>
          <a:bodyPr lIns="90360" tIns="45360" rIns="90360" bIns="45360" numCol="1" spcCol="0" anchor="t">
            <a:noAutofit/>
          </a:bodyPr>
          <a:lstStyle>
            <a:lvl1pPr marL="216000" indent="-216000" algn="r">
              <a:lnSpc>
                <a:spcPct val="100000"/>
              </a:lnSpc>
              <a:spcBef>
                <a:spcPts val="281"/>
              </a:spcBef>
              <a:buClr>
                <a:srgbClr val="000000"/>
              </a:buClr>
              <a:buFont typeface="Symbol" charset="2"/>
              <a:buChar char=""/>
              <a:defRPr lang="pl-PL" sz="1400" b="0" u="none" strike="noStrike">
                <a:solidFill>
                  <a:srgbClr val="000000"/>
                </a:solidFill>
                <a:uFillTx/>
                <a:latin typeface="Times New Roman"/>
              </a:defRPr>
            </a:lvl1pPr>
          </a:lstStyle>
          <a:p>
            <a:pPr marL="216000" indent="-216000" algn="r">
              <a:lnSpc>
                <a:spcPct val="100000"/>
              </a:lnSpc>
              <a:spcBef>
                <a:spcPts val="281"/>
              </a:spcBef>
              <a:buClr>
                <a:srgbClr val="000000"/>
              </a:buClr>
              <a:buFont typeface="Symbol" charset="2"/>
              <a:buChar char=""/>
            </a:pPr>
            <a:fld id="{88EA86BC-91AC-4E55-8340-33754342400B}" type="slidenum">
              <a:rPr lang="pl-PL" sz="1400" b="0" u="none" strike="noStrike">
                <a:solidFill>
                  <a:srgbClr val="000000"/>
                </a:solidFill>
                <a:uFillTx/>
                <a:latin typeface="Times New Roman"/>
              </a:rPr>
              <a:t>‹#›</a:t>
            </a:fld>
            <a:endParaRPr lang="pl-PL" sz="1400" b="0" u="none" strike="noStrik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725" r:id="rId1"/>
  </p:sldLayoutIdLst>
  <p:txStyles>
    <p:titleStyle/>
    <p:bodyStyle/>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17" name="PlaceHolder 1"/>
          <p:cNvSpPr>
            <a:spLocks noGrp="1"/>
          </p:cNvSpPr>
          <p:nvPr>
            <p:ph type="title"/>
          </p:nvPr>
        </p:nvSpPr>
        <p:spPr>
          <a:xfrm>
            <a:off x="685800" y="609480"/>
            <a:ext cx="7772040" cy="1142640"/>
          </a:xfrm>
          <a:prstGeom prst="rect">
            <a:avLst/>
          </a:prstGeom>
          <a:noFill/>
          <a:ln w="0">
            <a:noFill/>
          </a:ln>
        </p:spPr>
        <p:txBody>
          <a:bodyPr lIns="91080" tIns="45360" rIns="91080" bIns="45360" numCol="1" spcCol="0" anchor="ctr">
            <a:noAutofit/>
          </a:bodyPr>
          <a:lstStyle/>
          <a:p>
            <a:pPr indent="0" algn="ctr">
              <a:lnSpc>
                <a:spcPct val="100000"/>
              </a:lnSpc>
              <a:buNone/>
            </a:pPr>
            <a:r>
              <a:rPr lang="pl-PL" sz="4400" b="0" u="none" strike="noStrike">
                <a:solidFill>
                  <a:schemeClr val="dk2"/>
                </a:solidFill>
                <a:uFillTx/>
                <a:latin typeface="Times New Roman"/>
              </a:rPr>
              <a:t>Kliknij, aby edytować styl</a:t>
            </a:r>
            <a:endParaRPr lang="pl-PL" sz="4400" b="0" u="none" strike="noStrike">
              <a:solidFill>
                <a:schemeClr val="dk1"/>
              </a:solidFill>
              <a:uFillTx/>
              <a:latin typeface="Times New Roman"/>
            </a:endParaRPr>
          </a:p>
        </p:txBody>
      </p:sp>
      <p:sp>
        <p:nvSpPr>
          <p:cNvPr id="18" name="PlaceHolder 2"/>
          <p:cNvSpPr>
            <a:spLocks noGrp="1"/>
          </p:cNvSpPr>
          <p:nvPr>
            <p:ph type="body"/>
          </p:nvPr>
        </p:nvSpPr>
        <p:spPr>
          <a:xfrm>
            <a:off x="685800" y="1981080"/>
            <a:ext cx="7772040" cy="4114440"/>
          </a:xfrm>
          <a:prstGeom prst="rect">
            <a:avLst/>
          </a:prstGeom>
          <a:noFill/>
          <a:ln w="0">
            <a:noFill/>
          </a:ln>
        </p:spPr>
        <p:txBody>
          <a:bodyPr lIns="91080" tIns="45360" rIns="91080" bIns="45360" numCol="1" spcCol="0" anchor="t">
            <a:noAutofit/>
          </a:bodyPr>
          <a:lstStyle/>
          <a:p>
            <a:pPr marL="341280" indent="-341280">
              <a:lnSpc>
                <a:spcPct val="100000"/>
              </a:lnSpc>
              <a:spcBef>
                <a:spcPts val="641"/>
              </a:spcBef>
              <a:buClr>
                <a:srgbClr val="000000"/>
              </a:buClr>
              <a:buFont typeface="Symbol" charset="2"/>
              <a:buChar char=""/>
            </a:pPr>
            <a:r>
              <a:rPr lang="pl-PL" sz="3200" b="0" u="none" strike="noStrike">
                <a:solidFill>
                  <a:schemeClr val="dk1"/>
                </a:solidFill>
                <a:uFillTx/>
                <a:latin typeface="Times New Roman"/>
              </a:rPr>
              <a:t>Kliknij, aby edytować style wzorca tekstu</a:t>
            </a:r>
          </a:p>
          <a:p>
            <a:pPr marL="739440" lvl="1" indent="-284400">
              <a:lnSpc>
                <a:spcPct val="100000"/>
              </a:lnSpc>
              <a:spcBef>
                <a:spcPts val="561"/>
              </a:spcBef>
              <a:buClr>
                <a:srgbClr val="000000"/>
              </a:buClr>
              <a:buFont typeface="Symbol" charset="2"/>
              <a:buChar char=""/>
            </a:pPr>
            <a:r>
              <a:rPr lang="pl-PL" sz="2800" b="0" u="none" strike="noStrike">
                <a:solidFill>
                  <a:schemeClr val="dk1"/>
                </a:solidFill>
                <a:uFillTx/>
                <a:latin typeface="Times New Roman"/>
              </a:rPr>
              <a:t>Drugi poziom</a:t>
            </a:r>
          </a:p>
          <a:p>
            <a:pPr marL="1137960" lvl="2" indent="-227520">
              <a:lnSpc>
                <a:spcPct val="100000"/>
              </a:lnSpc>
              <a:spcBef>
                <a:spcPts val="479"/>
              </a:spcBef>
              <a:buClr>
                <a:srgbClr val="000000"/>
              </a:buClr>
              <a:buFont typeface="Symbol" charset="2"/>
              <a:buChar char=""/>
            </a:pPr>
            <a:r>
              <a:rPr lang="pl-PL" sz="2400" b="0" u="none" strike="noStrike">
                <a:solidFill>
                  <a:schemeClr val="dk1"/>
                </a:solidFill>
                <a:uFillTx/>
                <a:latin typeface="Times New Roman"/>
              </a:rPr>
              <a:t>Trzeci poziom</a:t>
            </a:r>
          </a:p>
          <a:p>
            <a:pPr marL="1593000" lvl="3" indent="-227520">
              <a:lnSpc>
                <a:spcPct val="100000"/>
              </a:lnSpc>
              <a:spcBef>
                <a:spcPts val="400"/>
              </a:spcBef>
              <a:buClr>
                <a:srgbClr val="000000"/>
              </a:buClr>
              <a:buFont typeface="Symbol" charset="2"/>
              <a:buChar char=""/>
            </a:pPr>
            <a:r>
              <a:rPr lang="pl-PL" sz="2000" b="0" u="none" strike="noStrike">
                <a:solidFill>
                  <a:schemeClr val="dk1"/>
                </a:solidFill>
                <a:uFillTx/>
                <a:latin typeface="Times New Roman"/>
              </a:rPr>
              <a:t>Czwarty poziom</a:t>
            </a:r>
          </a:p>
          <a:p>
            <a:pPr marL="2048040" lvl="4" indent="-227520">
              <a:lnSpc>
                <a:spcPct val="100000"/>
              </a:lnSpc>
              <a:spcBef>
                <a:spcPts val="400"/>
              </a:spcBef>
              <a:buClr>
                <a:srgbClr val="000000"/>
              </a:buClr>
              <a:buFont typeface="OpenSymbol"/>
              <a:buChar char="»"/>
            </a:pPr>
            <a:r>
              <a:rPr lang="pl-PL" sz="2000" b="0" u="none" strike="noStrike">
                <a:solidFill>
                  <a:schemeClr val="dk1"/>
                </a:solidFill>
                <a:uFillTx/>
                <a:latin typeface="Times New Roman"/>
              </a:rPr>
              <a:t>Piąty poziom</a:t>
            </a:r>
          </a:p>
        </p:txBody>
      </p:sp>
      <p:sp>
        <p:nvSpPr>
          <p:cNvPr id="19" name="PlaceHolder 3"/>
          <p:cNvSpPr>
            <a:spLocks noGrp="1"/>
          </p:cNvSpPr>
          <p:nvPr>
            <p:ph type="dt" idx="10"/>
          </p:nvPr>
        </p:nvSpPr>
        <p:spPr>
          <a:xfrm>
            <a:off x="685800" y="6248520"/>
            <a:ext cx="1904760" cy="456840"/>
          </a:xfrm>
          <a:prstGeom prst="rect">
            <a:avLst/>
          </a:prstGeom>
          <a:noFill/>
          <a:ln w="9360">
            <a:noFill/>
          </a:ln>
        </p:spPr>
        <p:txBody>
          <a:bodyPr lIns="91080" tIns="45360" rIns="91080" bIns="45360" numCol="1" spcCol="0" anchor="t">
            <a:noAutofit/>
          </a:bodyPr>
          <a:lstStyle>
            <a:lvl1pPr indent="0">
              <a:buNone/>
              <a:defRPr lang="pl-PL" sz="1400" b="0" u="none" strike="noStrike">
                <a:solidFill>
                  <a:srgbClr val="000000"/>
                </a:solidFill>
                <a:uFillTx/>
                <a:latin typeface="Times New Roman"/>
              </a:defRPr>
            </a:lvl1pPr>
          </a:lstStyle>
          <a:p>
            <a:pPr indent="0">
              <a:buNone/>
            </a:pPr>
            <a:r>
              <a:rPr lang="pl-PL" sz="1400" b="0" u="none" strike="noStrike">
                <a:solidFill>
                  <a:srgbClr val="000000"/>
                </a:solidFill>
                <a:uFillTx/>
                <a:latin typeface="Times New Roman"/>
              </a:rPr>
              <a:t>&lt;data/godzina&gt;</a:t>
            </a:r>
          </a:p>
        </p:txBody>
      </p:sp>
      <p:sp>
        <p:nvSpPr>
          <p:cNvPr id="20" name="PlaceHolder 4"/>
          <p:cNvSpPr>
            <a:spLocks noGrp="1"/>
          </p:cNvSpPr>
          <p:nvPr>
            <p:ph type="ftr" idx="11"/>
          </p:nvPr>
        </p:nvSpPr>
        <p:spPr>
          <a:xfrm>
            <a:off x="3124080" y="6248520"/>
            <a:ext cx="2895120" cy="456840"/>
          </a:xfrm>
          <a:prstGeom prst="rect">
            <a:avLst/>
          </a:prstGeom>
          <a:noFill/>
          <a:ln w="9360">
            <a:noFill/>
          </a:ln>
        </p:spPr>
        <p:txBody>
          <a:bodyPr lIns="91080" tIns="45360" rIns="91080" bIns="45360" numCol="1" spcCol="0" anchor="t">
            <a:noAutofit/>
          </a:bodyPr>
          <a:lstStyle>
            <a:lvl1pPr indent="0" algn="ctr">
              <a:buNone/>
              <a:defRPr lang="pl-PL" sz="1400" b="0" u="none" strike="noStrike">
                <a:solidFill>
                  <a:srgbClr val="000000"/>
                </a:solidFill>
                <a:uFillTx/>
                <a:latin typeface="Times New Roman"/>
              </a:defRPr>
            </a:lvl1pPr>
          </a:lstStyle>
          <a:p>
            <a:pPr indent="0" algn="ctr">
              <a:buNone/>
            </a:pPr>
            <a:r>
              <a:rPr lang="pl-PL" sz="1400" b="0" u="none" strike="noStrike">
                <a:solidFill>
                  <a:srgbClr val="000000"/>
                </a:solidFill>
                <a:uFillTx/>
                <a:latin typeface="Times New Roman"/>
              </a:rPr>
              <a:t>&lt;stopka&gt;</a:t>
            </a:r>
          </a:p>
        </p:txBody>
      </p:sp>
      <p:sp>
        <p:nvSpPr>
          <p:cNvPr id="21" name="PlaceHolder 5"/>
          <p:cNvSpPr>
            <a:spLocks noGrp="1"/>
          </p:cNvSpPr>
          <p:nvPr>
            <p:ph type="sldNum" idx="12"/>
          </p:nvPr>
        </p:nvSpPr>
        <p:spPr>
          <a:xfrm>
            <a:off x="6553080" y="6248520"/>
            <a:ext cx="1904760" cy="456840"/>
          </a:xfrm>
          <a:prstGeom prst="rect">
            <a:avLst/>
          </a:prstGeom>
          <a:noFill/>
          <a:ln w="9360">
            <a:noFill/>
          </a:ln>
        </p:spPr>
        <p:txBody>
          <a:bodyPr lIns="91080" tIns="45360" rIns="91080" bIns="45360" numCol="1" spcCol="0" anchor="t">
            <a:noAutofit/>
          </a:bodyPr>
          <a:lstStyle>
            <a:lvl1pPr indent="0" algn="r">
              <a:lnSpc>
                <a:spcPct val="100000"/>
              </a:lnSpc>
              <a:buNone/>
              <a:defRPr lang="pl-PL" sz="1400" b="0" u="none" strike="noStrike">
                <a:solidFill>
                  <a:schemeClr val="dk1"/>
                </a:solidFill>
                <a:uFillTx/>
                <a:latin typeface="Times New Roman"/>
              </a:defRPr>
            </a:lvl1pPr>
          </a:lstStyle>
          <a:p>
            <a:pPr indent="0" algn="r">
              <a:lnSpc>
                <a:spcPct val="100000"/>
              </a:lnSpc>
              <a:buNone/>
            </a:pPr>
            <a:fld id="{5BB95C34-452A-4493-8D1C-4CB496E852A3}" type="slidenum">
              <a:rPr lang="pl-PL" sz="1400" b="0" u="none" strike="noStrike">
                <a:solidFill>
                  <a:schemeClr val="dk1"/>
                </a:solidFill>
                <a:uFillTx/>
                <a:latin typeface="Times New Roman"/>
              </a:rPr>
              <a:t>‹#›</a:t>
            </a:fld>
            <a:endParaRPr lang="pl-PL" sz="1400" b="0" u="none" strike="noStrik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655" r:id="rId1"/>
  </p:sldLayoutIdLst>
  <p:txStyles>
    <p:titleStyle/>
    <p:bodyStyle/>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236" name="PlaceHolder 1"/>
          <p:cNvSpPr>
            <a:spLocks noGrp="1"/>
          </p:cNvSpPr>
          <p:nvPr>
            <p:ph type="title"/>
          </p:nvPr>
        </p:nvSpPr>
        <p:spPr>
          <a:xfrm>
            <a:off x="457200" y="274680"/>
            <a:ext cx="8229240" cy="1142640"/>
          </a:xfrm>
          <a:prstGeom prst="rect">
            <a:avLst/>
          </a:prstGeom>
          <a:noFill/>
          <a:ln w="0">
            <a:noFill/>
          </a:ln>
        </p:spPr>
        <p:txBody>
          <a:bodyPr lIns="90360" tIns="45360" rIns="90360" bIns="45360" numCol="1" spcCol="0" anchor="ctr">
            <a:noAutofit/>
          </a:bodyPr>
          <a:lstStyle/>
          <a:p>
            <a:pPr indent="0" algn="ctr">
              <a:lnSpc>
                <a:spcPct val="100000"/>
              </a:lnSpc>
              <a:buNone/>
            </a:pPr>
            <a:r>
              <a:rPr lang="pl-PL" sz="4400" b="0" u="none" strike="noStrike">
                <a:solidFill>
                  <a:schemeClr val="dk2"/>
                </a:solidFill>
                <a:uFillTx/>
                <a:latin typeface="Times New Roman"/>
              </a:rPr>
              <a:t>Kliknij, aby edytować styl</a:t>
            </a:r>
            <a:endParaRPr lang="pl-PL" sz="4400" b="0" u="none" strike="noStrike">
              <a:solidFill>
                <a:schemeClr val="dk1"/>
              </a:solidFill>
              <a:uFillTx/>
              <a:latin typeface="Times New Roman"/>
            </a:endParaRPr>
          </a:p>
        </p:txBody>
      </p:sp>
      <p:sp>
        <p:nvSpPr>
          <p:cNvPr id="237" name="PlaceHolder 2"/>
          <p:cNvSpPr>
            <a:spLocks noGrp="1"/>
          </p:cNvSpPr>
          <p:nvPr>
            <p:ph type="body"/>
          </p:nvPr>
        </p:nvSpPr>
        <p:spPr>
          <a:xfrm>
            <a:off x="457200" y="1535040"/>
            <a:ext cx="4039920" cy="639360"/>
          </a:xfrm>
          <a:prstGeom prst="rect">
            <a:avLst/>
          </a:prstGeom>
          <a:noFill/>
          <a:ln w="0">
            <a:noFill/>
          </a:ln>
        </p:spPr>
        <p:txBody>
          <a:bodyPr lIns="90360" tIns="45360" rIns="90360" bIns="45360" numCol="1" spcCol="0" anchor="b">
            <a:noAutofit/>
          </a:bodyPr>
          <a:lstStyle/>
          <a:p>
            <a:pPr indent="0">
              <a:lnSpc>
                <a:spcPct val="100000"/>
              </a:lnSpc>
              <a:spcBef>
                <a:spcPts val="479"/>
              </a:spcBef>
              <a:buNone/>
              <a:tabLst>
                <a:tab pos="0" algn="l"/>
              </a:tabLst>
            </a:pPr>
            <a:r>
              <a:rPr lang="pl-PL" sz="2400" b="1" u="none" strike="noStrike">
                <a:solidFill>
                  <a:schemeClr val="dk1"/>
                </a:solidFill>
                <a:uFillTx/>
                <a:latin typeface="Times New Roman"/>
              </a:rPr>
              <a:t>Kliknij, aby edytować style wzorca tekstu</a:t>
            </a:r>
            <a:endParaRPr lang="pl-PL" sz="2400" b="0" u="none" strike="noStrike">
              <a:solidFill>
                <a:schemeClr val="dk1"/>
              </a:solidFill>
              <a:uFillTx/>
              <a:latin typeface="Times New Roman"/>
            </a:endParaRPr>
          </a:p>
        </p:txBody>
      </p:sp>
      <p:sp>
        <p:nvSpPr>
          <p:cNvPr id="238" name="PlaceHolder 3"/>
          <p:cNvSpPr>
            <a:spLocks noGrp="1"/>
          </p:cNvSpPr>
          <p:nvPr>
            <p:ph type="body"/>
          </p:nvPr>
        </p:nvSpPr>
        <p:spPr>
          <a:xfrm>
            <a:off x="457200" y="2174760"/>
            <a:ext cx="4039920" cy="3951000"/>
          </a:xfrm>
          <a:prstGeom prst="rect">
            <a:avLst/>
          </a:prstGeom>
          <a:noFill/>
          <a:ln w="0">
            <a:noFill/>
          </a:ln>
        </p:spPr>
        <p:txBody>
          <a:bodyPr lIns="90360" tIns="45360" rIns="90360" bIns="45360" numCol="1" spcCol="0" anchor="t">
            <a:noAutofit/>
          </a:bodyPr>
          <a:lstStyle/>
          <a:p>
            <a:pPr marL="339480" indent="-339480">
              <a:lnSpc>
                <a:spcPct val="100000"/>
              </a:lnSpc>
              <a:spcBef>
                <a:spcPts val="479"/>
              </a:spcBef>
              <a:buClr>
                <a:srgbClr val="000000"/>
              </a:buClr>
              <a:buFont typeface="Symbol" charset="2"/>
              <a:buChar char=""/>
            </a:pPr>
            <a:r>
              <a:rPr lang="pl-PL" sz="2400" b="0" u="none" strike="noStrike">
                <a:solidFill>
                  <a:schemeClr val="dk1"/>
                </a:solidFill>
                <a:uFillTx/>
                <a:latin typeface="Times New Roman"/>
              </a:rPr>
              <a:t>Kliknij, aby edytować style wzorca tekstu</a:t>
            </a:r>
          </a:p>
          <a:p>
            <a:pPr marL="735840" lvl="1" indent="-282960">
              <a:lnSpc>
                <a:spcPct val="100000"/>
              </a:lnSpc>
              <a:spcBef>
                <a:spcPts val="400"/>
              </a:spcBef>
              <a:buClr>
                <a:srgbClr val="000000"/>
              </a:buClr>
              <a:buFont typeface="Symbol" charset="2"/>
              <a:buChar char=""/>
            </a:pPr>
            <a:r>
              <a:rPr lang="pl-PL" sz="2000" b="0" u="none" strike="noStrike">
                <a:solidFill>
                  <a:schemeClr val="dk1"/>
                </a:solidFill>
                <a:uFillTx/>
                <a:latin typeface="Times New Roman"/>
              </a:rPr>
              <a:t>Drugi poziom</a:t>
            </a:r>
          </a:p>
          <a:p>
            <a:pPr marL="1131840" lvl="2" indent="-226440">
              <a:lnSpc>
                <a:spcPct val="100000"/>
              </a:lnSpc>
              <a:spcBef>
                <a:spcPts val="360"/>
              </a:spcBef>
              <a:buClr>
                <a:srgbClr val="000000"/>
              </a:buClr>
              <a:buFont typeface="Symbol" charset="2"/>
              <a:buChar char=""/>
            </a:pPr>
            <a:r>
              <a:rPr lang="pl-PL" sz="1800" b="0" u="none" strike="noStrike">
                <a:solidFill>
                  <a:schemeClr val="dk1"/>
                </a:solidFill>
                <a:uFillTx/>
                <a:latin typeface="Times New Roman"/>
              </a:rPr>
              <a:t>Trzeci poziom</a:t>
            </a:r>
          </a:p>
          <a:p>
            <a:pPr marL="1584360" lvl="3" indent="-226440">
              <a:lnSpc>
                <a:spcPct val="100000"/>
              </a:lnSpc>
              <a:spcBef>
                <a:spcPts val="320"/>
              </a:spcBef>
              <a:buClr>
                <a:srgbClr val="000000"/>
              </a:buClr>
              <a:buFont typeface="Symbol" charset="2"/>
              <a:buChar char=""/>
            </a:pPr>
            <a:r>
              <a:rPr lang="pl-PL" sz="1600" b="0" u="none" strike="noStrike">
                <a:solidFill>
                  <a:schemeClr val="dk1"/>
                </a:solidFill>
                <a:uFillTx/>
                <a:latin typeface="Times New Roman"/>
              </a:rPr>
              <a:t>Czwarty poziom</a:t>
            </a:r>
          </a:p>
          <a:p>
            <a:pPr marL="2037240" lvl="4" indent="-226440">
              <a:lnSpc>
                <a:spcPct val="100000"/>
              </a:lnSpc>
              <a:spcBef>
                <a:spcPts val="320"/>
              </a:spcBef>
              <a:buClr>
                <a:srgbClr val="000000"/>
              </a:buClr>
              <a:buFont typeface="OpenSymbol"/>
              <a:buChar char="»"/>
            </a:pPr>
            <a:r>
              <a:rPr lang="pl-PL" sz="1600" b="0" u="none" strike="noStrike">
                <a:solidFill>
                  <a:schemeClr val="dk1"/>
                </a:solidFill>
                <a:uFillTx/>
                <a:latin typeface="Times New Roman"/>
              </a:rPr>
              <a:t>Piąty poziom</a:t>
            </a:r>
          </a:p>
        </p:txBody>
      </p:sp>
      <p:sp>
        <p:nvSpPr>
          <p:cNvPr id="239" name="PlaceHolder 4"/>
          <p:cNvSpPr>
            <a:spLocks noGrp="1"/>
          </p:cNvSpPr>
          <p:nvPr>
            <p:ph type="body"/>
          </p:nvPr>
        </p:nvSpPr>
        <p:spPr>
          <a:xfrm>
            <a:off x="4645080" y="1535040"/>
            <a:ext cx="4041360" cy="639360"/>
          </a:xfrm>
          <a:prstGeom prst="rect">
            <a:avLst/>
          </a:prstGeom>
          <a:noFill/>
          <a:ln w="0">
            <a:noFill/>
          </a:ln>
        </p:spPr>
        <p:txBody>
          <a:bodyPr lIns="90360" tIns="45360" rIns="90360" bIns="45360" numCol="1" spcCol="0" anchor="b">
            <a:noAutofit/>
          </a:bodyPr>
          <a:lstStyle/>
          <a:p>
            <a:pPr indent="0">
              <a:lnSpc>
                <a:spcPct val="100000"/>
              </a:lnSpc>
              <a:spcBef>
                <a:spcPts val="479"/>
              </a:spcBef>
              <a:buNone/>
              <a:tabLst>
                <a:tab pos="0" algn="l"/>
              </a:tabLst>
            </a:pPr>
            <a:r>
              <a:rPr lang="pl-PL" sz="2400" b="1" u="none" strike="noStrike">
                <a:solidFill>
                  <a:schemeClr val="dk1"/>
                </a:solidFill>
                <a:uFillTx/>
                <a:latin typeface="Times New Roman"/>
              </a:rPr>
              <a:t>Kliknij, aby edytować style wzorca tekstu</a:t>
            </a:r>
            <a:endParaRPr lang="pl-PL" sz="2400" b="0" u="none" strike="noStrike">
              <a:solidFill>
                <a:schemeClr val="dk1"/>
              </a:solidFill>
              <a:uFillTx/>
              <a:latin typeface="Times New Roman"/>
            </a:endParaRPr>
          </a:p>
        </p:txBody>
      </p:sp>
      <p:sp>
        <p:nvSpPr>
          <p:cNvPr id="240" name="PlaceHolder 5"/>
          <p:cNvSpPr>
            <a:spLocks noGrp="1"/>
          </p:cNvSpPr>
          <p:nvPr>
            <p:ph type="body"/>
          </p:nvPr>
        </p:nvSpPr>
        <p:spPr>
          <a:xfrm>
            <a:off x="4645080" y="2174760"/>
            <a:ext cx="4041360" cy="3951000"/>
          </a:xfrm>
          <a:prstGeom prst="rect">
            <a:avLst/>
          </a:prstGeom>
          <a:noFill/>
          <a:ln w="0">
            <a:noFill/>
          </a:ln>
        </p:spPr>
        <p:txBody>
          <a:bodyPr lIns="90360" tIns="45360" rIns="90360" bIns="45360" numCol="1" spcCol="0" anchor="t">
            <a:noAutofit/>
          </a:bodyPr>
          <a:lstStyle/>
          <a:p>
            <a:pPr marL="339480" indent="-339480">
              <a:lnSpc>
                <a:spcPct val="100000"/>
              </a:lnSpc>
              <a:spcBef>
                <a:spcPts val="479"/>
              </a:spcBef>
              <a:buClr>
                <a:srgbClr val="000000"/>
              </a:buClr>
              <a:buFont typeface="Symbol" charset="2"/>
              <a:buChar char=""/>
            </a:pPr>
            <a:r>
              <a:rPr lang="pl-PL" sz="2400" b="0" u="none" strike="noStrike">
                <a:solidFill>
                  <a:schemeClr val="dk1"/>
                </a:solidFill>
                <a:uFillTx/>
                <a:latin typeface="Times New Roman"/>
              </a:rPr>
              <a:t>Kliknij, aby edytować style wzorca tekstu</a:t>
            </a:r>
          </a:p>
          <a:p>
            <a:pPr marL="735840" lvl="1" indent="-282960">
              <a:lnSpc>
                <a:spcPct val="100000"/>
              </a:lnSpc>
              <a:spcBef>
                <a:spcPts val="400"/>
              </a:spcBef>
              <a:buClr>
                <a:srgbClr val="000000"/>
              </a:buClr>
              <a:buFont typeface="Symbol" charset="2"/>
              <a:buChar char=""/>
            </a:pPr>
            <a:r>
              <a:rPr lang="pl-PL" sz="2000" b="0" u="none" strike="noStrike">
                <a:solidFill>
                  <a:schemeClr val="dk1"/>
                </a:solidFill>
                <a:uFillTx/>
                <a:latin typeface="Times New Roman"/>
              </a:rPr>
              <a:t>Drugi poziom</a:t>
            </a:r>
          </a:p>
          <a:p>
            <a:pPr marL="1131840" lvl="2" indent="-226440">
              <a:lnSpc>
                <a:spcPct val="100000"/>
              </a:lnSpc>
              <a:spcBef>
                <a:spcPts val="360"/>
              </a:spcBef>
              <a:buClr>
                <a:srgbClr val="000000"/>
              </a:buClr>
              <a:buFont typeface="Symbol" charset="2"/>
              <a:buChar char=""/>
            </a:pPr>
            <a:r>
              <a:rPr lang="pl-PL" sz="1800" b="0" u="none" strike="noStrike">
                <a:solidFill>
                  <a:schemeClr val="dk1"/>
                </a:solidFill>
                <a:uFillTx/>
                <a:latin typeface="Times New Roman"/>
              </a:rPr>
              <a:t>Trzeci poziom</a:t>
            </a:r>
          </a:p>
          <a:p>
            <a:pPr marL="1584360" lvl="3" indent="-226440">
              <a:lnSpc>
                <a:spcPct val="100000"/>
              </a:lnSpc>
              <a:spcBef>
                <a:spcPts val="320"/>
              </a:spcBef>
              <a:buClr>
                <a:srgbClr val="000000"/>
              </a:buClr>
              <a:buFont typeface="Symbol" charset="2"/>
              <a:buChar char=""/>
            </a:pPr>
            <a:r>
              <a:rPr lang="pl-PL" sz="1600" b="0" u="none" strike="noStrike">
                <a:solidFill>
                  <a:schemeClr val="dk1"/>
                </a:solidFill>
                <a:uFillTx/>
                <a:latin typeface="Times New Roman"/>
              </a:rPr>
              <a:t>Czwarty poziom</a:t>
            </a:r>
          </a:p>
          <a:p>
            <a:pPr marL="2037240" lvl="4" indent="-226440">
              <a:lnSpc>
                <a:spcPct val="100000"/>
              </a:lnSpc>
              <a:spcBef>
                <a:spcPts val="320"/>
              </a:spcBef>
              <a:buClr>
                <a:srgbClr val="000000"/>
              </a:buClr>
              <a:buFont typeface="OpenSymbol"/>
              <a:buChar char="»"/>
            </a:pPr>
            <a:r>
              <a:rPr lang="pl-PL" sz="1600" b="0" u="none" strike="noStrike">
                <a:solidFill>
                  <a:schemeClr val="dk1"/>
                </a:solidFill>
                <a:uFillTx/>
                <a:latin typeface="Times New Roman"/>
              </a:rPr>
              <a:t>Piąty poziom</a:t>
            </a:r>
          </a:p>
        </p:txBody>
      </p:sp>
      <p:sp>
        <p:nvSpPr>
          <p:cNvPr id="241" name="PlaceHolder 6"/>
          <p:cNvSpPr>
            <a:spLocks noGrp="1"/>
          </p:cNvSpPr>
          <p:nvPr>
            <p:ph type="dt" idx="118"/>
          </p:nvPr>
        </p:nvSpPr>
        <p:spPr>
          <a:xfrm>
            <a:off x="685800" y="6248520"/>
            <a:ext cx="1904760" cy="456840"/>
          </a:xfrm>
          <a:prstGeom prst="rect">
            <a:avLst/>
          </a:prstGeom>
          <a:noFill/>
          <a:ln w="9360">
            <a:noFill/>
          </a:ln>
        </p:spPr>
        <p:txBody>
          <a:bodyPr lIns="90360" tIns="45360" rIns="90360" bIns="45360" numCol="1" spcCol="0" anchor="t">
            <a:noAutofit/>
          </a:bodyPr>
          <a:lstStyle>
            <a:lvl1pPr indent="0">
              <a:buNone/>
              <a:defRPr lang="pl-PL" sz="1400" b="0" u="none" strike="noStrike">
                <a:solidFill>
                  <a:srgbClr val="000000"/>
                </a:solidFill>
                <a:uFillTx/>
                <a:latin typeface="Times New Roman"/>
              </a:defRPr>
            </a:lvl1pPr>
          </a:lstStyle>
          <a:p>
            <a:pPr indent="0">
              <a:buNone/>
            </a:pPr>
            <a:r>
              <a:rPr lang="pl-PL" sz="1400" b="0" u="none" strike="noStrike">
                <a:solidFill>
                  <a:srgbClr val="000000"/>
                </a:solidFill>
                <a:uFillTx/>
                <a:latin typeface="Times New Roman"/>
              </a:rPr>
              <a:t>&lt;data/godzina&gt;</a:t>
            </a:r>
          </a:p>
        </p:txBody>
      </p:sp>
      <p:sp>
        <p:nvSpPr>
          <p:cNvPr id="242" name="PlaceHolder 7"/>
          <p:cNvSpPr>
            <a:spLocks noGrp="1"/>
          </p:cNvSpPr>
          <p:nvPr>
            <p:ph type="ftr" idx="119"/>
          </p:nvPr>
        </p:nvSpPr>
        <p:spPr>
          <a:xfrm>
            <a:off x="3124080" y="6248520"/>
            <a:ext cx="2895120" cy="456840"/>
          </a:xfrm>
          <a:prstGeom prst="rect">
            <a:avLst/>
          </a:prstGeom>
          <a:noFill/>
          <a:ln w="9360">
            <a:noFill/>
          </a:ln>
        </p:spPr>
        <p:txBody>
          <a:bodyPr lIns="90360" tIns="45360" rIns="90360" bIns="45360" numCol="1" spcCol="0" anchor="t">
            <a:noAutofit/>
          </a:bodyPr>
          <a:lstStyle>
            <a:lvl1pPr indent="0" algn="ctr">
              <a:buNone/>
              <a:defRPr lang="pl-PL" sz="1400" b="0" u="none" strike="noStrike">
                <a:solidFill>
                  <a:srgbClr val="000000"/>
                </a:solidFill>
                <a:uFillTx/>
                <a:latin typeface="Times New Roman"/>
              </a:defRPr>
            </a:lvl1pPr>
          </a:lstStyle>
          <a:p>
            <a:pPr indent="0" algn="ctr">
              <a:buNone/>
            </a:pPr>
            <a:r>
              <a:rPr lang="pl-PL" sz="1400" b="0" u="none" strike="noStrike">
                <a:solidFill>
                  <a:srgbClr val="000000"/>
                </a:solidFill>
                <a:uFillTx/>
                <a:latin typeface="Times New Roman"/>
              </a:rPr>
              <a:t>&lt;stopka&gt;</a:t>
            </a:r>
          </a:p>
        </p:txBody>
      </p:sp>
      <p:sp>
        <p:nvSpPr>
          <p:cNvPr id="243" name="PlaceHolder 8"/>
          <p:cNvSpPr>
            <a:spLocks noGrp="1"/>
          </p:cNvSpPr>
          <p:nvPr>
            <p:ph type="sldNum" idx="120"/>
          </p:nvPr>
        </p:nvSpPr>
        <p:spPr>
          <a:xfrm>
            <a:off x="6553080" y="6248520"/>
            <a:ext cx="1904760" cy="456840"/>
          </a:xfrm>
          <a:prstGeom prst="rect">
            <a:avLst/>
          </a:prstGeom>
          <a:noFill/>
          <a:ln w="9360">
            <a:noFill/>
          </a:ln>
        </p:spPr>
        <p:txBody>
          <a:bodyPr lIns="90360" tIns="45360" rIns="90360" bIns="45360" numCol="1" spcCol="0" anchor="t">
            <a:noAutofit/>
          </a:bodyPr>
          <a:lstStyle>
            <a:lvl1pPr marL="216000" indent="-216000" algn="r">
              <a:lnSpc>
                <a:spcPct val="100000"/>
              </a:lnSpc>
              <a:spcBef>
                <a:spcPts val="281"/>
              </a:spcBef>
              <a:buClr>
                <a:srgbClr val="000000"/>
              </a:buClr>
              <a:buFont typeface="Symbol" charset="2"/>
              <a:buChar char=""/>
              <a:defRPr lang="pl-PL" sz="1400" b="0" u="none" strike="noStrike">
                <a:solidFill>
                  <a:srgbClr val="000000"/>
                </a:solidFill>
                <a:uFillTx/>
                <a:latin typeface="Times New Roman"/>
              </a:defRPr>
            </a:lvl1pPr>
          </a:lstStyle>
          <a:p>
            <a:pPr marL="216000" indent="-216000" algn="r">
              <a:lnSpc>
                <a:spcPct val="100000"/>
              </a:lnSpc>
              <a:spcBef>
                <a:spcPts val="281"/>
              </a:spcBef>
              <a:buClr>
                <a:srgbClr val="000000"/>
              </a:buClr>
              <a:buFont typeface="Symbol" charset="2"/>
              <a:buChar char=""/>
            </a:pPr>
            <a:fld id="{B797526A-3753-4A9C-A4E5-FA66A585A641}" type="slidenum">
              <a:rPr lang="pl-PL" sz="1400" b="0" u="none" strike="noStrike">
                <a:solidFill>
                  <a:srgbClr val="000000"/>
                </a:solidFill>
                <a:uFillTx/>
                <a:latin typeface="Times New Roman"/>
              </a:rPr>
              <a:t>‹#›</a:t>
            </a:fld>
            <a:endParaRPr lang="pl-PL" sz="1400" b="0" u="none" strike="noStrik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727" r:id="rId1"/>
  </p:sldLayoutIdLst>
  <p:txStyles>
    <p:titleStyle/>
    <p:bodyStyle/>
    <p:otherStyle/>
  </p:txStyles>
</p:sldMaster>
</file>

<file path=ppt/slideMasters/slideMaster41.xml><?xml version="1.0" encoding="utf-8"?>
<p:sldMaster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244" name="PlaceHolder 1"/>
          <p:cNvSpPr>
            <a:spLocks noGrp="1"/>
          </p:cNvSpPr>
          <p:nvPr>
            <p:ph type="title"/>
          </p:nvPr>
        </p:nvSpPr>
        <p:spPr>
          <a:xfrm>
            <a:off x="685800" y="609480"/>
            <a:ext cx="7772040" cy="1142640"/>
          </a:xfrm>
          <a:prstGeom prst="rect">
            <a:avLst/>
          </a:prstGeom>
          <a:noFill/>
          <a:ln w="0">
            <a:noFill/>
          </a:ln>
        </p:spPr>
        <p:txBody>
          <a:bodyPr lIns="90360" tIns="45360" rIns="90360" bIns="45360" numCol="1" spcCol="0" anchor="ctr">
            <a:noAutofit/>
          </a:bodyPr>
          <a:lstStyle/>
          <a:p>
            <a:pPr indent="0" algn="ctr">
              <a:lnSpc>
                <a:spcPct val="100000"/>
              </a:lnSpc>
              <a:buNone/>
            </a:pPr>
            <a:r>
              <a:rPr lang="pl-PL" sz="4400" b="0" u="none" strike="noStrike">
                <a:solidFill>
                  <a:schemeClr val="dk2"/>
                </a:solidFill>
                <a:uFillTx/>
                <a:latin typeface="Times New Roman"/>
              </a:rPr>
              <a:t>Kliknij, aby edytować styl</a:t>
            </a:r>
            <a:endParaRPr lang="pl-PL" sz="4400" b="0" u="none" strike="noStrike">
              <a:solidFill>
                <a:schemeClr val="dk1"/>
              </a:solidFill>
              <a:uFillTx/>
              <a:latin typeface="Times New Roman"/>
            </a:endParaRPr>
          </a:p>
        </p:txBody>
      </p:sp>
      <p:sp>
        <p:nvSpPr>
          <p:cNvPr id="245" name="PlaceHolder 2"/>
          <p:cNvSpPr>
            <a:spLocks noGrp="1"/>
          </p:cNvSpPr>
          <p:nvPr>
            <p:ph type="dt" idx="121"/>
          </p:nvPr>
        </p:nvSpPr>
        <p:spPr>
          <a:xfrm>
            <a:off x="685800" y="6248520"/>
            <a:ext cx="1904760" cy="456840"/>
          </a:xfrm>
          <a:prstGeom prst="rect">
            <a:avLst/>
          </a:prstGeom>
          <a:noFill/>
          <a:ln w="9360">
            <a:noFill/>
          </a:ln>
        </p:spPr>
        <p:txBody>
          <a:bodyPr lIns="90360" tIns="45360" rIns="90360" bIns="45360" numCol="1" spcCol="0" anchor="t">
            <a:noAutofit/>
          </a:bodyPr>
          <a:lstStyle>
            <a:lvl1pPr indent="0">
              <a:buNone/>
              <a:defRPr lang="pl-PL" sz="1400" b="0" u="none" strike="noStrike">
                <a:solidFill>
                  <a:srgbClr val="000000"/>
                </a:solidFill>
                <a:uFillTx/>
                <a:latin typeface="Times New Roman"/>
              </a:defRPr>
            </a:lvl1pPr>
          </a:lstStyle>
          <a:p>
            <a:pPr indent="0">
              <a:buNone/>
            </a:pPr>
            <a:r>
              <a:rPr lang="pl-PL" sz="1400" b="0" u="none" strike="noStrike">
                <a:solidFill>
                  <a:srgbClr val="000000"/>
                </a:solidFill>
                <a:uFillTx/>
                <a:latin typeface="Times New Roman"/>
              </a:rPr>
              <a:t>&lt;data/godzina&gt;</a:t>
            </a:r>
          </a:p>
        </p:txBody>
      </p:sp>
      <p:sp>
        <p:nvSpPr>
          <p:cNvPr id="246" name="PlaceHolder 3"/>
          <p:cNvSpPr>
            <a:spLocks noGrp="1"/>
          </p:cNvSpPr>
          <p:nvPr>
            <p:ph type="ftr" idx="122"/>
          </p:nvPr>
        </p:nvSpPr>
        <p:spPr>
          <a:xfrm>
            <a:off x="3124080" y="6248520"/>
            <a:ext cx="2895120" cy="456840"/>
          </a:xfrm>
          <a:prstGeom prst="rect">
            <a:avLst/>
          </a:prstGeom>
          <a:noFill/>
          <a:ln w="9360">
            <a:noFill/>
          </a:ln>
        </p:spPr>
        <p:txBody>
          <a:bodyPr lIns="90360" tIns="45360" rIns="90360" bIns="45360" numCol="1" spcCol="0" anchor="t">
            <a:noAutofit/>
          </a:bodyPr>
          <a:lstStyle>
            <a:lvl1pPr indent="0" algn="ctr">
              <a:buNone/>
              <a:defRPr lang="pl-PL" sz="1400" b="0" u="none" strike="noStrike">
                <a:solidFill>
                  <a:srgbClr val="000000"/>
                </a:solidFill>
                <a:uFillTx/>
                <a:latin typeface="Times New Roman"/>
              </a:defRPr>
            </a:lvl1pPr>
          </a:lstStyle>
          <a:p>
            <a:pPr indent="0" algn="ctr">
              <a:buNone/>
            </a:pPr>
            <a:r>
              <a:rPr lang="pl-PL" sz="1400" b="0" u="none" strike="noStrike">
                <a:solidFill>
                  <a:srgbClr val="000000"/>
                </a:solidFill>
                <a:uFillTx/>
                <a:latin typeface="Times New Roman"/>
              </a:rPr>
              <a:t>&lt;stopka&gt;</a:t>
            </a:r>
          </a:p>
        </p:txBody>
      </p:sp>
      <p:sp>
        <p:nvSpPr>
          <p:cNvPr id="247" name="PlaceHolder 4"/>
          <p:cNvSpPr>
            <a:spLocks noGrp="1"/>
          </p:cNvSpPr>
          <p:nvPr>
            <p:ph type="sldNum" idx="123"/>
          </p:nvPr>
        </p:nvSpPr>
        <p:spPr>
          <a:xfrm>
            <a:off x="6553080" y="6248520"/>
            <a:ext cx="1904760" cy="456840"/>
          </a:xfrm>
          <a:prstGeom prst="rect">
            <a:avLst/>
          </a:prstGeom>
          <a:noFill/>
          <a:ln w="9360">
            <a:noFill/>
          </a:ln>
        </p:spPr>
        <p:txBody>
          <a:bodyPr lIns="90360" tIns="45360" rIns="90360" bIns="45360" numCol="1" spcCol="0" anchor="t">
            <a:noAutofit/>
          </a:bodyPr>
          <a:lstStyle>
            <a:lvl1pPr marL="216000" indent="-216000" algn="r">
              <a:lnSpc>
                <a:spcPct val="100000"/>
              </a:lnSpc>
              <a:spcBef>
                <a:spcPts val="281"/>
              </a:spcBef>
              <a:buClr>
                <a:srgbClr val="000000"/>
              </a:buClr>
              <a:buFont typeface="Symbol" charset="2"/>
              <a:buChar char=""/>
              <a:defRPr lang="pl-PL" sz="1400" b="0" u="none" strike="noStrike">
                <a:solidFill>
                  <a:srgbClr val="000000"/>
                </a:solidFill>
                <a:uFillTx/>
                <a:latin typeface="Times New Roman"/>
              </a:defRPr>
            </a:lvl1pPr>
          </a:lstStyle>
          <a:p>
            <a:pPr marL="216000" indent="-216000" algn="r">
              <a:lnSpc>
                <a:spcPct val="100000"/>
              </a:lnSpc>
              <a:spcBef>
                <a:spcPts val="281"/>
              </a:spcBef>
              <a:buClr>
                <a:srgbClr val="000000"/>
              </a:buClr>
              <a:buFont typeface="Symbol" charset="2"/>
              <a:buChar char=""/>
            </a:pPr>
            <a:fld id="{AC5AF6AC-657B-4196-8F50-045D95B33E80}" type="slidenum">
              <a:rPr lang="pl-PL" sz="1400" b="0" u="none" strike="noStrike">
                <a:solidFill>
                  <a:srgbClr val="000000"/>
                </a:solidFill>
                <a:uFillTx/>
                <a:latin typeface="Times New Roman"/>
              </a:rPr>
              <a:t>‹#›</a:t>
            </a:fld>
            <a:endParaRPr lang="pl-PL" sz="1400" b="0" u="none" strike="noStrik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729" r:id="rId1"/>
  </p:sldLayoutIdLst>
  <p:txStyles>
    <p:titleStyle/>
    <p:bodyStyle/>
    <p:otherStyle/>
  </p:txStyles>
</p:sldMaster>
</file>

<file path=ppt/slideMasters/slideMaster42.xml><?xml version="1.0" encoding="utf-8"?>
<p:sldMaster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249" name="PlaceHolder 1"/>
          <p:cNvSpPr>
            <a:spLocks noGrp="1"/>
          </p:cNvSpPr>
          <p:nvPr>
            <p:ph type="dt" idx="124"/>
          </p:nvPr>
        </p:nvSpPr>
        <p:spPr>
          <a:xfrm>
            <a:off x="685800" y="6248520"/>
            <a:ext cx="1904760" cy="456840"/>
          </a:xfrm>
          <a:prstGeom prst="rect">
            <a:avLst/>
          </a:prstGeom>
          <a:noFill/>
          <a:ln w="9360">
            <a:noFill/>
          </a:ln>
        </p:spPr>
        <p:txBody>
          <a:bodyPr lIns="90360" tIns="45360" rIns="90360" bIns="45360" numCol="1" spcCol="0" anchor="t">
            <a:noAutofit/>
          </a:bodyPr>
          <a:lstStyle>
            <a:lvl1pPr indent="0">
              <a:buNone/>
              <a:defRPr lang="pl-PL" sz="1400" b="0" u="none" strike="noStrike">
                <a:solidFill>
                  <a:srgbClr val="000000"/>
                </a:solidFill>
                <a:uFillTx/>
                <a:latin typeface="Times New Roman"/>
              </a:defRPr>
            </a:lvl1pPr>
          </a:lstStyle>
          <a:p>
            <a:pPr indent="0">
              <a:buNone/>
            </a:pPr>
            <a:r>
              <a:rPr lang="pl-PL" sz="1400" b="0" u="none" strike="noStrike">
                <a:solidFill>
                  <a:srgbClr val="000000"/>
                </a:solidFill>
                <a:uFillTx/>
                <a:latin typeface="Times New Roman"/>
              </a:rPr>
              <a:t>&lt;data/godzina&gt;</a:t>
            </a:r>
          </a:p>
        </p:txBody>
      </p:sp>
      <p:sp>
        <p:nvSpPr>
          <p:cNvPr id="250" name="PlaceHolder 2"/>
          <p:cNvSpPr>
            <a:spLocks noGrp="1"/>
          </p:cNvSpPr>
          <p:nvPr>
            <p:ph type="ftr" idx="125"/>
          </p:nvPr>
        </p:nvSpPr>
        <p:spPr>
          <a:xfrm>
            <a:off x="3124080" y="6248520"/>
            <a:ext cx="2895120" cy="456840"/>
          </a:xfrm>
          <a:prstGeom prst="rect">
            <a:avLst/>
          </a:prstGeom>
          <a:noFill/>
          <a:ln w="9360">
            <a:noFill/>
          </a:ln>
        </p:spPr>
        <p:txBody>
          <a:bodyPr lIns="90360" tIns="45360" rIns="90360" bIns="45360" numCol="1" spcCol="0" anchor="t">
            <a:noAutofit/>
          </a:bodyPr>
          <a:lstStyle>
            <a:lvl1pPr indent="0" algn="ctr">
              <a:buNone/>
              <a:defRPr lang="pl-PL" sz="1400" b="0" u="none" strike="noStrike">
                <a:solidFill>
                  <a:srgbClr val="000000"/>
                </a:solidFill>
                <a:uFillTx/>
                <a:latin typeface="Times New Roman"/>
              </a:defRPr>
            </a:lvl1pPr>
          </a:lstStyle>
          <a:p>
            <a:pPr indent="0" algn="ctr">
              <a:buNone/>
            </a:pPr>
            <a:r>
              <a:rPr lang="pl-PL" sz="1400" b="0" u="none" strike="noStrike">
                <a:solidFill>
                  <a:srgbClr val="000000"/>
                </a:solidFill>
                <a:uFillTx/>
                <a:latin typeface="Times New Roman"/>
              </a:rPr>
              <a:t>&lt;stopka&gt;</a:t>
            </a:r>
          </a:p>
        </p:txBody>
      </p:sp>
      <p:sp>
        <p:nvSpPr>
          <p:cNvPr id="251" name="PlaceHolder 3"/>
          <p:cNvSpPr>
            <a:spLocks noGrp="1"/>
          </p:cNvSpPr>
          <p:nvPr>
            <p:ph type="sldNum" idx="126"/>
          </p:nvPr>
        </p:nvSpPr>
        <p:spPr>
          <a:xfrm>
            <a:off x="6553080" y="6248520"/>
            <a:ext cx="1904760" cy="456840"/>
          </a:xfrm>
          <a:prstGeom prst="rect">
            <a:avLst/>
          </a:prstGeom>
          <a:noFill/>
          <a:ln w="9360">
            <a:noFill/>
          </a:ln>
        </p:spPr>
        <p:txBody>
          <a:bodyPr lIns="90360" tIns="45360" rIns="90360" bIns="45360" numCol="1" spcCol="0" anchor="t">
            <a:noAutofit/>
          </a:bodyPr>
          <a:lstStyle>
            <a:lvl1pPr marL="216000" indent="-216000" algn="r">
              <a:lnSpc>
                <a:spcPct val="100000"/>
              </a:lnSpc>
              <a:spcBef>
                <a:spcPts val="281"/>
              </a:spcBef>
              <a:buClr>
                <a:srgbClr val="000000"/>
              </a:buClr>
              <a:buFont typeface="Symbol" charset="2"/>
              <a:buChar char=""/>
              <a:defRPr lang="pl-PL" sz="1400" b="0" u="none" strike="noStrike">
                <a:solidFill>
                  <a:srgbClr val="000000"/>
                </a:solidFill>
                <a:uFillTx/>
                <a:latin typeface="Times New Roman"/>
              </a:defRPr>
            </a:lvl1pPr>
          </a:lstStyle>
          <a:p>
            <a:pPr marL="216000" indent="-216000" algn="r">
              <a:lnSpc>
                <a:spcPct val="100000"/>
              </a:lnSpc>
              <a:spcBef>
                <a:spcPts val="281"/>
              </a:spcBef>
              <a:buClr>
                <a:srgbClr val="000000"/>
              </a:buClr>
              <a:buFont typeface="Symbol" charset="2"/>
              <a:buChar char=""/>
            </a:pPr>
            <a:fld id="{1EF207C8-71B8-40C9-8A2C-A1C651A9D5DD}" type="slidenum">
              <a:rPr lang="pl-PL" sz="1400" b="0" u="none" strike="noStrike">
                <a:solidFill>
                  <a:srgbClr val="000000"/>
                </a:solidFill>
                <a:uFillTx/>
                <a:latin typeface="Times New Roman"/>
              </a:rPr>
              <a:t>‹#›</a:t>
            </a:fld>
            <a:endParaRPr lang="pl-PL" sz="1400" b="0" u="none" strike="noStrik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731" r:id="rId1"/>
  </p:sldLayoutIdLst>
  <p:txStyles>
    <p:titleStyle/>
    <p:bodyStyle/>
    <p:otherStyle/>
  </p:txStyles>
</p:sldMaster>
</file>

<file path=ppt/slideMasters/slideMaster43.xml><?xml version="1.0" encoding="utf-8"?>
<p:sldMaster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252" name="PlaceHolder 1"/>
          <p:cNvSpPr>
            <a:spLocks noGrp="1"/>
          </p:cNvSpPr>
          <p:nvPr>
            <p:ph type="title"/>
          </p:nvPr>
        </p:nvSpPr>
        <p:spPr>
          <a:xfrm>
            <a:off x="457200" y="272880"/>
            <a:ext cx="3007800" cy="1161720"/>
          </a:xfrm>
          <a:prstGeom prst="rect">
            <a:avLst/>
          </a:prstGeom>
          <a:noFill/>
          <a:ln w="0">
            <a:noFill/>
          </a:ln>
        </p:spPr>
        <p:txBody>
          <a:bodyPr lIns="90360" tIns="45360" rIns="90360" bIns="45360" numCol="1" spcCol="0" anchor="b">
            <a:noAutofit/>
          </a:bodyPr>
          <a:lstStyle/>
          <a:p>
            <a:pPr indent="0">
              <a:lnSpc>
                <a:spcPct val="100000"/>
              </a:lnSpc>
              <a:buNone/>
            </a:pPr>
            <a:r>
              <a:rPr lang="pl-PL" sz="2000" b="1" u="none" strike="noStrike">
                <a:solidFill>
                  <a:schemeClr val="dk2"/>
                </a:solidFill>
                <a:uFillTx/>
                <a:latin typeface="Times New Roman"/>
              </a:rPr>
              <a:t>Kliknij, aby edytować styl</a:t>
            </a:r>
            <a:endParaRPr lang="pl-PL" sz="2000" b="0" u="none" strike="noStrike">
              <a:solidFill>
                <a:schemeClr val="dk1"/>
              </a:solidFill>
              <a:uFillTx/>
              <a:latin typeface="Times New Roman"/>
            </a:endParaRPr>
          </a:p>
        </p:txBody>
      </p:sp>
      <p:sp>
        <p:nvSpPr>
          <p:cNvPr id="253" name="PlaceHolder 2"/>
          <p:cNvSpPr>
            <a:spLocks noGrp="1"/>
          </p:cNvSpPr>
          <p:nvPr>
            <p:ph type="body"/>
          </p:nvPr>
        </p:nvSpPr>
        <p:spPr>
          <a:xfrm>
            <a:off x="3575160" y="272880"/>
            <a:ext cx="5111280" cy="5852880"/>
          </a:xfrm>
          <a:prstGeom prst="rect">
            <a:avLst/>
          </a:prstGeom>
          <a:noFill/>
          <a:ln w="0">
            <a:noFill/>
          </a:ln>
        </p:spPr>
        <p:txBody>
          <a:bodyPr lIns="90360" tIns="45360" rIns="90360" bIns="45360" numCol="1" spcCol="0" anchor="t">
            <a:noAutofit/>
          </a:bodyPr>
          <a:lstStyle/>
          <a:p>
            <a:pPr marL="339480" indent="-339480">
              <a:lnSpc>
                <a:spcPct val="100000"/>
              </a:lnSpc>
              <a:spcBef>
                <a:spcPts val="641"/>
              </a:spcBef>
              <a:buClr>
                <a:srgbClr val="000000"/>
              </a:buClr>
              <a:buFont typeface="Symbol" charset="2"/>
              <a:buChar char=""/>
            </a:pPr>
            <a:r>
              <a:rPr lang="pl-PL" sz="3200" b="0" u="none" strike="noStrike">
                <a:solidFill>
                  <a:schemeClr val="dk1"/>
                </a:solidFill>
                <a:uFillTx/>
                <a:latin typeface="Times New Roman"/>
              </a:rPr>
              <a:t>Kliknij, aby edytować style wzorca tekstu</a:t>
            </a:r>
          </a:p>
          <a:p>
            <a:pPr marL="735840" lvl="1" indent="-282960">
              <a:lnSpc>
                <a:spcPct val="100000"/>
              </a:lnSpc>
              <a:spcBef>
                <a:spcPts val="561"/>
              </a:spcBef>
              <a:buClr>
                <a:srgbClr val="000000"/>
              </a:buClr>
              <a:buFont typeface="Symbol" charset="2"/>
              <a:buChar char=""/>
            </a:pPr>
            <a:r>
              <a:rPr lang="pl-PL" sz="2800" b="0" u="none" strike="noStrike">
                <a:solidFill>
                  <a:schemeClr val="dk1"/>
                </a:solidFill>
                <a:uFillTx/>
                <a:latin typeface="Times New Roman"/>
              </a:rPr>
              <a:t>Drugi poziom</a:t>
            </a:r>
          </a:p>
          <a:p>
            <a:pPr marL="1131840" lvl="2" indent="-226440">
              <a:lnSpc>
                <a:spcPct val="100000"/>
              </a:lnSpc>
              <a:spcBef>
                <a:spcPts val="479"/>
              </a:spcBef>
              <a:buClr>
                <a:srgbClr val="000000"/>
              </a:buClr>
              <a:buFont typeface="Symbol" charset="2"/>
              <a:buChar char=""/>
            </a:pPr>
            <a:r>
              <a:rPr lang="pl-PL" sz="2400" b="0" u="none" strike="noStrike">
                <a:solidFill>
                  <a:schemeClr val="dk1"/>
                </a:solidFill>
                <a:uFillTx/>
                <a:latin typeface="Times New Roman"/>
              </a:rPr>
              <a:t>Trzeci poziom</a:t>
            </a:r>
          </a:p>
          <a:p>
            <a:pPr marL="1584360" lvl="3" indent="-226440">
              <a:lnSpc>
                <a:spcPct val="100000"/>
              </a:lnSpc>
              <a:spcBef>
                <a:spcPts val="400"/>
              </a:spcBef>
              <a:buClr>
                <a:srgbClr val="000000"/>
              </a:buClr>
              <a:buFont typeface="Symbol" charset="2"/>
              <a:buChar char=""/>
            </a:pPr>
            <a:r>
              <a:rPr lang="pl-PL" sz="2000" b="0" u="none" strike="noStrike">
                <a:solidFill>
                  <a:schemeClr val="dk1"/>
                </a:solidFill>
                <a:uFillTx/>
                <a:latin typeface="Times New Roman"/>
              </a:rPr>
              <a:t>Czwarty poziom</a:t>
            </a:r>
          </a:p>
          <a:p>
            <a:pPr marL="2037240" lvl="4" indent="-226440">
              <a:lnSpc>
                <a:spcPct val="100000"/>
              </a:lnSpc>
              <a:spcBef>
                <a:spcPts val="400"/>
              </a:spcBef>
              <a:buClr>
                <a:srgbClr val="000000"/>
              </a:buClr>
              <a:buFont typeface="OpenSymbol"/>
              <a:buChar char="»"/>
            </a:pPr>
            <a:r>
              <a:rPr lang="pl-PL" sz="2000" b="0" u="none" strike="noStrike">
                <a:solidFill>
                  <a:schemeClr val="dk1"/>
                </a:solidFill>
                <a:uFillTx/>
                <a:latin typeface="Times New Roman"/>
              </a:rPr>
              <a:t>Piąty poziom</a:t>
            </a:r>
          </a:p>
        </p:txBody>
      </p:sp>
      <p:sp>
        <p:nvSpPr>
          <p:cNvPr id="254" name="PlaceHolder 3"/>
          <p:cNvSpPr>
            <a:spLocks noGrp="1"/>
          </p:cNvSpPr>
          <p:nvPr>
            <p:ph type="body"/>
          </p:nvPr>
        </p:nvSpPr>
        <p:spPr>
          <a:xfrm>
            <a:off x="457200" y="1434960"/>
            <a:ext cx="3007800" cy="4690800"/>
          </a:xfrm>
          <a:prstGeom prst="rect">
            <a:avLst/>
          </a:prstGeom>
          <a:noFill/>
          <a:ln w="0">
            <a:noFill/>
          </a:ln>
        </p:spPr>
        <p:txBody>
          <a:bodyPr lIns="90360" tIns="45360" rIns="90360" bIns="45360" numCol="1" spcCol="0" anchor="t">
            <a:noAutofit/>
          </a:bodyPr>
          <a:lstStyle/>
          <a:p>
            <a:pPr indent="0">
              <a:lnSpc>
                <a:spcPct val="100000"/>
              </a:lnSpc>
              <a:spcBef>
                <a:spcPts val="281"/>
              </a:spcBef>
              <a:buNone/>
              <a:tabLst>
                <a:tab pos="0" algn="l"/>
              </a:tabLst>
            </a:pPr>
            <a:r>
              <a:rPr lang="pl-PL" sz="1400" b="0" u="none" strike="noStrike">
                <a:solidFill>
                  <a:schemeClr val="dk1"/>
                </a:solidFill>
                <a:uFillTx/>
                <a:latin typeface="Times New Roman"/>
              </a:rPr>
              <a:t>Kliknij, aby edytować style wzorca tekstu</a:t>
            </a:r>
          </a:p>
        </p:txBody>
      </p:sp>
      <p:sp>
        <p:nvSpPr>
          <p:cNvPr id="255" name="PlaceHolder 4"/>
          <p:cNvSpPr>
            <a:spLocks noGrp="1"/>
          </p:cNvSpPr>
          <p:nvPr>
            <p:ph type="dt" idx="127"/>
          </p:nvPr>
        </p:nvSpPr>
        <p:spPr>
          <a:xfrm>
            <a:off x="685800" y="6248520"/>
            <a:ext cx="1904760" cy="456840"/>
          </a:xfrm>
          <a:prstGeom prst="rect">
            <a:avLst/>
          </a:prstGeom>
          <a:noFill/>
          <a:ln w="9360">
            <a:noFill/>
          </a:ln>
        </p:spPr>
        <p:txBody>
          <a:bodyPr lIns="90360" tIns="45360" rIns="90360" bIns="45360" numCol="1" spcCol="0" anchor="t">
            <a:noAutofit/>
          </a:bodyPr>
          <a:lstStyle>
            <a:lvl1pPr indent="0">
              <a:buNone/>
              <a:defRPr lang="pl-PL" sz="1400" b="0" u="none" strike="noStrike">
                <a:solidFill>
                  <a:srgbClr val="000000"/>
                </a:solidFill>
                <a:uFillTx/>
                <a:latin typeface="Times New Roman"/>
              </a:defRPr>
            </a:lvl1pPr>
          </a:lstStyle>
          <a:p>
            <a:pPr indent="0">
              <a:buNone/>
            </a:pPr>
            <a:r>
              <a:rPr lang="pl-PL" sz="1400" b="0" u="none" strike="noStrike">
                <a:solidFill>
                  <a:srgbClr val="000000"/>
                </a:solidFill>
                <a:uFillTx/>
                <a:latin typeface="Times New Roman"/>
              </a:rPr>
              <a:t>&lt;data/godzina&gt;</a:t>
            </a:r>
          </a:p>
        </p:txBody>
      </p:sp>
      <p:sp>
        <p:nvSpPr>
          <p:cNvPr id="256" name="PlaceHolder 5"/>
          <p:cNvSpPr>
            <a:spLocks noGrp="1"/>
          </p:cNvSpPr>
          <p:nvPr>
            <p:ph type="ftr" idx="128"/>
          </p:nvPr>
        </p:nvSpPr>
        <p:spPr>
          <a:xfrm>
            <a:off x="3124080" y="6248520"/>
            <a:ext cx="2895120" cy="456840"/>
          </a:xfrm>
          <a:prstGeom prst="rect">
            <a:avLst/>
          </a:prstGeom>
          <a:noFill/>
          <a:ln w="9360">
            <a:noFill/>
          </a:ln>
        </p:spPr>
        <p:txBody>
          <a:bodyPr lIns="90360" tIns="45360" rIns="90360" bIns="45360" numCol="1" spcCol="0" anchor="t">
            <a:noAutofit/>
          </a:bodyPr>
          <a:lstStyle>
            <a:lvl1pPr indent="0" algn="ctr">
              <a:buNone/>
              <a:defRPr lang="pl-PL" sz="1400" b="0" u="none" strike="noStrike">
                <a:solidFill>
                  <a:srgbClr val="000000"/>
                </a:solidFill>
                <a:uFillTx/>
                <a:latin typeface="Times New Roman"/>
              </a:defRPr>
            </a:lvl1pPr>
          </a:lstStyle>
          <a:p>
            <a:pPr indent="0" algn="ctr">
              <a:buNone/>
            </a:pPr>
            <a:r>
              <a:rPr lang="pl-PL" sz="1400" b="0" u="none" strike="noStrike">
                <a:solidFill>
                  <a:srgbClr val="000000"/>
                </a:solidFill>
                <a:uFillTx/>
                <a:latin typeface="Times New Roman"/>
              </a:rPr>
              <a:t>&lt;stopka&gt;</a:t>
            </a:r>
          </a:p>
        </p:txBody>
      </p:sp>
      <p:sp>
        <p:nvSpPr>
          <p:cNvPr id="257" name="PlaceHolder 6"/>
          <p:cNvSpPr>
            <a:spLocks noGrp="1"/>
          </p:cNvSpPr>
          <p:nvPr>
            <p:ph type="sldNum" idx="129"/>
          </p:nvPr>
        </p:nvSpPr>
        <p:spPr>
          <a:xfrm>
            <a:off x="6553080" y="6248520"/>
            <a:ext cx="1904760" cy="456840"/>
          </a:xfrm>
          <a:prstGeom prst="rect">
            <a:avLst/>
          </a:prstGeom>
          <a:noFill/>
          <a:ln w="9360">
            <a:noFill/>
          </a:ln>
        </p:spPr>
        <p:txBody>
          <a:bodyPr lIns="90360" tIns="45360" rIns="90360" bIns="45360" numCol="1" spcCol="0" anchor="t">
            <a:noAutofit/>
          </a:bodyPr>
          <a:lstStyle>
            <a:lvl1pPr marL="216000" indent="-216000" algn="r">
              <a:lnSpc>
                <a:spcPct val="100000"/>
              </a:lnSpc>
              <a:spcBef>
                <a:spcPts val="281"/>
              </a:spcBef>
              <a:buClr>
                <a:srgbClr val="000000"/>
              </a:buClr>
              <a:buFont typeface="Symbol" charset="2"/>
              <a:buChar char=""/>
              <a:defRPr lang="pl-PL" sz="1400" b="0" u="none" strike="noStrike">
                <a:solidFill>
                  <a:srgbClr val="000000"/>
                </a:solidFill>
                <a:uFillTx/>
                <a:latin typeface="Times New Roman"/>
              </a:defRPr>
            </a:lvl1pPr>
          </a:lstStyle>
          <a:p>
            <a:pPr marL="216000" indent="-216000" algn="r">
              <a:lnSpc>
                <a:spcPct val="100000"/>
              </a:lnSpc>
              <a:spcBef>
                <a:spcPts val="281"/>
              </a:spcBef>
              <a:buClr>
                <a:srgbClr val="000000"/>
              </a:buClr>
              <a:buFont typeface="Symbol" charset="2"/>
              <a:buChar char=""/>
            </a:pPr>
            <a:fld id="{66E39326-075B-47F0-BFD3-CCBC151914B0}" type="slidenum">
              <a:rPr lang="pl-PL" sz="1400" b="0" u="none" strike="noStrike">
                <a:solidFill>
                  <a:srgbClr val="000000"/>
                </a:solidFill>
                <a:uFillTx/>
                <a:latin typeface="Times New Roman"/>
              </a:rPr>
              <a:t>‹#›</a:t>
            </a:fld>
            <a:endParaRPr lang="pl-PL" sz="1400" b="0" u="none" strike="noStrik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733" r:id="rId1"/>
  </p:sldLayoutIdLst>
  <p:txStyles>
    <p:titleStyle/>
    <p:bodyStyle/>
    <p:otherStyle/>
  </p:txStyles>
</p:sldMaster>
</file>

<file path=ppt/slideMasters/slideMaster44.xml><?xml version="1.0" encoding="utf-8"?>
<p:sldMaster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258" name="PlaceHolder 1"/>
          <p:cNvSpPr>
            <a:spLocks noGrp="1"/>
          </p:cNvSpPr>
          <p:nvPr>
            <p:ph type="title"/>
          </p:nvPr>
        </p:nvSpPr>
        <p:spPr>
          <a:xfrm>
            <a:off x="1792440" y="4800600"/>
            <a:ext cx="5486040" cy="566280"/>
          </a:xfrm>
          <a:prstGeom prst="rect">
            <a:avLst/>
          </a:prstGeom>
          <a:noFill/>
          <a:ln w="0">
            <a:noFill/>
          </a:ln>
        </p:spPr>
        <p:txBody>
          <a:bodyPr lIns="90360" tIns="45360" rIns="90360" bIns="45360" numCol="1" spcCol="0" anchor="b">
            <a:noAutofit/>
          </a:bodyPr>
          <a:lstStyle/>
          <a:p>
            <a:pPr indent="0">
              <a:lnSpc>
                <a:spcPct val="100000"/>
              </a:lnSpc>
              <a:buNone/>
            </a:pPr>
            <a:r>
              <a:rPr lang="pl-PL" sz="2000" b="1" u="none" strike="noStrike">
                <a:solidFill>
                  <a:schemeClr val="dk2"/>
                </a:solidFill>
                <a:uFillTx/>
                <a:latin typeface="Times New Roman"/>
              </a:rPr>
              <a:t>Kliknij, aby edytować styl</a:t>
            </a:r>
            <a:endParaRPr lang="pl-PL" sz="2000" b="0" u="none" strike="noStrike">
              <a:solidFill>
                <a:schemeClr val="dk1"/>
              </a:solidFill>
              <a:uFillTx/>
              <a:latin typeface="Times New Roman"/>
            </a:endParaRPr>
          </a:p>
        </p:txBody>
      </p:sp>
      <p:sp>
        <p:nvSpPr>
          <p:cNvPr id="259" name="PlaceHolder 2"/>
          <p:cNvSpPr>
            <a:spLocks noGrp="1"/>
          </p:cNvSpPr>
          <p:nvPr>
            <p:ph type="body"/>
          </p:nvPr>
        </p:nvSpPr>
        <p:spPr>
          <a:xfrm>
            <a:off x="1792440" y="612720"/>
            <a:ext cx="5486040" cy="4114440"/>
          </a:xfrm>
          <a:prstGeom prst="rect">
            <a:avLst/>
          </a:prstGeom>
          <a:noFill/>
          <a:ln w="0">
            <a:noFill/>
          </a:ln>
        </p:spPr>
        <p:txBody>
          <a:bodyPr lIns="90000" tIns="45000" rIns="90000" bIns="45000" anchor="t">
            <a:noAutofit/>
          </a:bodyPr>
          <a:lstStyle/>
          <a:p>
            <a:pPr marL="432000" indent="-324000">
              <a:spcBef>
                <a:spcPts val="1417"/>
              </a:spcBef>
              <a:buClr>
                <a:srgbClr val="000000"/>
              </a:buClr>
              <a:buSzPct val="45000"/>
              <a:buFont typeface="Wingdings" charset="2"/>
              <a:buChar char=""/>
            </a:pPr>
            <a:r>
              <a:rPr lang="pl-PL" sz="3200" b="0" u="none" strike="noStrike">
                <a:solidFill>
                  <a:schemeClr val="dk1"/>
                </a:solidFill>
                <a:uFillTx/>
                <a:latin typeface="Times New Roman"/>
              </a:rPr>
              <a:t>Kliknij, aby edytować format tekstu konspektu</a:t>
            </a:r>
          </a:p>
          <a:p>
            <a:pPr marL="864000" lvl="1" indent="-324000">
              <a:spcBef>
                <a:spcPts val="1134"/>
              </a:spcBef>
              <a:buClr>
                <a:srgbClr val="000000"/>
              </a:buClr>
              <a:buSzPct val="75000"/>
              <a:buFont typeface="Symbol" charset="2"/>
              <a:buChar char=""/>
            </a:pPr>
            <a:r>
              <a:rPr lang="pl-PL" sz="3200" b="0" u="none" strike="noStrike">
                <a:solidFill>
                  <a:schemeClr val="dk1"/>
                </a:solidFill>
                <a:uFillTx/>
                <a:latin typeface="Times New Roman"/>
              </a:rPr>
              <a:t>Drugi poziom konspektu</a:t>
            </a:r>
          </a:p>
          <a:p>
            <a:pPr marL="1296000" lvl="2" indent="-288000">
              <a:spcBef>
                <a:spcPts val="850"/>
              </a:spcBef>
              <a:buClr>
                <a:srgbClr val="000000"/>
              </a:buClr>
              <a:buSzPct val="45000"/>
              <a:buFont typeface="Wingdings" charset="2"/>
              <a:buChar char=""/>
            </a:pPr>
            <a:r>
              <a:rPr lang="pl-PL" sz="3200" b="0" u="none" strike="noStrike">
                <a:solidFill>
                  <a:schemeClr val="dk1"/>
                </a:solidFill>
                <a:uFillTx/>
                <a:latin typeface="Times New Roman"/>
              </a:rPr>
              <a:t>Trzeci poziom konspektu</a:t>
            </a:r>
          </a:p>
          <a:p>
            <a:pPr marL="1728000" lvl="3" indent="-216000">
              <a:spcBef>
                <a:spcPts val="567"/>
              </a:spcBef>
              <a:buClr>
                <a:srgbClr val="000000"/>
              </a:buClr>
              <a:buSzPct val="75000"/>
              <a:buFont typeface="Symbol" charset="2"/>
              <a:buChar char=""/>
            </a:pPr>
            <a:r>
              <a:rPr lang="pl-PL" sz="3200" b="0" u="none" strike="noStrike">
                <a:solidFill>
                  <a:schemeClr val="dk1"/>
                </a:solidFill>
                <a:uFillTx/>
                <a:latin typeface="Times New Roman"/>
              </a:rPr>
              <a:t>Czwarty poziom konspektu</a:t>
            </a:r>
          </a:p>
          <a:p>
            <a:pPr marL="2160000" lvl="4" indent="-216000">
              <a:spcBef>
                <a:spcPts val="283"/>
              </a:spcBef>
              <a:buClr>
                <a:srgbClr val="000000"/>
              </a:buClr>
              <a:buSzPct val="45000"/>
              <a:buFont typeface="Wingdings" charset="2"/>
              <a:buChar char=""/>
            </a:pPr>
            <a:r>
              <a:rPr lang="pl-PL" sz="3200" b="0" u="none" strike="noStrike">
                <a:solidFill>
                  <a:schemeClr val="dk1"/>
                </a:solidFill>
                <a:uFillTx/>
                <a:latin typeface="Times New Roman"/>
              </a:rPr>
              <a:t>Piąty poziom konspektu</a:t>
            </a:r>
          </a:p>
          <a:p>
            <a:pPr marL="2592000" lvl="5" indent="-216000">
              <a:spcBef>
                <a:spcPts val="283"/>
              </a:spcBef>
              <a:buClr>
                <a:srgbClr val="000000"/>
              </a:buClr>
              <a:buSzPct val="45000"/>
              <a:buFont typeface="Wingdings" charset="2"/>
              <a:buChar char=""/>
            </a:pPr>
            <a:r>
              <a:rPr lang="pl-PL" sz="3200" b="0" u="none" strike="noStrike">
                <a:solidFill>
                  <a:schemeClr val="dk1"/>
                </a:solidFill>
                <a:uFillTx/>
                <a:latin typeface="Times New Roman"/>
              </a:rPr>
              <a:t>Szósty poziom konspektu</a:t>
            </a:r>
          </a:p>
          <a:p>
            <a:pPr marL="3024000" lvl="6" indent="-216000">
              <a:spcBef>
                <a:spcPts val="283"/>
              </a:spcBef>
              <a:buClr>
                <a:srgbClr val="000000"/>
              </a:buClr>
              <a:buSzPct val="45000"/>
              <a:buFont typeface="Wingdings" charset="2"/>
              <a:buChar char=""/>
            </a:pPr>
            <a:r>
              <a:rPr lang="pl-PL" sz="3200" b="0" u="none" strike="noStrike">
                <a:solidFill>
                  <a:schemeClr val="dk1"/>
                </a:solidFill>
                <a:uFillTx/>
                <a:latin typeface="Times New Roman"/>
              </a:rPr>
              <a:t>Siódmy poziom konspektu</a:t>
            </a:r>
          </a:p>
        </p:txBody>
      </p:sp>
      <p:sp>
        <p:nvSpPr>
          <p:cNvPr id="260" name="PlaceHolder 3"/>
          <p:cNvSpPr>
            <a:spLocks noGrp="1"/>
          </p:cNvSpPr>
          <p:nvPr>
            <p:ph type="body"/>
          </p:nvPr>
        </p:nvSpPr>
        <p:spPr>
          <a:xfrm>
            <a:off x="1792440" y="5367240"/>
            <a:ext cx="5486040" cy="804600"/>
          </a:xfrm>
          <a:prstGeom prst="rect">
            <a:avLst/>
          </a:prstGeom>
          <a:noFill/>
          <a:ln w="0">
            <a:noFill/>
          </a:ln>
        </p:spPr>
        <p:txBody>
          <a:bodyPr lIns="90360" tIns="45360" rIns="90360" bIns="45360" numCol="1" spcCol="0" anchor="t">
            <a:noAutofit/>
          </a:bodyPr>
          <a:lstStyle/>
          <a:p>
            <a:pPr indent="0">
              <a:lnSpc>
                <a:spcPct val="100000"/>
              </a:lnSpc>
              <a:spcBef>
                <a:spcPts val="281"/>
              </a:spcBef>
              <a:buNone/>
              <a:tabLst>
                <a:tab pos="0" algn="l"/>
              </a:tabLst>
            </a:pPr>
            <a:r>
              <a:rPr lang="pl-PL" sz="1400" b="0" u="none" strike="noStrike">
                <a:solidFill>
                  <a:schemeClr val="dk1"/>
                </a:solidFill>
                <a:uFillTx/>
                <a:latin typeface="Times New Roman"/>
              </a:rPr>
              <a:t>Kliknij, aby edytować style wzorca tekstu</a:t>
            </a:r>
          </a:p>
        </p:txBody>
      </p:sp>
      <p:sp>
        <p:nvSpPr>
          <p:cNvPr id="261" name="PlaceHolder 4"/>
          <p:cNvSpPr>
            <a:spLocks noGrp="1"/>
          </p:cNvSpPr>
          <p:nvPr>
            <p:ph type="dt" idx="130"/>
          </p:nvPr>
        </p:nvSpPr>
        <p:spPr>
          <a:xfrm>
            <a:off x="685800" y="6248520"/>
            <a:ext cx="1904760" cy="456840"/>
          </a:xfrm>
          <a:prstGeom prst="rect">
            <a:avLst/>
          </a:prstGeom>
          <a:noFill/>
          <a:ln w="9360">
            <a:noFill/>
          </a:ln>
        </p:spPr>
        <p:txBody>
          <a:bodyPr lIns="90360" tIns="45360" rIns="90360" bIns="45360" numCol="1" spcCol="0" anchor="t">
            <a:noAutofit/>
          </a:bodyPr>
          <a:lstStyle>
            <a:lvl1pPr indent="0">
              <a:buNone/>
              <a:defRPr lang="pl-PL" sz="1400" b="0" u="none" strike="noStrike">
                <a:solidFill>
                  <a:srgbClr val="000000"/>
                </a:solidFill>
                <a:uFillTx/>
                <a:latin typeface="Times New Roman"/>
              </a:defRPr>
            </a:lvl1pPr>
          </a:lstStyle>
          <a:p>
            <a:pPr indent="0">
              <a:buNone/>
            </a:pPr>
            <a:r>
              <a:rPr lang="pl-PL" sz="1400" b="0" u="none" strike="noStrike">
                <a:solidFill>
                  <a:srgbClr val="000000"/>
                </a:solidFill>
                <a:uFillTx/>
                <a:latin typeface="Times New Roman"/>
              </a:rPr>
              <a:t>&lt;data/godzina&gt;</a:t>
            </a:r>
          </a:p>
        </p:txBody>
      </p:sp>
      <p:sp>
        <p:nvSpPr>
          <p:cNvPr id="262" name="PlaceHolder 5"/>
          <p:cNvSpPr>
            <a:spLocks noGrp="1"/>
          </p:cNvSpPr>
          <p:nvPr>
            <p:ph type="ftr" idx="131"/>
          </p:nvPr>
        </p:nvSpPr>
        <p:spPr>
          <a:xfrm>
            <a:off x="3124080" y="6248520"/>
            <a:ext cx="2895120" cy="456840"/>
          </a:xfrm>
          <a:prstGeom prst="rect">
            <a:avLst/>
          </a:prstGeom>
          <a:noFill/>
          <a:ln w="9360">
            <a:noFill/>
          </a:ln>
        </p:spPr>
        <p:txBody>
          <a:bodyPr lIns="90360" tIns="45360" rIns="90360" bIns="45360" numCol="1" spcCol="0" anchor="t">
            <a:noAutofit/>
          </a:bodyPr>
          <a:lstStyle>
            <a:lvl1pPr indent="0" algn="ctr">
              <a:buNone/>
              <a:defRPr lang="pl-PL" sz="1400" b="0" u="none" strike="noStrike">
                <a:solidFill>
                  <a:srgbClr val="000000"/>
                </a:solidFill>
                <a:uFillTx/>
                <a:latin typeface="Times New Roman"/>
              </a:defRPr>
            </a:lvl1pPr>
          </a:lstStyle>
          <a:p>
            <a:pPr indent="0" algn="ctr">
              <a:buNone/>
            </a:pPr>
            <a:r>
              <a:rPr lang="pl-PL" sz="1400" b="0" u="none" strike="noStrike">
                <a:solidFill>
                  <a:srgbClr val="000000"/>
                </a:solidFill>
                <a:uFillTx/>
                <a:latin typeface="Times New Roman"/>
              </a:rPr>
              <a:t>&lt;stopka&gt;</a:t>
            </a:r>
          </a:p>
        </p:txBody>
      </p:sp>
      <p:sp>
        <p:nvSpPr>
          <p:cNvPr id="263" name="PlaceHolder 6"/>
          <p:cNvSpPr>
            <a:spLocks noGrp="1"/>
          </p:cNvSpPr>
          <p:nvPr>
            <p:ph type="sldNum" idx="132"/>
          </p:nvPr>
        </p:nvSpPr>
        <p:spPr>
          <a:xfrm>
            <a:off x="6553080" y="6248520"/>
            <a:ext cx="1904760" cy="456840"/>
          </a:xfrm>
          <a:prstGeom prst="rect">
            <a:avLst/>
          </a:prstGeom>
          <a:noFill/>
          <a:ln w="9360">
            <a:noFill/>
          </a:ln>
        </p:spPr>
        <p:txBody>
          <a:bodyPr lIns="90360" tIns="45360" rIns="90360" bIns="45360" numCol="1" spcCol="0" anchor="t">
            <a:noAutofit/>
          </a:bodyPr>
          <a:lstStyle>
            <a:lvl1pPr marL="216000" indent="-216000" algn="r">
              <a:lnSpc>
                <a:spcPct val="100000"/>
              </a:lnSpc>
              <a:spcBef>
                <a:spcPts val="281"/>
              </a:spcBef>
              <a:buClr>
                <a:srgbClr val="000000"/>
              </a:buClr>
              <a:buFont typeface="Symbol" charset="2"/>
              <a:buChar char=""/>
              <a:defRPr lang="pl-PL" sz="1400" b="0" u="none" strike="noStrike">
                <a:solidFill>
                  <a:srgbClr val="000000"/>
                </a:solidFill>
                <a:uFillTx/>
                <a:latin typeface="Times New Roman"/>
              </a:defRPr>
            </a:lvl1pPr>
          </a:lstStyle>
          <a:p>
            <a:pPr marL="216000" indent="-216000" algn="r">
              <a:lnSpc>
                <a:spcPct val="100000"/>
              </a:lnSpc>
              <a:spcBef>
                <a:spcPts val="281"/>
              </a:spcBef>
              <a:buClr>
                <a:srgbClr val="000000"/>
              </a:buClr>
              <a:buFont typeface="Symbol" charset="2"/>
              <a:buChar char=""/>
            </a:pPr>
            <a:fld id="{6214A335-EBDD-4FE6-B783-69B83F250CC7}" type="slidenum">
              <a:rPr lang="pl-PL" sz="1400" b="0" u="none" strike="noStrike">
                <a:solidFill>
                  <a:srgbClr val="000000"/>
                </a:solidFill>
                <a:uFillTx/>
                <a:latin typeface="Times New Roman"/>
              </a:rPr>
              <a:t>‹#›</a:t>
            </a:fld>
            <a:endParaRPr lang="pl-PL" sz="1400" b="0" u="none" strike="noStrik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735" r:id="rId1"/>
  </p:sldLayoutIdLst>
  <p:txStyles>
    <p:titleStyle/>
    <p:bodyStyle/>
    <p:otherStyle/>
  </p:txStyles>
</p:sldMaster>
</file>

<file path=ppt/slideMasters/slideMaster45.xml><?xml version="1.0" encoding="utf-8"?>
<p:sldMaster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264" name="PlaceHolder 1"/>
          <p:cNvSpPr>
            <a:spLocks noGrp="1"/>
          </p:cNvSpPr>
          <p:nvPr>
            <p:ph type="title"/>
          </p:nvPr>
        </p:nvSpPr>
        <p:spPr>
          <a:xfrm>
            <a:off x="685800" y="2130480"/>
            <a:ext cx="7772040" cy="1469520"/>
          </a:xfrm>
          <a:prstGeom prst="rect">
            <a:avLst/>
          </a:prstGeom>
          <a:noFill/>
          <a:ln w="0">
            <a:noFill/>
          </a:ln>
        </p:spPr>
        <p:txBody>
          <a:bodyPr lIns="91080" tIns="45720" rIns="91080" bIns="45720" numCol="1" spcCol="0" anchor="ctr">
            <a:noAutofit/>
          </a:bodyPr>
          <a:lstStyle/>
          <a:p>
            <a:pPr indent="0" algn="ctr">
              <a:lnSpc>
                <a:spcPct val="100000"/>
              </a:lnSpc>
              <a:buNone/>
            </a:pPr>
            <a:r>
              <a:rPr lang="pl-PL" sz="4400" b="0" u="none" strike="noStrike">
                <a:solidFill>
                  <a:schemeClr val="dk2"/>
                </a:solidFill>
                <a:uFillTx/>
                <a:latin typeface="Times New Roman"/>
              </a:rPr>
              <a:t>Kliknij, aby edytować styl</a:t>
            </a:r>
            <a:endParaRPr lang="pl-PL" sz="4400" b="0" u="none" strike="noStrike">
              <a:solidFill>
                <a:schemeClr val="dk1"/>
              </a:solidFill>
              <a:uFillTx/>
              <a:latin typeface="Times New Roman"/>
            </a:endParaRPr>
          </a:p>
        </p:txBody>
      </p:sp>
      <p:sp>
        <p:nvSpPr>
          <p:cNvPr id="265" name="PlaceHolder 2"/>
          <p:cNvSpPr>
            <a:spLocks noGrp="1"/>
          </p:cNvSpPr>
          <p:nvPr>
            <p:ph type="dt" idx="133"/>
          </p:nvPr>
        </p:nvSpPr>
        <p:spPr>
          <a:xfrm>
            <a:off x="685800" y="6248520"/>
            <a:ext cx="1904760" cy="456840"/>
          </a:xfrm>
          <a:prstGeom prst="rect">
            <a:avLst/>
          </a:prstGeom>
          <a:noFill/>
          <a:ln w="9360">
            <a:noFill/>
          </a:ln>
        </p:spPr>
        <p:txBody>
          <a:bodyPr lIns="91080" tIns="45720" rIns="91080" bIns="45720" numCol="1" spcCol="0" anchor="t">
            <a:noAutofit/>
          </a:bodyPr>
          <a:lstStyle>
            <a:lvl1pPr indent="0">
              <a:buNone/>
              <a:defRPr lang="pl-PL" sz="1400" b="0" u="none" strike="noStrike">
                <a:solidFill>
                  <a:srgbClr val="000000"/>
                </a:solidFill>
                <a:uFillTx/>
                <a:latin typeface="Times New Roman"/>
              </a:defRPr>
            </a:lvl1pPr>
          </a:lstStyle>
          <a:p>
            <a:pPr indent="0">
              <a:buNone/>
            </a:pPr>
            <a:r>
              <a:rPr lang="pl-PL" sz="1400" b="0" u="none" strike="noStrike">
                <a:solidFill>
                  <a:srgbClr val="000000"/>
                </a:solidFill>
                <a:uFillTx/>
                <a:latin typeface="Times New Roman"/>
              </a:rPr>
              <a:t>&lt;data/godzina&gt;</a:t>
            </a:r>
          </a:p>
        </p:txBody>
      </p:sp>
      <p:sp>
        <p:nvSpPr>
          <p:cNvPr id="266" name="PlaceHolder 3"/>
          <p:cNvSpPr>
            <a:spLocks noGrp="1"/>
          </p:cNvSpPr>
          <p:nvPr>
            <p:ph type="ftr" idx="134"/>
          </p:nvPr>
        </p:nvSpPr>
        <p:spPr>
          <a:xfrm>
            <a:off x="3124080" y="6248520"/>
            <a:ext cx="2895120" cy="456840"/>
          </a:xfrm>
          <a:prstGeom prst="rect">
            <a:avLst/>
          </a:prstGeom>
          <a:noFill/>
          <a:ln w="9360">
            <a:noFill/>
          </a:ln>
        </p:spPr>
        <p:txBody>
          <a:bodyPr lIns="91080" tIns="45720" rIns="91080" bIns="45720" numCol="1" spcCol="0" anchor="t">
            <a:noAutofit/>
          </a:bodyPr>
          <a:lstStyle>
            <a:lvl1pPr indent="0" algn="ctr">
              <a:buNone/>
              <a:defRPr lang="pl-PL" sz="1400" b="0" u="none" strike="noStrike">
                <a:solidFill>
                  <a:srgbClr val="000000"/>
                </a:solidFill>
                <a:uFillTx/>
                <a:latin typeface="Times New Roman"/>
              </a:defRPr>
            </a:lvl1pPr>
          </a:lstStyle>
          <a:p>
            <a:pPr indent="0" algn="ctr">
              <a:buNone/>
            </a:pPr>
            <a:r>
              <a:rPr lang="pl-PL" sz="1400" b="0" u="none" strike="noStrike">
                <a:solidFill>
                  <a:srgbClr val="000000"/>
                </a:solidFill>
                <a:uFillTx/>
                <a:latin typeface="Times New Roman"/>
              </a:rPr>
              <a:t>&lt;stopka&gt;</a:t>
            </a:r>
          </a:p>
        </p:txBody>
      </p:sp>
      <p:sp>
        <p:nvSpPr>
          <p:cNvPr id="267" name="PlaceHolder 4"/>
          <p:cNvSpPr>
            <a:spLocks noGrp="1"/>
          </p:cNvSpPr>
          <p:nvPr>
            <p:ph type="sldNum" idx="135"/>
          </p:nvPr>
        </p:nvSpPr>
        <p:spPr>
          <a:xfrm>
            <a:off x="6553080" y="6248520"/>
            <a:ext cx="1904760" cy="456840"/>
          </a:xfrm>
          <a:prstGeom prst="rect">
            <a:avLst/>
          </a:prstGeom>
          <a:noFill/>
          <a:ln w="9360">
            <a:noFill/>
          </a:ln>
        </p:spPr>
        <p:txBody>
          <a:bodyPr lIns="91080" tIns="45720" rIns="91080" bIns="45720" numCol="1" spcCol="0" anchor="t">
            <a:noAutofit/>
          </a:bodyPr>
          <a:lstStyle>
            <a:lvl1pPr indent="0" algn="r">
              <a:lnSpc>
                <a:spcPct val="100000"/>
              </a:lnSpc>
              <a:buNone/>
              <a:defRPr lang="pl-PL" sz="1400" b="0" u="none" strike="noStrike">
                <a:solidFill>
                  <a:srgbClr val="000000"/>
                </a:solidFill>
                <a:uFillTx/>
                <a:latin typeface="Times New Roman"/>
              </a:defRPr>
            </a:lvl1pPr>
          </a:lstStyle>
          <a:p>
            <a:pPr indent="0" algn="r">
              <a:lnSpc>
                <a:spcPct val="100000"/>
              </a:lnSpc>
              <a:buNone/>
            </a:pPr>
            <a:fld id="{C7938BF4-AD2A-415F-B871-73885F136BAA}" type="slidenum">
              <a:rPr lang="pl-PL" sz="1400" b="0" u="none" strike="noStrike">
                <a:solidFill>
                  <a:srgbClr val="000000"/>
                </a:solidFill>
                <a:uFillTx/>
                <a:latin typeface="Times New Roman"/>
              </a:rPr>
              <a:t>‹#›</a:t>
            </a:fld>
            <a:endParaRPr lang="pl-PL" sz="1400" b="0" u="none" strike="noStrik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737" r:id="rId1"/>
  </p:sldLayoutIdLst>
  <p:txStyles>
    <p:titleStyle/>
    <p:bodyStyle/>
    <p:otherStyle/>
  </p:txStyles>
</p:sldMaster>
</file>

<file path=ppt/slideMasters/slideMaster46.xml><?xml version="1.0" encoding="utf-8"?>
<p:sldMaster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270" name="PlaceHolder 1"/>
          <p:cNvSpPr>
            <a:spLocks noGrp="1"/>
          </p:cNvSpPr>
          <p:nvPr>
            <p:ph type="title"/>
          </p:nvPr>
        </p:nvSpPr>
        <p:spPr>
          <a:xfrm>
            <a:off x="685800" y="609480"/>
            <a:ext cx="7772040" cy="1142640"/>
          </a:xfrm>
          <a:prstGeom prst="rect">
            <a:avLst/>
          </a:prstGeom>
          <a:noFill/>
          <a:ln w="0">
            <a:noFill/>
          </a:ln>
        </p:spPr>
        <p:txBody>
          <a:bodyPr lIns="91080" tIns="45720" rIns="91080" bIns="45720" numCol="1" spcCol="0" anchor="ctr">
            <a:noAutofit/>
          </a:bodyPr>
          <a:lstStyle/>
          <a:p>
            <a:pPr indent="0" algn="ctr">
              <a:lnSpc>
                <a:spcPct val="100000"/>
              </a:lnSpc>
              <a:buNone/>
            </a:pPr>
            <a:r>
              <a:rPr lang="pl-PL" sz="4400" b="0" u="none" strike="noStrike">
                <a:solidFill>
                  <a:schemeClr val="dk2"/>
                </a:solidFill>
                <a:uFillTx/>
                <a:latin typeface="Times New Roman"/>
              </a:rPr>
              <a:t>Kliknij, aby edytować styl</a:t>
            </a:r>
            <a:endParaRPr lang="pl-PL" sz="4400" b="0" u="none" strike="noStrike">
              <a:solidFill>
                <a:schemeClr val="dk1"/>
              </a:solidFill>
              <a:uFillTx/>
              <a:latin typeface="Times New Roman"/>
            </a:endParaRPr>
          </a:p>
        </p:txBody>
      </p:sp>
      <p:sp>
        <p:nvSpPr>
          <p:cNvPr id="271" name="PlaceHolder 2"/>
          <p:cNvSpPr>
            <a:spLocks noGrp="1"/>
          </p:cNvSpPr>
          <p:nvPr>
            <p:ph type="body"/>
          </p:nvPr>
        </p:nvSpPr>
        <p:spPr>
          <a:xfrm>
            <a:off x="685800" y="1981080"/>
            <a:ext cx="7772040" cy="4114440"/>
          </a:xfrm>
          <a:prstGeom prst="rect">
            <a:avLst/>
          </a:prstGeom>
          <a:noFill/>
          <a:ln w="0">
            <a:noFill/>
          </a:ln>
        </p:spPr>
        <p:txBody>
          <a:bodyPr vert="eaVert" lIns="91080" tIns="45720" rIns="91080" bIns="45720" numCol="1" spcCol="0" anchor="t">
            <a:noAutofit/>
          </a:bodyPr>
          <a:lstStyle/>
          <a:p>
            <a:pPr marL="341280" indent="-341280">
              <a:lnSpc>
                <a:spcPct val="100000"/>
              </a:lnSpc>
              <a:spcBef>
                <a:spcPts val="641"/>
              </a:spcBef>
              <a:buClr>
                <a:srgbClr val="000000"/>
              </a:buClr>
              <a:buFont typeface="Symbol" charset="2"/>
              <a:buChar char=""/>
            </a:pPr>
            <a:r>
              <a:rPr lang="pl-PL" sz="3200" b="0" u="none" strike="noStrike">
                <a:solidFill>
                  <a:schemeClr val="dk1"/>
                </a:solidFill>
                <a:uFillTx/>
                <a:latin typeface="Times New Roman"/>
              </a:rPr>
              <a:t>Kliknij, aby edytować style wzorca tekstu</a:t>
            </a:r>
          </a:p>
          <a:p>
            <a:pPr marL="739800" lvl="1" indent="-284400">
              <a:lnSpc>
                <a:spcPct val="100000"/>
              </a:lnSpc>
              <a:spcBef>
                <a:spcPts val="561"/>
              </a:spcBef>
              <a:buClr>
                <a:srgbClr val="000000"/>
              </a:buClr>
              <a:buFont typeface="Symbol" charset="2"/>
              <a:buChar char=""/>
            </a:pPr>
            <a:r>
              <a:rPr lang="pl-PL" sz="2800" b="0" u="none" strike="noStrike">
                <a:solidFill>
                  <a:schemeClr val="dk1"/>
                </a:solidFill>
                <a:uFillTx/>
                <a:latin typeface="Times New Roman"/>
              </a:rPr>
              <a:t>Drugi poziom</a:t>
            </a:r>
          </a:p>
          <a:p>
            <a:pPr marL="1137960" lvl="2" indent="-227520">
              <a:lnSpc>
                <a:spcPct val="100000"/>
              </a:lnSpc>
              <a:spcBef>
                <a:spcPts val="479"/>
              </a:spcBef>
              <a:buClr>
                <a:srgbClr val="000000"/>
              </a:buClr>
              <a:buFont typeface="Symbol" charset="2"/>
              <a:buChar char=""/>
            </a:pPr>
            <a:r>
              <a:rPr lang="pl-PL" sz="2400" b="0" u="none" strike="noStrike">
                <a:solidFill>
                  <a:schemeClr val="dk1"/>
                </a:solidFill>
                <a:uFillTx/>
                <a:latin typeface="Times New Roman"/>
              </a:rPr>
              <a:t>Trzeci poziom</a:t>
            </a:r>
          </a:p>
          <a:p>
            <a:pPr marL="1593360" lvl="3" indent="-227520">
              <a:lnSpc>
                <a:spcPct val="100000"/>
              </a:lnSpc>
              <a:spcBef>
                <a:spcPts val="400"/>
              </a:spcBef>
              <a:buClr>
                <a:srgbClr val="000000"/>
              </a:buClr>
              <a:buFont typeface="Symbol" charset="2"/>
              <a:buChar char=""/>
            </a:pPr>
            <a:r>
              <a:rPr lang="pl-PL" sz="2000" b="0" u="none" strike="noStrike">
                <a:solidFill>
                  <a:schemeClr val="dk1"/>
                </a:solidFill>
                <a:uFillTx/>
                <a:latin typeface="Times New Roman"/>
              </a:rPr>
              <a:t>Czwarty poziom</a:t>
            </a:r>
          </a:p>
          <a:p>
            <a:pPr marL="2048400" lvl="4" indent="-227520">
              <a:lnSpc>
                <a:spcPct val="100000"/>
              </a:lnSpc>
              <a:spcBef>
                <a:spcPts val="400"/>
              </a:spcBef>
              <a:buClr>
                <a:srgbClr val="000000"/>
              </a:buClr>
              <a:buFont typeface="OpenSymbol"/>
              <a:buChar char="»"/>
            </a:pPr>
            <a:r>
              <a:rPr lang="pl-PL" sz="2000" b="0" u="none" strike="noStrike">
                <a:solidFill>
                  <a:schemeClr val="dk1"/>
                </a:solidFill>
                <a:uFillTx/>
                <a:latin typeface="Times New Roman"/>
              </a:rPr>
              <a:t>Piąty poziom</a:t>
            </a:r>
          </a:p>
        </p:txBody>
      </p:sp>
      <p:sp>
        <p:nvSpPr>
          <p:cNvPr id="272" name="PlaceHolder 3"/>
          <p:cNvSpPr>
            <a:spLocks noGrp="1"/>
          </p:cNvSpPr>
          <p:nvPr>
            <p:ph type="dt" idx="136"/>
          </p:nvPr>
        </p:nvSpPr>
        <p:spPr>
          <a:xfrm>
            <a:off x="685800" y="6248520"/>
            <a:ext cx="1904760" cy="456840"/>
          </a:xfrm>
          <a:prstGeom prst="rect">
            <a:avLst/>
          </a:prstGeom>
          <a:noFill/>
          <a:ln w="9360">
            <a:noFill/>
          </a:ln>
        </p:spPr>
        <p:txBody>
          <a:bodyPr lIns="91080" tIns="45720" rIns="91080" bIns="45720" numCol="1" spcCol="0" anchor="t">
            <a:noAutofit/>
          </a:bodyPr>
          <a:lstStyle>
            <a:lvl1pPr indent="0">
              <a:buNone/>
              <a:defRPr lang="pl-PL" sz="1400" b="0" u="none" strike="noStrike">
                <a:solidFill>
                  <a:srgbClr val="000000"/>
                </a:solidFill>
                <a:uFillTx/>
                <a:latin typeface="Times New Roman"/>
              </a:defRPr>
            </a:lvl1pPr>
          </a:lstStyle>
          <a:p>
            <a:pPr indent="0">
              <a:buNone/>
            </a:pPr>
            <a:r>
              <a:rPr lang="pl-PL" sz="1400" b="0" u="none" strike="noStrike">
                <a:solidFill>
                  <a:srgbClr val="000000"/>
                </a:solidFill>
                <a:uFillTx/>
                <a:latin typeface="Times New Roman"/>
              </a:rPr>
              <a:t>&lt;data/godzina&gt;</a:t>
            </a:r>
          </a:p>
        </p:txBody>
      </p:sp>
      <p:sp>
        <p:nvSpPr>
          <p:cNvPr id="273" name="PlaceHolder 4"/>
          <p:cNvSpPr>
            <a:spLocks noGrp="1"/>
          </p:cNvSpPr>
          <p:nvPr>
            <p:ph type="ftr" idx="137"/>
          </p:nvPr>
        </p:nvSpPr>
        <p:spPr>
          <a:xfrm>
            <a:off x="3124080" y="6248520"/>
            <a:ext cx="2895120" cy="456840"/>
          </a:xfrm>
          <a:prstGeom prst="rect">
            <a:avLst/>
          </a:prstGeom>
          <a:noFill/>
          <a:ln w="9360">
            <a:noFill/>
          </a:ln>
        </p:spPr>
        <p:txBody>
          <a:bodyPr lIns="91080" tIns="45720" rIns="91080" bIns="45720" numCol="1" spcCol="0" anchor="t">
            <a:noAutofit/>
          </a:bodyPr>
          <a:lstStyle>
            <a:lvl1pPr indent="0" algn="ctr">
              <a:buNone/>
              <a:defRPr lang="pl-PL" sz="1400" b="0" u="none" strike="noStrike">
                <a:solidFill>
                  <a:srgbClr val="000000"/>
                </a:solidFill>
                <a:uFillTx/>
                <a:latin typeface="Times New Roman"/>
              </a:defRPr>
            </a:lvl1pPr>
          </a:lstStyle>
          <a:p>
            <a:pPr indent="0" algn="ctr">
              <a:buNone/>
            </a:pPr>
            <a:r>
              <a:rPr lang="pl-PL" sz="1400" b="0" u="none" strike="noStrike">
                <a:solidFill>
                  <a:srgbClr val="000000"/>
                </a:solidFill>
                <a:uFillTx/>
                <a:latin typeface="Times New Roman"/>
              </a:rPr>
              <a:t>&lt;stopka&gt;</a:t>
            </a:r>
          </a:p>
        </p:txBody>
      </p:sp>
      <p:sp>
        <p:nvSpPr>
          <p:cNvPr id="274" name="PlaceHolder 5"/>
          <p:cNvSpPr>
            <a:spLocks noGrp="1"/>
          </p:cNvSpPr>
          <p:nvPr>
            <p:ph type="sldNum" idx="138"/>
          </p:nvPr>
        </p:nvSpPr>
        <p:spPr>
          <a:xfrm>
            <a:off x="6553080" y="6248520"/>
            <a:ext cx="1904760" cy="456840"/>
          </a:xfrm>
          <a:prstGeom prst="rect">
            <a:avLst/>
          </a:prstGeom>
          <a:noFill/>
          <a:ln w="9360">
            <a:noFill/>
          </a:ln>
        </p:spPr>
        <p:txBody>
          <a:bodyPr lIns="91080" tIns="45720" rIns="91080" bIns="45720" numCol="1" spcCol="0" anchor="t">
            <a:noAutofit/>
          </a:bodyPr>
          <a:lstStyle>
            <a:lvl1pPr indent="0" algn="r">
              <a:lnSpc>
                <a:spcPct val="100000"/>
              </a:lnSpc>
              <a:buNone/>
              <a:defRPr lang="pl-PL" sz="1400" b="0" u="none" strike="noStrike">
                <a:solidFill>
                  <a:srgbClr val="000000"/>
                </a:solidFill>
                <a:uFillTx/>
                <a:latin typeface="Times New Roman"/>
              </a:defRPr>
            </a:lvl1pPr>
          </a:lstStyle>
          <a:p>
            <a:pPr indent="0" algn="r">
              <a:lnSpc>
                <a:spcPct val="100000"/>
              </a:lnSpc>
              <a:buNone/>
            </a:pPr>
            <a:fld id="{85CE4376-2C13-4A9D-97E8-5C63D60561AF}" type="slidenum">
              <a:rPr lang="pl-PL" sz="1400" b="0" u="none" strike="noStrike">
                <a:solidFill>
                  <a:srgbClr val="000000"/>
                </a:solidFill>
                <a:uFillTx/>
                <a:latin typeface="Times New Roman"/>
              </a:rPr>
              <a:t>‹#›</a:t>
            </a:fld>
            <a:endParaRPr lang="pl-PL" sz="1400" b="0" u="none" strike="noStrik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739" r:id="rId1"/>
  </p:sldLayoutIdLst>
  <p:txStyles>
    <p:titleStyle/>
    <p:bodyStyle/>
    <p:otherStyle/>
  </p:txStyles>
</p:sldMaster>
</file>

<file path=ppt/slideMasters/slideMaster47.xml><?xml version="1.0" encoding="utf-8"?>
<p:sldMaster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275" name="PlaceHolder 1"/>
          <p:cNvSpPr>
            <a:spLocks noGrp="1"/>
          </p:cNvSpPr>
          <p:nvPr>
            <p:ph type="title"/>
          </p:nvPr>
        </p:nvSpPr>
        <p:spPr>
          <a:xfrm>
            <a:off x="6515280" y="609480"/>
            <a:ext cx="1942920" cy="5486040"/>
          </a:xfrm>
          <a:prstGeom prst="rect">
            <a:avLst/>
          </a:prstGeom>
          <a:noFill/>
          <a:ln w="0">
            <a:noFill/>
          </a:ln>
        </p:spPr>
        <p:txBody>
          <a:bodyPr vert="eaVert" lIns="91080" tIns="45720" rIns="91080" bIns="45720" numCol="1" spcCol="0" anchor="ctr">
            <a:noAutofit/>
          </a:bodyPr>
          <a:lstStyle/>
          <a:p>
            <a:pPr indent="0" algn="ctr">
              <a:lnSpc>
                <a:spcPct val="100000"/>
              </a:lnSpc>
              <a:buNone/>
            </a:pPr>
            <a:r>
              <a:rPr lang="pl-PL" sz="4400" b="0" u="none" strike="noStrike">
                <a:solidFill>
                  <a:schemeClr val="dk2"/>
                </a:solidFill>
                <a:uFillTx/>
                <a:latin typeface="Times New Roman"/>
              </a:rPr>
              <a:t>Kliknij, aby edytować styl</a:t>
            </a:r>
            <a:endParaRPr lang="pl-PL" sz="4400" b="0" u="none" strike="noStrike">
              <a:solidFill>
                <a:schemeClr val="dk1"/>
              </a:solidFill>
              <a:uFillTx/>
              <a:latin typeface="Times New Roman"/>
            </a:endParaRPr>
          </a:p>
        </p:txBody>
      </p:sp>
      <p:sp>
        <p:nvSpPr>
          <p:cNvPr id="276" name="PlaceHolder 2"/>
          <p:cNvSpPr>
            <a:spLocks noGrp="1"/>
          </p:cNvSpPr>
          <p:nvPr>
            <p:ph type="body"/>
          </p:nvPr>
        </p:nvSpPr>
        <p:spPr>
          <a:xfrm>
            <a:off x="685800" y="609480"/>
            <a:ext cx="5676480" cy="5486040"/>
          </a:xfrm>
          <a:prstGeom prst="rect">
            <a:avLst/>
          </a:prstGeom>
          <a:noFill/>
          <a:ln w="0">
            <a:noFill/>
          </a:ln>
        </p:spPr>
        <p:txBody>
          <a:bodyPr vert="eaVert" lIns="91080" tIns="45720" rIns="91080" bIns="45720" numCol="1" spcCol="0" anchor="t">
            <a:noAutofit/>
          </a:bodyPr>
          <a:lstStyle/>
          <a:p>
            <a:pPr marL="341280" indent="-341280">
              <a:lnSpc>
                <a:spcPct val="100000"/>
              </a:lnSpc>
              <a:spcBef>
                <a:spcPts val="641"/>
              </a:spcBef>
              <a:buClr>
                <a:srgbClr val="000000"/>
              </a:buClr>
              <a:buFont typeface="Symbol" charset="2"/>
              <a:buChar char=""/>
            </a:pPr>
            <a:r>
              <a:rPr lang="pl-PL" sz="3200" b="0" u="none" strike="noStrike">
                <a:solidFill>
                  <a:schemeClr val="dk1"/>
                </a:solidFill>
                <a:uFillTx/>
                <a:latin typeface="Times New Roman"/>
              </a:rPr>
              <a:t>Kliknij, aby edytować style wzorca tekstu</a:t>
            </a:r>
          </a:p>
          <a:p>
            <a:pPr marL="739800" lvl="1" indent="-284400">
              <a:lnSpc>
                <a:spcPct val="100000"/>
              </a:lnSpc>
              <a:spcBef>
                <a:spcPts val="561"/>
              </a:spcBef>
              <a:buClr>
                <a:srgbClr val="000000"/>
              </a:buClr>
              <a:buFont typeface="Symbol" charset="2"/>
              <a:buChar char=""/>
            </a:pPr>
            <a:r>
              <a:rPr lang="pl-PL" sz="2800" b="0" u="none" strike="noStrike">
                <a:solidFill>
                  <a:schemeClr val="dk1"/>
                </a:solidFill>
                <a:uFillTx/>
                <a:latin typeface="Times New Roman"/>
              </a:rPr>
              <a:t>Drugi poziom</a:t>
            </a:r>
          </a:p>
          <a:p>
            <a:pPr marL="1137960" lvl="2" indent="-227520">
              <a:lnSpc>
                <a:spcPct val="100000"/>
              </a:lnSpc>
              <a:spcBef>
                <a:spcPts val="479"/>
              </a:spcBef>
              <a:buClr>
                <a:srgbClr val="000000"/>
              </a:buClr>
              <a:buFont typeface="Symbol" charset="2"/>
              <a:buChar char=""/>
            </a:pPr>
            <a:r>
              <a:rPr lang="pl-PL" sz="2400" b="0" u="none" strike="noStrike">
                <a:solidFill>
                  <a:schemeClr val="dk1"/>
                </a:solidFill>
                <a:uFillTx/>
                <a:latin typeface="Times New Roman"/>
              </a:rPr>
              <a:t>Trzeci poziom</a:t>
            </a:r>
          </a:p>
          <a:p>
            <a:pPr marL="1593360" lvl="3" indent="-227520">
              <a:lnSpc>
                <a:spcPct val="100000"/>
              </a:lnSpc>
              <a:spcBef>
                <a:spcPts val="400"/>
              </a:spcBef>
              <a:buClr>
                <a:srgbClr val="000000"/>
              </a:buClr>
              <a:buFont typeface="Symbol" charset="2"/>
              <a:buChar char=""/>
            </a:pPr>
            <a:r>
              <a:rPr lang="pl-PL" sz="2000" b="0" u="none" strike="noStrike">
                <a:solidFill>
                  <a:schemeClr val="dk1"/>
                </a:solidFill>
                <a:uFillTx/>
                <a:latin typeface="Times New Roman"/>
              </a:rPr>
              <a:t>Czwarty poziom</a:t>
            </a:r>
          </a:p>
          <a:p>
            <a:pPr marL="2048400" lvl="4" indent="-227520">
              <a:lnSpc>
                <a:spcPct val="100000"/>
              </a:lnSpc>
              <a:spcBef>
                <a:spcPts val="400"/>
              </a:spcBef>
              <a:buClr>
                <a:srgbClr val="000000"/>
              </a:buClr>
              <a:buFont typeface="OpenSymbol"/>
              <a:buChar char="»"/>
            </a:pPr>
            <a:r>
              <a:rPr lang="pl-PL" sz="2000" b="0" u="none" strike="noStrike">
                <a:solidFill>
                  <a:schemeClr val="dk1"/>
                </a:solidFill>
                <a:uFillTx/>
                <a:latin typeface="Times New Roman"/>
              </a:rPr>
              <a:t>Piąty poziom</a:t>
            </a:r>
          </a:p>
        </p:txBody>
      </p:sp>
      <p:sp>
        <p:nvSpPr>
          <p:cNvPr id="277" name="PlaceHolder 3"/>
          <p:cNvSpPr>
            <a:spLocks noGrp="1"/>
          </p:cNvSpPr>
          <p:nvPr>
            <p:ph type="dt" idx="139"/>
          </p:nvPr>
        </p:nvSpPr>
        <p:spPr>
          <a:xfrm>
            <a:off x="685800" y="6248520"/>
            <a:ext cx="1904760" cy="456840"/>
          </a:xfrm>
          <a:prstGeom prst="rect">
            <a:avLst/>
          </a:prstGeom>
          <a:noFill/>
          <a:ln w="9360">
            <a:noFill/>
          </a:ln>
        </p:spPr>
        <p:txBody>
          <a:bodyPr lIns="91080" tIns="45720" rIns="91080" bIns="45720" numCol="1" spcCol="0" anchor="t">
            <a:noAutofit/>
          </a:bodyPr>
          <a:lstStyle>
            <a:lvl1pPr indent="0">
              <a:buNone/>
              <a:defRPr lang="pl-PL" sz="1400" b="0" u="none" strike="noStrike">
                <a:solidFill>
                  <a:srgbClr val="000000"/>
                </a:solidFill>
                <a:uFillTx/>
                <a:latin typeface="Times New Roman"/>
              </a:defRPr>
            </a:lvl1pPr>
          </a:lstStyle>
          <a:p>
            <a:pPr indent="0">
              <a:buNone/>
            </a:pPr>
            <a:r>
              <a:rPr lang="pl-PL" sz="1400" b="0" u="none" strike="noStrike">
                <a:solidFill>
                  <a:srgbClr val="000000"/>
                </a:solidFill>
                <a:uFillTx/>
                <a:latin typeface="Times New Roman"/>
              </a:rPr>
              <a:t>&lt;data/godzina&gt;</a:t>
            </a:r>
          </a:p>
        </p:txBody>
      </p:sp>
      <p:sp>
        <p:nvSpPr>
          <p:cNvPr id="278" name="PlaceHolder 4"/>
          <p:cNvSpPr>
            <a:spLocks noGrp="1"/>
          </p:cNvSpPr>
          <p:nvPr>
            <p:ph type="ftr" idx="140"/>
          </p:nvPr>
        </p:nvSpPr>
        <p:spPr>
          <a:xfrm>
            <a:off x="3124080" y="6248520"/>
            <a:ext cx="2895120" cy="456840"/>
          </a:xfrm>
          <a:prstGeom prst="rect">
            <a:avLst/>
          </a:prstGeom>
          <a:noFill/>
          <a:ln w="9360">
            <a:noFill/>
          </a:ln>
        </p:spPr>
        <p:txBody>
          <a:bodyPr lIns="91080" tIns="45720" rIns="91080" bIns="45720" numCol="1" spcCol="0" anchor="t">
            <a:noAutofit/>
          </a:bodyPr>
          <a:lstStyle>
            <a:lvl1pPr indent="0" algn="ctr">
              <a:buNone/>
              <a:defRPr lang="pl-PL" sz="1400" b="0" u="none" strike="noStrike">
                <a:solidFill>
                  <a:srgbClr val="000000"/>
                </a:solidFill>
                <a:uFillTx/>
                <a:latin typeface="Times New Roman"/>
              </a:defRPr>
            </a:lvl1pPr>
          </a:lstStyle>
          <a:p>
            <a:pPr indent="0" algn="ctr">
              <a:buNone/>
            </a:pPr>
            <a:r>
              <a:rPr lang="pl-PL" sz="1400" b="0" u="none" strike="noStrike">
                <a:solidFill>
                  <a:srgbClr val="000000"/>
                </a:solidFill>
                <a:uFillTx/>
                <a:latin typeface="Times New Roman"/>
              </a:rPr>
              <a:t>&lt;stopka&gt;</a:t>
            </a:r>
          </a:p>
        </p:txBody>
      </p:sp>
      <p:sp>
        <p:nvSpPr>
          <p:cNvPr id="279" name="PlaceHolder 5"/>
          <p:cNvSpPr>
            <a:spLocks noGrp="1"/>
          </p:cNvSpPr>
          <p:nvPr>
            <p:ph type="sldNum" idx="141"/>
          </p:nvPr>
        </p:nvSpPr>
        <p:spPr>
          <a:xfrm>
            <a:off x="6553080" y="6248520"/>
            <a:ext cx="1904760" cy="456840"/>
          </a:xfrm>
          <a:prstGeom prst="rect">
            <a:avLst/>
          </a:prstGeom>
          <a:noFill/>
          <a:ln w="9360">
            <a:noFill/>
          </a:ln>
        </p:spPr>
        <p:txBody>
          <a:bodyPr lIns="91080" tIns="45720" rIns="91080" bIns="45720" numCol="1" spcCol="0" anchor="t">
            <a:noAutofit/>
          </a:bodyPr>
          <a:lstStyle>
            <a:lvl1pPr indent="0" algn="r">
              <a:lnSpc>
                <a:spcPct val="100000"/>
              </a:lnSpc>
              <a:buNone/>
              <a:defRPr lang="pl-PL" sz="1400" b="0" u="none" strike="noStrike">
                <a:solidFill>
                  <a:srgbClr val="000000"/>
                </a:solidFill>
                <a:uFillTx/>
                <a:latin typeface="Times New Roman"/>
              </a:defRPr>
            </a:lvl1pPr>
          </a:lstStyle>
          <a:p>
            <a:pPr indent="0" algn="r">
              <a:lnSpc>
                <a:spcPct val="100000"/>
              </a:lnSpc>
              <a:buNone/>
            </a:pPr>
            <a:fld id="{149CF312-2481-4BB7-B213-ED8D59DAA56D}" type="slidenum">
              <a:rPr lang="pl-PL" sz="1400" b="0" u="none" strike="noStrike">
                <a:solidFill>
                  <a:srgbClr val="000000"/>
                </a:solidFill>
                <a:uFillTx/>
                <a:latin typeface="Times New Roman"/>
              </a:rPr>
              <a:t>‹#›</a:t>
            </a:fld>
            <a:endParaRPr lang="pl-PL" sz="1400" b="0" u="none" strike="noStrik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741" r:id="rId1"/>
  </p:sldLayoutIdLst>
  <p:txStyles>
    <p:titleStyle/>
    <p:bodyStyle/>
    <p:otherStyle/>
  </p:txStyles>
</p:sldMaster>
</file>

<file path=ppt/slideMasters/slideMaster48.xml><?xml version="1.0" encoding="utf-8"?>
<p:sldMaster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287" name="PlaceHolder 1"/>
          <p:cNvSpPr>
            <a:spLocks noGrp="1"/>
          </p:cNvSpPr>
          <p:nvPr>
            <p:ph type="title"/>
          </p:nvPr>
        </p:nvSpPr>
        <p:spPr>
          <a:xfrm>
            <a:off x="722160" y="4406760"/>
            <a:ext cx="7772040" cy="1361880"/>
          </a:xfrm>
          <a:prstGeom prst="rect">
            <a:avLst/>
          </a:prstGeom>
          <a:noFill/>
          <a:ln w="0">
            <a:noFill/>
          </a:ln>
        </p:spPr>
        <p:txBody>
          <a:bodyPr lIns="91080" tIns="45720" rIns="91080" bIns="45720" numCol="1" spcCol="0" anchor="t">
            <a:noAutofit/>
          </a:bodyPr>
          <a:lstStyle/>
          <a:p>
            <a:pPr indent="0">
              <a:lnSpc>
                <a:spcPct val="100000"/>
              </a:lnSpc>
              <a:buNone/>
            </a:pPr>
            <a:r>
              <a:rPr lang="pl-PL" sz="4000" b="1" u="none" strike="noStrike" cap="all">
                <a:solidFill>
                  <a:schemeClr val="dk2"/>
                </a:solidFill>
                <a:uFillTx/>
                <a:latin typeface="Times New Roman"/>
              </a:rPr>
              <a:t>Kliknij, aby edytować styl</a:t>
            </a:r>
            <a:endParaRPr lang="pl-PL" sz="4000" b="0" u="none" strike="noStrike">
              <a:solidFill>
                <a:schemeClr val="dk1"/>
              </a:solidFill>
              <a:uFillTx/>
              <a:latin typeface="Times New Roman"/>
            </a:endParaRPr>
          </a:p>
        </p:txBody>
      </p:sp>
      <p:sp>
        <p:nvSpPr>
          <p:cNvPr id="288" name="PlaceHolder 2"/>
          <p:cNvSpPr>
            <a:spLocks noGrp="1"/>
          </p:cNvSpPr>
          <p:nvPr>
            <p:ph type="body"/>
          </p:nvPr>
        </p:nvSpPr>
        <p:spPr>
          <a:xfrm>
            <a:off x="722160" y="2906640"/>
            <a:ext cx="7772040" cy="1499760"/>
          </a:xfrm>
          <a:prstGeom prst="rect">
            <a:avLst/>
          </a:prstGeom>
          <a:noFill/>
          <a:ln w="0">
            <a:noFill/>
          </a:ln>
        </p:spPr>
        <p:txBody>
          <a:bodyPr lIns="91080" tIns="45720" rIns="91080" bIns="45720" numCol="1" spcCol="0" anchor="b">
            <a:noAutofit/>
          </a:bodyPr>
          <a:lstStyle/>
          <a:p>
            <a:pPr indent="0">
              <a:lnSpc>
                <a:spcPct val="100000"/>
              </a:lnSpc>
              <a:spcBef>
                <a:spcPts val="400"/>
              </a:spcBef>
              <a:buNone/>
              <a:tabLst>
                <a:tab pos="0" algn="l"/>
              </a:tabLst>
            </a:pPr>
            <a:r>
              <a:rPr lang="pl-PL" sz="2000" b="0" u="none" strike="noStrike">
                <a:solidFill>
                  <a:schemeClr val="dk1"/>
                </a:solidFill>
                <a:uFillTx/>
                <a:latin typeface="Times New Roman"/>
              </a:rPr>
              <a:t>Kliknij, aby edytować style wzorca tekstu</a:t>
            </a:r>
          </a:p>
        </p:txBody>
      </p:sp>
      <p:sp>
        <p:nvSpPr>
          <p:cNvPr id="289" name="PlaceHolder 3"/>
          <p:cNvSpPr>
            <a:spLocks noGrp="1"/>
          </p:cNvSpPr>
          <p:nvPr>
            <p:ph type="dt" idx="145"/>
          </p:nvPr>
        </p:nvSpPr>
        <p:spPr>
          <a:xfrm>
            <a:off x="685800" y="6248520"/>
            <a:ext cx="1904760" cy="456840"/>
          </a:xfrm>
          <a:prstGeom prst="rect">
            <a:avLst/>
          </a:prstGeom>
          <a:noFill/>
          <a:ln w="9360">
            <a:noFill/>
          </a:ln>
        </p:spPr>
        <p:txBody>
          <a:bodyPr lIns="91080" tIns="45720" rIns="91080" bIns="45720" numCol="1" spcCol="0" anchor="t">
            <a:noAutofit/>
          </a:bodyPr>
          <a:lstStyle>
            <a:lvl1pPr indent="0">
              <a:buNone/>
              <a:defRPr lang="pl-PL" sz="1400" b="0" u="none" strike="noStrike">
                <a:solidFill>
                  <a:srgbClr val="000000"/>
                </a:solidFill>
                <a:uFillTx/>
                <a:latin typeface="Times New Roman"/>
              </a:defRPr>
            </a:lvl1pPr>
          </a:lstStyle>
          <a:p>
            <a:pPr indent="0">
              <a:buNone/>
            </a:pPr>
            <a:r>
              <a:rPr lang="pl-PL" sz="1400" b="0" u="none" strike="noStrike">
                <a:solidFill>
                  <a:srgbClr val="000000"/>
                </a:solidFill>
                <a:uFillTx/>
                <a:latin typeface="Times New Roman"/>
              </a:rPr>
              <a:t>&lt;data/godzina&gt;</a:t>
            </a:r>
          </a:p>
        </p:txBody>
      </p:sp>
      <p:sp>
        <p:nvSpPr>
          <p:cNvPr id="290" name="PlaceHolder 4"/>
          <p:cNvSpPr>
            <a:spLocks noGrp="1"/>
          </p:cNvSpPr>
          <p:nvPr>
            <p:ph type="ftr" idx="146"/>
          </p:nvPr>
        </p:nvSpPr>
        <p:spPr>
          <a:xfrm>
            <a:off x="3124080" y="6248520"/>
            <a:ext cx="2895120" cy="456840"/>
          </a:xfrm>
          <a:prstGeom prst="rect">
            <a:avLst/>
          </a:prstGeom>
          <a:noFill/>
          <a:ln w="9360">
            <a:noFill/>
          </a:ln>
        </p:spPr>
        <p:txBody>
          <a:bodyPr lIns="91080" tIns="45720" rIns="91080" bIns="45720" numCol="1" spcCol="0" anchor="t">
            <a:noAutofit/>
          </a:bodyPr>
          <a:lstStyle>
            <a:lvl1pPr indent="0" algn="ctr">
              <a:buNone/>
              <a:defRPr lang="pl-PL" sz="1400" b="0" u="none" strike="noStrike">
                <a:solidFill>
                  <a:srgbClr val="000000"/>
                </a:solidFill>
                <a:uFillTx/>
                <a:latin typeface="Times New Roman"/>
              </a:defRPr>
            </a:lvl1pPr>
          </a:lstStyle>
          <a:p>
            <a:pPr indent="0" algn="ctr">
              <a:buNone/>
            </a:pPr>
            <a:r>
              <a:rPr lang="pl-PL" sz="1400" b="0" u="none" strike="noStrike">
                <a:solidFill>
                  <a:srgbClr val="000000"/>
                </a:solidFill>
                <a:uFillTx/>
                <a:latin typeface="Times New Roman"/>
              </a:rPr>
              <a:t>&lt;stopka&gt;</a:t>
            </a:r>
          </a:p>
        </p:txBody>
      </p:sp>
      <p:sp>
        <p:nvSpPr>
          <p:cNvPr id="291" name="PlaceHolder 5"/>
          <p:cNvSpPr>
            <a:spLocks noGrp="1"/>
          </p:cNvSpPr>
          <p:nvPr>
            <p:ph type="sldNum" idx="147"/>
          </p:nvPr>
        </p:nvSpPr>
        <p:spPr>
          <a:xfrm>
            <a:off x="6553080" y="6248520"/>
            <a:ext cx="1904760" cy="456840"/>
          </a:xfrm>
          <a:prstGeom prst="rect">
            <a:avLst/>
          </a:prstGeom>
          <a:noFill/>
          <a:ln w="9360">
            <a:noFill/>
          </a:ln>
        </p:spPr>
        <p:txBody>
          <a:bodyPr lIns="91080" tIns="45720" rIns="91080" bIns="45720" numCol="1" spcCol="0" anchor="t">
            <a:noAutofit/>
          </a:bodyPr>
          <a:lstStyle>
            <a:lvl1pPr indent="0" algn="r">
              <a:lnSpc>
                <a:spcPct val="100000"/>
              </a:lnSpc>
              <a:buNone/>
              <a:defRPr lang="pl-PL" sz="1400" b="0" u="none" strike="noStrike">
                <a:solidFill>
                  <a:srgbClr val="000000"/>
                </a:solidFill>
                <a:uFillTx/>
                <a:latin typeface="Times New Roman"/>
              </a:defRPr>
            </a:lvl1pPr>
          </a:lstStyle>
          <a:p>
            <a:pPr indent="0" algn="r">
              <a:lnSpc>
                <a:spcPct val="100000"/>
              </a:lnSpc>
              <a:buNone/>
            </a:pPr>
            <a:fld id="{1C1A9E34-87D9-41BC-9211-D3F502072E96}" type="slidenum">
              <a:rPr lang="pl-PL" sz="1400" b="0" u="none" strike="noStrike">
                <a:solidFill>
                  <a:srgbClr val="000000"/>
                </a:solidFill>
                <a:uFillTx/>
                <a:latin typeface="Times New Roman"/>
              </a:rPr>
              <a:t>‹#›</a:t>
            </a:fld>
            <a:endParaRPr lang="pl-PL" sz="1400" b="0" u="none" strike="noStrik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745" r:id="rId1"/>
  </p:sldLayoutIdLst>
  <p:txStyles>
    <p:titleStyle/>
    <p:bodyStyle/>
    <p:otherStyle/>
  </p:txStyles>
</p:sldMaster>
</file>

<file path=ppt/slideMasters/slideMaster49.xml><?xml version="1.0" encoding="utf-8"?>
<p:sldMaster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292" name="PlaceHolder 1"/>
          <p:cNvSpPr>
            <a:spLocks noGrp="1"/>
          </p:cNvSpPr>
          <p:nvPr>
            <p:ph type="title"/>
          </p:nvPr>
        </p:nvSpPr>
        <p:spPr>
          <a:xfrm>
            <a:off x="685800" y="609480"/>
            <a:ext cx="7772040" cy="1142640"/>
          </a:xfrm>
          <a:prstGeom prst="rect">
            <a:avLst/>
          </a:prstGeom>
          <a:noFill/>
          <a:ln w="0">
            <a:noFill/>
          </a:ln>
        </p:spPr>
        <p:txBody>
          <a:bodyPr lIns="91080" tIns="45720" rIns="91080" bIns="45720" numCol="1" spcCol="0" anchor="ctr">
            <a:noAutofit/>
          </a:bodyPr>
          <a:lstStyle/>
          <a:p>
            <a:pPr indent="0" algn="ctr">
              <a:lnSpc>
                <a:spcPct val="100000"/>
              </a:lnSpc>
              <a:buNone/>
            </a:pPr>
            <a:r>
              <a:rPr lang="pl-PL" sz="4400" b="0" u="none" strike="noStrike">
                <a:solidFill>
                  <a:schemeClr val="dk2"/>
                </a:solidFill>
                <a:uFillTx/>
                <a:latin typeface="Times New Roman"/>
              </a:rPr>
              <a:t>Kliknij, aby edytować styl</a:t>
            </a:r>
            <a:endParaRPr lang="pl-PL" sz="4400" b="0" u="none" strike="noStrike">
              <a:solidFill>
                <a:schemeClr val="dk1"/>
              </a:solidFill>
              <a:uFillTx/>
              <a:latin typeface="Times New Roman"/>
            </a:endParaRPr>
          </a:p>
        </p:txBody>
      </p:sp>
      <p:sp>
        <p:nvSpPr>
          <p:cNvPr id="293" name="PlaceHolder 2"/>
          <p:cNvSpPr>
            <a:spLocks noGrp="1"/>
          </p:cNvSpPr>
          <p:nvPr>
            <p:ph type="body"/>
          </p:nvPr>
        </p:nvSpPr>
        <p:spPr>
          <a:xfrm>
            <a:off x="685800" y="1981080"/>
            <a:ext cx="3809520" cy="4114440"/>
          </a:xfrm>
          <a:prstGeom prst="rect">
            <a:avLst/>
          </a:prstGeom>
          <a:noFill/>
          <a:ln w="0">
            <a:noFill/>
          </a:ln>
        </p:spPr>
        <p:txBody>
          <a:bodyPr lIns="91080" tIns="45720" rIns="91080" bIns="45720" numCol="1" spcCol="0" anchor="t">
            <a:noAutofit/>
          </a:bodyPr>
          <a:lstStyle/>
          <a:p>
            <a:pPr marL="341280" indent="-341280">
              <a:lnSpc>
                <a:spcPct val="100000"/>
              </a:lnSpc>
              <a:spcBef>
                <a:spcPts val="561"/>
              </a:spcBef>
              <a:buClr>
                <a:srgbClr val="000000"/>
              </a:buClr>
              <a:buFont typeface="Symbol" charset="2"/>
              <a:buChar char=""/>
            </a:pPr>
            <a:r>
              <a:rPr lang="pl-PL" sz="2800" b="0" u="none" strike="noStrike">
                <a:solidFill>
                  <a:schemeClr val="dk1"/>
                </a:solidFill>
                <a:uFillTx/>
                <a:latin typeface="Times New Roman"/>
              </a:rPr>
              <a:t>Kliknij, aby edytować style wzorca tekstu</a:t>
            </a:r>
          </a:p>
          <a:p>
            <a:pPr marL="739800" lvl="1" indent="-284400">
              <a:lnSpc>
                <a:spcPct val="100000"/>
              </a:lnSpc>
              <a:spcBef>
                <a:spcPts val="479"/>
              </a:spcBef>
              <a:buClr>
                <a:srgbClr val="000000"/>
              </a:buClr>
              <a:buFont typeface="Symbol" charset="2"/>
              <a:buChar char=""/>
            </a:pPr>
            <a:r>
              <a:rPr lang="pl-PL" sz="2400" b="0" u="none" strike="noStrike">
                <a:solidFill>
                  <a:schemeClr val="dk1"/>
                </a:solidFill>
                <a:uFillTx/>
                <a:latin typeface="Times New Roman"/>
              </a:rPr>
              <a:t>Drugi poziom</a:t>
            </a:r>
          </a:p>
          <a:p>
            <a:pPr marL="1137960" lvl="2" indent="-227520">
              <a:lnSpc>
                <a:spcPct val="100000"/>
              </a:lnSpc>
              <a:spcBef>
                <a:spcPts val="400"/>
              </a:spcBef>
              <a:buClr>
                <a:srgbClr val="000000"/>
              </a:buClr>
              <a:buFont typeface="Symbol" charset="2"/>
              <a:buChar char=""/>
            </a:pPr>
            <a:r>
              <a:rPr lang="pl-PL" sz="2000" b="0" u="none" strike="noStrike">
                <a:solidFill>
                  <a:schemeClr val="dk1"/>
                </a:solidFill>
                <a:uFillTx/>
                <a:latin typeface="Times New Roman"/>
              </a:rPr>
              <a:t>Trzeci poziom</a:t>
            </a:r>
          </a:p>
          <a:p>
            <a:pPr marL="1593360" lvl="3" indent="-227520">
              <a:lnSpc>
                <a:spcPct val="100000"/>
              </a:lnSpc>
              <a:spcBef>
                <a:spcPts val="360"/>
              </a:spcBef>
              <a:buClr>
                <a:srgbClr val="000000"/>
              </a:buClr>
              <a:buFont typeface="Symbol" charset="2"/>
              <a:buChar char=""/>
            </a:pPr>
            <a:r>
              <a:rPr lang="pl-PL" sz="1800" b="0" u="none" strike="noStrike">
                <a:solidFill>
                  <a:schemeClr val="dk1"/>
                </a:solidFill>
                <a:uFillTx/>
                <a:latin typeface="Times New Roman"/>
              </a:rPr>
              <a:t>Czwarty poziom</a:t>
            </a:r>
          </a:p>
          <a:p>
            <a:pPr marL="2048400" lvl="4" indent="-227520">
              <a:lnSpc>
                <a:spcPct val="100000"/>
              </a:lnSpc>
              <a:spcBef>
                <a:spcPts val="360"/>
              </a:spcBef>
              <a:buClr>
                <a:srgbClr val="000000"/>
              </a:buClr>
              <a:buFont typeface="OpenSymbol"/>
              <a:buChar char="»"/>
            </a:pPr>
            <a:r>
              <a:rPr lang="pl-PL" sz="1800" b="0" u="none" strike="noStrike">
                <a:solidFill>
                  <a:schemeClr val="dk1"/>
                </a:solidFill>
                <a:uFillTx/>
                <a:latin typeface="Times New Roman"/>
              </a:rPr>
              <a:t>Piąty poziom</a:t>
            </a:r>
          </a:p>
        </p:txBody>
      </p:sp>
      <p:sp>
        <p:nvSpPr>
          <p:cNvPr id="294" name="PlaceHolder 3"/>
          <p:cNvSpPr>
            <a:spLocks noGrp="1"/>
          </p:cNvSpPr>
          <p:nvPr>
            <p:ph type="body"/>
          </p:nvPr>
        </p:nvSpPr>
        <p:spPr>
          <a:xfrm>
            <a:off x="4648320" y="1981080"/>
            <a:ext cx="3809520" cy="4114440"/>
          </a:xfrm>
          <a:prstGeom prst="rect">
            <a:avLst/>
          </a:prstGeom>
          <a:noFill/>
          <a:ln w="0">
            <a:noFill/>
          </a:ln>
        </p:spPr>
        <p:txBody>
          <a:bodyPr lIns="91080" tIns="45720" rIns="91080" bIns="45720" numCol="1" spcCol="0" anchor="t">
            <a:noAutofit/>
          </a:bodyPr>
          <a:lstStyle/>
          <a:p>
            <a:pPr marL="341280" indent="-341280">
              <a:lnSpc>
                <a:spcPct val="100000"/>
              </a:lnSpc>
              <a:spcBef>
                <a:spcPts val="561"/>
              </a:spcBef>
              <a:buClr>
                <a:srgbClr val="000000"/>
              </a:buClr>
              <a:buFont typeface="Symbol" charset="2"/>
              <a:buChar char=""/>
            </a:pPr>
            <a:r>
              <a:rPr lang="pl-PL" sz="2800" b="0" u="none" strike="noStrike">
                <a:solidFill>
                  <a:schemeClr val="dk1"/>
                </a:solidFill>
                <a:uFillTx/>
                <a:latin typeface="Times New Roman"/>
              </a:rPr>
              <a:t>Kliknij, aby edytować style wzorca tekstu</a:t>
            </a:r>
          </a:p>
          <a:p>
            <a:pPr marL="739800" lvl="1" indent="-284400">
              <a:lnSpc>
                <a:spcPct val="100000"/>
              </a:lnSpc>
              <a:spcBef>
                <a:spcPts val="479"/>
              </a:spcBef>
              <a:buClr>
                <a:srgbClr val="000000"/>
              </a:buClr>
              <a:buFont typeface="Symbol" charset="2"/>
              <a:buChar char=""/>
            </a:pPr>
            <a:r>
              <a:rPr lang="pl-PL" sz="2400" b="0" u="none" strike="noStrike">
                <a:solidFill>
                  <a:schemeClr val="dk1"/>
                </a:solidFill>
                <a:uFillTx/>
                <a:latin typeface="Times New Roman"/>
              </a:rPr>
              <a:t>Drugi poziom</a:t>
            </a:r>
          </a:p>
          <a:p>
            <a:pPr marL="1137960" lvl="2" indent="-227520">
              <a:lnSpc>
                <a:spcPct val="100000"/>
              </a:lnSpc>
              <a:spcBef>
                <a:spcPts val="400"/>
              </a:spcBef>
              <a:buClr>
                <a:srgbClr val="000000"/>
              </a:buClr>
              <a:buFont typeface="Symbol" charset="2"/>
              <a:buChar char=""/>
            </a:pPr>
            <a:r>
              <a:rPr lang="pl-PL" sz="2000" b="0" u="none" strike="noStrike">
                <a:solidFill>
                  <a:schemeClr val="dk1"/>
                </a:solidFill>
                <a:uFillTx/>
                <a:latin typeface="Times New Roman"/>
              </a:rPr>
              <a:t>Trzeci poziom</a:t>
            </a:r>
          </a:p>
          <a:p>
            <a:pPr marL="1593360" lvl="3" indent="-227520">
              <a:lnSpc>
                <a:spcPct val="100000"/>
              </a:lnSpc>
              <a:spcBef>
                <a:spcPts val="360"/>
              </a:spcBef>
              <a:buClr>
                <a:srgbClr val="000000"/>
              </a:buClr>
              <a:buFont typeface="Symbol" charset="2"/>
              <a:buChar char=""/>
            </a:pPr>
            <a:r>
              <a:rPr lang="pl-PL" sz="1800" b="0" u="none" strike="noStrike">
                <a:solidFill>
                  <a:schemeClr val="dk1"/>
                </a:solidFill>
                <a:uFillTx/>
                <a:latin typeface="Times New Roman"/>
              </a:rPr>
              <a:t>Czwarty poziom</a:t>
            </a:r>
          </a:p>
          <a:p>
            <a:pPr marL="2048400" lvl="4" indent="-227520">
              <a:lnSpc>
                <a:spcPct val="100000"/>
              </a:lnSpc>
              <a:spcBef>
                <a:spcPts val="360"/>
              </a:spcBef>
              <a:buClr>
                <a:srgbClr val="000000"/>
              </a:buClr>
              <a:buFont typeface="OpenSymbol"/>
              <a:buChar char="»"/>
            </a:pPr>
            <a:r>
              <a:rPr lang="pl-PL" sz="1800" b="0" u="none" strike="noStrike">
                <a:solidFill>
                  <a:schemeClr val="dk1"/>
                </a:solidFill>
                <a:uFillTx/>
                <a:latin typeface="Times New Roman"/>
              </a:rPr>
              <a:t>Piąty poziom</a:t>
            </a:r>
          </a:p>
        </p:txBody>
      </p:sp>
      <p:sp>
        <p:nvSpPr>
          <p:cNvPr id="295" name="PlaceHolder 4"/>
          <p:cNvSpPr>
            <a:spLocks noGrp="1"/>
          </p:cNvSpPr>
          <p:nvPr>
            <p:ph type="dt" idx="148"/>
          </p:nvPr>
        </p:nvSpPr>
        <p:spPr>
          <a:xfrm>
            <a:off x="685800" y="6248520"/>
            <a:ext cx="1904760" cy="456840"/>
          </a:xfrm>
          <a:prstGeom prst="rect">
            <a:avLst/>
          </a:prstGeom>
          <a:noFill/>
          <a:ln w="9360">
            <a:noFill/>
          </a:ln>
        </p:spPr>
        <p:txBody>
          <a:bodyPr lIns="91080" tIns="45720" rIns="91080" bIns="45720" numCol="1" spcCol="0" anchor="t">
            <a:noAutofit/>
          </a:bodyPr>
          <a:lstStyle>
            <a:lvl1pPr indent="0">
              <a:buNone/>
              <a:defRPr lang="pl-PL" sz="1400" b="0" u="none" strike="noStrike">
                <a:solidFill>
                  <a:srgbClr val="000000"/>
                </a:solidFill>
                <a:uFillTx/>
                <a:latin typeface="Times New Roman"/>
              </a:defRPr>
            </a:lvl1pPr>
          </a:lstStyle>
          <a:p>
            <a:pPr indent="0">
              <a:buNone/>
            </a:pPr>
            <a:r>
              <a:rPr lang="pl-PL" sz="1400" b="0" u="none" strike="noStrike">
                <a:solidFill>
                  <a:srgbClr val="000000"/>
                </a:solidFill>
                <a:uFillTx/>
                <a:latin typeface="Times New Roman"/>
              </a:rPr>
              <a:t>&lt;data/godzina&gt;</a:t>
            </a:r>
          </a:p>
        </p:txBody>
      </p:sp>
      <p:sp>
        <p:nvSpPr>
          <p:cNvPr id="296" name="PlaceHolder 5"/>
          <p:cNvSpPr>
            <a:spLocks noGrp="1"/>
          </p:cNvSpPr>
          <p:nvPr>
            <p:ph type="ftr" idx="149"/>
          </p:nvPr>
        </p:nvSpPr>
        <p:spPr>
          <a:xfrm>
            <a:off x="3124080" y="6248520"/>
            <a:ext cx="2895120" cy="456840"/>
          </a:xfrm>
          <a:prstGeom prst="rect">
            <a:avLst/>
          </a:prstGeom>
          <a:noFill/>
          <a:ln w="9360">
            <a:noFill/>
          </a:ln>
        </p:spPr>
        <p:txBody>
          <a:bodyPr lIns="91080" tIns="45720" rIns="91080" bIns="45720" numCol="1" spcCol="0" anchor="t">
            <a:noAutofit/>
          </a:bodyPr>
          <a:lstStyle>
            <a:lvl1pPr indent="0" algn="ctr">
              <a:buNone/>
              <a:defRPr lang="pl-PL" sz="1400" b="0" u="none" strike="noStrike">
                <a:solidFill>
                  <a:srgbClr val="000000"/>
                </a:solidFill>
                <a:uFillTx/>
                <a:latin typeface="Times New Roman"/>
              </a:defRPr>
            </a:lvl1pPr>
          </a:lstStyle>
          <a:p>
            <a:pPr indent="0" algn="ctr">
              <a:buNone/>
            </a:pPr>
            <a:r>
              <a:rPr lang="pl-PL" sz="1400" b="0" u="none" strike="noStrike">
                <a:solidFill>
                  <a:srgbClr val="000000"/>
                </a:solidFill>
                <a:uFillTx/>
                <a:latin typeface="Times New Roman"/>
              </a:rPr>
              <a:t>&lt;stopka&gt;</a:t>
            </a:r>
          </a:p>
        </p:txBody>
      </p:sp>
      <p:sp>
        <p:nvSpPr>
          <p:cNvPr id="297" name="PlaceHolder 6"/>
          <p:cNvSpPr>
            <a:spLocks noGrp="1"/>
          </p:cNvSpPr>
          <p:nvPr>
            <p:ph type="sldNum" idx="150"/>
          </p:nvPr>
        </p:nvSpPr>
        <p:spPr>
          <a:xfrm>
            <a:off x="6553080" y="6248520"/>
            <a:ext cx="1904760" cy="456840"/>
          </a:xfrm>
          <a:prstGeom prst="rect">
            <a:avLst/>
          </a:prstGeom>
          <a:noFill/>
          <a:ln w="9360">
            <a:noFill/>
          </a:ln>
        </p:spPr>
        <p:txBody>
          <a:bodyPr lIns="91080" tIns="45720" rIns="91080" bIns="45720" numCol="1" spcCol="0" anchor="t">
            <a:noAutofit/>
          </a:bodyPr>
          <a:lstStyle>
            <a:lvl1pPr indent="0" algn="r">
              <a:lnSpc>
                <a:spcPct val="100000"/>
              </a:lnSpc>
              <a:buNone/>
              <a:defRPr lang="pl-PL" sz="1400" b="0" u="none" strike="noStrike">
                <a:solidFill>
                  <a:srgbClr val="000000"/>
                </a:solidFill>
                <a:uFillTx/>
                <a:latin typeface="Times New Roman"/>
              </a:defRPr>
            </a:lvl1pPr>
          </a:lstStyle>
          <a:p>
            <a:pPr indent="0" algn="r">
              <a:lnSpc>
                <a:spcPct val="100000"/>
              </a:lnSpc>
              <a:buNone/>
            </a:pPr>
            <a:fld id="{AD656A4E-503D-40D8-ABAE-BE5DD61C4BCB}" type="slidenum">
              <a:rPr lang="pl-PL" sz="1400" b="0" u="none" strike="noStrike">
                <a:solidFill>
                  <a:srgbClr val="000000"/>
                </a:solidFill>
                <a:uFillTx/>
                <a:latin typeface="Times New Roman"/>
              </a:rPr>
              <a:t>‹#›</a:t>
            </a:fld>
            <a:endParaRPr lang="pl-PL" sz="1400" b="0" u="none" strike="noStrik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747" r:id="rId1"/>
  </p:sldLayoutIdLst>
  <p:txStyles>
    <p:titleStyle/>
    <p:bodyStyle/>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24" name="PlaceHolder 1"/>
          <p:cNvSpPr>
            <a:spLocks noGrp="1"/>
          </p:cNvSpPr>
          <p:nvPr>
            <p:ph type="title"/>
          </p:nvPr>
        </p:nvSpPr>
        <p:spPr>
          <a:xfrm>
            <a:off x="722160" y="4406760"/>
            <a:ext cx="7772040" cy="1361880"/>
          </a:xfrm>
          <a:prstGeom prst="rect">
            <a:avLst/>
          </a:prstGeom>
          <a:noFill/>
          <a:ln w="0">
            <a:noFill/>
          </a:ln>
        </p:spPr>
        <p:txBody>
          <a:bodyPr lIns="91080" tIns="45360" rIns="91080" bIns="45360" numCol="1" spcCol="0" anchor="t">
            <a:noAutofit/>
          </a:bodyPr>
          <a:lstStyle/>
          <a:p>
            <a:pPr indent="0">
              <a:lnSpc>
                <a:spcPct val="100000"/>
              </a:lnSpc>
              <a:buNone/>
            </a:pPr>
            <a:r>
              <a:rPr lang="pl-PL" sz="4000" b="1" u="none" strike="noStrike" cap="all">
                <a:solidFill>
                  <a:schemeClr val="dk2"/>
                </a:solidFill>
                <a:uFillTx/>
                <a:latin typeface="Times New Roman"/>
              </a:rPr>
              <a:t>Kliknij, aby edytować styl</a:t>
            </a:r>
            <a:endParaRPr lang="pl-PL" sz="4000" b="0" u="none" strike="noStrike">
              <a:solidFill>
                <a:schemeClr val="dk1"/>
              </a:solidFill>
              <a:uFillTx/>
              <a:latin typeface="Times New Roman"/>
            </a:endParaRPr>
          </a:p>
        </p:txBody>
      </p:sp>
      <p:sp>
        <p:nvSpPr>
          <p:cNvPr id="25" name="PlaceHolder 2"/>
          <p:cNvSpPr>
            <a:spLocks noGrp="1"/>
          </p:cNvSpPr>
          <p:nvPr>
            <p:ph type="body"/>
          </p:nvPr>
        </p:nvSpPr>
        <p:spPr>
          <a:xfrm>
            <a:off x="722160" y="2906640"/>
            <a:ext cx="7772040" cy="1499760"/>
          </a:xfrm>
          <a:prstGeom prst="rect">
            <a:avLst/>
          </a:prstGeom>
          <a:noFill/>
          <a:ln w="0">
            <a:noFill/>
          </a:ln>
        </p:spPr>
        <p:txBody>
          <a:bodyPr lIns="91080" tIns="45360" rIns="91080" bIns="45360" numCol="1" spcCol="0" anchor="b">
            <a:noAutofit/>
          </a:bodyPr>
          <a:lstStyle/>
          <a:p>
            <a:pPr indent="0">
              <a:lnSpc>
                <a:spcPct val="100000"/>
              </a:lnSpc>
              <a:spcBef>
                <a:spcPts val="400"/>
              </a:spcBef>
              <a:buNone/>
              <a:tabLst>
                <a:tab pos="0" algn="l"/>
              </a:tabLst>
            </a:pPr>
            <a:r>
              <a:rPr lang="pl-PL" sz="2000" b="0" u="none" strike="noStrike">
                <a:solidFill>
                  <a:schemeClr val="dk1"/>
                </a:solidFill>
                <a:uFillTx/>
                <a:latin typeface="Times New Roman"/>
              </a:rPr>
              <a:t>Kliknij, aby edytować style wzorca tekstu</a:t>
            </a:r>
          </a:p>
        </p:txBody>
      </p:sp>
      <p:sp>
        <p:nvSpPr>
          <p:cNvPr id="26" name="PlaceHolder 3"/>
          <p:cNvSpPr>
            <a:spLocks noGrp="1"/>
          </p:cNvSpPr>
          <p:nvPr>
            <p:ph type="dt" idx="13"/>
          </p:nvPr>
        </p:nvSpPr>
        <p:spPr>
          <a:xfrm>
            <a:off x="685800" y="6248520"/>
            <a:ext cx="1904760" cy="456840"/>
          </a:xfrm>
          <a:prstGeom prst="rect">
            <a:avLst/>
          </a:prstGeom>
          <a:noFill/>
          <a:ln w="9360">
            <a:noFill/>
          </a:ln>
        </p:spPr>
        <p:txBody>
          <a:bodyPr lIns="91080" tIns="45360" rIns="91080" bIns="45360" numCol="1" spcCol="0" anchor="t">
            <a:noAutofit/>
          </a:bodyPr>
          <a:lstStyle>
            <a:lvl1pPr indent="0">
              <a:buNone/>
              <a:defRPr lang="pl-PL" sz="1400" b="0" u="none" strike="noStrike">
                <a:solidFill>
                  <a:srgbClr val="000000"/>
                </a:solidFill>
                <a:uFillTx/>
                <a:latin typeface="Times New Roman"/>
              </a:defRPr>
            </a:lvl1pPr>
          </a:lstStyle>
          <a:p>
            <a:pPr indent="0">
              <a:buNone/>
            </a:pPr>
            <a:r>
              <a:rPr lang="pl-PL" sz="1400" b="0" u="none" strike="noStrike">
                <a:solidFill>
                  <a:srgbClr val="000000"/>
                </a:solidFill>
                <a:uFillTx/>
                <a:latin typeface="Times New Roman"/>
              </a:rPr>
              <a:t>&lt;data/godzina&gt;</a:t>
            </a:r>
          </a:p>
        </p:txBody>
      </p:sp>
      <p:sp>
        <p:nvSpPr>
          <p:cNvPr id="27" name="PlaceHolder 4"/>
          <p:cNvSpPr>
            <a:spLocks noGrp="1"/>
          </p:cNvSpPr>
          <p:nvPr>
            <p:ph type="ftr" idx="14"/>
          </p:nvPr>
        </p:nvSpPr>
        <p:spPr>
          <a:xfrm>
            <a:off x="3124080" y="6248520"/>
            <a:ext cx="2895120" cy="456840"/>
          </a:xfrm>
          <a:prstGeom prst="rect">
            <a:avLst/>
          </a:prstGeom>
          <a:noFill/>
          <a:ln w="9360">
            <a:noFill/>
          </a:ln>
        </p:spPr>
        <p:txBody>
          <a:bodyPr lIns="91080" tIns="45360" rIns="91080" bIns="45360" numCol="1" spcCol="0" anchor="t">
            <a:noAutofit/>
          </a:bodyPr>
          <a:lstStyle>
            <a:lvl1pPr indent="0" algn="ctr">
              <a:buNone/>
              <a:defRPr lang="pl-PL" sz="1400" b="0" u="none" strike="noStrike">
                <a:solidFill>
                  <a:srgbClr val="000000"/>
                </a:solidFill>
                <a:uFillTx/>
                <a:latin typeface="Times New Roman"/>
              </a:defRPr>
            </a:lvl1pPr>
          </a:lstStyle>
          <a:p>
            <a:pPr indent="0" algn="ctr">
              <a:buNone/>
            </a:pPr>
            <a:r>
              <a:rPr lang="pl-PL" sz="1400" b="0" u="none" strike="noStrike">
                <a:solidFill>
                  <a:srgbClr val="000000"/>
                </a:solidFill>
                <a:uFillTx/>
                <a:latin typeface="Times New Roman"/>
              </a:rPr>
              <a:t>&lt;stopka&gt;</a:t>
            </a:r>
          </a:p>
        </p:txBody>
      </p:sp>
      <p:sp>
        <p:nvSpPr>
          <p:cNvPr id="28" name="PlaceHolder 5"/>
          <p:cNvSpPr>
            <a:spLocks noGrp="1"/>
          </p:cNvSpPr>
          <p:nvPr>
            <p:ph type="sldNum" idx="15"/>
          </p:nvPr>
        </p:nvSpPr>
        <p:spPr>
          <a:xfrm>
            <a:off x="6553080" y="6248520"/>
            <a:ext cx="1904760" cy="456840"/>
          </a:xfrm>
          <a:prstGeom prst="rect">
            <a:avLst/>
          </a:prstGeom>
          <a:noFill/>
          <a:ln w="9360">
            <a:noFill/>
          </a:ln>
        </p:spPr>
        <p:txBody>
          <a:bodyPr lIns="91080" tIns="45360" rIns="91080" bIns="45360" numCol="1" spcCol="0" anchor="t">
            <a:noAutofit/>
          </a:bodyPr>
          <a:lstStyle>
            <a:lvl1pPr indent="0" algn="r">
              <a:lnSpc>
                <a:spcPct val="100000"/>
              </a:lnSpc>
              <a:buNone/>
              <a:defRPr lang="pl-PL" sz="1400" b="0" u="none" strike="noStrike">
                <a:solidFill>
                  <a:schemeClr val="dk1"/>
                </a:solidFill>
                <a:uFillTx/>
                <a:latin typeface="Times New Roman"/>
              </a:defRPr>
            </a:lvl1pPr>
          </a:lstStyle>
          <a:p>
            <a:pPr indent="0" algn="r">
              <a:lnSpc>
                <a:spcPct val="100000"/>
              </a:lnSpc>
              <a:buNone/>
            </a:pPr>
            <a:fld id="{74F70263-3D14-44AB-864A-733D0FF67AC5}" type="slidenum">
              <a:rPr lang="pl-PL" sz="1400" b="0" u="none" strike="noStrike">
                <a:solidFill>
                  <a:schemeClr val="dk1"/>
                </a:solidFill>
                <a:uFillTx/>
                <a:latin typeface="Times New Roman"/>
              </a:rPr>
              <a:t>‹#›</a:t>
            </a:fld>
            <a:endParaRPr lang="pl-PL" sz="1400" b="0" u="none" strike="noStrik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657" r:id="rId1"/>
  </p:sldLayoutIdLst>
  <p:txStyles>
    <p:titleStyle/>
    <p:bodyStyle/>
    <p:otherStyle/>
  </p:txStyles>
</p:sldMaster>
</file>

<file path=ppt/slideMasters/slideMaster50.xml><?xml version="1.0" encoding="utf-8"?>
<p:sldMaster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301" name="PlaceHolder 1"/>
          <p:cNvSpPr>
            <a:spLocks noGrp="1"/>
          </p:cNvSpPr>
          <p:nvPr>
            <p:ph type="title"/>
          </p:nvPr>
        </p:nvSpPr>
        <p:spPr>
          <a:xfrm>
            <a:off x="457200" y="274680"/>
            <a:ext cx="8229240" cy="1142640"/>
          </a:xfrm>
          <a:prstGeom prst="rect">
            <a:avLst/>
          </a:prstGeom>
          <a:noFill/>
          <a:ln w="0">
            <a:noFill/>
          </a:ln>
        </p:spPr>
        <p:txBody>
          <a:bodyPr lIns="91080" tIns="45720" rIns="91080" bIns="45720" numCol="1" spcCol="0" anchor="ctr">
            <a:noAutofit/>
          </a:bodyPr>
          <a:lstStyle/>
          <a:p>
            <a:pPr indent="0" algn="ctr">
              <a:lnSpc>
                <a:spcPct val="100000"/>
              </a:lnSpc>
              <a:buNone/>
            </a:pPr>
            <a:r>
              <a:rPr lang="pl-PL" sz="4400" b="0" u="none" strike="noStrike">
                <a:solidFill>
                  <a:schemeClr val="dk2"/>
                </a:solidFill>
                <a:uFillTx/>
                <a:latin typeface="Times New Roman"/>
              </a:rPr>
              <a:t>Kliknij, aby edytować styl</a:t>
            </a:r>
            <a:endParaRPr lang="pl-PL" sz="4400" b="0" u="none" strike="noStrike">
              <a:solidFill>
                <a:schemeClr val="dk1"/>
              </a:solidFill>
              <a:uFillTx/>
              <a:latin typeface="Times New Roman"/>
            </a:endParaRPr>
          </a:p>
        </p:txBody>
      </p:sp>
      <p:sp>
        <p:nvSpPr>
          <p:cNvPr id="302" name="PlaceHolder 2"/>
          <p:cNvSpPr>
            <a:spLocks noGrp="1"/>
          </p:cNvSpPr>
          <p:nvPr>
            <p:ph type="body"/>
          </p:nvPr>
        </p:nvSpPr>
        <p:spPr>
          <a:xfrm>
            <a:off x="457200" y="1535040"/>
            <a:ext cx="4039920" cy="639360"/>
          </a:xfrm>
          <a:prstGeom prst="rect">
            <a:avLst/>
          </a:prstGeom>
          <a:noFill/>
          <a:ln w="0">
            <a:noFill/>
          </a:ln>
        </p:spPr>
        <p:txBody>
          <a:bodyPr lIns="91080" tIns="45720" rIns="91080" bIns="45720" numCol="1" spcCol="0" anchor="b">
            <a:noAutofit/>
          </a:bodyPr>
          <a:lstStyle/>
          <a:p>
            <a:pPr indent="0">
              <a:lnSpc>
                <a:spcPct val="100000"/>
              </a:lnSpc>
              <a:spcBef>
                <a:spcPts val="479"/>
              </a:spcBef>
              <a:buNone/>
              <a:tabLst>
                <a:tab pos="0" algn="l"/>
              </a:tabLst>
            </a:pPr>
            <a:r>
              <a:rPr lang="pl-PL" sz="2400" b="1" u="none" strike="noStrike">
                <a:solidFill>
                  <a:schemeClr val="dk1"/>
                </a:solidFill>
                <a:uFillTx/>
                <a:latin typeface="Times New Roman"/>
              </a:rPr>
              <a:t>Kliknij, aby edytować style wzorca tekstu</a:t>
            </a:r>
            <a:endParaRPr lang="pl-PL" sz="2400" b="0" u="none" strike="noStrike">
              <a:solidFill>
                <a:schemeClr val="dk1"/>
              </a:solidFill>
              <a:uFillTx/>
              <a:latin typeface="Times New Roman"/>
            </a:endParaRPr>
          </a:p>
        </p:txBody>
      </p:sp>
      <p:sp>
        <p:nvSpPr>
          <p:cNvPr id="303" name="PlaceHolder 3"/>
          <p:cNvSpPr>
            <a:spLocks noGrp="1"/>
          </p:cNvSpPr>
          <p:nvPr>
            <p:ph type="body"/>
          </p:nvPr>
        </p:nvSpPr>
        <p:spPr>
          <a:xfrm>
            <a:off x="457200" y="2174760"/>
            <a:ext cx="4039920" cy="3951000"/>
          </a:xfrm>
          <a:prstGeom prst="rect">
            <a:avLst/>
          </a:prstGeom>
          <a:noFill/>
          <a:ln w="0">
            <a:noFill/>
          </a:ln>
        </p:spPr>
        <p:txBody>
          <a:bodyPr lIns="91080" tIns="45720" rIns="91080" bIns="45720" numCol="1" spcCol="0" anchor="t">
            <a:noAutofit/>
          </a:bodyPr>
          <a:lstStyle/>
          <a:p>
            <a:pPr marL="341280" indent="-341280">
              <a:lnSpc>
                <a:spcPct val="100000"/>
              </a:lnSpc>
              <a:spcBef>
                <a:spcPts val="479"/>
              </a:spcBef>
              <a:buClr>
                <a:srgbClr val="000000"/>
              </a:buClr>
              <a:buFont typeface="Symbol" charset="2"/>
              <a:buChar char=""/>
            </a:pPr>
            <a:r>
              <a:rPr lang="pl-PL" sz="2400" b="0" u="none" strike="noStrike">
                <a:solidFill>
                  <a:schemeClr val="dk1"/>
                </a:solidFill>
                <a:uFillTx/>
                <a:latin typeface="Times New Roman"/>
              </a:rPr>
              <a:t>Kliknij, aby edytować style wzorca tekstu</a:t>
            </a:r>
          </a:p>
          <a:p>
            <a:pPr marL="739800" lvl="1" indent="-284400">
              <a:lnSpc>
                <a:spcPct val="100000"/>
              </a:lnSpc>
              <a:spcBef>
                <a:spcPts val="400"/>
              </a:spcBef>
              <a:buClr>
                <a:srgbClr val="000000"/>
              </a:buClr>
              <a:buFont typeface="Symbol" charset="2"/>
              <a:buChar char=""/>
            </a:pPr>
            <a:r>
              <a:rPr lang="pl-PL" sz="2000" b="0" u="none" strike="noStrike">
                <a:solidFill>
                  <a:schemeClr val="dk1"/>
                </a:solidFill>
                <a:uFillTx/>
                <a:latin typeface="Times New Roman"/>
              </a:rPr>
              <a:t>Drugi poziom</a:t>
            </a:r>
          </a:p>
          <a:p>
            <a:pPr marL="1137960" lvl="2" indent="-227520">
              <a:lnSpc>
                <a:spcPct val="100000"/>
              </a:lnSpc>
              <a:spcBef>
                <a:spcPts val="360"/>
              </a:spcBef>
              <a:buClr>
                <a:srgbClr val="000000"/>
              </a:buClr>
              <a:buFont typeface="Symbol" charset="2"/>
              <a:buChar char=""/>
            </a:pPr>
            <a:r>
              <a:rPr lang="pl-PL" sz="1800" b="0" u="none" strike="noStrike">
                <a:solidFill>
                  <a:schemeClr val="dk1"/>
                </a:solidFill>
                <a:uFillTx/>
                <a:latin typeface="Times New Roman"/>
              </a:rPr>
              <a:t>Trzeci poziom</a:t>
            </a:r>
          </a:p>
          <a:p>
            <a:pPr marL="1593360" lvl="3" indent="-227520">
              <a:lnSpc>
                <a:spcPct val="100000"/>
              </a:lnSpc>
              <a:spcBef>
                <a:spcPts val="320"/>
              </a:spcBef>
              <a:buClr>
                <a:srgbClr val="000000"/>
              </a:buClr>
              <a:buFont typeface="Symbol" charset="2"/>
              <a:buChar char=""/>
            </a:pPr>
            <a:r>
              <a:rPr lang="pl-PL" sz="1600" b="0" u="none" strike="noStrike">
                <a:solidFill>
                  <a:schemeClr val="dk1"/>
                </a:solidFill>
                <a:uFillTx/>
                <a:latin typeface="Times New Roman"/>
              </a:rPr>
              <a:t>Czwarty poziom</a:t>
            </a:r>
          </a:p>
          <a:p>
            <a:pPr marL="2048400" lvl="4" indent="-227520">
              <a:lnSpc>
                <a:spcPct val="100000"/>
              </a:lnSpc>
              <a:spcBef>
                <a:spcPts val="320"/>
              </a:spcBef>
              <a:buClr>
                <a:srgbClr val="000000"/>
              </a:buClr>
              <a:buFont typeface="OpenSymbol"/>
              <a:buChar char="»"/>
            </a:pPr>
            <a:r>
              <a:rPr lang="pl-PL" sz="1600" b="0" u="none" strike="noStrike">
                <a:solidFill>
                  <a:schemeClr val="dk1"/>
                </a:solidFill>
                <a:uFillTx/>
                <a:latin typeface="Times New Roman"/>
              </a:rPr>
              <a:t>Piąty poziom</a:t>
            </a:r>
          </a:p>
        </p:txBody>
      </p:sp>
      <p:sp>
        <p:nvSpPr>
          <p:cNvPr id="304" name="PlaceHolder 4"/>
          <p:cNvSpPr>
            <a:spLocks noGrp="1"/>
          </p:cNvSpPr>
          <p:nvPr>
            <p:ph type="body"/>
          </p:nvPr>
        </p:nvSpPr>
        <p:spPr>
          <a:xfrm>
            <a:off x="4645080" y="1535040"/>
            <a:ext cx="4041360" cy="639360"/>
          </a:xfrm>
          <a:prstGeom prst="rect">
            <a:avLst/>
          </a:prstGeom>
          <a:noFill/>
          <a:ln w="0">
            <a:noFill/>
          </a:ln>
        </p:spPr>
        <p:txBody>
          <a:bodyPr lIns="91080" tIns="45720" rIns="91080" bIns="45720" numCol="1" spcCol="0" anchor="b">
            <a:noAutofit/>
          </a:bodyPr>
          <a:lstStyle/>
          <a:p>
            <a:pPr indent="0">
              <a:lnSpc>
                <a:spcPct val="100000"/>
              </a:lnSpc>
              <a:spcBef>
                <a:spcPts val="479"/>
              </a:spcBef>
              <a:buNone/>
              <a:tabLst>
                <a:tab pos="0" algn="l"/>
              </a:tabLst>
            </a:pPr>
            <a:r>
              <a:rPr lang="pl-PL" sz="2400" b="1" u="none" strike="noStrike">
                <a:solidFill>
                  <a:schemeClr val="dk1"/>
                </a:solidFill>
                <a:uFillTx/>
                <a:latin typeface="Times New Roman"/>
              </a:rPr>
              <a:t>Kliknij, aby edytować style wzorca tekstu</a:t>
            </a:r>
            <a:endParaRPr lang="pl-PL" sz="2400" b="0" u="none" strike="noStrike">
              <a:solidFill>
                <a:schemeClr val="dk1"/>
              </a:solidFill>
              <a:uFillTx/>
              <a:latin typeface="Times New Roman"/>
            </a:endParaRPr>
          </a:p>
        </p:txBody>
      </p:sp>
      <p:sp>
        <p:nvSpPr>
          <p:cNvPr id="305" name="PlaceHolder 5"/>
          <p:cNvSpPr>
            <a:spLocks noGrp="1"/>
          </p:cNvSpPr>
          <p:nvPr>
            <p:ph type="body"/>
          </p:nvPr>
        </p:nvSpPr>
        <p:spPr>
          <a:xfrm>
            <a:off x="4645080" y="2174760"/>
            <a:ext cx="4041360" cy="3951000"/>
          </a:xfrm>
          <a:prstGeom prst="rect">
            <a:avLst/>
          </a:prstGeom>
          <a:noFill/>
          <a:ln w="0">
            <a:noFill/>
          </a:ln>
        </p:spPr>
        <p:txBody>
          <a:bodyPr lIns="91080" tIns="45720" rIns="91080" bIns="45720" numCol="1" spcCol="0" anchor="t">
            <a:noAutofit/>
          </a:bodyPr>
          <a:lstStyle/>
          <a:p>
            <a:pPr marL="341280" indent="-341280">
              <a:lnSpc>
                <a:spcPct val="100000"/>
              </a:lnSpc>
              <a:spcBef>
                <a:spcPts val="479"/>
              </a:spcBef>
              <a:buClr>
                <a:srgbClr val="000000"/>
              </a:buClr>
              <a:buFont typeface="Symbol" charset="2"/>
              <a:buChar char=""/>
            </a:pPr>
            <a:r>
              <a:rPr lang="pl-PL" sz="2400" b="0" u="none" strike="noStrike">
                <a:solidFill>
                  <a:schemeClr val="dk1"/>
                </a:solidFill>
                <a:uFillTx/>
                <a:latin typeface="Times New Roman"/>
              </a:rPr>
              <a:t>Kliknij, aby edytować style wzorca tekstu</a:t>
            </a:r>
          </a:p>
          <a:p>
            <a:pPr marL="739800" lvl="1" indent="-284400">
              <a:lnSpc>
                <a:spcPct val="100000"/>
              </a:lnSpc>
              <a:spcBef>
                <a:spcPts val="400"/>
              </a:spcBef>
              <a:buClr>
                <a:srgbClr val="000000"/>
              </a:buClr>
              <a:buFont typeface="Symbol" charset="2"/>
              <a:buChar char=""/>
            </a:pPr>
            <a:r>
              <a:rPr lang="pl-PL" sz="2000" b="0" u="none" strike="noStrike">
                <a:solidFill>
                  <a:schemeClr val="dk1"/>
                </a:solidFill>
                <a:uFillTx/>
                <a:latin typeface="Times New Roman"/>
              </a:rPr>
              <a:t>Drugi poziom</a:t>
            </a:r>
          </a:p>
          <a:p>
            <a:pPr marL="1137960" lvl="2" indent="-227520">
              <a:lnSpc>
                <a:spcPct val="100000"/>
              </a:lnSpc>
              <a:spcBef>
                <a:spcPts val="360"/>
              </a:spcBef>
              <a:buClr>
                <a:srgbClr val="000000"/>
              </a:buClr>
              <a:buFont typeface="Symbol" charset="2"/>
              <a:buChar char=""/>
            </a:pPr>
            <a:r>
              <a:rPr lang="pl-PL" sz="1800" b="0" u="none" strike="noStrike">
                <a:solidFill>
                  <a:schemeClr val="dk1"/>
                </a:solidFill>
                <a:uFillTx/>
                <a:latin typeface="Times New Roman"/>
              </a:rPr>
              <a:t>Trzeci poziom</a:t>
            </a:r>
          </a:p>
          <a:p>
            <a:pPr marL="1593360" lvl="3" indent="-227520">
              <a:lnSpc>
                <a:spcPct val="100000"/>
              </a:lnSpc>
              <a:spcBef>
                <a:spcPts val="320"/>
              </a:spcBef>
              <a:buClr>
                <a:srgbClr val="000000"/>
              </a:buClr>
              <a:buFont typeface="Symbol" charset="2"/>
              <a:buChar char=""/>
            </a:pPr>
            <a:r>
              <a:rPr lang="pl-PL" sz="1600" b="0" u="none" strike="noStrike">
                <a:solidFill>
                  <a:schemeClr val="dk1"/>
                </a:solidFill>
                <a:uFillTx/>
                <a:latin typeface="Times New Roman"/>
              </a:rPr>
              <a:t>Czwarty poziom</a:t>
            </a:r>
          </a:p>
          <a:p>
            <a:pPr marL="2048400" lvl="4" indent="-227520">
              <a:lnSpc>
                <a:spcPct val="100000"/>
              </a:lnSpc>
              <a:spcBef>
                <a:spcPts val="320"/>
              </a:spcBef>
              <a:buClr>
                <a:srgbClr val="000000"/>
              </a:buClr>
              <a:buFont typeface="OpenSymbol"/>
              <a:buChar char="»"/>
            </a:pPr>
            <a:r>
              <a:rPr lang="pl-PL" sz="1600" b="0" u="none" strike="noStrike">
                <a:solidFill>
                  <a:schemeClr val="dk1"/>
                </a:solidFill>
                <a:uFillTx/>
                <a:latin typeface="Times New Roman"/>
              </a:rPr>
              <a:t>Piąty poziom</a:t>
            </a:r>
          </a:p>
        </p:txBody>
      </p:sp>
      <p:sp>
        <p:nvSpPr>
          <p:cNvPr id="306" name="PlaceHolder 6"/>
          <p:cNvSpPr>
            <a:spLocks noGrp="1"/>
          </p:cNvSpPr>
          <p:nvPr>
            <p:ph type="dt" idx="151"/>
          </p:nvPr>
        </p:nvSpPr>
        <p:spPr>
          <a:xfrm>
            <a:off x="685800" y="6248520"/>
            <a:ext cx="1904760" cy="456840"/>
          </a:xfrm>
          <a:prstGeom prst="rect">
            <a:avLst/>
          </a:prstGeom>
          <a:noFill/>
          <a:ln w="9360">
            <a:noFill/>
          </a:ln>
        </p:spPr>
        <p:txBody>
          <a:bodyPr lIns="91080" tIns="45720" rIns="91080" bIns="45720" numCol="1" spcCol="0" anchor="t">
            <a:noAutofit/>
          </a:bodyPr>
          <a:lstStyle>
            <a:lvl1pPr indent="0">
              <a:buNone/>
              <a:defRPr lang="pl-PL" sz="1400" b="0" u="none" strike="noStrike">
                <a:solidFill>
                  <a:srgbClr val="000000"/>
                </a:solidFill>
                <a:uFillTx/>
                <a:latin typeface="Times New Roman"/>
              </a:defRPr>
            </a:lvl1pPr>
          </a:lstStyle>
          <a:p>
            <a:pPr indent="0">
              <a:buNone/>
            </a:pPr>
            <a:r>
              <a:rPr lang="pl-PL" sz="1400" b="0" u="none" strike="noStrike">
                <a:solidFill>
                  <a:srgbClr val="000000"/>
                </a:solidFill>
                <a:uFillTx/>
                <a:latin typeface="Times New Roman"/>
              </a:rPr>
              <a:t>&lt;data/godzina&gt;</a:t>
            </a:r>
          </a:p>
        </p:txBody>
      </p:sp>
      <p:sp>
        <p:nvSpPr>
          <p:cNvPr id="307" name="PlaceHolder 7"/>
          <p:cNvSpPr>
            <a:spLocks noGrp="1"/>
          </p:cNvSpPr>
          <p:nvPr>
            <p:ph type="ftr" idx="152"/>
          </p:nvPr>
        </p:nvSpPr>
        <p:spPr>
          <a:xfrm>
            <a:off x="3124080" y="6248520"/>
            <a:ext cx="2895120" cy="456840"/>
          </a:xfrm>
          <a:prstGeom prst="rect">
            <a:avLst/>
          </a:prstGeom>
          <a:noFill/>
          <a:ln w="9360">
            <a:noFill/>
          </a:ln>
        </p:spPr>
        <p:txBody>
          <a:bodyPr lIns="91080" tIns="45720" rIns="91080" bIns="45720" numCol="1" spcCol="0" anchor="t">
            <a:noAutofit/>
          </a:bodyPr>
          <a:lstStyle>
            <a:lvl1pPr indent="0" algn="ctr">
              <a:buNone/>
              <a:defRPr lang="pl-PL" sz="1400" b="0" u="none" strike="noStrike">
                <a:solidFill>
                  <a:srgbClr val="000000"/>
                </a:solidFill>
                <a:uFillTx/>
                <a:latin typeface="Times New Roman"/>
              </a:defRPr>
            </a:lvl1pPr>
          </a:lstStyle>
          <a:p>
            <a:pPr indent="0" algn="ctr">
              <a:buNone/>
            </a:pPr>
            <a:r>
              <a:rPr lang="pl-PL" sz="1400" b="0" u="none" strike="noStrike">
                <a:solidFill>
                  <a:srgbClr val="000000"/>
                </a:solidFill>
                <a:uFillTx/>
                <a:latin typeface="Times New Roman"/>
              </a:rPr>
              <a:t>&lt;stopka&gt;</a:t>
            </a:r>
          </a:p>
        </p:txBody>
      </p:sp>
      <p:sp>
        <p:nvSpPr>
          <p:cNvPr id="308" name="PlaceHolder 8"/>
          <p:cNvSpPr>
            <a:spLocks noGrp="1"/>
          </p:cNvSpPr>
          <p:nvPr>
            <p:ph type="sldNum" idx="153"/>
          </p:nvPr>
        </p:nvSpPr>
        <p:spPr>
          <a:xfrm>
            <a:off x="6553080" y="6248520"/>
            <a:ext cx="1904760" cy="456840"/>
          </a:xfrm>
          <a:prstGeom prst="rect">
            <a:avLst/>
          </a:prstGeom>
          <a:noFill/>
          <a:ln w="9360">
            <a:noFill/>
          </a:ln>
        </p:spPr>
        <p:txBody>
          <a:bodyPr lIns="91080" tIns="45720" rIns="91080" bIns="45720" numCol="1" spcCol="0" anchor="t">
            <a:noAutofit/>
          </a:bodyPr>
          <a:lstStyle>
            <a:lvl1pPr indent="0" algn="r">
              <a:lnSpc>
                <a:spcPct val="100000"/>
              </a:lnSpc>
              <a:buNone/>
              <a:defRPr lang="pl-PL" sz="1400" b="0" u="none" strike="noStrike">
                <a:solidFill>
                  <a:srgbClr val="000000"/>
                </a:solidFill>
                <a:uFillTx/>
                <a:latin typeface="Times New Roman"/>
              </a:defRPr>
            </a:lvl1pPr>
          </a:lstStyle>
          <a:p>
            <a:pPr indent="0" algn="r">
              <a:lnSpc>
                <a:spcPct val="100000"/>
              </a:lnSpc>
              <a:buNone/>
            </a:pPr>
            <a:fld id="{8EA1C9DA-E734-47DF-B8A0-9E734422D8B1}" type="slidenum">
              <a:rPr lang="pl-PL" sz="1400" b="0" u="none" strike="noStrike">
                <a:solidFill>
                  <a:srgbClr val="000000"/>
                </a:solidFill>
                <a:uFillTx/>
                <a:latin typeface="Times New Roman"/>
              </a:rPr>
              <a:t>‹#›</a:t>
            </a:fld>
            <a:endParaRPr lang="pl-PL" sz="1400" b="0" u="none" strike="noStrik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749" r:id="rId1"/>
  </p:sldLayoutIdLst>
  <p:txStyles>
    <p:titleStyle/>
    <p:bodyStyle/>
    <p:otherStyle/>
  </p:txStyles>
</p:sldMaster>
</file>

<file path=ppt/slideMasters/slideMaster51.xml><?xml version="1.0" encoding="utf-8"?>
<p:sldMaster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309" name="PlaceHolder 1"/>
          <p:cNvSpPr>
            <a:spLocks noGrp="1"/>
          </p:cNvSpPr>
          <p:nvPr>
            <p:ph type="title"/>
          </p:nvPr>
        </p:nvSpPr>
        <p:spPr>
          <a:xfrm>
            <a:off x="685800" y="609480"/>
            <a:ext cx="7772040" cy="1142640"/>
          </a:xfrm>
          <a:prstGeom prst="rect">
            <a:avLst/>
          </a:prstGeom>
          <a:noFill/>
          <a:ln w="0">
            <a:noFill/>
          </a:ln>
        </p:spPr>
        <p:txBody>
          <a:bodyPr lIns="91080" tIns="45720" rIns="91080" bIns="45720" numCol="1" spcCol="0" anchor="ctr">
            <a:noAutofit/>
          </a:bodyPr>
          <a:lstStyle/>
          <a:p>
            <a:pPr indent="0" algn="ctr">
              <a:lnSpc>
                <a:spcPct val="100000"/>
              </a:lnSpc>
              <a:buNone/>
            </a:pPr>
            <a:r>
              <a:rPr lang="pl-PL" sz="4400" b="0" u="none" strike="noStrike">
                <a:solidFill>
                  <a:schemeClr val="dk2"/>
                </a:solidFill>
                <a:uFillTx/>
                <a:latin typeface="Times New Roman"/>
              </a:rPr>
              <a:t>Kliknij, aby edytować styl</a:t>
            </a:r>
            <a:endParaRPr lang="pl-PL" sz="4400" b="0" u="none" strike="noStrike">
              <a:solidFill>
                <a:schemeClr val="dk1"/>
              </a:solidFill>
              <a:uFillTx/>
              <a:latin typeface="Times New Roman"/>
            </a:endParaRPr>
          </a:p>
        </p:txBody>
      </p:sp>
      <p:sp>
        <p:nvSpPr>
          <p:cNvPr id="310" name="PlaceHolder 2"/>
          <p:cNvSpPr>
            <a:spLocks noGrp="1"/>
          </p:cNvSpPr>
          <p:nvPr>
            <p:ph type="dt" idx="154"/>
          </p:nvPr>
        </p:nvSpPr>
        <p:spPr>
          <a:xfrm>
            <a:off x="685800" y="6248520"/>
            <a:ext cx="1904760" cy="456840"/>
          </a:xfrm>
          <a:prstGeom prst="rect">
            <a:avLst/>
          </a:prstGeom>
          <a:noFill/>
          <a:ln w="9360">
            <a:noFill/>
          </a:ln>
        </p:spPr>
        <p:txBody>
          <a:bodyPr lIns="91080" tIns="45720" rIns="91080" bIns="45720" numCol="1" spcCol="0" anchor="t">
            <a:noAutofit/>
          </a:bodyPr>
          <a:lstStyle>
            <a:lvl1pPr indent="0">
              <a:buNone/>
              <a:defRPr lang="pl-PL" sz="1400" b="0" u="none" strike="noStrike">
                <a:solidFill>
                  <a:srgbClr val="000000"/>
                </a:solidFill>
                <a:uFillTx/>
                <a:latin typeface="Times New Roman"/>
              </a:defRPr>
            </a:lvl1pPr>
          </a:lstStyle>
          <a:p>
            <a:pPr indent="0">
              <a:buNone/>
            </a:pPr>
            <a:r>
              <a:rPr lang="pl-PL" sz="1400" b="0" u="none" strike="noStrike">
                <a:solidFill>
                  <a:srgbClr val="000000"/>
                </a:solidFill>
                <a:uFillTx/>
                <a:latin typeface="Times New Roman"/>
              </a:rPr>
              <a:t>&lt;data/godzina&gt;</a:t>
            </a:r>
          </a:p>
        </p:txBody>
      </p:sp>
      <p:sp>
        <p:nvSpPr>
          <p:cNvPr id="311" name="PlaceHolder 3"/>
          <p:cNvSpPr>
            <a:spLocks noGrp="1"/>
          </p:cNvSpPr>
          <p:nvPr>
            <p:ph type="ftr" idx="155"/>
          </p:nvPr>
        </p:nvSpPr>
        <p:spPr>
          <a:xfrm>
            <a:off x="3124080" y="6248520"/>
            <a:ext cx="2895120" cy="456840"/>
          </a:xfrm>
          <a:prstGeom prst="rect">
            <a:avLst/>
          </a:prstGeom>
          <a:noFill/>
          <a:ln w="9360">
            <a:noFill/>
          </a:ln>
        </p:spPr>
        <p:txBody>
          <a:bodyPr lIns="91080" tIns="45720" rIns="91080" bIns="45720" numCol="1" spcCol="0" anchor="t">
            <a:noAutofit/>
          </a:bodyPr>
          <a:lstStyle>
            <a:lvl1pPr indent="0" algn="ctr">
              <a:buNone/>
              <a:defRPr lang="pl-PL" sz="1400" b="0" u="none" strike="noStrike">
                <a:solidFill>
                  <a:srgbClr val="000000"/>
                </a:solidFill>
                <a:uFillTx/>
                <a:latin typeface="Times New Roman"/>
              </a:defRPr>
            </a:lvl1pPr>
          </a:lstStyle>
          <a:p>
            <a:pPr indent="0" algn="ctr">
              <a:buNone/>
            </a:pPr>
            <a:r>
              <a:rPr lang="pl-PL" sz="1400" b="0" u="none" strike="noStrike">
                <a:solidFill>
                  <a:srgbClr val="000000"/>
                </a:solidFill>
                <a:uFillTx/>
                <a:latin typeface="Times New Roman"/>
              </a:rPr>
              <a:t>&lt;stopka&gt;</a:t>
            </a:r>
          </a:p>
        </p:txBody>
      </p:sp>
      <p:sp>
        <p:nvSpPr>
          <p:cNvPr id="312" name="PlaceHolder 4"/>
          <p:cNvSpPr>
            <a:spLocks noGrp="1"/>
          </p:cNvSpPr>
          <p:nvPr>
            <p:ph type="sldNum" idx="156"/>
          </p:nvPr>
        </p:nvSpPr>
        <p:spPr>
          <a:xfrm>
            <a:off x="6553080" y="6248520"/>
            <a:ext cx="1904760" cy="456840"/>
          </a:xfrm>
          <a:prstGeom prst="rect">
            <a:avLst/>
          </a:prstGeom>
          <a:noFill/>
          <a:ln w="9360">
            <a:noFill/>
          </a:ln>
        </p:spPr>
        <p:txBody>
          <a:bodyPr lIns="91080" tIns="45720" rIns="91080" bIns="45720" numCol="1" spcCol="0" anchor="t">
            <a:noAutofit/>
          </a:bodyPr>
          <a:lstStyle>
            <a:lvl1pPr indent="0" algn="r">
              <a:lnSpc>
                <a:spcPct val="100000"/>
              </a:lnSpc>
              <a:buNone/>
              <a:defRPr lang="pl-PL" sz="1400" b="0" u="none" strike="noStrike">
                <a:solidFill>
                  <a:srgbClr val="000000"/>
                </a:solidFill>
                <a:uFillTx/>
                <a:latin typeface="Times New Roman"/>
              </a:defRPr>
            </a:lvl1pPr>
          </a:lstStyle>
          <a:p>
            <a:pPr indent="0" algn="r">
              <a:lnSpc>
                <a:spcPct val="100000"/>
              </a:lnSpc>
              <a:buNone/>
            </a:pPr>
            <a:fld id="{CF435A34-DBCF-491A-B91B-2F5B3ACB433E}" type="slidenum">
              <a:rPr lang="pl-PL" sz="1400" b="0" u="none" strike="noStrike">
                <a:solidFill>
                  <a:srgbClr val="000000"/>
                </a:solidFill>
                <a:uFillTx/>
                <a:latin typeface="Times New Roman"/>
              </a:rPr>
              <a:t>‹#›</a:t>
            </a:fld>
            <a:endParaRPr lang="pl-PL" sz="1400" b="0" u="none" strike="noStrik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751" r:id="rId1"/>
  </p:sldLayoutIdLst>
  <p:txStyles>
    <p:titleStyle/>
    <p:bodyStyle/>
    <p:otherStyle/>
  </p:txStyles>
</p:sldMaster>
</file>

<file path=ppt/slideMasters/slideMaster52.xml><?xml version="1.0" encoding="utf-8"?>
<p:sldMaster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314" name="PlaceHolder 1"/>
          <p:cNvSpPr>
            <a:spLocks noGrp="1"/>
          </p:cNvSpPr>
          <p:nvPr>
            <p:ph type="dt" idx="157"/>
          </p:nvPr>
        </p:nvSpPr>
        <p:spPr>
          <a:xfrm>
            <a:off x="685800" y="6248520"/>
            <a:ext cx="1904760" cy="456840"/>
          </a:xfrm>
          <a:prstGeom prst="rect">
            <a:avLst/>
          </a:prstGeom>
          <a:noFill/>
          <a:ln w="9360">
            <a:noFill/>
          </a:ln>
        </p:spPr>
        <p:txBody>
          <a:bodyPr lIns="91080" tIns="45720" rIns="91080" bIns="45720" numCol="1" spcCol="0" anchor="t">
            <a:noAutofit/>
          </a:bodyPr>
          <a:lstStyle>
            <a:lvl1pPr indent="0">
              <a:buNone/>
              <a:defRPr lang="pl-PL" sz="1400" b="0" u="none" strike="noStrike">
                <a:solidFill>
                  <a:srgbClr val="000000"/>
                </a:solidFill>
                <a:uFillTx/>
                <a:latin typeface="Times New Roman"/>
              </a:defRPr>
            </a:lvl1pPr>
          </a:lstStyle>
          <a:p>
            <a:pPr indent="0">
              <a:buNone/>
            </a:pPr>
            <a:r>
              <a:rPr lang="pl-PL" sz="1400" b="0" u="none" strike="noStrike">
                <a:solidFill>
                  <a:srgbClr val="000000"/>
                </a:solidFill>
                <a:uFillTx/>
                <a:latin typeface="Times New Roman"/>
              </a:rPr>
              <a:t>&lt;data/godzina&gt;</a:t>
            </a:r>
          </a:p>
        </p:txBody>
      </p:sp>
      <p:sp>
        <p:nvSpPr>
          <p:cNvPr id="315" name="PlaceHolder 2"/>
          <p:cNvSpPr>
            <a:spLocks noGrp="1"/>
          </p:cNvSpPr>
          <p:nvPr>
            <p:ph type="ftr" idx="158"/>
          </p:nvPr>
        </p:nvSpPr>
        <p:spPr>
          <a:xfrm>
            <a:off x="3124080" y="6248520"/>
            <a:ext cx="2895120" cy="456840"/>
          </a:xfrm>
          <a:prstGeom prst="rect">
            <a:avLst/>
          </a:prstGeom>
          <a:noFill/>
          <a:ln w="9360">
            <a:noFill/>
          </a:ln>
        </p:spPr>
        <p:txBody>
          <a:bodyPr lIns="91080" tIns="45720" rIns="91080" bIns="45720" numCol="1" spcCol="0" anchor="t">
            <a:noAutofit/>
          </a:bodyPr>
          <a:lstStyle>
            <a:lvl1pPr indent="0" algn="ctr">
              <a:buNone/>
              <a:defRPr lang="pl-PL" sz="1400" b="0" u="none" strike="noStrike">
                <a:solidFill>
                  <a:srgbClr val="000000"/>
                </a:solidFill>
                <a:uFillTx/>
                <a:latin typeface="Times New Roman"/>
              </a:defRPr>
            </a:lvl1pPr>
          </a:lstStyle>
          <a:p>
            <a:pPr indent="0" algn="ctr">
              <a:buNone/>
            </a:pPr>
            <a:r>
              <a:rPr lang="pl-PL" sz="1400" b="0" u="none" strike="noStrike">
                <a:solidFill>
                  <a:srgbClr val="000000"/>
                </a:solidFill>
                <a:uFillTx/>
                <a:latin typeface="Times New Roman"/>
              </a:rPr>
              <a:t>&lt;stopka&gt;</a:t>
            </a:r>
          </a:p>
        </p:txBody>
      </p:sp>
      <p:sp>
        <p:nvSpPr>
          <p:cNvPr id="316" name="PlaceHolder 3"/>
          <p:cNvSpPr>
            <a:spLocks noGrp="1"/>
          </p:cNvSpPr>
          <p:nvPr>
            <p:ph type="sldNum" idx="159"/>
          </p:nvPr>
        </p:nvSpPr>
        <p:spPr>
          <a:xfrm>
            <a:off x="6553080" y="6248520"/>
            <a:ext cx="1904760" cy="456840"/>
          </a:xfrm>
          <a:prstGeom prst="rect">
            <a:avLst/>
          </a:prstGeom>
          <a:noFill/>
          <a:ln w="9360">
            <a:noFill/>
          </a:ln>
        </p:spPr>
        <p:txBody>
          <a:bodyPr lIns="91080" tIns="45720" rIns="91080" bIns="45720" numCol="1" spcCol="0" anchor="t">
            <a:noAutofit/>
          </a:bodyPr>
          <a:lstStyle>
            <a:lvl1pPr indent="0" algn="r">
              <a:lnSpc>
                <a:spcPct val="100000"/>
              </a:lnSpc>
              <a:buNone/>
              <a:defRPr lang="pl-PL" sz="1400" b="0" u="none" strike="noStrike">
                <a:solidFill>
                  <a:srgbClr val="000000"/>
                </a:solidFill>
                <a:uFillTx/>
                <a:latin typeface="Times New Roman"/>
              </a:defRPr>
            </a:lvl1pPr>
          </a:lstStyle>
          <a:p>
            <a:pPr indent="0" algn="r">
              <a:lnSpc>
                <a:spcPct val="100000"/>
              </a:lnSpc>
              <a:buNone/>
            </a:pPr>
            <a:fld id="{37C854AE-1151-4226-A8E6-4661C19F58FF}" type="slidenum">
              <a:rPr lang="pl-PL" sz="1400" b="0" u="none" strike="noStrike">
                <a:solidFill>
                  <a:srgbClr val="000000"/>
                </a:solidFill>
                <a:uFillTx/>
                <a:latin typeface="Times New Roman"/>
              </a:rPr>
              <a:t>‹#›</a:t>
            </a:fld>
            <a:endParaRPr lang="pl-PL" sz="1400" b="0" u="none" strike="noStrik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753" r:id="rId1"/>
  </p:sldLayoutIdLst>
  <p:txStyles>
    <p:titleStyle/>
    <p:bodyStyle/>
    <p:otherStyle/>
  </p:txStyles>
</p:sldMaster>
</file>

<file path=ppt/slideMasters/slideMaster53.xml><?xml version="1.0" encoding="utf-8"?>
<p:sldMaster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317" name="PlaceHolder 1"/>
          <p:cNvSpPr>
            <a:spLocks noGrp="1"/>
          </p:cNvSpPr>
          <p:nvPr>
            <p:ph type="title"/>
          </p:nvPr>
        </p:nvSpPr>
        <p:spPr>
          <a:xfrm>
            <a:off x="457200" y="272880"/>
            <a:ext cx="3007800" cy="1161720"/>
          </a:xfrm>
          <a:prstGeom prst="rect">
            <a:avLst/>
          </a:prstGeom>
          <a:noFill/>
          <a:ln w="0">
            <a:noFill/>
          </a:ln>
        </p:spPr>
        <p:txBody>
          <a:bodyPr lIns="91080" tIns="45720" rIns="91080" bIns="45720" numCol="1" spcCol="0" anchor="b">
            <a:noAutofit/>
          </a:bodyPr>
          <a:lstStyle/>
          <a:p>
            <a:pPr indent="0">
              <a:lnSpc>
                <a:spcPct val="100000"/>
              </a:lnSpc>
              <a:buNone/>
            </a:pPr>
            <a:r>
              <a:rPr lang="pl-PL" sz="2000" b="1" u="none" strike="noStrike">
                <a:solidFill>
                  <a:schemeClr val="dk2"/>
                </a:solidFill>
                <a:uFillTx/>
                <a:latin typeface="Times New Roman"/>
              </a:rPr>
              <a:t>Kliknij, aby edytować styl</a:t>
            </a:r>
            <a:endParaRPr lang="pl-PL" sz="2000" b="0" u="none" strike="noStrike">
              <a:solidFill>
                <a:schemeClr val="dk1"/>
              </a:solidFill>
              <a:uFillTx/>
              <a:latin typeface="Times New Roman"/>
            </a:endParaRPr>
          </a:p>
        </p:txBody>
      </p:sp>
      <p:sp>
        <p:nvSpPr>
          <p:cNvPr id="318" name="PlaceHolder 2"/>
          <p:cNvSpPr>
            <a:spLocks noGrp="1"/>
          </p:cNvSpPr>
          <p:nvPr>
            <p:ph type="body"/>
          </p:nvPr>
        </p:nvSpPr>
        <p:spPr>
          <a:xfrm>
            <a:off x="3575160" y="272880"/>
            <a:ext cx="5111280" cy="5852880"/>
          </a:xfrm>
          <a:prstGeom prst="rect">
            <a:avLst/>
          </a:prstGeom>
          <a:noFill/>
          <a:ln w="0">
            <a:noFill/>
          </a:ln>
        </p:spPr>
        <p:txBody>
          <a:bodyPr lIns="91080" tIns="45720" rIns="91080" bIns="45720" numCol="1" spcCol="0" anchor="t">
            <a:noAutofit/>
          </a:bodyPr>
          <a:lstStyle/>
          <a:p>
            <a:pPr marL="341280" indent="-341280">
              <a:lnSpc>
                <a:spcPct val="100000"/>
              </a:lnSpc>
              <a:spcBef>
                <a:spcPts val="641"/>
              </a:spcBef>
              <a:buClr>
                <a:srgbClr val="000000"/>
              </a:buClr>
              <a:buFont typeface="Symbol" charset="2"/>
              <a:buChar char=""/>
            </a:pPr>
            <a:r>
              <a:rPr lang="pl-PL" sz="3200" b="0" u="none" strike="noStrike">
                <a:solidFill>
                  <a:schemeClr val="dk1"/>
                </a:solidFill>
                <a:uFillTx/>
                <a:latin typeface="Times New Roman"/>
              </a:rPr>
              <a:t>Kliknij, aby edytować style wzorca tekstu</a:t>
            </a:r>
          </a:p>
          <a:p>
            <a:pPr marL="739800" lvl="1" indent="-284400">
              <a:lnSpc>
                <a:spcPct val="100000"/>
              </a:lnSpc>
              <a:spcBef>
                <a:spcPts val="561"/>
              </a:spcBef>
              <a:buClr>
                <a:srgbClr val="000000"/>
              </a:buClr>
              <a:buFont typeface="Symbol" charset="2"/>
              <a:buChar char=""/>
            </a:pPr>
            <a:r>
              <a:rPr lang="pl-PL" sz="2800" b="0" u="none" strike="noStrike">
                <a:solidFill>
                  <a:schemeClr val="dk1"/>
                </a:solidFill>
                <a:uFillTx/>
                <a:latin typeface="Times New Roman"/>
              </a:rPr>
              <a:t>Drugi poziom</a:t>
            </a:r>
          </a:p>
          <a:p>
            <a:pPr marL="1137960" lvl="2" indent="-227520">
              <a:lnSpc>
                <a:spcPct val="100000"/>
              </a:lnSpc>
              <a:spcBef>
                <a:spcPts val="479"/>
              </a:spcBef>
              <a:buClr>
                <a:srgbClr val="000000"/>
              </a:buClr>
              <a:buFont typeface="Symbol" charset="2"/>
              <a:buChar char=""/>
            </a:pPr>
            <a:r>
              <a:rPr lang="pl-PL" sz="2400" b="0" u="none" strike="noStrike">
                <a:solidFill>
                  <a:schemeClr val="dk1"/>
                </a:solidFill>
                <a:uFillTx/>
                <a:latin typeface="Times New Roman"/>
              </a:rPr>
              <a:t>Trzeci poziom</a:t>
            </a:r>
          </a:p>
          <a:p>
            <a:pPr marL="1593360" lvl="3" indent="-227520">
              <a:lnSpc>
                <a:spcPct val="100000"/>
              </a:lnSpc>
              <a:spcBef>
                <a:spcPts val="400"/>
              </a:spcBef>
              <a:buClr>
                <a:srgbClr val="000000"/>
              </a:buClr>
              <a:buFont typeface="Symbol" charset="2"/>
              <a:buChar char=""/>
            </a:pPr>
            <a:r>
              <a:rPr lang="pl-PL" sz="2000" b="0" u="none" strike="noStrike">
                <a:solidFill>
                  <a:schemeClr val="dk1"/>
                </a:solidFill>
                <a:uFillTx/>
                <a:latin typeface="Times New Roman"/>
              </a:rPr>
              <a:t>Czwarty poziom</a:t>
            </a:r>
          </a:p>
          <a:p>
            <a:pPr marL="2048400" lvl="4" indent="-227520">
              <a:lnSpc>
                <a:spcPct val="100000"/>
              </a:lnSpc>
              <a:spcBef>
                <a:spcPts val="400"/>
              </a:spcBef>
              <a:buClr>
                <a:srgbClr val="000000"/>
              </a:buClr>
              <a:buFont typeface="OpenSymbol"/>
              <a:buChar char="»"/>
            </a:pPr>
            <a:r>
              <a:rPr lang="pl-PL" sz="2000" b="0" u="none" strike="noStrike">
                <a:solidFill>
                  <a:schemeClr val="dk1"/>
                </a:solidFill>
                <a:uFillTx/>
                <a:latin typeface="Times New Roman"/>
              </a:rPr>
              <a:t>Piąty poziom</a:t>
            </a:r>
          </a:p>
        </p:txBody>
      </p:sp>
      <p:sp>
        <p:nvSpPr>
          <p:cNvPr id="319" name="PlaceHolder 3"/>
          <p:cNvSpPr>
            <a:spLocks noGrp="1"/>
          </p:cNvSpPr>
          <p:nvPr>
            <p:ph type="body"/>
          </p:nvPr>
        </p:nvSpPr>
        <p:spPr>
          <a:xfrm>
            <a:off x="457200" y="1434960"/>
            <a:ext cx="3007800" cy="4690800"/>
          </a:xfrm>
          <a:prstGeom prst="rect">
            <a:avLst/>
          </a:prstGeom>
          <a:noFill/>
          <a:ln w="0">
            <a:noFill/>
          </a:ln>
        </p:spPr>
        <p:txBody>
          <a:bodyPr lIns="91080" tIns="45720" rIns="91080" bIns="45720" numCol="1" spcCol="0" anchor="t">
            <a:noAutofit/>
          </a:bodyPr>
          <a:lstStyle/>
          <a:p>
            <a:pPr indent="0">
              <a:lnSpc>
                <a:spcPct val="100000"/>
              </a:lnSpc>
              <a:spcBef>
                <a:spcPts val="281"/>
              </a:spcBef>
              <a:buNone/>
              <a:tabLst>
                <a:tab pos="0" algn="l"/>
              </a:tabLst>
            </a:pPr>
            <a:r>
              <a:rPr lang="pl-PL" sz="1400" b="0" u="none" strike="noStrike">
                <a:solidFill>
                  <a:schemeClr val="dk1"/>
                </a:solidFill>
                <a:uFillTx/>
                <a:latin typeface="Times New Roman"/>
              </a:rPr>
              <a:t>Kliknij, aby edytować style wzorca tekstu</a:t>
            </a:r>
          </a:p>
        </p:txBody>
      </p:sp>
      <p:sp>
        <p:nvSpPr>
          <p:cNvPr id="320" name="PlaceHolder 4"/>
          <p:cNvSpPr>
            <a:spLocks noGrp="1"/>
          </p:cNvSpPr>
          <p:nvPr>
            <p:ph type="dt" idx="160"/>
          </p:nvPr>
        </p:nvSpPr>
        <p:spPr>
          <a:xfrm>
            <a:off x="685800" y="6248520"/>
            <a:ext cx="1904760" cy="456840"/>
          </a:xfrm>
          <a:prstGeom prst="rect">
            <a:avLst/>
          </a:prstGeom>
          <a:noFill/>
          <a:ln w="9360">
            <a:noFill/>
          </a:ln>
        </p:spPr>
        <p:txBody>
          <a:bodyPr lIns="91080" tIns="45720" rIns="91080" bIns="45720" numCol="1" spcCol="0" anchor="t">
            <a:noAutofit/>
          </a:bodyPr>
          <a:lstStyle>
            <a:lvl1pPr indent="0">
              <a:buNone/>
              <a:defRPr lang="pl-PL" sz="1400" b="0" u="none" strike="noStrike">
                <a:solidFill>
                  <a:srgbClr val="000000"/>
                </a:solidFill>
                <a:uFillTx/>
                <a:latin typeface="Times New Roman"/>
              </a:defRPr>
            </a:lvl1pPr>
          </a:lstStyle>
          <a:p>
            <a:pPr indent="0">
              <a:buNone/>
            </a:pPr>
            <a:r>
              <a:rPr lang="pl-PL" sz="1400" b="0" u="none" strike="noStrike">
                <a:solidFill>
                  <a:srgbClr val="000000"/>
                </a:solidFill>
                <a:uFillTx/>
                <a:latin typeface="Times New Roman"/>
              </a:rPr>
              <a:t>&lt;data/godzina&gt;</a:t>
            </a:r>
          </a:p>
        </p:txBody>
      </p:sp>
      <p:sp>
        <p:nvSpPr>
          <p:cNvPr id="321" name="PlaceHolder 5"/>
          <p:cNvSpPr>
            <a:spLocks noGrp="1"/>
          </p:cNvSpPr>
          <p:nvPr>
            <p:ph type="ftr" idx="161"/>
          </p:nvPr>
        </p:nvSpPr>
        <p:spPr>
          <a:xfrm>
            <a:off x="3124080" y="6248520"/>
            <a:ext cx="2895120" cy="456840"/>
          </a:xfrm>
          <a:prstGeom prst="rect">
            <a:avLst/>
          </a:prstGeom>
          <a:noFill/>
          <a:ln w="9360">
            <a:noFill/>
          </a:ln>
        </p:spPr>
        <p:txBody>
          <a:bodyPr lIns="91080" tIns="45720" rIns="91080" bIns="45720" numCol="1" spcCol="0" anchor="t">
            <a:noAutofit/>
          </a:bodyPr>
          <a:lstStyle>
            <a:lvl1pPr indent="0" algn="ctr">
              <a:buNone/>
              <a:defRPr lang="pl-PL" sz="1400" b="0" u="none" strike="noStrike">
                <a:solidFill>
                  <a:srgbClr val="000000"/>
                </a:solidFill>
                <a:uFillTx/>
                <a:latin typeface="Times New Roman"/>
              </a:defRPr>
            </a:lvl1pPr>
          </a:lstStyle>
          <a:p>
            <a:pPr indent="0" algn="ctr">
              <a:buNone/>
            </a:pPr>
            <a:r>
              <a:rPr lang="pl-PL" sz="1400" b="0" u="none" strike="noStrike">
                <a:solidFill>
                  <a:srgbClr val="000000"/>
                </a:solidFill>
                <a:uFillTx/>
                <a:latin typeface="Times New Roman"/>
              </a:rPr>
              <a:t>&lt;stopka&gt;</a:t>
            </a:r>
          </a:p>
        </p:txBody>
      </p:sp>
      <p:sp>
        <p:nvSpPr>
          <p:cNvPr id="322" name="PlaceHolder 6"/>
          <p:cNvSpPr>
            <a:spLocks noGrp="1"/>
          </p:cNvSpPr>
          <p:nvPr>
            <p:ph type="sldNum" idx="162"/>
          </p:nvPr>
        </p:nvSpPr>
        <p:spPr>
          <a:xfrm>
            <a:off x="6553080" y="6248520"/>
            <a:ext cx="1904760" cy="456840"/>
          </a:xfrm>
          <a:prstGeom prst="rect">
            <a:avLst/>
          </a:prstGeom>
          <a:noFill/>
          <a:ln w="9360">
            <a:noFill/>
          </a:ln>
        </p:spPr>
        <p:txBody>
          <a:bodyPr lIns="91080" tIns="45720" rIns="91080" bIns="45720" numCol="1" spcCol="0" anchor="t">
            <a:noAutofit/>
          </a:bodyPr>
          <a:lstStyle>
            <a:lvl1pPr indent="0" algn="r">
              <a:lnSpc>
                <a:spcPct val="100000"/>
              </a:lnSpc>
              <a:buNone/>
              <a:defRPr lang="pl-PL" sz="1400" b="0" u="none" strike="noStrike">
                <a:solidFill>
                  <a:srgbClr val="000000"/>
                </a:solidFill>
                <a:uFillTx/>
                <a:latin typeface="Times New Roman"/>
              </a:defRPr>
            </a:lvl1pPr>
          </a:lstStyle>
          <a:p>
            <a:pPr indent="0" algn="r">
              <a:lnSpc>
                <a:spcPct val="100000"/>
              </a:lnSpc>
              <a:buNone/>
            </a:pPr>
            <a:fld id="{AEA5FD41-445B-477D-B169-7690D5D6E5DB}" type="slidenum">
              <a:rPr lang="pl-PL" sz="1400" b="0" u="none" strike="noStrike">
                <a:solidFill>
                  <a:srgbClr val="000000"/>
                </a:solidFill>
                <a:uFillTx/>
                <a:latin typeface="Times New Roman"/>
              </a:rPr>
              <a:t>‹#›</a:t>
            </a:fld>
            <a:endParaRPr lang="pl-PL" sz="1400" b="0" u="none" strike="noStrik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755" r:id="rId1"/>
  </p:sldLayoutIdLst>
  <p:txStyles>
    <p:titleStyle/>
    <p:bodyStyle/>
    <p:otherStyle/>
  </p:txStyles>
</p:sldMaster>
</file>

<file path=ppt/slideMasters/slideMaster54.xml><?xml version="1.0" encoding="utf-8"?>
<p:sldMaster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323" name="PlaceHolder 1"/>
          <p:cNvSpPr>
            <a:spLocks noGrp="1"/>
          </p:cNvSpPr>
          <p:nvPr>
            <p:ph type="title"/>
          </p:nvPr>
        </p:nvSpPr>
        <p:spPr>
          <a:xfrm>
            <a:off x="1792440" y="4800600"/>
            <a:ext cx="5486040" cy="566280"/>
          </a:xfrm>
          <a:prstGeom prst="rect">
            <a:avLst/>
          </a:prstGeom>
          <a:noFill/>
          <a:ln w="0">
            <a:noFill/>
          </a:ln>
        </p:spPr>
        <p:txBody>
          <a:bodyPr lIns="91080" tIns="45720" rIns="91080" bIns="45720" numCol="1" spcCol="0" anchor="b">
            <a:noAutofit/>
          </a:bodyPr>
          <a:lstStyle/>
          <a:p>
            <a:pPr indent="0">
              <a:lnSpc>
                <a:spcPct val="100000"/>
              </a:lnSpc>
              <a:buNone/>
            </a:pPr>
            <a:r>
              <a:rPr lang="pl-PL" sz="2000" b="1" u="none" strike="noStrike">
                <a:solidFill>
                  <a:schemeClr val="dk2"/>
                </a:solidFill>
                <a:uFillTx/>
                <a:latin typeface="Times New Roman"/>
              </a:rPr>
              <a:t>Kliknij, aby edytować styl</a:t>
            </a:r>
            <a:endParaRPr lang="pl-PL" sz="2000" b="0" u="none" strike="noStrike">
              <a:solidFill>
                <a:schemeClr val="dk1"/>
              </a:solidFill>
              <a:uFillTx/>
              <a:latin typeface="Times New Roman"/>
            </a:endParaRPr>
          </a:p>
        </p:txBody>
      </p:sp>
      <p:sp>
        <p:nvSpPr>
          <p:cNvPr id="324" name="PlaceHolder 2"/>
          <p:cNvSpPr>
            <a:spLocks noGrp="1"/>
          </p:cNvSpPr>
          <p:nvPr>
            <p:ph type="body"/>
          </p:nvPr>
        </p:nvSpPr>
        <p:spPr>
          <a:xfrm>
            <a:off x="1792440" y="612720"/>
            <a:ext cx="5486040" cy="4114440"/>
          </a:xfrm>
          <a:prstGeom prst="rect">
            <a:avLst/>
          </a:prstGeom>
          <a:noFill/>
          <a:ln w="0">
            <a:noFill/>
          </a:ln>
        </p:spPr>
        <p:txBody>
          <a:bodyPr lIns="90000" tIns="45000" rIns="90000" bIns="45000" anchor="t">
            <a:noAutofit/>
          </a:bodyPr>
          <a:lstStyle/>
          <a:p>
            <a:pPr marL="432000" indent="-324000">
              <a:spcBef>
                <a:spcPts val="1417"/>
              </a:spcBef>
              <a:buClr>
                <a:srgbClr val="000000"/>
              </a:buClr>
              <a:buSzPct val="45000"/>
              <a:buFont typeface="Wingdings" charset="2"/>
              <a:buChar char=""/>
            </a:pPr>
            <a:r>
              <a:rPr lang="pl-PL" sz="3200" b="0" u="none" strike="noStrike">
                <a:solidFill>
                  <a:schemeClr val="dk1"/>
                </a:solidFill>
                <a:uFillTx/>
                <a:latin typeface="Times New Roman"/>
              </a:rPr>
              <a:t>Kliknij, aby edytować format tekstu konspektu</a:t>
            </a:r>
          </a:p>
          <a:p>
            <a:pPr marL="864000" lvl="1" indent="-324000">
              <a:spcBef>
                <a:spcPts val="1134"/>
              </a:spcBef>
              <a:buClr>
                <a:srgbClr val="000000"/>
              </a:buClr>
              <a:buSzPct val="75000"/>
              <a:buFont typeface="Symbol" charset="2"/>
              <a:buChar char=""/>
            </a:pPr>
            <a:r>
              <a:rPr lang="pl-PL" sz="3200" b="0" u="none" strike="noStrike">
                <a:solidFill>
                  <a:schemeClr val="dk1"/>
                </a:solidFill>
                <a:uFillTx/>
                <a:latin typeface="Times New Roman"/>
              </a:rPr>
              <a:t>Drugi poziom konspektu</a:t>
            </a:r>
          </a:p>
          <a:p>
            <a:pPr marL="1296000" lvl="2" indent="-288000">
              <a:spcBef>
                <a:spcPts val="850"/>
              </a:spcBef>
              <a:buClr>
                <a:srgbClr val="000000"/>
              </a:buClr>
              <a:buSzPct val="45000"/>
              <a:buFont typeface="Wingdings" charset="2"/>
              <a:buChar char=""/>
            </a:pPr>
            <a:r>
              <a:rPr lang="pl-PL" sz="3200" b="0" u="none" strike="noStrike">
                <a:solidFill>
                  <a:schemeClr val="dk1"/>
                </a:solidFill>
                <a:uFillTx/>
                <a:latin typeface="Times New Roman"/>
              </a:rPr>
              <a:t>Trzeci poziom konspektu</a:t>
            </a:r>
          </a:p>
          <a:p>
            <a:pPr marL="1728000" lvl="3" indent="-216000">
              <a:spcBef>
                <a:spcPts val="567"/>
              </a:spcBef>
              <a:buClr>
                <a:srgbClr val="000000"/>
              </a:buClr>
              <a:buSzPct val="75000"/>
              <a:buFont typeface="Symbol" charset="2"/>
              <a:buChar char=""/>
            </a:pPr>
            <a:r>
              <a:rPr lang="pl-PL" sz="3200" b="0" u="none" strike="noStrike">
                <a:solidFill>
                  <a:schemeClr val="dk1"/>
                </a:solidFill>
                <a:uFillTx/>
                <a:latin typeface="Times New Roman"/>
              </a:rPr>
              <a:t>Czwarty poziom konspektu</a:t>
            </a:r>
          </a:p>
          <a:p>
            <a:pPr marL="2160000" lvl="4" indent="-216000">
              <a:spcBef>
                <a:spcPts val="283"/>
              </a:spcBef>
              <a:buClr>
                <a:srgbClr val="000000"/>
              </a:buClr>
              <a:buSzPct val="45000"/>
              <a:buFont typeface="Wingdings" charset="2"/>
              <a:buChar char=""/>
            </a:pPr>
            <a:r>
              <a:rPr lang="pl-PL" sz="3200" b="0" u="none" strike="noStrike">
                <a:solidFill>
                  <a:schemeClr val="dk1"/>
                </a:solidFill>
                <a:uFillTx/>
                <a:latin typeface="Times New Roman"/>
              </a:rPr>
              <a:t>Piąty poziom konspektu</a:t>
            </a:r>
          </a:p>
          <a:p>
            <a:pPr marL="2592000" lvl="5" indent="-216000">
              <a:spcBef>
                <a:spcPts val="283"/>
              </a:spcBef>
              <a:buClr>
                <a:srgbClr val="000000"/>
              </a:buClr>
              <a:buSzPct val="45000"/>
              <a:buFont typeface="Wingdings" charset="2"/>
              <a:buChar char=""/>
            </a:pPr>
            <a:r>
              <a:rPr lang="pl-PL" sz="3200" b="0" u="none" strike="noStrike">
                <a:solidFill>
                  <a:schemeClr val="dk1"/>
                </a:solidFill>
                <a:uFillTx/>
                <a:latin typeface="Times New Roman"/>
              </a:rPr>
              <a:t>Szósty poziom konspektu</a:t>
            </a:r>
          </a:p>
          <a:p>
            <a:pPr marL="3024000" lvl="6" indent="-216000">
              <a:spcBef>
                <a:spcPts val="283"/>
              </a:spcBef>
              <a:buClr>
                <a:srgbClr val="000000"/>
              </a:buClr>
              <a:buSzPct val="45000"/>
              <a:buFont typeface="Wingdings" charset="2"/>
              <a:buChar char=""/>
            </a:pPr>
            <a:r>
              <a:rPr lang="pl-PL" sz="3200" b="0" u="none" strike="noStrike">
                <a:solidFill>
                  <a:schemeClr val="dk1"/>
                </a:solidFill>
                <a:uFillTx/>
                <a:latin typeface="Times New Roman"/>
              </a:rPr>
              <a:t>Siódmy poziom konspektu</a:t>
            </a:r>
          </a:p>
        </p:txBody>
      </p:sp>
      <p:sp>
        <p:nvSpPr>
          <p:cNvPr id="325" name="PlaceHolder 3"/>
          <p:cNvSpPr>
            <a:spLocks noGrp="1"/>
          </p:cNvSpPr>
          <p:nvPr>
            <p:ph type="body"/>
          </p:nvPr>
        </p:nvSpPr>
        <p:spPr>
          <a:xfrm>
            <a:off x="1792440" y="5367240"/>
            <a:ext cx="5486040" cy="804600"/>
          </a:xfrm>
          <a:prstGeom prst="rect">
            <a:avLst/>
          </a:prstGeom>
          <a:noFill/>
          <a:ln w="0">
            <a:noFill/>
          </a:ln>
        </p:spPr>
        <p:txBody>
          <a:bodyPr lIns="91080" tIns="45720" rIns="91080" bIns="45720" numCol="1" spcCol="0" anchor="t">
            <a:noAutofit/>
          </a:bodyPr>
          <a:lstStyle/>
          <a:p>
            <a:pPr indent="0">
              <a:lnSpc>
                <a:spcPct val="100000"/>
              </a:lnSpc>
              <a:spcBef>
                <a:spcPts val="281"/>
              </a:spcBef>
              <a:buNone/>
              <a:tabLst>
                <a:tab pos="0" algn="l"/>
              </a:tabLst>
            </a:pPr>
            <a:r>
              <a:rPr lang="pl-PL" sz="1400" b="0" u="none" strike="noStrike">
                <a:solidFill>
                  <a:schemeClr val="dk1"/>
                </a:solidFill>
                <a:uFillTx/>
                <a:latin typeface="Times New Roman"/>
              </a:rPr>
              <a:t>Kliknij, aby edytować style wzorca tekstu</a:t>
            </a:r>
          </a:p>
        </p:txBody>
      </p:sp>
      <p:sp>
        <p:nvSpPr>
          <p:cNvPr id="326" name="PlaceHolder 4"/>
          <p:cNvSpPr>
            <a:spLocks noGrp="1"/>
          </p:cNvSpPr>
          <p:nvPr>
            <p:ph type="dt" idx="163"/>
          </p:nvPr>
        </p:nvSpPr>
        <p:spPr>
          <a:xfrm>
            <a:off x="685800" y="6248520"/>
            <a:ext cx="1904760" cy="456840"/>
          </a:xfrm>
          <a:prstGeom prst="rect">
            <a:avLst/>
          </a:prstGeom>
          <a:noFill/>
          <a:ln w="9360">
            <a:noFill/>
          </a:ln>
        </p:spPr>
        <p:txBody>
          <a:bodyPr lIns="91080" tIns="45720" rIns="91080" bIns="45720" numCol="1" spcCol="0" anchor="t">
            <a:noAutofit/>
          </a:bodyPr>
          <a:lstStyle>
            <a:lvl1pPr indent="0">
              <a:buNone/>
              <a:defRPr lang="pl-PL" sz="1400" b="0" u="none" strike="noStrike">
                <a:solidFill>
                  <a:srgbClr val="000000"/>
                </a:solidFill>
                <a:uFillTx/>
                <a:latin typeface="Times New Roman"/>
              </a:defRPr>
            </a:lvl1pPr>
          </a:lstStyle>
          <a:p>
            <a:pPr indent="0">
              <a:buNone/>
            </a:pPr>
            <a:r>
              <a:rPr lang="pl-PL" sz="1400" b="0" u="none" strike="noStrike">
                <a:solidFill>
                  <a:srgbClr val="000000"/>
                </a:solidFill>
                <a:uFillTx/>
                <a:latin typeface="Times New Roman"/>
              </a:rPr>
              <a:t>&lt;data/godzina&gt;</a:t>
            </a:r>
          </a:p>
        </p:txBody>
      </p:sp>
      <p:sp>
        <p:nvSpPr>
          <p:cNvPr id="327" name="PlaceHolder 5"/>
          <p:cNvSpPr>
            <a:spLocks noGrp="1"/>
          </p:cNvSpPr>
          <p:nvPr>
            <p:ph type="ftr" idx="164"/>
          </p:nvPr>
        </p:nvSpPr>
        <p:spPr>
          <a:xfrm>
            <a:off x="3124080" y="6248520"/>
            <a:ext cx="2895120" cy="456840"/>
          </a:xfrm>
          <a:prstGeom prst="rect">
            <a:avLst/>
          </a:prstGeom>
          <a:noFill/>
          <a:ln w="9360">
            <a:noFill/>
          </a:ln>
        </p:spPr>
        <p:txBody>
          <a:bodyPr lIns="91080" tIns="45720" rIns="91080" bIns="45720" numCol="1" spcCol="0" anchor="t">
            <a:noAutofit/>
          </a:bodyPr>
          <a:lstStyle>
            <a:lvl1pPr indent="0" algn="ctr">
              <a:buNone/>
              <a:defRPr lang="pl-PL" sz="1400" b="0" u="none" strike="noStrike">
                <a:solidFill>
                  <a:srgbClr val="000000"/>
                </a:solidFill>
                <a:uFillTx/>
                <a:latin typeface="Times New Roman"/>
              </a:defRPr>
            </a:lvl1pPr>
          </a:lstStyle>
          <a:p>
            <a:pPr indent="0" algn="ctr">
              <a:buNone/>
            </a:pPr>
            <a:r>
              <a:rPr lang="pl-PL" sz="1400" b="0" u="none" strike="noStrike">
                <a:solidFill>
                  <a:srgbClr val="000000"/>
                </a:solidFill>
                <a:uFillTx/>
                <a:latin typeface="Times New Roman"/>
              </a:rPr>
              <a:t>&lt;stopka&gt;</a:t>
            </a:r>
          </a:p>
        </p:txBody>
      </p:sp>
      <p:sp>
        <p:nvSpPr>
          <p:cNvPr id="328" name="PlaceHolder 6"/>
          <p:cNvSpPr>
            <a:spLocks noGrp="1"/>
          </p:cNvSpPr>
          <p:nvPr>
            <p:ph type="sldNum" idx="165"/>
          </p:nvPr>
        </p:nvSpPr>
        <p:spPr>
          <a:xfrm>
            <a:off x="6553080" y="6248520"/>
            <a:ext cx="1904760" cy="456840"/>
          </a:xfrm>
          <a:prstGeom prst="rect">
            <a:avLst/>
          </a:prstGeom>
          <a:noFill/>
          <a:ln w="9360">
            <a:noFill/>
          </a:ln>
        </p:spPr>
        <p:txBody>
          <a:bodyPr lIns="91080" tIns="45720" rIns="91080" bIns="45720" numCol="1" spcCol="0" anchor="t">
            <a:noAutofit/>
          </a:bodyPr>
          <a:lstStyle>
            <a:lvl1pPr indent="0" algn="r">
              <a:lnSpc>
                <a:spcPct val="100000"/>
              </a:lnSpc>
              <a:buNone/>
              <a:defRPr lang="pl-PL" sz="1400" b="0" u="none" strike="noStrike">
                <a:solidFill>
                  <a:srgbClr val="000000"/>
                </a:solidFill>
                <a:uFillTx/>
                <a:latin typeface="Times New Roman"/>
              </a:defRPr>
            </a:lvl1pPr>
          </a:lstStyle>
          <a:p>
            <a:pPr indent="0" algn="r">
              <a:lnSpc>
                <a:spcPct val="100000"/>
              </a:lnSpc>
              <a:buNone/>
            </a:pPr>
            <a:fld id="{8CCCA59C-039D-48B4-9536-207F2181C948}" type="slidenum">
              <a:rPr lang="pl-PL" sz="1400" b="0" u="none" strike="noStrike">
                <a:solidFill>
                  <a:srgbClr val="000000"/>
                </a:solidFill>
                <a:uFillTx/>
                <a:latin typeface="Times New Roman"/>
              </a:rPr>
              <a:t>‹#›</a:t>
            </a:fld>
            <a:endParaRPr lang="pl-PL" sz="1400" b="0" u="none" strike="noStrik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757" r:id="rId1"/>
  </p:sldLayoutIdLst>
  <p:txStyles>
    <p:titleStyle/>
    <p:bodyStyle/>
    <p:otherStyle/>
  </p:txStyles>
</p:sldMaster>
</file>

<file path=ppt/slideMasters/slideMaster55.xml><?xml version="1.0" encoding="utf-8"?>
<p:sldMaster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329" name="PlaceHolder 1"/>
          <p:cNvSpPr>
            <a:spLocks noGrp="1"/>
          </p:cNvSpPr>
          <p:nvPr>
            <p:ph type="title"/>
          </p:nvPr>
        </p:nvSpPr>
        <p:spPr>
          <a:xfrm>
            <a:off x="685800" y="2130480"/>
            <a:ext cx="7772040" cy="1469520"/>
          </a:xfrm>
          <a:prstGeom prst="rect">
            <a:avLst/>
          </a:prstGeom>
          <a:noFill/>
          <a:ln w="0">
            <a:noFill/>
          </a:ln>
        </p:spPr>
        <p:txBody>
          <a:bodyPr lIns="91080" tIns="45720" rIns="91080" bIns="45720" numCol="1" spcCol="0" anchor="ctr">
            <a:noAutofit/>
          </a:bodyPr>
          <a:lstStyle/>
          <a:p>
            <a:pPr indent="0" algn="ctr">
              <a:lnSpc>
                <a:spcPct val="100000"/>
              </a:lnSpc>
              <a:buNone/>
            </a:pPr>
            <a:r>
              <a:rPr lang="pl-PL" sz="4400" b="0" u="none" strike="noStrike">
                <a:solidFill>
                  <a:schemeClr val="dk2"/>
                </a:solidFill>
                <a:uFillTx/>
                <a:latin typeface="Times New Roman"/>
              </a:rPr>
              <a:t>Kliknij, aby edytować styl</a:t>
            </a:r>
            <a:endParaRPr lang="pl-PL" sz="4400" b="0" u="none" strike="noStrike">
              <a:solidFill>
                <a:schemeClr val="dk1"/>
              </a:solidFill>
              <a:uFillTx/>
              <a:latin typeface="Times New Roman"/>
            </a:endParaRPr>
          </a:p>
        </p:txBody>
      </p:sp>
      <p:sp>
        <p:nvSpPr>
          <p:cNvPr id="330" name="PlaceHolder 2"/>
          <p:cNvSpPr>
            <a:spLocks noGrp="1"/>
          </p:cNvSpPr>
          <p:nvPr>
            <p:ph type="dt" idx="166"/>
          </p:nvPr>
        </p:nvSpPr>
        <p:spPr>
          <a:xfrm>
            <a:off x="685800" y="6248520"/>
            <a:ext cx="1904760" cy="456840"/>
          </a:xfrm>
          <a:prstGeom prst="rect">
            <a:avLst/>
          </a:prstGeom>
          <a:noFill/>
          <a:ln w="9360">
            <a:noFill/>
          </a:ln>
        </p:spPr>
        <p:txBody>
          <a:bodyPr lIns="91080" tIns="45720" rIns="91080" bIns="45720" numCol="1" spcCol="0" anchor="t">
            <a:noAutofit/>
          </a:bodyPr>
          <a:lstStyle>
            <a:lvl1pPr indent="0">
              <a:buNone/>
              <a:defRPr lang="pl-PL" sz="1400" b="0" u="none" strike="noStrike">
                <a:solidFill>
                  <a:srgbClr val="000000"/>
                </a:solidFill>
                <a:uFillTx/>
                <a:latin typeface="Times New Roman"/>
              </a:defRPr>
            </a:lvl1pPr>
          </a:lstStyle>
          <a:p>
            <a:pPr indent="0">
              <a:buNone/>
            </a:pPr>
            <a:r>
              <a:rPr lang="pl-PL" sz="1400" b="0" u="none" strike="noStrike">
                <a:solidFill>
                  <a:srgbClr val="000000"/>
                </a:solidFill>
                <a:uFillTx/>
                <a:latin typeface="Times New Roman"/>
              </a:rPr>
              <a:t>&lt;data/godzina&gt;</a:t>
            </a:r>
          </a:p>
        </p:txBody>
      </p:sp>
      <p:sp>
        <p:nvSpPr>
          <p:cNvPr id="331" name="PlaceHolder 3"/>
          <p:cNvSpPr>
            <a:spLocks noGrp="1"/>
          </p:cNvSpPr>
          <p:nvPr>
            <p:ph type="ftr" idx="167"/>
          </p:nvPr>
        </p:nvSpPr>
        <p:spPr>
          <a:xfrm>
            <a:off x="3124080" y="6248520"/>
            <a:ext cx="2895120" cy="456840"/>
          </a:xfrm>
          <a:prstGeom prst="rect">
            <a:avLst/>
          </a:prstGeom>
          <a:noFill/>
          <a:ln w="9360">
            <a:noFill/>
          </a:ln>
        </p:spPr>
        <p:txBody>
          <a:bodyPr lIns="91080" tIns="45720" rIns="91080" bIns="45720" numCol="1" spcCol="0" anchor="t">
            <a:noAutofit/>
          </a:bodyPr>
          <a:lstStyle>
            <a:lvl1pPr indent="0" algn="ctr">
              <a:buNone/>
              <a:defRPr lang="pl-PL" sz="1400" b="0" u="none" strike="noStrike">
                <a:solidFill>
                  <a:srgbClr val="000000"/>
                </a:solidFill>
                <a:uFillTx/>
                <a:latin typeface="Times New Roman"/>
              </a:defRPr>
            </a:lvl1pPr>
          </a:lstStyle>
          <a:p>
            <a:pPr indent="0" algn="ctr">
              <a:buNone/>
            </a:pPr>
            <a:r>
              <a:rPr lang="pl-PL" sz="1400" b="0" u="none" strike="noStrike">
                <a:solidFill>
                  <a:srgbClr val="000000"/>
                </a:solidFill>
                <a:uFillTx/>
                <a:latin typeface="Times New Roman"/>
              </a:rPr>
              <a:t>&lt;stopka&gt;</a:t>
            </a:r>
          </a:p>
        </p:txBody>
      </p:sp>
      <p:sp>
        <p:nvSpPr>
          <p:cNvPr id="332" name="PlaceHolder 4"/>
          <p:cNvSpPr>
            <a:spLocks noGrp="1"/>
          </p:cNvSpPr>
          <p:nvPr>
            <p:ph type="sldNum" idx="168"/>
          </p:nvPr>
        </p:nvSpPr>
        <p:spPr>
          <a:xfrm>
            <a:off x="6553080" y="6248520"/>
            <a:ext cx="1904760" cy="456840"/>
          </a:xfrm>
          <a:prstGeom prst="rect">
            <a:avLst/>
          </a:prstGeom>
          <a:noFill/>
          <a:ln w="9360">
            <a:noFill/>
          </a:ln>
        </p:spPr>
        <p:txBody>
          <a:bodyPr lIns="91080" tIns="45720" rIns="91080" bIns="45720" numCol="1" spcCol="0" anchor="t">
            <a:noAutofit/>
          </a:bodyPr>
          <a:lstStyle>
            <a:lvl1pPr indent="0" algn="r">
              <a:lnSpc>
                <a:spcPct val="100000"/>
              </a:lnSpc>
              <a:buNone/>
              <a:defRPr lang="pl-PL" sz="1400" b="0" u="none" strike="noStrike">
                <a:solidFill>
                  <a:srgbClr val="000000"/>
                </a:solidFill>
                <a:uFillTx/>
                <a:latin typeface="Times New Roman"/>
              </a:defRPr>
            </a:lvl1pPr>
          </a:lstStyle>
          <a:p>
            <a:pPr indent="0" algn="r">
              <a:lnSpc>
                <a:spcPct val="100000"/>
              </a:lnSpc>
              <a:buNone/>
            </a:pPr>
            <a:fld id="{511164A3-783E-4C6A-A125-CA142BDDCCA2}" type="slidenum">
              <a:rPr lang="pl-PL" sz="1400" b="0" u="none" strike="noStrike">
                <a:solidFill>
                  <a:srgbClr val="000000"/>
                </a:solidFill>
                <a:uFillTx/>
                <a:latin typeface="Times New Roman"/>
              </a:rPr>
              <a:t>‹#›</a:t>
            </a:fld>
            <a:endParaRPr lang="pl-PL" sz="1400" b="0" u="none" strike="noStrik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759" r:id="rId1"/>
  </p:sldLayoutIdLst>
  <p:txStyles>
    <p:titleStyle/>
    <p:bodyStyle/>
    <p:otherStyle/>
  </p:txStyles>
</p:sldMaster>
</file>

<file path=ppt/slideMasters/slideMaster56.xml><?xml version="1.0" encoding="utf-8"?>
<p:sldMaster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335" name="PlaceHolder 1"/>
          <p:cNvSpPr>
            <a:spLocks noGrp="1"/>
          </p:cNvSpPr>
          <p:nvPr>
            <p:ph type="title"/>
          </p:nvPr>
        </p:nvSpPr>
        <p:spPr>
          <a:xfrm>
            <a:off x="685800" y="609480"/>
            <a:ext cx="7772040" cy="1142640"/>
          </a:xfrm>
          <a:prstGeom prst="rect">
            <a:avLst/>
          </a:prstGeom>
          <a:noFill/>
          <a:ln w="0">
            <a:noFill/>
          </a:ln>
        </p:spPr>
        <p:txBody>
          <a:bodyPr lIns="91080" tIns="45720" rIns="91080" bIns="45720" numCol="1" spcCol="0" anchor="ctr">
            <a:noAutofit/>
          </a:bodyPr>
          <a:lstStyle/>
          <a:p>
            <a:pPr indent="0" algn="ctr">
              <a:lnSpc>
                <a:spcPct val="100000"/>
              </a:lnSpc>
              <a:buNone/>
            </a:pPr>
            <a:r>
              <a:rPr lang="pl-PL" sz="4400" b="0" u="none" strike="noStrike">
                <a:solidFill>
                  <a:schemeClr val="dk2"/>
                </a:solidFill>
                <a:uFillTx/>
                <a:latin typeface="Times New Roman"/>
              </a:rPr>
              <a:t>Kliknij, aby edytować styl</a:t>
            </a:r>
            <a:endParaRPr lang="pl-PL" sz="4400" b="0" u="none" strike="noStrike">
              <a:solidFill>
                <a:schemeClr val="dk1"/>
              </a:solidFill>
              <a:uFillTx/>
              <a:latin typeface="Times New Roman"/>
            </a:endParaRPr>
          </a:p>
        </p:txBody>
      </p:sp>
      <p:sp>
        <p:nvSpPr>
          <p:cNvPr id="336" name="PlaceHolder 2"/>
          <p:cNvSpPr>
            <a:spLocks noGrp="1"/>
          </p:cNvSpPr>
          <p:nvPr>
            <p:ph type="body"/>
          </p:nvPr>
        </p:nvSpPr>
        <p:spPr>
          <a:xfrm>
            <a:off x="685800" y="1981080"/>
            <a:ext cx="7772040" cy="4114440"/>
          </a:xfrm>
          <a:prstGeom prst="rect">
            <a:avLst/>
          </a:prstGeom>
          <a:noFill/>
          <a:ln w="0">
            <a:noFill/>
          </a:ln>
        </p:spPr>
        <p:txBody>
          <a:bodyPr vert="eaVert" lIns="91080" tIns="45720" rIns="91080" bIns="45720" numCol="1" spcCol="0" anchor="t">
            <a:noAutofit/>
          </a:bodyPr>
          <a:lstStyle/>
          <a:p>
            <a:pPr marL="341280" indent="-341280">
              <a:lnSpc>
                <a:spcPct val="100000"/>
              </a:lnSpc>
              <a:spcBef>
                <a:spcPts val="641"/>
              </a:spcBef>
              <a:buClr>
                <a:srgbClr val="000000"/>
              </a:buClr>
              <a:buFont typeface="Symbol" charset="2"/>
              <a:buChar char=""/>
            </a:pPr>
            <a:r>
              <a:rPr lang="pl-PL" sz="3200" b="0" u="none" strike="noStrike">
                <a:solidFill>
                  <a:schemeClr val="dk1"/>
                </a:solidFill>
                <a:uFillTx/>
                <a:latin typeface="Times New Roman"/>
              </a:rPr>
              <a:t>Kliknij, aby edytować style wzorca tekstu</a:t>
            </a:r>
          </a:p>
          <a:p>
            <a:pPr marL="739800" lvl="1" indent="-284400">
              <a:lnSpc>
                <a:spcPct val="100000"/>
              </a:lnSpc>
              <a:spcBef>
                <a:spcPts val="561"/>
              </a:spcBef>
              <a:buClr>
                <a:srgbClr val="000000"/>
              </a:buClr>
              <a:buFont typeface="Symbol" charset="2"/>
              <a:buChar char=""/>
            </a:pPr>
            <a:r>
              <a:rPr lang="pl-PL" sz="2800" b="0" u="none" strike="noStrike">
                <a:solidFill>
                  <a:schemeClr val="dk1"/>
                </a:solidFill>
                <a:uFillTx/>
                <a:latin typeface="Times New Roman"/>
              </a:rPr>
              <a:t>Drugi poziom</a:t>
            </a:r>
          </a:p>
          <a:p>
            <a:pPr marL="1137960" lvl="2" indent="-227520">
              <a:lnSpc>
                <a:spcPct val="100000"/>
              </a:lnSpc>
              <a:spcBef>
                <a:spcPts val="479"/>
              </a:spcBef>
              <a:buClr>
                <a:srgbClr val="000000"/>
              </a:buClr>
              <a:buFont typeface="Symbol" charset="2"/>
              <a:buChar char=""/>
            </a:pPr>
            <a:r>
              <a:rPr lang="pl-PL" sz="2400" b="0" u="none" strike="noStrike">
                <a:solidFill>
                  <a:schemeClr val="dk1"/>
                </a:solidFill>
                <a:uFillTx/>
                <a:latin typeface="Times New Roman"/>
              </a:rPr>
              <a:t>Trzeci poziom</a:t>
            </a:r>
          </a:p>
          <a:p>
            <a:pPr marL="1593360" lvl="3" indent="-227520">
              <a:lnSpc>
                <a:spcPct val="100000"/>
              </a:lnSpc>
              <a:spcBef>
                <a:spcPts val="400"/>
              </a:spcBef>
              <a:buClr>
                <a:srgbClr val="000000"/>
              </a:buClr>
              <a:buFont typeface="Symbol" charset="2"/>
              <a:buChar char=""/>
            </a:pPr>
            <a:r>
              <a:rPr lang="pl-PL" sz="2000" b="0" u="none" strike="noStrike">
                <a:solidFill>
                  <a:schemeClr val="dk1"/>
                </a:solidFill>
                <a:uFillTx/>
                <a:latin typeface="Times New Roman"/>
              </a:rPr>
              <a:t>Czwarty poziom</a:t>
            </a:r>
          </a:p>
          <a:p>
            <a:pPr marL="2048400" lvl="4" indent="-227520">
              <a:lnSpc>
                <a:spcPct val="100000"/>
              </a:lnSpc>
              <a:spcBef>
                <a:spcPts val="400"/>
              </a:spcBef>
              <a:buClr>
                <a:srgbClr val="000000"/>
              </a:buClr>
              <a:buFont typeface="OpenSymbol"/>
              <a:buChar char="»"/>
            </a:pPr>
            <a:r>
              <a:rPr lang="pl-PL" sz="2000" b="0" u="none" strike="noStrike">
                <a:solidFill>
                  <a:schemeClr val="dk1"/>
                </a:solidFill>
                <a:uFillTx/>
                <a:latin typeface="Times New Roman"/>
              </a:rPr>
              <a:t>Piąty poziom</a:t>
            </a:r>
          </a:p>
        </p:txBody>
      </p:sp>
      <p:sp>
        <p:nvSpPr>
          <p:cNvPr id="337" name="PlaceHolder 3"/>
          <p:cNvSpPr>
            <a:spLocks noGrp="1"/>
          </p:cNvSpPr>
          <p:nvPr>
            <p:ph type="dt" idx="169"/>
          </p:nvPr>
        </p:nvSpPr>
        <p:spPr>
          <a:xfrm>
            <a:off x="685800" y="6248520"/>
            <a:ext cx="1904760" cy="456840"/>
          </a:xfrm>
          <a:prstGeom prst="rect">
            <a:avLst/>
          </a:prstGeom>
          <a:noFill/>
          <a:ln w="9360">
            <a:noFill/>
          </a:ln>
        </p:spPr>
        <p:txBody>
          <a:bodyPr lIns="91080" tIns="45720" rIns="91080" bIns="45720" numCol="1" spcCol="0" anchor="t">
            <a:noAutofit/>
          </a:bodyPr>
          <a:lstStyle>
            <a:lvl1pPr indent="0">
              <a:buNone/>
              <a:defRPr lang="pl-PL" sz="1400" b="0" u="none" strike="noStrike">
                <a:solidFill>
                  <a:srgbClr val="000000"/>
                </a:solidFill>
                <a:uFillTx/>
                <a:latin typeface="Times New Roman"/>
              </a:defRPr>
            </a:lvl1pPr>
          </a:lstStyle>
          <a:p>
            <a:pPr indent="0">
              <a:buNone/>
            </a:pPr>
            <a:r>
              <a:rPr lang="pl-PL" sz="1400" b="0" u="none" strike="noStrike">
                <a:solidFill>
                  <a:srgbClr val="000000"/>
                </a:solidFill>
                <a:uFillTx/>
                <a:latin typeface="Times New Roman"/>
              </a:rPr>
              <a:t>&lt;data/godzina&gt;</a:t>
            </a:r>
          </a:p>
        </p:txBody>
      </p:sp>
      <p:sp>
        <p:nvSpPr>
          <p:cNvPr id="338" name="PlaceHolder 4"/>
          <p:cNvSpPr>
            <a:spLocks noGrp="1"/>
          </p:cNvSpPr>
          <p:nvPr>
            <p:ph type="ftr" idx="170"/>
          </p:nvPr>
        </p:nvSpPr>
        <p:spPr>
          <a:xfrm>
            <a:off x="3124080" y="6248520"/>
            <a:ext cx="2895120" cy="456840"/>
          </a:xfrm>
          <a:prstGeom prst="rect">
            <a:avLst/>
          </a:prstGeom>
          <a:noFill/>
          <a:ln w="9360">
            <a:noFill/>
          </a:ln>
        </p:spPr>
        <p:txBody>
          <a:bodyPr lIns="91080" tIns="45720" rIns="91080" bIns="45720" numCol="1" spcCol="0" anchor="t">
            <a:noAutofit/>
          </a:bodyPr>
          <a:lstStyle>
            <a:lvl1pPr indent="0" algn="ctr">
              <a:buNone/>
              <a:defRPr lang="pl-PL" sz="1400" b="0" u="none" strike="noStrike">
                <a:solidFill>
                  <a:srgbClr val="000000"/>
                </a:solidFill>
                <a:uFillTx/>
                <a:latin typeface="Times New Roman"/>
              </a:defRPr>
            </a:lvl1pPr>
          </a:lstStyle>
          <a:p>
            <a:pPr indent="0" algn="ctr">
              <a:buNone/>
            </a:pPr>
            <a:r>
              <a:rPr lang="pl-PL" sz="1400" b="0" u="none" strike="noStrike">
                <a:solidFill>
                  <a:srgbClr val="000000"/>
                </a:solidFill>
                <a:uFillTx/>
                <a:latin typeface="Times New Roman"/>
              </a:rPr>
              <a:t>&lt;stopka&gt;</a:t>
            </a:r>
          </a:p>
        </p:txBody>
      </p:sp>
      <p:sp>
        <p:nvSpPr>
          <p:cNvPr id="339" name="PlaceHolder 5"/>
          <p:cNvSpPr>
            <a:spLocks noGrp="1"/>
          </p:cNvSpPr>
          <p:nvPr>
            <p:ph type="sldNum" idx="171"/>
          </p:nvPr>
        </p:nvSpPr>
        <p:spPr>
          <a:xfrm>
            <a:off x="6553080" y="6248520"/>
            <a:ext cx="1904760" cy="456840"/>
          </a:xfrm>
          <a:prstGeom prst="rect">
            <a:avLst/>
          </a:prstGeom>
          <a:noFill/>
          <a:ln w="9360">
            <a:noFill/>
          </a:ln>
        </p:spPr>
        <p:txBody>
          <a:bodyPr lIns="91080" tIns="45720" rIns="91080" bIns="45720" numCol="1" spcCol="0" anchor="t">
            <a:noAutofit/>
          </a:bodyPr>
          <a:lstStyle>
            <a:lvl1pPr indent="0" algn="r">
              <a:lnSpc>
                <a:spcPct val="100000"/>
              </a:lnSpc>
              <a:buNone/>
              <a:defRPr lang="pl-PL" sz="1400" b="0" u="none" strike="noStrike">
                <a:solidFill>
                  <a:srgbClr val="000000"/>
                </a:solidFill>
                <a:uFillTx/>
                <a:latin typeface="Times New Roman"/>
              </a:defRPr>
            </a:lvl1pPr>
          </a:lstStyle>
          <a:p>
            <a:pPr indent="0" algn="r">
              <a:lnSpc>
                <a:spcPct val="100000"/>
              </a:lnSpc>
              <a:buNone/>
            </a:pPr>
            <a:fld id="{D81A924A-B7DE-4DC7-B185-85BFFAE4032D}" type="slidenum">
              <a:rPr lang="pl-PL" sz="1400" b="0" u="none" strike="noStrike">
                <a:solidFill>
                  <a:srgbClr val="000000"/>
                </a:solidFill>
                <a:uFillTx/>
                <a:latin typeface="Times New Roman"/>
              </a:rPr>
              <a:t>‹#›</a:t>
            </a:fld>
            <a:endParaRPr lang="pl-PL" sz="1400" b="0" u="none" strike="noStrik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761" r:id="rId1"/>
  </p:sldLayoutIdLst>
  <p:txStyles>
    <p:titleStyle/>
    <p:bodyStyle/>
    <p:otherStyle/>
  </p:txStyles>
</p:sldMaster>
</file>

<file path=ppt/slideMasters/slideMaster57.xml><?xml version="1.0" encoding="utf-8"?>
<p:sldMaster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340" name="PlaceHolder 1"/>
          <p:cNvSpPr>
            <a:spLocks noGrp="1"/>
          </p:cNvSpPr>
          <p:nvPr>
            <p:ph type="title"/>
          </p:nvPr>
        </p:nvSpPr>
        <p:spPr>
          <a:xfrm>
            <a:off x="6515280" y="609480"/>
            <a:ext cx="1942920" cy="5486040"/>
          </a:xfrm>
          <a:prstGeom prst="rect">
            <a:avLst/>
          </a:prstGeom>
          <a:noFill/>
          <a:ln w="0">
            <a:noFill/>
          </a:ln>
        </p:spPr>
        <p:txBody>
          <a:bodyPr vert="eaVert" lIns="91080" tIns="45720" rIns="91080" bIns="45720" numCol="1" spcCol="0" anchor="ctr">
            <a:noAutofit/>
          </a:bodyPr>
          <a:lstStyle/>
          <a:p>
            <a:pPr indent="0" algn="ctr">
              <a:lnSpc>
                <a:spcPct val="100000"/>
              </a:lnSpc>
              <a:buNone/>
            </a:pPr>
            <a:r>
              <a:rPr lang="pl-PL" sz="4400" b="0" u="none" strike="noStrike">
                <a:solidFill>
                  <a:schemeClr val="dk2"/>
                </a:solidFill>
                <a:uFillTx/>
                <a:latin typeface="Times New Roman"/>
              </a:rPr>
              <a:t>Kliknij, aby edytować styl</a:t>
            </a:r>
            <a:endParaRPr lang="pl-PL" sz="4400" b="0" u="none" strike="noStrike">
              <a:solidFill>
                <a:schemeClr val="dk1"/>
              </a:solidFill>
              <a:uFillTx/>
              <a:latin typeface="Times New Roman"/>
            </a:endParaRPr>
          </a:p>
        </p:txBody>
      </p:sp>
      <p:sp>
        <p:nvSpPr>
          <p:cNvPr id="341" name="PlaceHolder 2"/>
          <p:cNvSpPr>
            <a:spLocks noGrp="1"/>
          </p:cNvSpPr>
          <p:nvPr>
            <p:ph type="body"/>
          </p:nvPr>
        </p:nvSpPr>
        <p:spPr>
          <a:xfrm>
            <a:off x="685800" y="609480"/>
            <a:ext cx="5676480" cy="5486040"/>
          </a:xfrm>
          <a:prstGeom prst="rect">
            <a:avLst/>
          </a:prstGeom>
          <a:noFill/>
          <a:ln w="0">
            <a:noFill/>
          </a:ln>
        </p:spPr>
        <p:txBody>
          <a:bodyPr vert="eaVert" lIns="91080" tIns="45720" rIns="91080" bIns="45720" numCol="1" spcCol="0" anchor="t">
            <a:noAutofit/>
          </a:bodyPr>
          <a:lstStyle/>
          <a:p>
            <a:pPr marL="341280" indent="-341280">
              <a:lnSpc>
                <a:spcPct val="100000"/>
              </a:lnSpc>
              <a:spcBef>
                <a:spcPts val="641"/>
              </a:spcBef>
              <a:buClr>
                <a:srgbClr val="000000"/>
              </a:buClr>
              <a:buFont typeface="Symbol" charset="2"/>
              <a:buChar char=""/>
            </a:pPr>
            <a:r>
              <a:rPr lang="pl-PL" sz="3200" b="0" u="none" strike="noStrike">
                <a:solidFill>
                  <a:schemeClr val="dk1"/>
                </a:solidFill>
                <a:uFillTx/>
                <a:latin typeface="Times New Roman"/>
              </a:rPr>
              <a:t>Kliknij, aby edytować style wzorca tekstu</a:t>
            </a:r>
          </a:p>
          <a:p>
            <a:pPr marL="739800" lvl="1" indent="-284400">
              <a:lnSpc>
                <a:spcPct val="100000"/>
              </a:lnSpc>
              <a:spcBef>
                <a:spcPts val="561"/>
              </a:spcBef>
              <a:buClr>
                <a:srgbClr val="000000"/>
              </a:buClr>
              <a:buFont typeface="Symbol" charset="2"/>
              <a:buChar char=""/>
            </a:pPr>
            <a:r>
              <a:rPr lang="pl-PL" sz="2800" b="0" u="none" strike="noStrike">
                <a:solidFill>
                  <a:schemeClr val="dk1"/>
                </a:solidFill>
                <a:uFillTx/>
                <a:latin typeface="Times New Roman"/>
              </a:rPr>
              <a:t>Drugi poziom</a:t>
            </a:r>
          </a:p>
          <a:p>
            <a:pPr marL="1137960" lvl="2" indent="-227520">
              <a:lnSpc>
                <a:spcPct val="100000"/>
              </a:lnSpc>
              <a:spcBef>
                <a:spcPts val="479"/>
              </a:spcBef>
              <a:buClr>
                <a:srgbClr val="000000"/>
              </a:buClr>
              <a:buFont typeface="Symbol" charset="2"/>
              <a:buChar char=""/>
            </a:pPr>
            <a:r>
              <a:rPr lang="pl-PL" sz="2400" b="0" u="none" strike="noStrike">
                <a:solidFill>
                  <a:schemeClr val="dk1"/>
                </a:solidFill>
                <a:uFillTx/>
                <a:latin typeface="Times New Roman"/>
              </a:rPr>
              <a:t>Trzeci poziom</a:t>
            </a:r>
          </a:p>
          <a:p>
            <a:pPr marL="1593360" lvl="3" indent="-227520">
              <a:lnSpc>
                <a:spcPct val="100000"/>
              </a:lnSpc>
              <a:spcBef>
                <a:spcPts val="400"/>
              </a:spcBef>
              <a:buClr>
                <a:srgbClr val="000000"/>
              </a:buClr>
              <a:buFont typeface="Symbol" charset="2"/>
              <a:buChar char=""/>
            </a:pPr>
            <a:r>
              <a:rPr lang="pl-PL" sz="2000" b="0" u="none" strike="noStrike">
                <a:solidFill>
                  <a:schemeClr val="dk1"/>
                </a:solidFill>
                <a:uFillTx/>
                <a:latin typeface="Times New Roman"/>
              </a:rPr>
              <a:t>Czwarty poziom</a:t>
            </a:r>
          </a:p>
          <a:p>
            <a:pPr marL="2048400" lvl="4" indent="-227520">
              <a:lnSpc>
                <a:spcPct val="100000"/>
              </a:lnSpc>
              <a:spcBef>
                <a:spcPts val="400"/>
              </a:spcBef>
              <a:buClr>
                <a:srgbClr val="000000"/>
              </a:buClr>
              <a:buFont typeface="OpenSymbol"/>
              <a:buChar char="»"/>
            </a:pPr>
            <a:r>
              <a:rPr lang="pl-PL" sz="2000" b="0" u="none" strike="noStrike">
                <a:solidFill>
                  <a:schemeClr val="dk1"/>
                </a:solidFill>
                <a:uFillTx/>
                <a:latin typeface="Times New Roman"/>
              </a:rPr>
              <a:t>Piąty poziom</a:t>
            </a:r>
          </a:p>
        </p:txBody>
      </p:sp>
      <p:sp>
        <p:nvSpPr>
          <p:cNvPr id="342" name="PlaceHolder 3"/>
          <p:cNvSpPr>
            <a:spLocks noGrp="1"/>
          </p:cNvSpPr>
          <p:nvPr>
            <p:ph type="dt" idx="172"/>
          </p:nvPr>
        </p:nvSpPr>
        <p:spPr>
          <a:xfrm>
            <a:off x="685800" y="6248520"/>
            <a:ext cx="1904760" cy="456840"/>
          </a:xfrm>
          <a:prstGeom prst="rect">
            <a:avLst/>
          </a:prstGeom>
          <a:noFill/>
          <a:ln w="9360">
            <a:noFill/>
          </a:ln>
        </p:spPr>
        <p:txBody>
          <a:bodyPr lIns="91080" tIns="45720" rIns="91080" bIns="45720" numCol="1" spcCol="0" anchor="t">
            <a:noAutofit/>
          </a:bodyPr>
          <a:lstStyle>
            <a:lvl1pPr indent="0">
              <a:buNone/>
              <a:defRPr lang="pl-PL" sz="1400" b="0" u="none" strike="noStrike">
                <a:solidFill>
                  <a:srgbClr val="000000"/>
                </a:solidFill>
                <a:uFillTx/>
                <a:latin typeface="Times New Roman"/>
              </a:defRPr>
            </a:lvl1pPr>
          </a:lstStyle>
          <a:p>
            <a:pPr indent="0">
              <a:buNone/>
            </a:pPr>
            <a:r>
              <a:rPr lang="pl-PL" sz="1400" b="0" u="none" strike="noStrike">
                <a:solidFill>
                  <a:srgbClr val="000000"/>
                </a:solidFill>
                <a:uFillTx/>
                <a:latin typeface="Times New Roman"/>
              </a:rPr>
              <a:t>&lt;data/godzina&gt;</a:t>
            </a:r>
          </a:p>
        </p:txBody>
      </p:sp>
      <p:sp>
        <p:nvSpPr>
          <p:cNvPr id="343" name="PlaceHolder 4"/>
          <p:cNvSpPr>
            <a:spLocks noGrp="1"/>
          </p:cNvSpPr>
          <p:nvPr>
            <p:ph type="ftr" idx="173"/>
          </p:nvPr>
        </p:nvSpPr>
        <p:spPr>
          <a:xfrm>
            <a:off x="3124080" y="6248520"/>
            <a:ext cx="2895120" cy="456840"/>
          </a:xfrm>
          <a:prstGeom prst="rect">
            <a:avLst/>
          </a:prstGeom>
          <a:noFill/>
          <a:ln w="9360">
            <a:noFill/>
          </a:ln>
        </p:spPr>
        <p:txBody>
          <a:bodyPr lIns="91080" tIns="45720" rIns="91080" bIns="45720" numCol="1" spcCol="0" anchor="t">
            <a:noAutofit/>
          </a:bodyPr>
          <a:lstStyle>
            <a:lvl1pPr indent="0" algn="ctr">
              <a:buNone/>
              <a:defRPr lang="pl-PL" sz="1400" b="0" u="none" strike="noStrike">
                <a:solidFill>
                  <a:srgbClr val="000000"/>
                </a:solidFill>
                <a:uFillTx/>
                <a:latin typeface="Times New Roman"/>
              </a:defRPr>
            </a:lvl1pPr>
          </a:lstStyle>
          <a:p>
            <a:pPr indent="0" algn="ctr">
              <a:buNone/>
            </a:pPr>
            <a:r>
              <a:rPr lang="pl-PL" sz="1400" b="0" u="none" strike="noStrike">
                <a:solidFill>
                  <a:srgbClr val="000000"/>
                </a:solidFill>
                <a:uFillTx/>
                <a:latin typeface="Times New Roman"/>
              </a:rPr>
              <a:t>&lt;stopka&gt;</a:t>
            </a:r>
          </a:p>
        </p:txBody>
      </p:sp>
      <p:sp>
        <p:nvSpPr>
          <p:cNvPr id="344" name="PlaceHolder 5"/>
          <p:cNvSpPr>
            <a:spLocks noGrp="1"/>
          </p:cNvSpPr>
          <p:nvPr>
            <p:ph type="sldNum" idx="174"/>
          </p:nvPr>
        </p:nvSpPr>
        <p:spPr>
          <a:xfrm>
            <a:off x="6553080" y="6248520"/>
            <a:ext cx="1904760" cy="456840"/>
          </a:xfrm>
          <a:prstGeom prst="rect">
            <a:avLst/>
          </a:prstGeom>
          <a:noFill/>
          <a:ln w="9360">
            <a:noFill/>
          </a:ln>
        </p:spPr>
        <p:txBody>
          <a:bodyPr lIns="91080" tIns="45720" rIns="91080" bIns="45720" numCol="1" spcCol="0" anchor="t">
            <a:noAutofit/>
          </a:bodyPr>
          <a:lstStyle>
            <a:lvl1pPr indent="0" algn="r">
              <a:lnSpc>
                <a:spcPct val="100000"/>
              </a:lnSpc>
              <a:buNone/>
              <a:defRPr lang="pl-PL" sz="1400" b="0" u="none" strike="noStrike">
                <a:solidFill>
                  <a:srgbClr val="000000"/>
                </a:solidFill>
                <a:uFillTx/>
                <a:latin typeface="Times New Roman"/>
              </a:defRPr>
            </a:lvl1pPr>
          </a:lstStyle>
          <a:p>
            <a:pPr indent="0" algn="r">
              <a:lnSpc>
                <a:spcPct val="100000"/>
              </a:lnSpc>
              <a:buNone/>
            </a:pPr>
            <a:fld id="{33B58DC5-00C5-4AE2-A552-B66A9D57CD2C}" type="slidenum">
              <a:rPr lang="pl-PL" sz="1400" b="0" u="none" strike="noStrike">
                <a:solidFill>
                  <a:srgbClr val="000000"/>
                </a:solidFill>
                <a:uFillTx/>
                <a:latin typeface="Times New Roman"/>
              </a:rPr>
              <a:t>‹#›</a:t>
            </a:fld>
            <a:endParaRPr lang="pl-PL" sz="1400" b="0" u="none" strike="noStrik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763" r:id="rId1"/>
  </p:sldLayoutIdLst>
  <p:txStyles>
    <p:titleStyle/>
    <p:bodyStyle/>
    <p:otherStyle/>
  </p:txStyles>
</p:sldMaster>
</file>

<file path=ppt/slideMasters/slideMaster58.xml><?xml version="1.0" encoding="utf-8"?>
<p:sldMaster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345" name="PlaceHolder 1"/>
          <p:cNvSpPr>
            <a:spLocks noGrp="1"/>
          </p:cNvSpPr>
          <p:nvPr>
            <p:ph type="body"/>
          </p:nvPr>
        </p:nvSpPr>
        <p:spPr>
          <a:xfrm>
            <a:off x="685800" y="609480"/>
            <a:ext cx="7772040" cy="5486040"/>
          </a:xfrm>
          <a:prstGeom prst="rect">
            <a:avLst/>
          </a:prstGeom>
          <a:noFill/>
          <a:ln w="0">
            <a:noFill/>
          </a:ln>
        </p:spPr>
        <p:txBody>
          <a:bodyPr lIns="91080" tIns="45720" rIns="91080" bIns="45720" numCol="1" spcCol="0" anchor="t">
            <a:noAutofit/>
          </a:bodyPr>
          <a:lstStyle/>
          <a:p>
            <a:pPr indent="0" algn="ctr">
              <a:lnSpc>
                <a:spcPct val="100000"/>
              </a:lnSpc>
              <a:buNone/>
            </a:pPr>
            <a:r>
              <a:rPr lang="pl-PL" sz="2000" b="1" u="none" strike="noStrike">
                <a:solidFill>
                  <a:schemeClr val="dk1"/>
                </a:solidFill>
                <a:uFillTx/>
                <a:latin typeface="Times New Roman"/>
              </a:rPr>
              <a:t>Kliknij, aby edytować style wzorca tekstu</a:t>
            </a:r>
            <a:endParaRPr lang="pl-PL" sz="2000" b="0" u="none" strike="noStrike">
              <a:solidFill>
                <a:schemeClr val="dk1"/>
              </a:solidFill>
              <a:uFillTx/>
              <a:latin typeface="Times New Roman"/>
            </a:endParaRPr>
          </a:p>
          <a:p>
            <a:pPr marL="455040" indent="0" algn="ctr">
              <a:lnSpc>
                <a:spcPct val="100000"/>
              </a:lnSpc>
              <a:buNone/>
            </a:pPr>
            <a:r>
              <a:rPr lang="pl-PL" sz="2000" b="1" u="none" strike="noStrike">
                <a:solidFill>
                  <a:schemeClr val="dk1"/>
                </a:solidFill>
                <a:uFillTx/>
                <a:latin typeface="Times New Roman"/>
              </a:rPr>
              <a:t>Drugi poziom</a:t>
            </a:r>
            <a:endParaRPr lang="pl-PL" sz="2000" b="0" u="none" strike="noStrike">
              <a:solidFill>
                <a:schemeClr val="dk1"/>
              </a:solidFill>
              <a:uFillTx/>
              <a:latin typeface="Times New Roman"/>
            </a:endParaRPr>
          </a:p>
          <a:p>
            <a:pPr marL="910080" indent="0" algn="ctr">
              <a:lnSpc>
                <a:spcPct val="100000"/>
              </a:lnSpc>
              <a:buNone/>
            </a:pPr>
            <a:r>
              <a:rPr lang="pl-PL" sz="2000" b="1" u="none" strike="noStrike">
                <a:solidFill>
                  <a:schemeClr val="dk1"/>
                </a:solidFill>
                <a:uFillTx/>
                <a:latin typeface="Times New Roman"/>
              </a:rPr>
              <a:t>Trzeci poziom</a:t>
            </a:r>
            <a:endParaRPr lang="pl-PL" sz="2000" b="0" u="none" strike="noStrike">
              <a:solidFill>
                <a:schemeClr val="dk1"/>
              </a:solidFill>
              <a:uFillTx/>
              <a:latin typeface="Times New Roman"/>
            </a:endParaRPr>
          </a:p>
          <a:p>
            <a:pPr marL="1365480" indent="0" algn="ctr">
              <a:lnSpc>
                <a:spcPct val="100000"/>
              </a:lnSpc>
              <a:buNone/>
            </a:pPr>
            <a:r>
              <a:rPr lang="pl-PL" sz="2000" b="1" u="none" strike="noStrike">
                <a:solidFill>
                  <a:schemeClr val="dk1"/>
                </a:solidFill>
                <a:uFillTx/>
                <a:latin typeface="Times New Roman"/>
              </a:rPr>
              <a:t>Czwarty poziom</a:t>
            </a:r>
            <a:endParaRPr lang="pl-PL" sz="2000" b="0" u="none" strike="noStrike">
              <a:solidFill>
                <a:schemeClr val="dk1"/>
              </a:solidFill>
              <a:uFillTx/>
              <a:latin typeface="Times New Roman"/>
            </a:endParaRPr>
          </a:p>
          <a:p>
            <a:pPr marL="1820520" indent="0" algn="ctr">
              <a:lnSpc>
                <a:spcPct val="100000"/>
              </a:lnSpc>
              <a:buNone/>
            </a:pPr>
            <a:r>
              <a:rPr lang="pl-PL" sz="2000" b="1" u="none" strike="noStrike">
                <a:solidFill>
                  <a:schemeClr val="dk1"/>
                </a:solidFill>
                <a:uFillTx/>
                <a:latin typeface="Times New Roman"/>
              </a:rPr>
              <a:t>Piąty poziom</a:t>
            </a:r>
            <a:endParaRPr lang="pl-PL" sz="2000" b="0" u="none" strike="noStrike">
              <a:solidFill>
                <a:schemeClr val="dk1"/>
              </a:solidFill>
              <a:uFillTx/>
              <a:latin typeface="Times New Roman"/>
            </a:endParaRPr>
          </a:p>
        </p:txBody>
      </p:sp>
      <p:sp>
        <p:nvSpPr>
          <p:cNvPr id="346" name="PlaceHolder 2"/>
          <p:cNvSpPr>
            <a:spLocks noGrp="1"/>
          </p:cNvSpPr>
          <p:nvPr>
            <p:ph type="dt" idx="175"/>
          </p:nvPr>
        </p:nvSpPr>
        <p:spPr>
          <a:xfrm>
            <a:off x="685800" y="6248520"/>
            <a:ext cx="1904760" cy="456840"/>
          </a:xfrm>
          <a:prstGeom prst="rect">
            <a:avLst/>
          </a:prstGeom>
          <a:noFill/>
          <a:ln w="9360">
            <a:noFill/>
          </a:ln>
        </p:spPr>
        <p:txBody>
          <a:bodyPr lIns="91080" tIns="45720" rIns="91080" bIns="45720" numCol="1" spcCol="0" anchor="t">
            <a:noAutofit/>
          </a:bodyPr>
          <a:lstStyle>
            <a:lvl1pPr indent="0">
              <a:buNone/>
              <a:defRPr lang="pl-PL" sz="1400" b="0" u="none" strike="noStrike">
                <a:solidFill>
                  <a:srgbClr val="000000"/>
                </a:solidFill>
                <a:uFillTx/>
                <a:latin typeface="Times New Roman"/>
              </a:defRPr>
            </a:lvl1pPr>
          </a:lstStyle>
          <a:p>
            <a:pPr indent="0">
              <a:buNone/>
            </a:pPr>
            <a:r>
              <a:rPr lang="pl-PL" sz="1400" b="0" u="none" strike="noStrike">
                <a:solidFill>
                  <a:srgbClr val="000000"/>
                </a:solidFill>
                <a:uFillTx/>
                <a:latin typeface="Times New Roman"/>
              </a:rPr>
              <a:t>&lt;data/godzina&gt;</a:t>
            </a:r>
          </a:p>
        </p:txBody>
      </p:sp>
      <p:sp>
        <p:nvSpPr>
          <p:cNvPr id="347" name="PlaceHolder 3"/>
          <p:cNvSpPr>
            <a:spLocks noGrp="1"/>
          </p:cNvSpPr>
          <p:nvPr>
            <p:ph type="ftr" idx="176"/>
          </p:nvPr>
        </p:nvSpPr>
        <p:spPr>
          <a:xfrm>
            <a:off x="3124080" y="6248520"/>
            <a:ext cx="2895120" cy="456840"/>
          </a:xfrm>
          <a:prstGeom prst="rect">
            <a:avLst/>
          </a:prstGeom>
          <a:noFill/>
          <a:ln w="9360">
            <a:noFill/>
          </a:ln>
        </p:spPr>
        <p:txBody>
          <a:bodyPr lIns="91080" tIns="45720" rIns="91080" bIns="45720" numCol="1" spcCol="0" anchor="t">
            <a:noAutofit/>
          </a:bodyPr>
          <a:lstStyle>
            <a:lvl1pPr indent="0" algn="ctr">
              <a:buNone/>
              <a:defRPr lang="pl-PL" sz="1400" b="0" u="none" strike="noStrike">
                <a:solidFill>
                  <a:srgbClr val="000000"/>
                </a:solidFill>
                <a:uFillTx/>
                <a:latin typeface="Times New Roman"/>
              </a:defRPr>
            </a:lvl1pPr>
          </a:lstStyle>
          <a:p>
            <a:pPr indent="0" algn="ctr">
              <a:buNone/>
            </a:pPr>
            <a:r>
              <a:rPr lang="pl-PL" sz="1400" b="0" u="none" strike="noStrike">
                <a:solidFill>
                  <a:srgbClr val="000000"/>
                </a:solidFill>
                <a:uFillTx/>
                <a:latin typeface="Times New Roman"/>
              </a:rPr>
              <a:t>&lt;stopka&gt;</a:t>
            </a:r>
          </a:p>
        </p:txBody>
      </p:sp>
      <p:sp>
        <p:nvSpPr>
          <p:cNvPr id="348" name="PlaceHolder 4"/>
          <p:cNvSpPr>
            <a:spLocks noGrp="1"/>
          </p:cNvSpPr>
          <p:nvPr>
            <p:ph type="sldNum" idx="177"/>
          </p:nvPr>
        </p:nvSpPr>
        <p:spPr>
          <a:xfrm>
            <a:off x="6553080" y="6248520"/>
            <a:ext cx="1904760" cy="456840"/>
          </a:xfrm>
          <a:prstGeom prst="rect">
            <a:avLst/>
          </a:prstGeom>
          <a:noFill/>
          <a:ln w="9360">
            <a:noFill/>
          </a:ln>
        </p:spPr>
        <p:txBody>
          <a:bodyPr lIns="91080" tIns="45720" rIns="91080" bIns="45720" numCol="1" spcCol="0" anchor="t">
            <a:noAutofit/>
          </a:bodyPr>
          <a:lstStyle>
            <a:lvl1pPr indent="0" algn="r">
              <a:lnSpc>
                <a:spcPct val="100000"/>
              </a:lnSpc>
              <a:buNone/>
              <a:defRPr lang="pl-PL" sz="1400" b="0" u="none" strike="noStrike">
                <a:solidFill>
                  <a:srgbClr val="000000"/>
                </a:solidFill>
                <a:uFillTx/>
                <a:latin typeface="Times New Roman"/>
              </a:defRPr>
            </a:lvl1pPr>
          </a:lstStyle>
          <a:p>
            <a:pPr indent="0" algn="r">
              <a:lnSpc>
                <a:spcPct val="100000"/>
              </a:lnSpc>
              <a:buNone/>
            </a:pPr>
            <a:fld id="{5EE474CD-F656-47CE-8CAC-D7D027A20168}" type="slidenum">
              <a:rPr lang="pl-PL" sz="1400" b="0" u="none" strike="noStrike">
                <a:solidFill>
                  <a:srgbClr val="000000"/>
                </a:solidFill>
                <a:uFillTx/>
                <a:latin typeface="Times New Roman"/>
              </a:rPr>
              <a:t>‹#›</a:t>
            </a:fld>
            <a:endParaRPr lang="pl-PL" sz="1400" b="0" u="none" strike="noStrik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765" r:id="rId1"/>
  </p:sldLayoutIdLst>
  <p:txStyles>
    <p:titleStyle/>
    <p:bodyStyle/>
    <p:otherStyle/>
  </p:txStyles>
</p:sldMaster>
</file>

<file path=ppt/slideMasters/slideMaster59.xml><?xml version="1.0" encoding="utf-8"?>
<p:sldMaster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349" name="PlaceHolder 1"/>
          <p:cNvSpPr>
            <a:spLocks noGrp="1"/>
          </p:cNvSpPr>
          <p:nvPr>
            <p:ph type="title"/>
          </p:nvPr>
        </p:nvSpPr>
        <p:spPr>
          <a:xfrm>
            <a:off x="685800" y="609480"/>
            <a:ext cx="7772040" cy="1142640"/>
          </a:xfrm>
          <a:prstGeom prst="rect">
            <a:avLst/>
          </a:prstGeom>
          <a:noFill/>
          <a:ln w="0">
            <a:noFill/>
          </a:ln>
        </p:spPr>
        <p:txBody>
          <a:bodyPr lIns="91080" tIns="45720" rIns="91080" bIns="45720" numCol="1" spcCol="0" anchor="ctr">
            <a:noAutofit/>
          </a:bodyPr>
          <a:lstStyle/>
          <a:p>
            <a:pPr indent="0" algn="ctr">
              <a:lnSpc>
                <a:spcPct val="100000"/>
              </a:lnSpc>
              <a:buNone/>
            </a:pPr>
            <a:r>
              <a:rPr lang="pl-PL" sz="4400" b="0" u="none" strike="noStrike">
                <a:solidFill>
                  <a:schemeClr val="dk2"/>
                </a:solidFill>
                <a:uFillTx/>
                <a:latin typeface="Times New Roman"/>
              </a:rPr>
              <a:t>Kliknij, aby edytować styl</a:t>
            </a:r>
            <a:endParaRPr lang="pl-PL" sz="4400" b="0" u="none" strike="noStrike">
              <a:solidFill>
                <a:schemeClr val="dk1"/>
              </a:solidFill>
              <a:uFillTx/>
              <a:latin typeface="Times New Roman"/>
            </a:endParaRPr>
          </a:p>
        </p:txBody>
      </p:sp>
      <p:sp>
        <p:nvSpPr>
          <p:cNvPr id="350" name="PlaceHolder 2"/>
          <p:cNvSpPr>
            <a:spLocks noGrp="1"/>
          </p:cNvSpPr>
          <p:nvPr>
            <p:ph type="body"/>
          </p:nvPr>
        </p:nvSpPr>
        <p:spPr>
          <a:xfrm>
            <a:off x="685800" y="1981080"/>
            <a:ext cx="7772040" cy="4114440"/>
          </a:xfrm>
          <a:prstGeom prst="rect">
            <a:avLst/>
          </a:prstGeom>
          <a:noFill/>
          <a:ln w="0">
            <a:noFill/>
          </a:ln>
        </p:spPr>
        <p:txBody>
          <a:bodyPr lIns="90000" tIns="45000" rIns="90000" bIns="45000" anchor="t">
            <a:noAutofit/>
          </a:bodyPr>
          <a:lstStyle/>
          <a:p>
            <a:pPr marL="432000" indent="-324000">
              <a:spcBef>
                <a:spcPts val="1417"/>
              </a:spcBef>
              <a:buClr>
                <a:srgbClr val="000000"/>
              </a:buClr>
              <a:buSzPct val="45000"/>
              <a:buFont typeface="Wingdings" charset="2"/>
              <a:buChar char=""/>
            </a:pPr>
            <a:r>
              <a:rPr lang="pl-PL" sz="2000" b="0" u="none" strike="noStrike">
                <a:solidFill>
                  <a:schemeClr val="dk1"/>
                </a:solidFill>
                <a:uFillTx/>
                <a:latin typeface="Times New Roman"/>
              </a:rPr>
              <a:t>Kliknij, aby edytować format tekstu konspektu</a:t>
            </a:r>
          </a:p>
          <a:p>
            <a:pPr marL="864000" lvl="1" indent="-324000">
              <a:spcBef>
                <a:spcPts val="1134"/>
              </a:spcBef>
              <a:buClr>
                <a:srgbClr val="000000"/>
              </a:buClr>
              <a:buSzPct val="75000"/>
              <a:buFont typeface="Symbol" charset="2"/>
              <a:buChar char=""/>
            </a:pPr>
            <a:r>
              <a:rPr lang="pl-PL" sz="2000" b="0" u="none" strike="noStrike">
                <a:solidFill>
                  <a:schemeClr val="dk1"/>
                </a:solidFill>
                <a:uFillTx/>
                <a:latin typeface="Times New Roman"/>
              </a:rPr>
              <a:t>Drugi poziom konspektu</a:t>
            </a:r>
          </a:p>
          <a:p>
            <a:pPr marL="1296000" lvl="2" indent="-288000">
              <a:spcBef>
                <a:spcPts val="850"/>
              </a:spcBef>
              <a:buClr>
                <a:srgbClr val="000000"/>
              </a:buClr>
              <a:buSzPct val="45000"/>
              <a:buFont typeface="Wingdings" charset="2"/>
              <a:buChar char=""/>
            </a:pPr>
            <a:r>
              <a:rPr lang="pl-PL" sz="2000" b="0" u="none" strike="noStrike">
                <a:solidFill>
                  <a:schemeClr val="dk1"/>
                </a:solidFill>
                <a:uFillTx/>
                <a:latin typeface="Times New Roman"/>
              </a:rPr>
              <a:t>Trzeci poziom konspektu</a:t>
            </a:r>
          </a:p>
          <a:p>
            <a:pPr marL="1728000" lvl="3" indent="-216000">
              <a:spcBef>
                <a:spcPts val="567"/>
              </a:spcBef>
              <a:buClr>
                <a:srgbClr val="000000"/>
              </a:buClr>
              <a:buSzPct val="75000"/>
              <a:buFont typeface="Symbol" charset="2"/>
              <a:buChar char=""/>
            </a:pPr>
            <a:r>
              <a:rPr lang="pl-PL" sz="2000" b="0" u="none" strike="noStrike">
                <a:solidFill>
                  <a:schemeClr val="dk1"/>
                </a:solidFill>
                <a:uFillTx/>
                <a:latin typeface="Times New Roman"/>
              </a:rPr>
              <a:t>Czwarty poziom konspektu</a:t>
            </a:r>
          </a:p>
          <a:p>
            <a:pPr marL="2160000" lvl="4" indent="-216000">
              <a:spcBef>
                <a:spcPts val="283"/>
              </a:spcBef>
              <a:buClr>
                <a:srgbClr val="000000"/>
              </a:buClr>
              <a:buSzPct val="45000"/>
              <a:buFont typeface="Wingdings" charset="2"/>
              <a:buChar char=""/>
            </a:pPr>
            <a:r>
              <a:rPr lang="pl-PL" sz="2000" b="0" u="none" strike="noStrike">
                <a:solidFill>
                  <a:schemeClr val="dk1"/>
                </a:solidFill>
                <a:uFillTx/>
                <a:latin typeface="Times New Roman"/>
              </a:rPr>
              <a:t>Piąty poziom konspektu</a:t>
            </a:r>
          </a:p>
          <a:p>
            <a:pPr marL="2592000" lvl="5" indent="-216000">
              <a:spcBef>
                <a:spcPts val="283"/>
              </a:spcBef>
              <a:buClr>
                <a:srgbClr val="000000"/>
              </a:buClr>
              <a:buSzPct val="45000"/>
              <a:buFont typeface="Wingdings" charset="2"/>
              <a:buChar char=""/>
            </a:pPr>
            <a:r>
              <a:rPr lang="pl-PL" sz="2000" b="0" u="none" strike="noStrike">
                <a:solidFill>
                  <a:schemeClr val="dk1"/>
                </a:solidFill>
                <a:uFillTx/>
                <a:latin typeface="Times New Roman"/>
              </a:rPr>
              <a:t>Szósty poziom konspektu</a:t>
            </a:r>
          </a:p>
          <a:p>
            <a:pPr marL="3024000" lvl="6" indent="-216000">
              <a:spcBef>
                <a:spcPts val="283"/>
              </a:spcBef>
              <a:buClr>
                <a:srgbClr val="000000"/>
              </a:buClr>
              <a:buSzPct val="45000"/>
              <a:buFont typeface="Wingdings" charset="2"/>
              <a:buChar char=""/>
            </a:pPr>
            <a:r>
              <a:rPr lang="pl-PL" sz="2000" b="0" u="none" strike="noStrike">
                <a:solidFill>
                  <a:schemeClr val="dk1"/>
                </a:solidFill>
                <a:uFillTx/>
                <a:latin typeface="Times New Roman"/>
              </a:rPr>
              <a:t>Siódmy poziom konspektu</a:t>
            </a:r>
          </a:p>
        </p:txBody>
      </p:sp>
      <p:sp>
        <p:nvSpPr>
          <p:cNvPr id="351" name="PlaceHolder 3"/>
          <p:cNvSpPr>
            <a:spLocks noGrp="1"/>
          </p:cNvSpPr>
          <p:nvPr>
            <p:ph type="dt" idx="178"/>
          </p:nvPr>
        </p:nvSpPr>
        <p:spPr>
          <a:xfrm>
            <a:off x="685800" y="6248520"/>
            <a:ext cx="1904760" cy="456840"/>
          </a:xfrm>
          <a:prstGeom prst="rect">
            <a:avLst/>
          </a:prstGeom>
          <a:noFill/>
          <a:ln w="9360">
            <a:noFill/>
          </a:ln>
        </p:spPr>
        <p:txBody>
          <a:bodyPr lIns="91080" tIns="45720" rIns="91080" bIns="45720" numCol="1" spcCol="0" anchor="t">
            <a:noAutofit/>
          </a:bodyPr>
          <a:lstStyle>
            <a:lvl1pPr indent="0">
              <a:buNone/>
              <a:defRPr lang="pl-PL" sz="1400" b="0" u="none" strike="noStrike">
                <a:solidFill>
                  <a:srgbClr val="000000"/>
                </a:solidFill>
                <a:uFillTx/>
                <a:latin typeface="Times New Roman"/>
              </a:defRPr>
            </a:lvl1pPr>
          </a:lstStyle>
          <a:p>
            <a:pPr indent="0">
              <a:buNone/>
            </a:pPr>
            <a:r>
              <a:rPr lang="pl-PL" sz="1400" b="0" u="none" strike="noStrike">
                <a:solidFill>
                  <a:srgbClr val="000000"/>
                </a:solidFill>
                <a:uFillTx/>
                <a:latin typeface="Times New Roman"/>
              </a:rPr>
              <a:t>&lt;data/godzina&gt;</a:t>
            </a:r>
          </a:p>
        </p:txBody>
      </p:sp>
      <p:sp>
        <p:nvSpPr>
          <p:cNvPr id="352" name="PlaceHolder 4"/>
          <p:cNvSpPr>
            <a:spLocks noGrp="1"/>
          </p:cNvSpPr>
          <p:nvPr>
            <p:ph type="ftr" idx="179"/>
          </p:nvPr>
        </p:nvSpPr>
        <p:spPr>
          <a:xfrm>
            <a:off x="3124080" y="6248520"/>
            <a:ext cx="2895120" cy="456840"/>
          </a:xfrm>
          <a:prstGeom prst="rect">
            <a:avLst/>
          </a:prstGeom>
          <a:noFill/>
          <a:ln w="9360">
            <a:noFill/>
          </a:ln>
        </p:spPr>
        <p:txBody>
          <a:bodyPr lIns="91080" tIns="45720" rIns="91080" bIns="45720" numCol="1" spcCol="0" anchor="t">
            <a:noAutofit/>
          </a:bodyPr>
          <a:lstStyle>
            <a:lvl1pPr indent="0" algn="ctr">
              <a:buNone/>
              <a:defRPr lang="pl-PL" sz="1400" b="0" u="none" strike="noStrike">
                <a:solidFill>
                  <a:srgbClr val="000000"/>
                </a:solidFill>
                <a:uFillTx/>
                <a:latin typeface="Times New Roman"/>
              </a:defRPr>
            </a:lvl1pPr>
          </a:lstStyle>
          <a:p>
            <a:pPr indent="0" algn="ctr">
              <a:buNone/>
            </a:pPr>
            <a:r>
              <a:rPr lang="pl-PL" sz="1400" b="0" u="none" strike="noStrike">
                <a:solidFill>
                  <a:srgbClr val="000000"/>
                </a:solidFill>
                <a:uFillTx/>
                <a:latin typeface="Times New Roman"/>
              </a:rPr>
              <a:t>&lt;stopka&gt;</a:t>
            </a:r>
          </a:p>
        </p:txBody>
      </p:sp>
      <p:sp>
        <p:nvSpPr>
          <p:cNvPr id="353" name="PlaceHolder 5"/>
          <p:cNvSpPr>
            <a:spLocks noGrp="1"/>
          </p:cNvSpPr>
          <p:nvPr>
            <p:ph type="sldNum" idx="180"/>
          </p:nvPr>
        </p:nvSpPr>
        <p:spPr>
          <a:xfrm>
            <a:off x="6553080" y="6248520"/>
            <a:ext cx="1904760" cy="456840"/>
          </a:xfrm>
          <a:prstGeom prst="rect">
            <a:avLst/>
          </a:prstGeom>
          <a:noFill/>
          <a:ln w="9360">
            <a:noFill/>
          </a:ln>
        </p:spPr>
        <p:txBody>
          <a:bodyPr lIns="91080" tIns="45720" rIns="91080" bIns="45720" numCol="1" spcCol="0" anchor="t">
            <a:noAutofit/>
          </a:bodyPr>
          <a:lstStyle>
            <a:lvl1pPr indent="0" algn="r">
              <a:lnSpc>
                <a:spcPct val="100000"/>
              </a:lnSpc>
              <a:buNone/>
              <a:defRPr lang="pl-PL" sz="1400" b="0" u="none" strike="noStrike">
                <a:solidFill>
                  <a:srgbClr val="000000"/>
                </a:solidFill>
                <a:uFillTx/>
                <a:latin typeface="Times New Roman"/>
              </a:defRPr>
            </a:lvl1pPr>
          </a:lstStyle>
          <a:p>
            <a:pPr indent="0" algn="r">
              <a:lnSpc>
                <a:spcPct val="100000"/>
              </a:lnSpc>
              <a:buNone/>
            </a:pPr>
            <a:fld id="{7BEE8F8D-8D2B-4177-8CDE-1795B26B781F}" type="slidenum">
              <a:rPr lang="pl-PL" sz="1400" b="0" u="none" strike="noStrike">
                <a:solidFill>
                  <a:srgbClr val="000000"/>
                </a:solidFill>
                <a:uFillTx/>
                <a:latin typeface="Times New Roman"/>
              </a:rPr>
              <a:t>‹#›</a:t>
            </a:fld>
            <a:endParaRPr lang="pl-PL" sz="1400" b="0" u="none" strike="noStrik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767" r:id="rId1"/>
  </p:sldLayoutIdLst>
  <p:txStyles>
    <p:titleStyle/>
    <p:bodyStyle/>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29" name="PlaceHolder 1"/>
          <p:cNvSpPr>
            <a:spLocks noGrp="1"/>
          </p:cNvSpPr>
          <p:nvPr>
            <p:ph type="title"/>
          </p:nvPr>
        </p:nvSpPr>
        <p:spPr>
          <a:xfrm>
            <a:off x="685800" y="609480"/>
            <a:ext cx="7772040" cy="1142640"/>
          </a:xfrm>
          <a:prstGeom prst="rect">
            <a:avLst/>
          </a:prstGeom>
          <a:noFill/>
          <a:ln w="0">
            <a:noFill/>
          </a:ln>
        </p:spPr>
        <p:txBody>
          <a:bodyPr lIns="91080" tIns="45360" rIns="91080" bIns="45360" numCol="1" spcCol="0" anchor="ctr">
            <a:noAutofit/>
          </a:bodyPr>
          <a:lstStyle/>
          <a:p>
            <a:pPr indent="0" algn="ctr">
              <a:lnSpc>
                <a:spcPct val="100000"/>
              </a:lnSpc>
              <a:buNone/>
            </a:pPr>
            <a:r>
              <a:rPr lang="pl-PL" sz="4400" b="0" u="none" strike="noStrike">
                <a:solidFill>
                  <a:schemeClr val="dk2"/>
                </a:solidFill>
                <a:uFillTx/>
                <a:latin typeface="Times New Roman"/>
              </a:rPr>
              <a:t>Kliknij, aby edytować styl</a:t>
            </a:r>
            <a:endParaRPr lang="pl-PL" sz="4400" b="0" u="none" strike="noStrike">
              <a:solidFill>
                <a:schemeClr val="dk1"/>
              </a:solidFill>
              <a:uFillTx/>
              <a:latin typeface="Times New Roman"/>
            </a:endParaRPr>
          </a:p>
        </p:txBody>
      </p:sp>
      <p:sp>
        <p:nvSpPr>
          <p:cNvPr id="30" name="PlaceHolder 2"/>
          <p:cNvSpPr>
            <a:spLocks noGrp="1"/>
          </p:cNvSpPr>
          <p:nvPr>
            <p:ph type="body"/>
          </p:nvPr>
        </p:nvSpPr>
        <p:spPr>
          <a:xfrm>
            <a:off x="685800" y="1981080"/>
            <a:ext cx="3809520" cy="4114440"/>
          </a:xfrm>
          <a:prstGeom prst="rect">
            <a:avLst/>
          </a:prstGeom>
          <a:noFill/>
          <a:ln w="0">
            <a:noFill/>
          </a:ln>
        </p:spPr>
        <p:txBody>
          <a:bodyPr lIns="91080" tIns="45360" rIns="91080" bIns="45360" numCol="1" spcCol="0" anchor="t">
            <a:noAutofit/>
          </a:bodyPr>
          <a:lstStyle/>
          <a:p>
            <a:pPr marL="341280" indent="-341280">
              <a:lnSpc>
                <a:spcPct val="100000"/>
              </a:lnSpc>
              <a:spcBef>
                <a:spcPts val="561"/>
              </a:spcBef>
              <a:buClr>
                <a:srgbClr val="000000"/>
              </a:buClr>
              <a:buFont typeface="Symbol" charset="2"/>
              <a:buChar char=""/>
            </a:pPr>
            <a:r>
              <a:rPr lang="pl-PL" sz="2800" b="0" u="none" strike="noStrike">
                <a:solidFill>
                  <a:schemeClr val="dk1"/>
                </a:solidFill>
                <a:uFillTx/>
                <a:latin typeface="Times New Roman"/>
              </a:rPr>
              <a:t>Kliknij, aby edytować style wzorca tekstu</a:t>
            </a:r>
          </a:p>
          <a:p>
            <a:pPr marL="739440" lvl="1" indent="-284400">
              <a:lnSpc>
                <a:spcPct val="100000"/>
              </a:lnSpc>
              <a:spcBef>
                <a:spcPts val="479"/>
              </a:spcBef>
              <a:buClr>
                <a:srgbClr val="000000"/>
              </a:buClr>
              <a:buFont typeface="Symbol" charset="2"/>
              <a:buChar char=""/>
            </a:pPr>
            <a:r>
              <a:rPr lang="pl-PL" sz="2400" b="0" u="none" strike="noStrike">
                <a:solidFill>
                  <a:schemeClr val="dk1"/>
                </a:solidFill>
                <a:uFillTx/>
                <a:latin typeface="Times New Roman"/>
              </a:rPr>
              <a:t>Drugi poziom</a:t>
            </a:r>
          </a:p>
          <a:p>
            <a:pPr marL="1137960" lvl="2" indent="-227520">
              <a:lnSpc>
                <a:spcPct val="100000"/>
              </a:lnSpc>
              <a:spcBef>
                <a:spcPts val="400"/>
              </a:spcBef>
              <a:buClr>
                <a:srgbClr val="000000"/>
              </a:buClr>
              <a:buFont typeface="Symbol" charset="2"/>
              <a:buChar char=""/>
            </a:pPr>
            <a:r>
              <a:rPr lang="pl-PL" sz="2000" b="0" u="none" strike="noStrike">
                <a:solidFill>
                  <a:schemeClr val="dk1"/>
                </a:solidFill>
                <a:uFillTx/>
                <a:latin typeface="Times New Roman"/>
              </a:rPr>
              <a:t>Trzeci poziom</a:t>
            </a:r>
          </a:p>
          <a:p>
            <a:pPr marL="1593000" lvl="3" indent="-227520">
              <a:lnSpc>
                <a:spcPct val="100000"/>
              </a:lnSpc>
              <a:spcBef>
                <a:spcPts val="360"/>
              </a:spcBef>
              <a:buClr>
                <a:srgbClr val="000000"/>
              </a:buClr>
              <a:buFont typeface="Symbol" charset="2"/>
              <a:buChar char=""/>
            </a:pPr>
            <a:r>
              <a:rPr lang="pl-PL" sz="1800" b="0" u="none" strike="noStrike">
                <a:solidFill>
                  <a:schemeClr val="dk1"/>
                </a:solidFill>
                <a:uFillTx/>
                <a:latin typeface="Times New Roman"/>
              </a:rPr>
              <a:t>Czwarty poziom</a:t>
            </a:r>
          </a:p>
          <a:p>
            <a:pPr marL="2048040" lvl="4" indent="-227520">
              <a:lnSpc>
                <a:spcPct val="100000"/>
              </a:lnSpc>
              <a:spcBef>
                <a:spcPts val="360"/>
              </a:spcBef>
              <a:buClr>
                <a:srgbClr val="000000"/>
              </a:buClr>
              <a:buFont typeface="OpenSymbol"/>
              <a:buChar char="»"/>
            </a:pPr>
            <a:r>
              <a:rPr lang="pl-PL" sz="1800" b="0" u="none" strike="noStrike">
                <a:solidFill>
                  <a:schemeClr val="dk1"/>
                </a:solidFill>
                <a:uFillTx/>
                <a:latin typeface="Times New Roman"/>
              </a:rPr>
              <a:t>Piąty poziom</a:t>
            </a:r>
          </a:p>
        </p:txBody>
      </p:sp>
      <p:sp>
        <p:nvSpPr>
          <p:cNvPr id="31" name="PlaceHolder 3"/>
          <p:cNvSpPr>
            <a:spLocks noGrp="1"/>
          </p:cNvSpPr>
          <p:nvPr>
            <p:ph type="body"/>
          </p:nvPr>
        </p:nvSpPr>
        <p:spPr>
          <a:xfrm>
            <a:off x="4648320" y="1981080"/>
            <a:ext cx="3809520" cy="4114440"/>
          </a:xfrm>
          <a:prstGeom prst="rect">
            <a:avLst/>
          </a:prstGeom>
          <a:noFill/>
          <a:ln w="0">
            <a:noFill/>
          </a:ln>
        </p:spPr>
        <p:txBody>
          <a:bodyPr lIns="91080" tIns="45360" rIns="91080" bIns="45360" numCol="1" spcCol="0" anchor="t">
            <a:noAutofit/>
          </a:bodyPr>
          <a:lstStyle/>
          <a:p>
            <a:pPr marL="341280" indent="-341280">
              <a:lnSpc>
                <a:spcPct val="100000"/>
              </a:lnSpc>
              <a:spcBef>
                <a:spcPts val="561"/>
              </a:spcBef>
              <a:buClr>
                <a:srgbClr val="000000"/>
              </a:buClr>
              <a:buFont typeface="Symbol" charset="2"/>
              <a:buChar char=""/>
            </a:pPr>
            <a:r>
              <a:rPr lang="pl-PL" sz="2800" b="0" u="none" strike="noStrike">
                <a:solidFill>
                  <a:schemeClr val="dk1"/>
                </a:solidFill>
                <a:uFillTx/>
                <a:latin typeface="Times New Roman"/>
              </a:rPr>
              <a:t>Kliknij, aby edytować style wzorca tekstu</a:t>
            </a:r>
          </a:p>
          <a:p>
            <a:pPr marL="739440" lvl="1" indent="-284400">
              <a:lnSpc>
                <a:spcPct val="100000"/>
              </a:lnSpc>
              <a:spcBef>
                <a:spcPts val="479"/>
              </a:spcBef>
              <a:buClr>
                <a:srgbClr val="000000"/>
              </a:buClr>
              <a:buFont typeface="Symbol" charset="2"/>
              <a:buChar char=""/>
            </a:pPr>
            <a:r>
              <a:rPr lang="pl-PL" sz="2400" b="0" u="none" strike="noStrike">
                <a:solidFill>
                  <a:schemeClr val="dk1"/>
                </a:solidFill>
                <a:uFillTx/>
                <a:latin typeface="Times New Roman"/>
              </a:rPr>
              <a:t>Drugi poziom</a:t>
            </a:r>
          </a:p>
          <a:p>
            <a:pPr marL="1137960" lvl="2" indent="-227520">
              <a:lnSpc>
                <a:spcPct val="100000"/>
              </a:lnSpc>
              <a:spcBef>
                <a:spcPts val="400"/>
              </a:spcBef>
              <a:buClr>
                <a:srgbClr val="000000"/>
              </a:buClr>
              <a:buFont typeface="Symbol" charset="2"/>
              <a:buChar char=""/>
            </a:pPr>
            <a:r>
              <a:rPr lang="pl-PL" sz="2000" b="0" u="none" strike="noStrike">
                <a:solidFill>
                  <a:schemeClr val="dk1"/>
                </a:solidFill>
                <a:uFillTx/>
                <a:latin typeface="Times New Roman"/>
              </a:rPr>
              <a:t>Trzeci poziom</a:t>
            </a:r>
          </a:p>
          <a:p>
            <a:pPr marL="1593000" lvl="3" indent="-227520">
              <a:lnSpc>
                <a:spcPct val="100000"/>
              </a:lnSpc>
              <a:spcBef>
                <a:spcPts val="360"/>
              </a:spcBef>
              <a:buClr>
                <a:srgbClr val="000000"/>
              </a:buClr>
              <a:buFont typeface="Symbol" charset="2"/>
              <a:buChar char=""/>
            </a:pPr>
            <a:r>
              <a:rPr lang="pl-PL" sz="1800" b="0" u="none" strike="noStrike">
                <a:solidFill>
                  <a:schemeClr val="dk1"/>
                </a:solidFill>
                <a:uFillTx/>
                <a:latin typeface="Times New Roman"/>
              </a:rPr>
              <a:t>Czwarty poziom</a:t>
            </a:r>
          </a:p>
          <a:p>
            <a:pPr marL="2048040" lvl="4" indent="-227520">
              <a:lnSpc>
                <a:spcPct val="100000"/>
              </a:lnSpc>
              <a:spcBef>
                <a:spcPts val="360"/>
              </a:spcBef>
              <a:buClr>
                <a:srgbClr val="000000"/>
              </a:buClr>
              <a:buFont typeface="OpenSymbol"/>
              <a:buChar char="»"/>
            </a:pPr>
            <a:r>
              <a:rPr lang="pl-PL" sz="1800" b="0" u="none" strike="noStrike">
                <a:solidFill>
                  <a:schemeClr val="dk1"/>
                </a:solidFill>
                <a:uFillTx/>
                <a:latin typeface="Times New Roman"/>
              </a:rPr>
              <a:t>Piąty poziom</a:t>
            </a:r>
          </a:p>
        </p:txBody>
      </p:sp>
      <p:sp>
        <p:nvSpPr>
          <p:cNvPr id="32" name="PlaceHolder 4"/>
          <p:cNvSpPr>
            <a:spLocks noGrp="1"/>
          </p:cNvSpPr>
          <p:nvPr>
            <p:ph type="dt" idx="16"/>
          </p:nvPr>
        </p:nvSpPr>
        <p:spPr>
          <a:xfrm>
            <a:off x="685800" y="6248520"/>
            <a:ext cx="1904760" cy="456840"/>
          </a:xfrm>
          <a:prstGeom prst="rect">
            <a:avLst/>
          </a:prstGeom>
          <a:noFill/>
          <a:ln w="9360">
            <a:noFill/>
          </a:ln>
        </p:spPr>
        <p:txBody>
          <a:bodyPr lIns="91080" tIns="45360" rIns="91080" bIns="45360" numCol="1" spcCol="0" anchor="t">
            <a:noAutofit/>
          </a:bodyPr>
          <a:lstStyle>
            <a:lvl1pPr indent="0">
              <a:buNone/>
              <a:defRPr lang="pl-PL" sz="1400" b="0" u="none" strike="noStrike">
                <a:solidFill>
                  <a:srgbClr val="000000"/>
                </a:solidFill>
                <a:uFillTx/>
                <a:latin typeface="Times New Roman"/>
              </a:defRPr>
            </a:lvl1pPr>
          </a:lstStyle>
          <a:p>
            <a:pPr indent="0">
              <a:buNone/>
            </a:pPr>
            <a:r>
              <a:rPr lang="pl-PL" sz="1400" b="0" u="none" strike="noStrike">
                <a:solidFill>
                  <a:srgbClr val="000000"/>
                </a:solidFill>
                <a:uFillTx/>
                <a:latin typeface="Times New Roman"/>
              </a:rPr>
              <a:t>&lt;data/godzina&gt;</a:t>
            </a:r>
          </a:p>
        </p:txBody>
      </p:sp>
      <p:sp>
        <p:nvSpPr>
          <p:cNvPr id="33" name="PlaceHolder 5"/>
          <p:cNvSpPr>
            <a:spLocks noGrp="1"/>
          </p:cNvSpPr>
          <p:nvPr>
            <p:ph type="ftr" idx="17"/>
          </p:nvPr>
        </p:nvSpPr>
        <p:spPr>
          <a:xfrm>
            <a:off x="3124080" y="6248520"/>
            <a:ext cx="2895120" cy="456840"/>
          </a:xfrm>
          <a:prstGeom prst="rect">
            <a:avLst/>
          </a:prstGeom>
          <a:noFill/>
          <a:ln w="9360">
            <a:noFill/>
          </a:ln>
        </p:spPr>
        <p:txBody>
          <a:bodyPr lIns="91080" tIns="45360" rIns="91080" bIns="45360" numCol="1" spcCol="0" anchor="t">
            <a:noAutofit/>
          </a:bodyPr>
          <a:lstStyle>
            <a:lvl1pPr indent="0" algn="ctr">
              <a:buNone/>
              <a:defRPr lang="pl-PL" sz="1400" b="0" u="none" strike="noStrike">
                <a:solidFill>
                  <a:srgbClr val="000000"/>
                </a:solidFill>
                <a:uFillTx/>
                <a:latin typeface="Times New Roman"/>
              </a:defRPr>
            </a:lvl1pPr>
          </a:lstStyle>
          <a:p>
            <a:pPr indent="0" algn="ctr">
              <a:buNone/>
            </a:pPr>
            <a:r>
              <a:rPr lang="pl-PL" sz="1400" b="0" u="none" strike="noStrike">
                <a:solidFill>
                  <a:srgbClr val="000000"/>
                </a:solidFill>
                <a:uFillTx/>
                <a:latin typeface="Times New Roman"/>
              </a:rPr>
              <a:t>&lt;stopka&gt;</a:t>
            </a:r>
          </a:p>
        </p:txBody>
      </p:sp>
      <p:sp>
        <p:nvSpPr>
          <p:cNvPr id="34" name="PlaceHolder 6"/>
          <p:cNvSpPr>
            <a:spLocks noGrp="1"/>
          </p:cNvSpPr>
          <p:nvPr>
            <p:ph type="sldNum" idx="18"/>
          </p:nvPr>
        </p:nvSpPr>
        <p:spPr>
          <a:xfrm>
            <a:off x="6553080" y="6248520"/>
            <a:ext cx="1904760" cy="456840"/>
          </a:xfrm>
          <a:prstGeom prst="rect">
            <a:avLst/>
          </a:prstGeom>
          <a:noFill/>
          <a:ln w="9360">
            <a:noFill/>
          </a:ln>
        </p:spPr>
        <p:txBody>
          <a:bodyPr lIns="91080" tIns="45360" rIns="91080" bIns="45360" numCol="1" spcCol="0" anchor="t">
            <a:noAutofit/>
          </a:bodyPr>
          <a:lstStyle>
            <a:lvl1pPr indent="0" algn="r">
              <a:lnSpc>
                <a:spcPct val="100000"/>
              </a:lnSpc>
              <a:buNone/>
              <a:defRPr lang="pl-PL" sz="1400" b="0" u="none" strike="noStrike">
                <a:solidFill>
                  <a:schemeClr val="dk1"/>
                </a:solidFill>
                <a:uFillTx/>
                <a:latin typeface="Times New Roman"/>
              </a:defRPr>
            </a:lvl1pPr>
          </a:lstStyle>
          <a:p>
            <a:pPr indent="0" algn="r">
              <a:lnSpc>
                <a:spcPct val="100000"/>
              </a:lnSpc>
              <a:buNone/>
            </a:pPr>
            <a:fld id="{59D41351-CA1B-48E2-BA07-EB17BDC577B5}" type="slidenum">
              <a:rPr lang="pl-PL" sz="1400" b="0" u="none" strike="noStrike">
                <a:solidFill>
                  <a:schemeClr val="dk1"/>
                </a:solidFill>
                <a:uFillTx/>
                <a:latin typeface="Times New Roman"/>
              </a:rPr>
              <a:t>‹#›</a:t>
            </a:fld>
            <a:endParaRPr lang="pl-PL" sz="1400" b="0" u="none" strike="noStrik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659" r:id="rId1"/>
  </p:sldLayoutIdLst>
  <p:txStyles>
    <p:titleStyle/>
    <p:bodyStyle/>
    <p:otherStyle/>
  </p:txStyles>
</p:sldMaster>
</file>

<file path=ppt/slideMasters/slideMaster60.xml><?xml version="1.0" encoding="utf-8"?>
<p:sldMaster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363" name="PlaceHolder 1"/>
          <p:cNvSpPr>
            <a:spLocks noGrp="1"/>
          </p:cNvSpPr>
          <p:nvPr>
            <p:ph type="title"/>
          </p:nvPr>
        </p:nvSpPr>
        <p:spPr>
          <a:xfrm>
            <a:off x="722160" y="4406760"/>
            <a:ext cx="7772040" cy="1361880"/>
          </a:xfrm>
          <a:prstGeom prst="rect">
            <a:avLst/>
          </a:prstGeom>
          <a:noFill/>
          <a:ln w="0">
            <a:noFill/>
          </a:ln>
        </p:spPr>
        <p:txBody>
          <a:bodyPr lIns="91080" tIns="45720" rIns="91080" bIns="45720" numCol="1" spcCol="0" anchor="t">
            <a:noAutofit/>
          </a:bodyPr>
          <a:lstStyle/>
          <a:p>
            <a:pPr indent="0">
              <a:lnSpc>
                <a:spcPct val="100000"/>
              </a:lnSpc>
              <a:buNone/>
            </a:pPr>
            <a:r>
              <a:rPr lang="pl-PL" sz="4000" b="1" u="none" strike="noStrike" cap="all">
                <a:solidFill>
                  <a:schemeClr val="dk2"/>
                </a:solidFill>
                <a:uFillTx/>
                <a:latin typeface="Times New Roman"/>
              </a:rPr>
              <a:t>Kliknij, aby edytować styl</a:t>
            </a:r>
            <a:endParaRPr lang="pl-PL" sz="4000" b="0" u="none" strike="noStrike">
              <a:solidFill>
                <a:schemeClr val="dk1"/>
              </a:solidFill>
              <a:uFillTx/>
              <a:latin typeface="Times New Roman"/>
            </a:endParaRPr>
          </a:p>
        </p:txBody>
      </p:sp>
      <p:sp>
        <p:nvSpPr>
          <p:cNvPr id="364" name="PlaceHolder 2"/>
          <p:cNvSpPr>
            <a:spLocks noGrp="1"/>
          </p:cNvSpPr>
          <p:nvPr>
            <p:ph type="body"/>
          </p:nvPr>
        </p:nvSpPr>
        <p:spPr>
          <a:xfrm>
            <a:off x="722160" y="2906640"/>
            <a:ext cx="7772040" cy="1499760"/>
          </a:xfrm>
          <a:prstGeom prst="rect">
            <a:avLst/>
          </a:prstGeom>
          <a:noFill/>
          <a:ln w="0">
            <a:noFill/>
          </a:ln>
        </p:spPr>
        <p:txBody>
          <a:bodyPr lIns="91080" tIns="45720" rIns="91080" bIns="45720" numCol="1" spcCol="0" anchor="b">
            <a:noAutofit/>
          </a:bodyPr>
          <a:lstStyle/>
          <a:p>
            <a:pPr indent="0">
              <a:lnSpc>
                <a:spcPct val="100000"/>
              </a:lnSpc>
              <a:spcBef>
                <a:spcPts val="400"/>
              </a:spcBef>
              <a:buNone/>
              <a:tabLst>
                <a:tab pos="0" algn="l"/>
              </a:tabLst>
            </a:pPr>
            <a:r>
              <a:rPr lang="pl-PL" sz="2000" b="0" u="none" strike="noStrike">
                <a:solidFill>
                  <a:schemeClr val="dk1"/>
                </a:solidFill>
                <a:uFillTx/>
                <a:latin typeface="Times New Roman"/>
              </a:rPr>
              <a:t>Kliknij, aby edytować style wzorca tekstu</a:t>
            </a:r>
          </a:p>
        </p:txBody>
      </p:sp>
      <p:sp>
        <p:nvSpPr>
          <p:cNvPr id="365" name="PlaceHolder 3"/>
          <p:cNvSpPr>
            <a:spLocks noGrp="1"/>
          </p:cNvSpPr>
          <p:nvPr>
            <p:ph type="dt" idx="184"/>
          </p:nvPr>
        </p:nvSpPr>
        <p:spPr>
          <a:xfrm>
            <a:off x="685800" y="6248520"/>
            <a:ext cx="1904760" cy="456840"/>
          </a:xfrm>
          <a:prstGeom prst="rect">
            <a:avLst/>
          </a:prstGeom>
          <a:noFill/>
          <a:ln w="9360">
            <a:noFill/>
          </a:ln>
        </p:spPr>
        <p:txBody>
          <a:bodyPr lIns="91080" tIns="45720" rIns="91080" bIns="45720" numCol="1" spcCol="0" anchor="t">
            <a:noAutofit/>
          </a:bodyPr>
          <a:lstStyle>
            <a:lvl1pPr indent="0">
              <a:buNone/>
              <a:defRPr lang="pl-PL" sz="1400" b="0" u="none" strike="noStrike">
                <a:solidFill>
                  <a:srgbClr val="000000"/>
                </a:solidFill>
                <a:uFillTx/>
                <a:latin typeface="Times New Roman"/>
              </a:defRPr>
            </a:lvl1pPr>
          </a:lstStyle>
          <a:p>
            <a:pPr indent="0">
              <a:buNone/>
            </a:pPr>
            <a:r>
              <a:rPr lang="pl-PL" sz="1400" b="0" u="none" strike="noStrike">
                <a:solidFill>
                  <a:srgbClr val="000000"/>
                </a:solidFill>
                <a:uFillTx/>
                <a:latin typeface="Times New Roman"/>
              </a:rPr>
              <a:t>&lt;data/godzina&gt;</a:t>
            </a:r>
          </a:p>
        </p:txBody>
      </p:sp>
      <p:sp>
        <p:nvSpPr>
          <p:cNvPr id="366" name="PlaceHolder 4"/>
          <p:cNvSpPr>
            <a:spLocks noGrp="1"/>
          </p:cNvSpPr>
          <p:nvPr>
            <p:ph type="ftr" idx="185"/>
          </p:nvPr>
        </p:nvSpPr>
        <p:spPr>
          <a:xfrm>
            <a:off x="3124080" y="6248520"/>
            <a:ext cx="2895120" cy="456840"/>
          </a:xfrm>
          <a:prstGeom prst="rect">
            <a:avLst/>
          </a:prstGeom>
          <a:noFill/>
          <a:ln w="9360">
            <a:noFill/>
          </a:ln>
        </p:spPr>
        <p:txBody>
          <a:bodyPr lIns="91080" tIns="45720" rIns="91080" bIns="45720" numCol="1" spcCol="0" anchor="t">
            <a:noAutofit/>
          </a:bodyPr>
          <a:lstStyle>
            <a:lvl1pPr indent="0" algn="ctr">
              <a:buNone/>
              <a:defRPr lang="pl-PL" sz="1400" b="0" u="none" strike="noStrike">
                <a:solidFill>
                  <a:srgbClr val="000000"/>
                </a:solidFill>
                <a:uFillTx/>
                <a:latin typeface="Times New Roman"/>
              </a:defRPr>
            </a:lvl1pPr>
          </a:lstStyle>
          <a:p>
            <a:pPr indent="0" algn="ctr">
              <a:buNone/>
            </a:pPr>
            <a:r>
              <a:rPr lang="pl-PL" sz="1400" b="0" u="none" strike="noStrike">
                <a:solidFill>
                  <a:srgbClr val="000000"/>
                </a:solidFill>
                <a:uFillTx/>
                <a:latin typeface="Times New Roman"/>
              </a:rPr>
              <a:t>&lt;stopka&gt;</a:t>
            </a:r>
          </a:p>
        </p:txBody>
      </p:sp>
      <p:sp>
        <p:nvSpPr>
          <p:cNvPr id="367" name="PlaceHolder 5"/>
          <p:cNvSpPr>
            <a:spLocks noGrp="1"/>
          </p:cNvSpPr>
          <p:nvPr>
            <p:ph type="sldNum" idx="186"/>
          </p:nvPr>
        </p:nvSpPr>
        <p:spPr>
          <a:xfrm>
            <a:off x="6553080" y="6248520"/>
            <a:ext cx="1904760" cy="456840"/>
          </a:xfrm>
          <a:prstGeom prst="rect">
            <a:avLst/>
          </a:prstGeom>
          <a:noFill/>
          <a:ln w="9360">
            <a:noFill/>
          </a:ln>
        </p:spPr>
        <p:txBody>
          <a:bodyPr lIns="91080" tIns="45720" rIns="91080" bIns="45720" numCol="1" spcCol="0" anchor="t">
            <a:noAutofit/>
          </a:bodyPr>
          <a:lstStyle>
            <a:lvl1pPr indent="0" algn="r">
              <a:lnSpc>
                <a:spcPct val="100000"/>
              </a:lnSpc>
              <a:buNone/>
              <a:defRPr lang="pl-PL" sz="1400" b="0" u="none" strike="noStrike">
                <a:solidFill>
                  <a:srgbClr val="000000"/>
                </a:solidFill>
                <a:uFillTx/>
                <a:latin typeface="Times New Roman"/>
              </a:defRPr>
            </a:lvl1pPr>
          </a:lstStyle>
          <a:p>
            <a:pPr indent="0" algn="r">
              <a:lnSpc>
                <a:spcPct val="100000"/>
              </a:lnSpc>
              <a:buNone/>
            </a:pPr>
            <a:fld id="{12D571E7-B5EC-4838-A7EF-C279DB581B53}" type="slidenum">
              <a:rPr lang="pl-PL" sz="1400" b="0" u="none" strike="noStrike">
                <a:solidFill>
                  <a:srgbClr val="000000"/>
                </a:solidFill>
                <a:uFillTx/>
                <a:latin typeface="Times New Roman"/>
              </a:rPr>
              <a:t>‹#›</a:t>
            </a:fld>
            <a:endParaRPr lang="pl-PL" sz="1400" b="0" u="none" strike="noStrik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771" r:id="rId1"/>
  </p:sldLayoutIdLst>
  <p:txStyles>
    <p:titleStyle/>
    <p:bodyStyle/>
    <p:otherStyle/>
  </p:txStyles>
</p:sldMaster>
</file>

<file path=ppt/slideMasters/slideMaster61.xml><?xml version="1.0" encoding="utf-8"?>
<p:sldMaster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368" name="PlaceHolder 1"/>
          <p:cNvSpPr>
            <a:spLocks noGrp="1"/>
          </p:cNvSpPr>
          <p:nvPr>
            <p:ph type="title"/>
          </p:nvPr>
        </p:nvSpPr>
        <p:spPr>
          <a:xfrm>
            <a:off x="685800" y="609480"/>
            <a:ext cx="7772040" cy="1142640"/>
          </a:xfrm>
          <a:prstGeom prst="rect">
            <a:avLst/>
          </a:prstGeom>
          <a:noFill/>
          <a:ln w="0">
            <a:noFill/>
          </a:ln>
        </p:spPr>
        <p:txBody>
          <a:bodyPr lIns="91080" tIns="45720" rIns="91080" bIns="45720" numCol="1" spcCol="0" anchor="ctr">
            <a:noAutofit/>
          </a:bodyPr>
          <a:lstStyle/>
          <a:p>
            <a:pPr indent="0" algn="ctr">
              <a:lnSpc>
                <a:spcPct val="100000"/>
              </a:lnSpc>
              <a:buNone/>
            </a:pPr>
            <a:r>
              <a:rPr lang="pl-PL" sz="4400" b="0" u="none" strike="noStrike">
                <a:solidFill>
                  <a:schemeClr val="dk2"/>
                </a:solidFill>
                <a:uFillTx/>
                <a:latin typeface="Times New Roman"/>
              </a:rPr>
              <a:t>Kliknij, aby edytować styl</a:t>
            </a:r>
            <a:endParaRPr lang="pl-PL" sz="4400" b="0" u="none" strike="noStrike">
              <a:solidFill>
                <a:schemeClr val="dk1"/>
              </a:solidFill>
              <a:uFillTx/>
              <a:latin typeface="Times New Roman"/>
            </a:endParaRPr>
          </a:p>
        </p:txBody>
      </p:sp>
      <p:sp>
        <p:nvSpPr>
          <p:cNvPr id="369" name="PlaceHolder 2"/>
          <p:cNvSpPr>
            <a:spLocks noGrp="1"/>
          </p:cNvSpPr>
          <p:nvPr>
            <p:ph type="body"/>
          </p:nvPr>
        </p:nvSpPr>
        <p:spPr>
          <a:xfrm>
            <a:off x="685800" y="1981080"/>
            <a:ext cx="3809520" cy="4114440"/>
          </a:xfrm>
          <a:prstGeom prst="rect">
            <a:avLst/>
          </a:prstGeom>
          <a:noFill/>
          <a:ln w="0">
            <a:noFill/>
          </a:ln>
        </p:spPr>
        <p:txBody>
          <a:bodyPr lIns="91080" tIns="45720" rIns="91080" bIns="45720" numCol="1" spcCol="0" anchor="t">
            <a:noAutofit/>
          </a:bodyPr>
          <a:lstStyle/>
          <a:p>
            <a:pPr marL="341280" indent="-341280">
              <a:lnSpc>
                <a:spcPct val="100000"/>
              </a:lnSpc>
              <a:spcBef>
                <a:spcPts val="561"/>
              </a:spcBef>
              <a:buClr>
                <a:srgbClr val="000000"/>
              </a:buClr>
              <a:buFont typeface="Symbol" charset="2"/>
              <a:buChar char=""/>
            </a:pPr>
            <a:r>
              <a:rPr lang="pl-PL" sz="2800" b="0" u="none" strike="noStrike">
                <a:solidFill>
                  <a:schemeClr val="dk1"/>
                </a:solidFill>
                <a:uFillTx/>
                <a:latin typeface="Times New Roman"/>
              </a:rPr>
              <a:t>Kliknij, aby edytować style wzorca tekstu</a:t>
            </a:r>
          </a:p>
          <a:p>
            <a:pPr marL="739800" lvl="1" indent="-284400">
              <a:lnSpc>
                <a:spcPct val="100000"/>
              </a:lnSpc>
              <a:spcBef>
                <a:spcPts val="479"/>
              </a:spcBef>
              <a:buClr>
                <a:srgbClr val="000000"/>
              </a:buClr>
              <a:buFont typeface="Symbol" charset="2"/>
              <a:buChar char=""/>
            </a:pPr>
            <a:r>
              <a:rPr lang="pl-PL" sz="2400" b="0" u="none" strike="noStrike">
                <a:solidFill>
                  <a:schemeClr val="dk1"/>
                </a:solidFill>
                <a:uFillTx/>
                <a:latin typeface="Times New Roman"/>
              </a:rPr>
              <a:t>Drugi poziom</a:t>
            </a:r>
          </a:p>
          <a:p>
            <a:pPr marL="1137960" lvl="2" indent="-227520">
              <a:lnSpc>
                <a:spcPct val="100000"/>
              </a:lnSpc>
              <a:spcBef>
                <a:spcPts val="400"/>
              </a:spcBef>
              <a:buClr>
                <a:srgbClr val="000000"/>
              </a:buClr>
              <a:buFont typeface="Symbol" charset="2"/>
              <a:buChar char=""/>
            </a:pPr>
            <a:r>
              <a:rPr lang="pl-PL" sz="2000" b="0" u="none" strike="noStrike">
                <a:solidFill>
                  <a:schemeClr val="dk1"/>
                </a:solidFill>
                <a:uFillTx/>
                <a:latin typeface="Times New Roman"/>
              </a:rPr>
              <a:t>Trzeci poziom</a:t>
            </a:r>
          </a:p>
          <a:p>
            <a:pPr marL="1593360" lvl="3" indent="-227520">
              <a:lnSpc>
                <a:spcPct val="100000"/>
              </a:lnSpc>
              <a:spcBef>
                <a:spcPts val="360"/>
              </a:spcBef>
              <a:buClr>
                <a:srgbClr val="000000"/>
              </a:buClr>
              <a:buFont typeface="Symbol" charset="2"/>
              <a:buChar char=""/>
            </a:pPr>
            <a:r>
              <a:rPr lang="pl-PL" sz="1800" b="0" u="none" strike="noStrike">
                <a:solidFill>
                  <a:schemeClr val="dk1"/>
                </a:solidFill>
                <a:uFillTx/>
                <a:latin typeface="Times New Roman"/>
              </a:rPr>
              <a:t>Czwarty poziom</a:t>
            </a:r>
          </a:p>
          <a:p>
            <a:pPr marL="2048400" lvl="4" indent="-227520">
              <a:lnSpc>
                <a:spcPct val="100000"/>
              </a:lnSpc>
              <a:spcBef>
                <a:spcPts val="360"/>
              </a:spcBef>
              <a:buClr>
                <a:srgbClr val="000000"/>
              </a:buClr>
              <a:buFont typeface="OpenSymbol"/>
              <a:buChar char="»"/>
            </a:pPr>
            <a:r>
              <a:rPr lang="pl-PL" sz="1800" b="0" u="none" strike="noStrike">
                <a:solidFill>
                  <a:schemeClr val="dk1"/>
                </a:solidFill>
                <a:uFillTx/>
                <a:latin typeface="Times New Roman"/>
              </a:rPr>
              <a:t>Piąty poziom</a:t>
            </a:r>
          </a:p>
        </p:txBody>
      </p:sp>
      <p:sp>
        <p:nvSpPr>
          <p:cNvPr id="370" name="PlaceHolder 3"/>
          <p:cNvSpPr>
            <a:spLocks noGrp="1"/>
          </p:cNvSpPr>
          <p:nvPr>
            <p:ph type="body"/>
          </p:nvPr>
        </p:nvSpPr>
        <p:spPr>
          <a:xfrm>
            <a:off x="4648320" y="1981080"/>
            <a:ext cx="3809520" cy="4114440"/>
          </a:xfrm>
          <a:prstGeom prst="rect">
            <a:avLst/>
          </a:prstGeom>
          <a:noFill/>
          <a:ln w="0">
            <a:noFill/>
          </a:ln>
        </p:spPr>
        <p:txBody>
          <a:bodyPr lIns="91080" tIns="45720" rIns="91080" bIns="45720" numCol="1" spcCol="0" anchor="t">
            <a:noAutofit/>
          </a:bodyPr>
          <a:lstStyle/>
          <a:p>
            <a:pPr marL="341280" indent="-341280">
              <a:lnSpc>
                <a:spcPct val="100000"/>
              </a:lnSpc>
              <a:spcBef>
                <a:spcPts val="561"/>
              </a:spcBef>
              <a:buClr>
                <a:srgbClr val="000000"/>
              </a:buClr>
              <a:buFont typeface="Symbol" charset="2"/>
              <a:buChar char=""/>
            </a:pPr>
            <a:r>
              <a:rPr lang="pl-PL" sz="2800" b="0" u="none" strike="noStrike">
                <a:solidFill>
                  <a:schemeClr val="dk1"/>
                </a:solidFill>
                <a:uFillTx/>
                <a:latin typeface="Times New Roman"/>
              </a:rPr>
              <a:t>Kliknij, aby edytować style wzorca tekstu</a:t>
            </a:r>
          </a:p>
          <a:p>
            <a:pPr marL="739800" lvl="1" indent="-284400">
              <a:lnSpc>
                <a:spcPct val="100000"/>
              </a:lnSpc>
              <a:spcBef>
                <a:spcPts val="479"/>
              </a:spcBef>
              <a:buClr>
                <a:srgbClr val="000000"/>
              </a:buClr>
              <a:buFont typeface="Symbol" charset="2"/>
              <a:buChar char=""/>
            </a:pPr>
            <a:r>
              <a:rPr lang="pl-PL" sz="2400" b="0" u="none" strike="noStrike">
                <a:solidFill>
                  <a:schemeClr val="dk1"/>
                </a:solidFill>
                <a:uFillTx/>
                <a:latin typeface="Times New Roman"/>
              </a:rPr>
              <a:t>Drugi poziom</a:t>
            </a:r>
          </a:p>
          <a:p>
            <a:pPr marL="1137960" lvl="2" indent="-227520">
              <a:lnSpc>
                <a:spcPct val="100000"/>
              </a:lnSpc>
              <a:spcBef>
                <a:spcPts val="400"/>
              </a:spcBef>
              <a:buClr>
                <a:srgbClr val="000000"/>
              </a:buClr>
              <a:buFont typeface="Symbol" charset="2"/>
              <a:buChar char=""/>
            </a:pPr>
            <a:r>
              <a:rPr lang="pl-PL" sz="2000" b="0" u="none" strike="noStrike">
                <a:solidFill>
                  <a:schemeClr val="dk1"/>
                </a:solidFill>
                <a:uFillTx/>
                <a:latin typeface="Times New Roman"/>
              </a:rPr>
              <a:t>Trzeci poziom</a:t>
            </a:r>
          </a:p>
          <a:p>
            <a:pPr marL="1593360" lvl="3" indent="-227520">
              <a:lnSpc>
                <a:spcPct val="100000"/>
              </a:lnSpc>
              <a:spcBef>
                <a:spcPts val="360"/>
              </a:spcBef>
              <a:buClr>
                <a:srgbClr val="000000"/>
              </a:buClr>
              <a:buFont typeface="Symbol" charset="2"/>
              <a:buChar char=""/>
            </a:pPr>
            <a:r>
              <a:rPr lang="pl-PL" sz="1800" b="0" u="none" strike="noStrike">
                <a:solidFill>
                  <a:schemeClr val="dk1"/>
                </a:solidFill>
                <a:uFillTx/>
                <a:latin typeface="Times New Roman"/>
              </a:rPr>
              <a:t>Czwarty poziom</a:t>
            </a:r>
          </a:p>
          <a:p>
            <a:pPr marL="2048400" lvl="4" indent="-227520">
              <a:lnSpc>
                <a:spcPct val="100000"/>
              </a:lnSpc>
              <a:spcBef>
                <a:spcPts val="360"/>
              </a:spcBef>
              <a:buClr>
                <a:srgbClr val="000000"/>
              </a:buClr>
              <a:buFont typeface="OpenSymbol"/>
              <a:buChar char="»"/>
            </a:pPr>
            <a:r>
              <a:rPr lang="pl-PL" sz="1800" b="0" u="none" strike="noStrike">
                <a:solidFill>
                  <a:schemeClr val="dk1"/>
                </a:solidFill>
                <a:uFillTx/>
                <a:latin typeface="Times New Roman"/>
              </a:rPr>
              <a:t>Piąty poziom</a:t>
            </a:r>
          </a:p>
        </p:txBody>
      </p:sp>
      <p:sp>
        <p:nvSpPr>
          <p:cNvPr id="371" name="PlaceHolder 4"/>
          <p:cNvSpPr>
            <a:spLocks noGrp="1"/>
          </p:cNvSpPr>
          <p:nvPr>
            <p:ph type="dt" idx="187"/>
          </p:nvPr>
        </p:nvSpPr>
        <p:spPr>
          <a:xfrm>
            <a:off x="685800" y="6248520"/>
            <a:ext cx="1904760" cy="456840"/>
          </a:xfrm>
          <a:prstGeom prst="rect">
            <a:avLst/>
          </a:prstGeom>
          <a:noFill/>
          <a:ln w="9360">
            <a:noFill/>
          </a:ln>
        </p:spPr>
        <p:txBody>
          <a:bodyPr lIns="91080" tIns="45720" rIns="91080" bIns="45720" numCol="1" spcCol="0" anchor="t">
            <a:noAutofit/>
          </a:bodyPr>
          <a:lstStyle>
            <a:lvl1pPr indent="0">
              <a:buNone/>
              <a:defRPr lang="pl-PL" sz="1400" b="0" u="none" strike="noStrike">
                <a:solidFill>
                  <a:srgbClr val="000000"/>
                </a:solidFill>
                <a:uFillTx/>
                <a:latin typeface="Times New Roman"/>
              </a:defRPr>
            </a:lvl1pPr>
          </a:lstStyle>
          <a:p>
            <a:pPr indent="0">
              <a:buNone/>
            </a:pPr>
            <a:r>
              <a:rPr lang="pl-PL" sz="1400" b="0" u="none" strike="noStrike">
                <a:solidFill>
                  <a:srgbClr val="000000"/>
                </a:solidFill>
                <a:uFillTx/>
                <a:latin typeface="Times New Roman"/>
              </a:rPr>
              <a:t>&lt;data/godzina&gt;</a:t>
            </a:r>
          </a:p>
        </p:txBody>
      </p:sp>
      <p:sp>
        <p:nvSpPr>
          <p:cNvPr id="372" name="PlaceHolder 5"/>
          <p:cNvSpPr>
            <a:spLocks noGrp="1"/>
          </p:cNvSpPr>
          <p:nvPr>
            <p:ph type="ftr" idx="188"/>
          </p:nvPr>
        </p:nvSpPr>
        <p:spPr>
          <a:xfrm>
            <a:off x="3124080" y="6248520"/>
            <a:ext cx="2895120" cy="456840"/>
          </a:xfrm>
          <a:prstGeom prst="rect">
            <a:avLst/>
          </a:prstGeom>
          <a:noFill/>
          <a:ln w="9360">
            <a:noFill/>
          </a:ln>
        </p:spPr>
        <p:txBody>
          <a:bodyPr lIns="91080" tIns="45720" rIns="91080" bIns="45720" numCol="1" spcCol="0" anchor="t">
            <a:noAutofit/>
          </a:bodyPr>
          <a:lstStyle>
            <a:lvl1pPr indent="0" algn="ctr">
              <a:buNone/>
              <a:defRPr lang="pl-PL" sz="1400" b="0" u="none" strike="noStrike">
                <a:solidFill>
                  <a:srgbClr val="000000"/>
                </a:solidFill>
                <a:uFillTx/>
                <a:latin typeface="Times New Roman"/>
              </a:defRPr>
            </a:lvl1pPr>
          </a:lstStyle>
          <a:p>
            <a:pPr indent="0" algn="ctr">
              <a:buNone/>
            </a:pPr>
            <a:r>
              <a:rPr lang="pl-PL" sz="1400" b="0" u="none" strike="noStrike">
                <a:solidFill>
                  <a:srgbClr val="000000"/>
                </a:solidFill>
                <a:uFillTx/>
                <a:latin typeface="Times New Roman"/>
              </a:rPr>
              <a:t>&lt;stopka&gt;</a:t>
            </a:r>
          </a:p>
        </p:txBody>
      </p:sp>
      <p:sp>
        <p:nvSpPr>
          <p:cNvPr id="373" name="PlaceHolder 6"/>
          <p:cNvSpPr>
            <a:spLocks noGrp="1"/>
          </p:cNvSpPr>
          <p:nvPr>
            <p:ph type="sldNum" idx="189"/>
          </p:nvPr>
        </p:nvSpPr>
        <p:spPr>
          <a:xfrm>
            <a:off x="6553080" y="6248520"/>
            <a:ext cx="1904760" cy="456840"/>
          </a:xfrm>
          <a:prstGeom prst="rect">
            <a:avLst/>
          </a:prstGeom>
          <a:noFill/>
          <a:ln w="9360">
            <a:noFill/>
          </a:ln>
        </p:spPr>
        <p:txBody>
          <a:bodyPr lIns="91080" tIns="45720" rIns="91080" bIns="45720" numCol="1" spcCol="0" anchor="t">
            <a:noAutofit/>
          </a:bodyPr>
          <a:lstStyle>
            <a:lvl1pPr indent="0" algn="r">
              <a:lnSpc>
                <a:spcPct val="100000"/>
              </a:lnSpc>
              <a:buNone/>
              <a:defRPr lang="pl-PL" sz="1400" b="0" u="none" strike="noStrike">
                <a:solidFill>
                  <a:srgbClr val="000000"/>
                </a:solidFill>
                <a:uFillTx/>
                <a:latin typeface="Times New Roman"/>
              </a:defRPr>
            </a:lvl1pPr>
          </a:lstStyle>
          <a:p>
            <a:pPr indent="0" algn="r">
              <a:lnSpc>
                <a:spcPct val="100000"/>
              </a:lnSpc>
              <a:buNone/>
            </a:pPr>
            <a:fld id="{55A579B2-0658-47C3-BFE6-5B0F427AD687}" type="slidenum">
              <a:rPr lang="pl-PL" sz="1400" b="0" u="none" strike="noStrike">
                <a:solidFill>
                  <a:srgbClr val="000000"/>
                </a:solidFill>
                <a:uFillTx/>
                <a:latin typeface="Times New Roman"/>
              </a:rPr>
              <a:t>‹#›</a:t>
            </a:fld>
            <a:endParaRPr lang="pl-PL" sz="1400" b="0" u="none" strike="noStrik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773" r:id="rId1"/>
  </p:sldLayoutIdLst>
  <p:txStyles>
    <p:titleStyle/>
    <p:bodyStyle/>
    <p:otherStyle/>
  </p:txStyles>
</p:sldMaster>
</file>

<file path=ppt/slideMasters/slideMaster62.xml><?xml version="1.0" encoding="utf-8"?>
<p:sldMaster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377" name="PlaceHolder 1"/>
          <p:cNvSpPr>
            <a:spLocks noGrp="1"/>
          </p:cNvSpPr>
          <p:nvPr>
            <p:ph type="title"/>
          </p:nvPr>
        </p:nvSpPr>
        <p:spPr>
          <a:xfrm>
            <a:off x="457200" y="274680"/>
            <a:ext cx="8229240" cy="1142640"/>
          </a:xfrm>
          <a:prstGeom prst="rect">
            <a:avLst/>
          </a:prstGeom>
          <a:noFill/>
          <a:ln w="0">
            <a:noFill/>
          </a:ln>
        </p:spPr>
        <p:txBody>
          <a:bodyPr lIns="91080" tIns="45720" rIns="91080" bIns="45720" numCol="1" spcCol="0" anchor="ctr">
            <a:noAutofit/>
          </a:bodyPr>
          <a:lstStyle/>
          <a:p>
            <a:pPr indent="0" algn="ctr">
              <a:lnSpc>
                <a:spcPct val="100000"/>
              </a:lnSpc>
              <a:buNone/>
            </a:pPr>
            <a:r>
              <a:rPr lang="pl-PL" sz="4400" b="0" u="none" strike="noStrike">
                <a:solidFill>
                  <a:schemeClr val="dk2"/>
                </a:solidFill>
                <a:uFillTx/>
                <a:latin typeface="Times New Roman"/>
              </a:rPr>
              <a:t>Kliknij, aby edytować styl</a:t>
            </a:r>
            <a:endParaRPr lang="pl-PL" sz="4400" b="0" u="none" strike="noStrike">
              <a:solidFill>
                <a:schemeClr val="dk1"/>
              </a:solidFill>
              <a:uFillTx/>
              <a:latin typeface="Times New Roman"/>
            </a:endParaRPr>
          </a:p>
        </p:txBody>
      </p:sp>
      <p:sp>
        <p:nvSpPr>
          <p:cNvPr id="378" name="PlaceHolder 2"/>
          <p:cNvSpPr>
            <a:spLocks noGrp="1"/>
          </p:cNvSpPr>
          <p:nvPr>
            <p:ph type="body"/>
          </p:nvPr>
        </p:nvSpPr>
        <p:spPr>
          <a:xfrm>
            <a:off x="457200" y="1535040"/>
            <a:ext cx="4039920" cy="639360"/>
          </a:xfrm>
          <a:prstGeom prst="rect">
            <a:avLst/>
          </a:prstGeom>
          <a:noFill/>
          <a:ln w="0">
            <a:noFill/>
          </a:ln>
        </p:spPr>
        <p:txBody>
          <a:bodyPr lIns="91080" tIns="45720" rIns="91080" bIns="45720" numCol="1" spcCol="0" anchor="b">
            <a:noAutofit/>
          </a:bodyPr>
          <a:lstStyle/>
          <a:p>
            <a:pPr indent="0">
              <a:lnSpc>
                <a:spcPct val="100000"/>
              </a:lnSpc>
              <a:spcBef>
                <a:spcPts val="479"/>
              </a:spcBef>
              <a:buNone/>
              <a:tabLst>
                <a:tab pos="0" algn="l"/>
              </a:tabLst>
            </a:pPr>
            <a:r>
              <a:rPr lang="pl-PL" sz="2400" b="1" u="none" strike="noStrike">
                <a:solidFill>
                  <a:schemeClr val="dk1"/>
                </a:solidFill>
                <a:uFillTx/>
                <a:latin typeface="Times New Roman"/>
              </a:rPr>
              <a:t>Kliknij, aby edytować style wzorca tekstu</a:t>
            </a:r>
            <a:endParaRPr lang="pl-PL" sz="2400" b="0" u="none" strike="noStrike">
              <a:solidFill>
                <a:schemeClr val="dk1"/>
              </a:solidFill>
              <a:uFillTx/>
              <a:latin typeface="Times New Roman"/>
            </a:endParaRPr>
          </a:p>
        </p:txBody>
      </p:sp>
      <p:sp>
        <p:nvSpPr>
          <p:cNvPr id="379" name="PlaceHolder 3"/>
          <p:cNvSpPr>
            <a:spLocks noGrp="1"/>
          </p:cNvSpPr>
          <p:nvPr>
            <p:ph type="body"/>
          </p:nvPr>
        </p:nvSpPr>
        <p:spPr>
          <a:xfrm>
            <a:off x="457200" y="2174760"/>
            <a:ext cx="4039920" cy="3951000"/>
          </a:xfrm>
          <a:prstGeom prst="rect">
            <a:avLst/>
          </a:prstGeom>
          <a:noFill/>
          <a:ln w="0">
            <a:noFill/>
          </a:ln>
        </p:spPr>
        <p:txBody>
          <a:bodyPr lIns="91080" tIns="45720" rIns="91080" bIns="45720" numCol="1" spcCol="0" anchor="t">
            <a:noAutofit/>
          </a:bodyPr>
          <a:lstStyle/>
          <a:p>
            <a:pPr marL="341280" indent="-341280">
              <a:lnSpc>
                <a:spcPct val="100000"/>
              </a:lnSpc>
              <a:spcBef>
                <a:spcPts val="479"/>
              </a:spcBef>
              <a:buClr>
                <a:srgbClr val="000000"/>
              </a:buClr>
              <a:buFont typeface="Symbol" charset="2"/>
              <a:buChar char=""/>
            </a:pPr>
            <a:r>
              <a:rPr lang="pl-PL" sz="2400" b="0" u="none" strike="noStrike">
                <a:solidFill>
                  <a:schemeClr val="dk1"/>
                </a:solidFill>
                <a:uFillTx/>
                <a:latin typeface="Times New Roman"/>
              </a:rPr>
              <a:t>Kliknij, aby edytować style wzorca tekstu</a:t>
            </a:r>
          </a:p>
          <a:p>
            <a:pPr marL="739800" lvl="1" indent="-284400">
              <a:lnSpc>
                <a:spcPct val="100000"/>
              </a:lnSpc>
              <a:spcBef>
                <a:spcPts val="400"/>
              </a:spcBef>
              <a:buClr>
                <a:srgbClr val="000000"/>
              </a:buClr>
              <a:buFont typeface="Symbol" charset="2"/>
              <a:buChar char=""/>
            </a:pPr>
            <a:r>
              <a:rPr lang="pl-PL" sz="2000" b="0" u="none" strike="noStrike">
                <a:solidFill>
                  <a:schemeClr val="dk1"/>
                </a:solidFill>
                <a:uFillTx/>
                <a:latin typeface="Times New Roman"/>
              </a:rPr>
              <a:t>Drugi poziom</a:t>
            </a:r>
          </a:p>
          <a:p>
            <a:pPr marL="1137960" lvl="2" indent="-227520">
              <a:lnSpc>
                <a:spcPct val="100000"/>
              </a:lnSpc>
              <a:spcBef>
                <a:spcPts val="360"/>
              </a:spcBef>
              <a:buClr>
                <a:srgbClr val="000000"/>
              </a:buClr>
              <a:buFont typeface="Symbol" charset="2"/>
              <a:buChar char=""/>
            </a:pPr>
            <a:r>
              <a:rPr lang="pl-PL" sz="1800" b="0" u="none" strike="noStrike">
                <a:solidFill>
                  <a:schemeClr val="dk1"/>
                </a:solidFill>
                <a:uFillTx/>
                <a:latin typeface="Times New Roman"/>
              </a:rPr>
              <a:t>Trzeci poziom</a:t>
            </a:r>
          </a:p>
          <a:p>
            <a:pPr marL="1593360" lvl="3" indent="-227520">
              <a:lnSpc>
                <a:spcPct val="100000"/>
              </a:lnSpc>
              <a:spcBef>
                <a:spcPts val="320"/>
              </a:spcBef>
              <a:buClr>
                <a:srgbClr val="000000"/>
              </a:buClr>
              <a:buFont typeface="Symbol" charset="2"/>
              <a:buChar char=""/>
            </a:pPr>
            <a:r>
              <a:rPr lang="pl-PL" sz="1600" b="0" u="none" strike="noStrike">
                <a:solidFill>
                  <a:schemeClr val="dk1"/>
                </a:solidFill>
                <a:uFillTx/>
                <a:latin typeface="Times New Roman"/>
              </a:rPr>
              <a:t>Czwarty poziom</a:t>
            </a:r>
          </a:p>
          <a:p>
            <a:pPr marL="2048400" lvl="4" indent="-227520">
              <a:lnSpc>
                <a:spcPct val="100000"/>
              </a:lnSpc>
              <a:spcBef>
                <a:spcPts val="320"/>
              </a:spcBef>
              <a:buClr>
                <a:srgbClr val="000000"/>
              </a:buClr>
              <a:buFont typeface="OpenSymbol"/>
              <a:buChar char="»"/>
            </a:pPr>
            <a:r>
              <a:rPr lang="pl-PL" sz="1600" b="0" u="none" strike="noStrike">
                <a:solidFill>
                  <a:schemeClr val="dk1"/>
                </a:solidFill>
                <a:uFillTx/>
                <a:latin typeface="Times New Roman"/>
              </a:rPr>
              <a:t>Piąty poziom</a:t>
            </a:r>
          </a:p>
        </p:txBody>
      </p:sp>
      <p:sp>
        <p:nvSpPr>
          <p:cNvPr id="380" name="PlaceHolder 4"/>
          <p:cNvSpPr>
            <a:spLocks noGrp="1"/>
          </p:cNvSpPr>
          <p:nvPr>
            <p:ph type="body"/>
          </p:nvPr>
        </p:nvSpPr>
        <p:spPr>
          <a:xfrm>
            <a:off x="4645080" y="1535040"/>
            <a:ext cx="4041360" cy="639360"/>
          </a:xfrm>
          <a:prstGeom prst="rect">
            <a:avLst/>
          </a:prstGeom>
          <a:noFill/>
          <a:ln w="0">
            <a:noFill/>
          </a:ln>
        </p:spPr>
        <p:txBody>
          <a:bodyPr lIns="91080" tIns="45720" rIns="91080" bIns="45720" numCol="1" spcCol="0" anchor="b">
            <a:noAutofit/>
          </a:bodyPr>
          <a:lstStyle/>
          <a:p>
            <a:pPr indent="0">
              <a:lnSpc>
                <a:spcPct val="100000"/>
              </a:lnSpc>
              <a:spcBef>
                <a:spcPts val="479"/>
              </a:spcBef>
              <a:buNone/>
              <a:tabLst>
                <a:tab pos="0" algn="l"/>
              </a:tabLst>
            </a:pPr>
            <a:r>
              <a:rPr lang="pl-PL" sz="2400" b="1" u="none" strike="noStrike">
                <a:solidFill>
                  <a:schemeClr val="dk1"/>
                </a:solidFill>
                <a:uFillTx/>
                <a:latin typeface="Times New Roman"/>
              </a:rPr>
              <a:t>Kliknij, aby edytować style wzorca tekstu</a:t>
            </a:r>
            <a:endParaRPr lang="pl-PL" sz="2400" b="0" u="none" strike="noStrike">
              <a:solidFill>
                <a:schemeClr val="dk1"/>
              </a:solidFill>
              <a:uFillTx/>
              <a:latin typeface="Times New Roman"/>
            </a:endParaRPr>
          </a:p>
        </p:txBody>
      </p:sp>
      <p:sp>
        <p:nvSpPr>
          <p:cNvPr id="381" name="PlaceHolder 5"/>
          <p:cNvSpPr>
            <a:spLocks noGrp="1"/>
          </p:cNvSpPr>
          <p:nvPr>
            <p:ph type="body"/>
          </p:nvPr>
        </p:nvSpPr>
        <p:spPr>
          <a:xfrm>
            <a:off x="4645080" y="2174760"/>
            <a:ext cx="4041360" cy="3951000"/>
          </a:xfrm>
          <a:prstGeom prst="rect">
            <a:avLst/>
          </a:prstGeom>
          <a:noFill/>
          <a:ln w="0">
            <a:noFill/>
          </a:ln>
        </p:spPr>
        <p:txBody>
          <a:bodyPr lIns="91080" tIns="45720" rIns="91080" bIns="45720" numCol="1" spcCol="0" anchor="t">
            <a:noAutofit/>
          </a:bodyPr>
          <a:lstStyle/>
          <a:p>
            <a:pPr marL="341280" indent="-341280">
              <a:lnSpc>
                <a:spcPct val="100000"/>
              </a:lnSpc>
              <a:spcBef>
                <a:spcPts val="479"/>
              </a:spcBef>
              <a:buClr>
                <a:srgbClr val="000000"/>
              </a:buClr>
              <a:buFont typeface="Symbol" charset="2"/>
              <a:buChar char=""/>
            </a:pPr>
            <a:r>
              <a:rPr lang="pl-PL" sz="2400" b="0" u="none" strike="noStrike">
                <a:solidFill>
                  <a:schemeClr val="dk1"/>
                </a:solidFill>
                <a:uFillTx/>
                <a:latin typeface="Times New Roman"/>
              </a:rPr>
              <a:t>Kliknij, aby edytować style wzorca tekstu</a:t>
            </a:r>
          </a:p>
          <a:p>
            <a:pPr marL="739800" lvl="1" indent="-284400">
              <a:lnSpc>
                <a:spcPct val="100000"/>
              </a:lnSpc>
              <a:spcBef>
                <a:spcPts val="400"/>
              </a:spcBef>
              <a:buClr>
                <a:srgbClr val="000000"/>
              </a:buClr>
              <a:buFont typeface="Symbol" charset="2"/>
              <a:buChar char=""/>
            </a:pPr>
            <a:r>
              <a:rPr lang="pl-PL" sz="2000" b="0" u="none" strike="noStrike">
                <a:solidFill>
                  <a:schemeClr val="dk1"/>
                </a:solidFill>
                <a:uFillTx/>
                <a:latin typeface="Times New Roman"/>
              </a:rPr>
              <a:t>Drugi poziom</a:t>
            </a:r>
          </a:p>
          <a:p>
            <a:pPr marL="1137960" lvl="2" indent="-227520">
              <a:lnSpc>
                <a:spcPct val="100000"/>
              </a:lnSpc>
              <a:spcBef>
                <a:spcPts val="360"/>
              </a:spcBef>
              <a:buClr>
                <a:srgbClr val="000000"/>
              </a:buClr>
              <a:buFont typeface="Symbol" charset="2"/>
              <a:buChar char=""/>
            </a:pPr>
            <a:r>
              <a:rPr lang="pl-PL" sz="1800" b="0" u="none" strike="noStrike">
                <a:solidFill>
                  <a:schemeClr val="dk1"/>
                </a:solidFill>
                <a:uFillTx/>
                <a:latin typeface="Times New Roman"/>
              </a:rPr>
              <a:t>Trzeci poziom</a:t>
            </a:r>
          </a:p>
          <a:p>
            <a:pPr marL="1593360" lvl="3" indent="-227520">
              <a:lnSpc>
                <a:spcPct val="100000"/>
              </a:lnSpc>
              <a:spcBef>
                <a:spcPts val="320"/>
              </a:spcBef>
              <a:buClr>
                <a:srgbClr val="000000"/>
              </a:buClr>
              <a:buFont typeface="Symbol" charset="2"/>
              <a:buChar char=""/>
            </a:pPr>
            <a:r>
              <a:rPr lang="pl-PL" sz="1600" b="0" u="none" strike="noStrike">
                <a:solidFill>
                  <a:schemeClr val="dk1"/>
                </a:solidFill>
                <a:uFillTx/>
                <a:latin typeface="Times New Roman"/>
              </a:rPr>
              <a:t>Czwarty poziom</a:t>
            </a:r>
          </a:p>
          <a:p>
            <a:pPr marL="2048400" lvl="4" indent="-227520">
              <a:lnSpc>
                <a:spcPct val="100000"/>
              </a:lnSpc>
              <a:spcBef>
                <a:spcPts val="320"/>
              </a:spcBef>
              <a:buClr>
                <a:srgbClr val="000000"/>
              </a:buClr>
              <a:buFont typeface="OpenSymbol"/>
              <a:buChar char="»"/>
            </a:pPr>
            <a:r>
              <a:rPr lang="pl-PL" sz="1600" b="0" u="none" strike="noStrike">
                <a:solidFill>
                  <a:schemeClr val="dk1"/>
                </a:solidFill>
                <a:uFillTx/>
                <a:latin typeface="Times New Roman"/>
              </a:rPr>
              <a:t>Piąty poziom</a:t>
            </a:r>
          </a:p>
        </p:txBody>
      </p:sp>
      <p:sp>
        <p:nvSpPr>
          <p:cNvPr id="382" name="PlaceHolder 6"/>
          <p:cNvSpPr>
            <a:spLocks noGrp="1"/>
          </p:cNvSpPr>
          <p:nvPr>
            <p:ph type="dt" idx="190"/>
          </p:nvPr>
        </p:nvSpPr>
        <p:spPr>
          <a:xfrm>
            <a:off x="685800" y="6248520"/>
            <a:ext cx="1904760" cy="456840"/>
          </a:xfrm>
          <a:prstGeom prst="rect">
            <a:avLst/>
          </a:prstGeom>
          <a:noFill/>
          <a:ln w="9360">
            <a:noFill/>
          </a:ln>
        </p:spPr>
        <p:txBody>
          <a:bodyPr lIns="91080" tIns="45720" rIns="91080" bIns="45720" numCol="1" spcCol="0" anchor="t">
            <a:noAutofit/>
          </a:bodyPr>
          <a:lstStyle>
            <a:lvl1pPr indent="0">
              <a:buNone/>
              <a:defRPr lang="pl-PL" sz="1400" b="0" u="none" strike="noStrike">
                <a:solidFill>
                  <a:srgbClr val="000000"/>
                </a:solidFill>
                <a:uFillTx/>
                <a:latin typeface="Times New Roman"/>
              </a:defRPr>
            </a:lvl1pPr>
          </a:lstStyle>
          <a:p>
            <a:pPr indent="0">
              <a:buNone/>
            </a:pPr>
            <a:r>
              <a:rPr lang="pl-PL" sz="1400" b="0" u="none" strike="noStrike">
                <a:solidFill>
                  <a:srgbClr val="000000"/>
                </a:solidFill>
                <a:uFillTx/>
                <a:latin typeface="Times New Roman"/>
              </a:rPr>
              <a:t>&lt;data/godzina&gt;</a:t>
            </a:r>
          </a:p>
        </p:txBody>
      </p:sp>
      <p:sp>
        <p:nvSpPr>
          <p:cNvPr id="383" name="PlaceHolder 7"/>
          <p:cNvSpPr>
            <a:spLocks noGrp="1"/>
          </p:cNvSpPr>
          <p:nvPr>
            <p:ph type="ftr" idx="191"/>
          </p:nvPr>
        </p:nvSpPr>
        <p:spPr>
          <a:xfrm>
            <a:off x="3124080" y="6248520"/>
            <a:ext cx="2895120" cy="456840"/>
          </a:xfrm>
          <a:prstGeom prst="rect">
            <a:avLst/>
          </a:prstGeom>
          <a:noFill/>
          <a:ln w="9360">
            <a:noFill/>
          </a:ln>
        </p:spPr>
        <p:txBody>
          <a:bodyPr lIns="91080" tIns="45720" rIns="91080" bIns="45720" numCol="1" spcCol="0" anchor="t">
            <a:noAutofit/>
          </a:bodyPr>
          <a:lstStyle>
            <a:lvl1pPr indent="0" algn="ctr">
              <a:buNone/>
              <a:defRPr lang="pl-PL" sz="1400" b="0" u="none" strike="noStrike">
                <a:solidFill>
                  <a:srgbClr val="000000"/>
                </a:solidFill>
                <a:uFillTx/>
                <a:latin typeface="Times New Roman"/>
              </a:defRPr>
            </a:lvl1pPr>
          </a:lstStyle>
          <a:p>
            <a:pPr indent="0" algn="ctr">
              <a:buNone/>
            </a:pPr>
            <a:r>
              <a:rPr lang="pl-PL" sz="1400" b="0" u="none" strike="noStrike">
                <a:solidFill>
                  <a:srgbClr val="000000"/>
                </a:solidFill>
                <a:uFillTx/>
                <a:latin typeface="Times New Roman"/>
              </a:rPr>
              <a:t>&lt;stopka&gt;</a:t>
            </a:r>
          </a:p>
        </p:txBody>
      </p:sp>
      <p:sp>
        <p:nvSpPr>
          <p:cNvPr id="384" name="PlaceHolder 8"/>
          <p:cNvSpPr>
            <a:spLocks noGrp="1"/>
          </p:cNvSpPr>
          <p:nvPr>
            <p:ph type="sldNum" idx="192"/>
          </p:nvPr>
        </p:nvSpPr>
        <p:spPr>
          <a:xfrm>
            <a:off x="6553080" y="6248520"/>
            <a:ext cx="1904760" cy="456840"/>
          </a:xfrm>
          <a:prstGeom prst="rect">
            <a:avLst/>
          </a:prstGeom>
          <a:noFill/>
          <a:ln w="9360">
            <a:noFill/>
          </a:ln>
        </p:spPr>
        <p:txBody>
          <a:bodyPr lIns="91080" tIns="45720" rIns="91080" bIns="45720" numCol="1" spcCol="0" anchor="t">
            <a:noAutofit/>
          </a:bodyPr>
          <a:lstStyle>
            <a:lvl1pPr indent="0" algn="r">
              <a:lnSpc>
                <a:spcPct val="100000"/>
              </a:lnSpc>
              <a:buNone/>
              <a:defRPr lang="pl-PL" sz="1400" b="0" u="none" strike="noStrike">
                <a:solidFill>
                  <a:srgbClr val="000000"/>
                </a:solidFill>
                <a:uFillTx/>
                <a:latin typeface="Times New Roman"/>
              </a:defRPr>
            </a:lvl1pPr>
          </a:lstStyle>
          <a:p>
            <a:pPr indent="0" algn="r">
              <a:lnSpc>
                <a:spcPct val="100000"/>
              </a:lnSpc>
              <a:buNone/>
            </a:pPr>
            <a:fld id="{C747E4CC-8ADC-42B9-9216-24357BF68C6E}" type="slidenum">
              <a:rPr lang="pl-PL" sz="1400" b="0" u="none" strike="noStrike">
                <a:solidFill>
                  <a:srgbClr val="000000"/>
                </a:solidFill>
                <a:uFillTx/>
                <a:latin typeface="Times New Roman"/>
              </a:rPr>
              <a:t>‹#›</a:t>
            </a:fld>
            <a:endParaRPr lang="pl-PL" sz="1400" b="0" u="none" strike="noStrik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775" r:id="rId1"/>
  </p:sldLayoutIdLst>
  <p:txStyles>
    <p:titleStyle/>
    <p:bodyStyle/>
    <p:otherStyle/>
  </p:txStyles>
</p:sldMaster>
</file>

<file path=ppt/slideMasters/slideMaster63.xml><?xml version="1.0" encoding="utf-8"?>
<p:sldMaster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385" name="PlaceHolder 1"/>
          <p:cNvSpPr>
            <a:spLocks noGrp="1"/>
          </p:cNvSpPr>
          <p:nvPr>
            <p:ph type="title"/>
          </p:nvPr>
        </p:nvSpPr>
        <p:spPr>
          <a:xfrm>
            <a:off x="685800" y="609480"/>
            <a:ext cx="7772040" cy="1142640"/>
          </a:xfrm>
          <a:prstGeom prst="rect">
            <a:avLst/>
          </a:prstGeom>
          <a:noFill/>
          <a:ln w="0">
            <a:noFill/>
          </a:ln>
        </p:spPr>
        <p:txBody>
          <a:bodyPr lIns="91080" tIns="45720" rIns="91080" bIns="45720" numCol="1" spcCol="0" anchor="ctr">
            <a:noAutofit/>
          </a:bodyPr>
          <a:lstStyle/>
          <a:p>
            <a:pPr indent="0" algn="ctr">
              <a:lnSpc>
                <a:spcPct val="100000"/>
              </a:lnSpc>
              <a:buNone/>
            </a:pPr>
            <a:r>
              <a:rPr lang="pl-PL" sz="4400" b="0" u="none" strike="noStrike">
                <a:solidFill>
                  <a:schemeClr val="dk2"/>
                </a:solidFill>
                <a:uFillTx/>
                <a:latin typeface="Times New Roman"/>
              </a:rPr>
              <a:t>Kliknij, aby edytować styl</a:t>
            </a:r>
            <a:endParaRPr lang="pl-PL" sz="4400" b="0" u="none" strike="noStrike">
              <a:solidFill>
                <a:schemeClr val="dk1"/>
              </a:solidFill>
              <a:uFillTx/>
              <a:latin typeface="Times New Roman"/>
            </a:endParaRPr>
          </a:p>
        </p:txBody>
      </p:sp>
      <p:sp>
        <p:nvSpPr>
          <p:cNvPr id="386" name="PlaceHolder 2"/>
          <p:cNvSpPr>
            <a:spLocks noGrp="1"/>
          </p:cNvSpPr>
          <p:nvPr>
            <p:ph type="dt" idx="193"/>
          </p:nvPr>
        </p:nvSpPr>
        <p:spPr>
          <a:xfrm>
            <a:off x="685800" y="6248520"/>
            <a:ext cx="1904760" cy="456840"/>
          </a:xfrm>
          <a:prstGeom prst="rect">
            <a:avLst/>
          </a:prstGeom>
          <a:noFill/>
          <a:ln w="9360">
            <a:noFill/>
          </a:ln>
        </p:spPr>
        <p:txBody>
          <a:bodyPr lIns="91080" tIns="45720" rIns="91080" bIns="45720" numCol="1" spcCol="0" anchor="t">
            <a:noAutofit/>
          </a:bodyPr>
          <a:lstStyle>
            <a:lvl1pPr indent="0">
              <a:buNone/>
              <a:defRPr lang="pl-PL" sz="1400" b="0" u="none" strike="noStrike">
                <a:solidFill>
                  <a:srgbClr val="000000"/>
                </a:solidFill>
                <a:uFillTx/>
                <a:latin typeface="Times New Roman"/>
              </a:defRPr>
            </a:lvl1pPr>
          </a:lstStyle>
          <a:p>
            <a:pPr indent="0">
              <a:buNone/>
            </a:pPr>
            <a:r>
              <a:rPr lang="pl-PL" sz="1400" b="0" u="none" strike="noStrike">
                <a:solidFill>
                  <a:srgbClr val="000000"/>
                </a:solidFill>
                <a:uFillTx/>
                <a:latin typeface="Times New Roman"/>
              </a:rPr>
              <a:t>&lt;data/godzina&gt;</a:t>
            </a:r>
          </a:p>
        </p:txBody>
      </p:sp>
      <p:sp>
        <p:nvSpPr>
          <p:cNvPr id="387" name="PlaceHolder 3"/>
          <p:cNvSpPr>
            <a:spLocks noGrp="1"/>
          </p:cNvSpPr>
          <p:nvPr>
            <p:ph type="ftr" idx="194"/>
          </p:nvPr>
        </p:nvSpPr>
        <p:spPr>
          <a:xfrm>
            <a:off x="3124080" y="6248520"/>
            <a:ext cx="2895120" cy="456840"/>
          </a:xfrm>
          <a:prstGeom prst="rect">
            <a:avLst/>
          </a:prstGeom>
          <a:noFill/>
          <a:ln w="9360">
            <a:noFill/>
          </a:ln>
        </p:spPr>
        <p:txBody>
          <a:bodyPr lIns="91080" tIns="45720" rIns="91080" bIns="45720" numCol="1" spcCol="0" anchor="t">
            <a:noAutofit/>
          </a:bodyPr>
          <a:lstStyle>
            <a:lvl1pPr indent="0" algn="ctr">
              <a:buNone/>
              <a:defRPr lang="pl-PL" sz="1400" b="0" u="none" strike="noStrike">
                <a:solidFill>
                  <a:srgbClr val="000000"/>
                </a:solidFill>
                <a:uFillTx/>
                <a:latin typeface="Times New Roman"/>
              </a:defRPr>
            </a:lvl1pPr>
          </a:lstStyle>
          <a:p>
            <a:pPr indent="0" algn="ctr">
              <a:buNone/>
            </a:pPr>
            <a:r>
              <a:rPr lang="pl-PL" sz="1400" b="0" u="none" strike="noStrike">
                <a:solidFill>
                  <a:srgbClr val="000000"/>
                </a:solidFill>
                <a:uFillTx/>
                <a:latin typeface="Times New Roman"/>
              </a:rPr>
              <a:t>&lt;stopka&gt;</a:t>
            </a:r>
          </a:p>
        </p:txBody>
      </p:sp>
      <p:sp>
        <p:nvSpPr>
          <p:cNvPr id="388" name="PlaceHolder 4"/>
          <p:cNvSpPr>
            <a:spLocks noGrp="1"/>
          </p:cNvSpPr>
          <p:nvPr>
            <p:ph type="sldNum" idx="195"/>
          </p:nvPr>
        </p:nvSpPr>
        <p:spPr>
          <a:xfrm>
            <a:off x="6553080" y="6248520"/>
            <a:ext cx="1904760" cy="456840"/>
          </a:xfrm>
          <a:prstGeom prst="rect">
            <a:avLst/>
          </a:prstGeom>
          <a:noFill/>
          <a:ln w="9360">
            <a:noFill/>
          </a:ln>
        </p:spPr>
        <p:txBody>
          <a:bodyPr lIns="91080" tIns="45720" rIns="91080" bIns="45720" numCol="1" spcCol="0" anchor="t">
            <a:noAutofit/>
          </a:bodyPr>
          <a:lstStyle>
            <a:lvl1pPr indent="0" algn="r">
              <a:lnSpc>
                <a:spcPct val="100000"/>
              </a:lnSpc>
              <a:buNone/>
              <a:defRPr lang="pl-PL" sz="1400" b="0" u="none" strike="noStrike">
                <a:solidFill>
                  <a:srgbClr val="000000"/>
                </a:solidFill>
                <a:uFillTx/>
                <a:latin typeface="Times New Roman"/>
              </a:defRPr>
            </a:lvl1pPr>
          </a:lstStyle>
          <a:p>
            <a:pPr indent="0" algn="r">
              <a:lnSpc>
                <a:spcPct val="100000"/>
              </a:lnSpc>
              <a:buNone/>
            </a:pPr>
            <a:fld id="{3F8A79AF-C9F6-4C62-BF79-DD8B1C49A91F}" type="slidenum">
              <a:rPr lang="pl-PL" sz="1400" b="0" u="none" strike="noStrike">
                <a:solidFill>
                  <a:srgbClr val="000000"/>
                </a:solidFill>
                <a:uFillTx/>
                <a:latin typeface="Times New Roman"/>
              </a:rPr>
              <a:t>‹#›</a:t>
            </a:fld>
            <a:endParaRPr lang="pl-PL" sz="1400" b="0" u="none" strike="noStrik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777" r:id="rId1"/>
  </p:sldLayoutIdLst>
  <p:txStyles>
    <p:titleStyle/>
    <p:bodyStyle/>
    <p:otherStyle/>
  </p:txStyles>
</p:sldMaster>
</file>

<file path=ppt/slideMasters/slideMaster64.xml><?xml version="1.0" encoding="utf-8"?>
<p:sldMaster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390" name="PlaceHolder 1"/>
          <p:cNvSpPr>
            <a:spLocks noGrp="1"/>
          </p:cNvSpPr>
          <p:nvPr>
            <p:ph type="dt" idx="196"/>
          </p:nvPr>
        </p:nvSpPr>
        <p:spPr>
          <a:xfrm>
            <a:off x="685800" y="6248520"/>
            <a:ext cx="1904760" cy="456840"/>
          </a:xfrm>
          <a:prstGeom prst="rect">
            <a:avLst/>
          </a:prstGeom>
          <a:noFill/>
          <a:ln w="9360">
            <a:noFill/>
          </a:ln>
        </p:spPr>
        <p:txBody>
          <a:bodyPr lIns="91080" tIns="45720" rIns="91080" bIns="45720" numCol="1" spcCol="0" anchor="t">
            <a:noAutofit/>
          </a:bodyPr>
          <a:lstStyle>
            <a:lvl1pPr indent="0">
              <a:buNone/>
              <a:defRPr lang="pl-PL" sz="1400" b="0" u="none" strike="noStrike">
                <a:solidFill>
                  <a:srgbClr val="000000"/>
                </a:solidFill>
                <a:uFillTx/>
                <a:latin typeface="Times New Roman"/>
              </a:defRPr>
            </a:lvl1pPr>
          </a:lstStyle>
          <a:p>
            <a:pPr indent="0">
              <a:buNone/>
            </a:pPr>
            <a:r>
              <a:rPr lang="pl-PL" sz="1400" b="0" u="none" strike="noStrike">
                <a:solidFill>
                  <a:srgbClr val="000000"/>
                </a:solidFill>
                <a:uFillTx/>
                <a:latin typeface="Times New Roman"/>
              </a:rPr>
              <a:t>&lt;data/godzina&gt;</a:t>
            </a:r>
          </a:p>
        </p:txBody>
      </p:sp>
      <p:sp>
        <p:nvSpPr>
          <p:cNvPr id="391" name="PlaceHolder 2"/>
          <p:cNvSpPr>
            <a:spLocks noGrp="1"/>
          </p:cNvSpPr>
          <p:nvPr>
            <p:ph type="ftr" idx="197"/>
          </p:nvPr>
        </p:nvSpPr>
        <p:spPr>
          <a:xfrm>
            <a:off x="3124080" y="6248520"/>
            <a:ext cx="2895120" cy="456840"/>
          </a:xfrm>
          <a:prstGeom prst="rect">
            <a:avLst/>
          </a:prstGeom>
          <a:noFill/>
          <a:ln w="9360">
            <a:noFill/>
          </a:ln>
        </p:spPr>
        <p:txBody>
          <a:bodyPr lIns="91080" tIns="45720" rIns="91080" bIns="45720" numCol="1" spcCol="0" anchor="t">
            <a:noAutofit/>
          </a:bodyPr>
          <a:lstStyle>
            <a:lvl1pPr indent="0" algn="ctr">
              <a:buNone/>
              <a:defRPr lang="pl-PL" sz="1400" b="0" u="none" strike="noStrike">
                <a:solidFill>
                  <a:srgbClr val="000000"/>
                </a:solidFill>
                <a:uFillTx/>
                <a:latin typeface="Times New Roman"/>
              </a:defRPr>
            </a:lvl1pPr>
          </a:lstStyle>
          <a:p>
            <a:pPr indent="0" algn="ctr">
              <a:buNone/>
            </a:pPr>
            <a:r>
              <a:rPr lang="pl-PL" sz="1400" b="0" u="none" strike="noStrike">
                <a:solidFill>
                  <a:srgbClr val="000000"/>
                </a:solidFill>
                <a:uFillTx/>
                <a:latin typeface="Times New Roman"/>
              </a:rPr>
              <a:t>&lt;stopka&gt;</a:t>
            </a:r>
          </a:p>
        </p:txBody>
      </p:sp>
      <p:sp>
        <p:nvSpPr>
          <p:cNvPr id="392" name="PlaceHolder 3"/>
          <p:cNvSpPr>
            <a:spLocks noGrp="1"/>
          </p:cNvSpPr>
          <p:nvPr>
            <p:ph type="sldNum" idx="198"/>
          </p:nvPr>
        </p:nvSpPr>
        <p:spPr>
          <a:xfrm>
            <a:off x="6553080" y="6248520"/>
            <a:ext cx="1904760" cy="456840"/>
          </a:xfrm>
          <a:prstGeom prst="rect">
            <a:avLst/>
          </a:prstGeom>
          <a:noFill/>
          <a:ln w="9360">
            <a:noFill/>
          </a:ln>
        </p:spPr>
        <p:txBody>
          <a:bodyPr lIns="91080" tIns="45720" rIns="91080" bIns="45720" numCol="1" spcCol="0" anchor="t">
            <a:noAutofit/>
          </a:bodyPr>
          <a:lstStyle>
            <a:lvl1pPr indent="0" algn="r">
              <a:lnSpc>
                <a:spcPct val="100000"/>
              </a:lnSpc>
              <a:buNone/>
              <a:defRPr lang="pl-PL" sz="1400" b="0" u="none" strike="noStrike">
                <a:solidFill>
                  <a:srgbClr val="000000"/>
                </a:solidFill>
                <a:uFillTx/>
                <a:latin typeface="Times New Roman"/>
              </a:defRPr>
            </a:lvl1pPr>
          </a:lstStyle>
          <a:p>
            <a:pPr indent="0" algn="r">
              <a:lnSpc>
                <a:spcPct val="100000"/>
              </a:lnSpc>
              <a:buNone/>
            </a:pPr>
            <a:fld id="{35AE99F5-8756-404C-87CA-E187BF776E52}" type="slidenum">
              <a:rPr lang="pl-PL" sz="1400" b="0" u="none" strike="noStrike">
                <a:solidFill>
                  <a:srgbClr val="000000"/>
                </a:solidFill>
                <a:uFillTx/>
                <a:latin typeface="Times New Roman"/>
              </a:rPr>
              <a:t>‹#›</a:t>
            </a:fld>
            <a:endParaRPr lang="pl-PL" sz="1400" b="0" u="none" strike="noStrik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779" r:id="rId1"/>
  </p:sldLayoutIdLst>
  <p:txStyles>
    <p:titleStyle/>
    <p:bodyStyle/>
    <p:otherStyle/>
  </p:txStyles>
</p:sldMaster>
</file>

<file path=ppt/slideMasters/slideMaster65.xml><?xml version="1.0" encoding="utf-8"?>
<p:sldMaster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393" name="PlaceHolder 1"/>
          <p:cNvSpPr>
            <a:spLocks noGrp="1"/>
          </p:cNvSpPr>
          <p:nvPr>
            <p:ph type="title"/>
          </p:nvPr>
        </p:nvSpPr>
        <p:spPr>
          <a:xfrm>
            <a:off x="457200" y="272880"/>
            <a:ext cx="3007800" cy="1161720"/>
          </a:xfrm>
          <a:prstGeom prst="rect">
            <a:avLst/>
          </a:prstGeom>
          <a:noFill/>
          <a:ln w="0">
            <a:noFill/>
          </a:ln>
        </p:spPr>
        <p:txBody>
          <a:bodyPr lIns="91080" tIns="45720" rIns="91080" bIns="45720" numCol="1" spcCol="0" anchor="b">
            <a:noAutofit/>
          </a:bodyPr>
          <a:lstStyle/>
          <a:p>
            <a:pPr indent="0">
              <a:lnSpc>
                <a:spcPct val="100000"/>
              </a:lnSpc>
              <a:buNone/>
            </a:pPr>
            <a:r>
              <a:rPr lang="pl-PL" sz="2000" b="1" u="none" strike="noStrike">
                <a:solidFill>
                  <a:schemeClr val="dk2"/>
                </a:solidFill>
                <a:uFillTx/>
                <a:latin typeface="Times New Roman"/>
              </a:rPr>
              <a:t>Kliknij, aby edytować styl</a:t>
            </a:r>
            <a:endParaRPr lang="pl-PL" sz="2000" b="0" u="none" strike="noStrike">
              <a:solidFill>
                <a:schemeClr val="dk1"/>
              </a:solidFill>
              <a:uFillTx/>
              <a:latin typeface="Times New Roman"/>
            </a:endParaRPr>
          </a:p>
        </p:txBody>
      </p:sp>
      <p:sp>
        <p:nvSpPr>
          <p:cNvPr id="394" name="PlaceHolder 2"/>
          <p:cNvSpPr>
            <a:spLocks noGrp="1"/>
          </p:cNvSpPr>
          <p:nvPr>
            <p:ph type="body"/>
          </p:nvPr>
        </p:nvSpPr>
        <p:spPr>
          <a:xfrm>
            <a:off x="3575160" y="272880"/>
            <a:ext cx="5111280" cy="5852880"/>
          </a:xfrm>
          <a:prstGeom prst="rect">
            <a:avLst/>
          </a:prstGeom>
          <a:noFill/>
          <a:ln w="0">
            <a:noFill/>
          </a:ln>
        </p:spPr>
        <p:txBody>
          <a:bodyPr lIns="91080" tIns="45720" rIns="91080" bIns="45720" numCol="1" spcCol="0" anchor="t">
            <a:noAutofit/>
          </a:bodyPr>
          <a:lstStyle/>
          <a:p>
            <a:pPr marL="341280" indent="-341280">
              <a:lnSpc>
                <a:spcPct val="100000"/>
              </a:lnSpc>
              <a:spcBef>
                <a:spcPts val="641"/>
              </a:spcBef>
              <a:buClr>
                <a:srgbClr val="000000"/>
              </a:buClr>
              <a:buFont typeface="Symbol" charset="2"/>
              <a:buChar char=""/>
            </a:pPr>
            <a:r>
              <a:rPr lang="pl-PL" sz="3200" b="0" u="none" strike="noStrike">
                <a:solidFill>
                  <a:schemeClr val="dk1"/>
                </a:solidFill>
                <a:uFillTx/>
                <a:latin typeface="Times New Roman"/>
              </a:rPr>
              <a:t>Kliknij, aby edytować style wzorca tekstu</a:t>
            </a:r>
          </a:p>
          <a:p>
            <a:pPr marL="739800" lvl="1" indent="-284400">
              <a:lnSpc>
                <a:spcPct val="100000"/>
              </a:lnSpc>
              <a:spcBef>
                <a:spcPts val="561"/>
              </a:spcBef>
              <a:buClr>
                <a:srgbClr val="000000"/>
              </a:buClr>
              <a:buFont typeface="Symbol" charset="2"/>
              <a:buChar char=""/>
            </a:pPr>
            <a:r>
              <a:rPr lang="pl-PL" sz="2800" b="0" u="none" strike="noStrike">
                <a:solidFill>
                  <a:schemeClr val="dk1"/>
                </a:solidFill>
                <a:uFillTx/>
                <a:latin typeface="Times New Roman"/>
              </a:rPr>
              <a:t>Drugi poziom</a:t>
            </a:r>
          </a:p>
          <a:p>
            <a:pPr marL="1137960" lvl="2" indent="-227520">
              <a:lnSpc>
                <a:spcPct val="100000"/>
              </a:lnSpc>
              <a:spcBef>
                <a:spcPts val="479"/>
              </a:spcBef>
              <a:buClr>
                <a:srgbClr val="000000"/>
              </a:buClr>
              <a:buFont typeface="Symbol" charset="2"/>
              <a:buChar char=""/>
            </a:pPr>
            <a:r>
              <a:rPr lang="pl-PL" sz="2400" b="0" u="none" strike="noStrike">
                <a:solidFill>
                  <a:schemeClr val="dk1"/>
                </a:solidFill>
                <a:uFillTx/>
                <a:latin typeface="Times New Roman"/>
              </a:rPr>
              <a:t>Trzeci poziom</a:t>
            </a:r>
          </a:p>
          <a:p>
            <a:pPr marL="1593360" lvl="3" indent="-227520">
              <a:lnSpc>
                <a:spcPct val="100000"/>
              </a:lnSpc>
              <a:spcBef>
                <a:spcPts val="400"/>
              </a:spcBef>
              <a:buClr>
                <a:srgbClr val="000000"/>
              </a:buClr>
              <a:buFont typeface="Symbol" charset="2"/>
              <a:buChar char=""/>
            </a:pPr>
            <a:r>
              <a:rPr lang="pl-PL" sz="2000" b="0" u="none" strike="noStrike">
                <a:solidFill>
                  <a:schemeClr val="dk1"/>
                </a:solidFill>
                <a:uFillTx/>
                <a:latin typeface="Times New Roman"/>
              </a:rPr>
              <a:t>Czwarty poziom</a:t>
            </a:r>
          </a:p>
          <a:p>
            <a:pPr marL="2048400" lvl="4" indent="-227520">
              <a:lnSpc>
                <a:spcPct val="100000"/>
              </a:lnSpc>
              <a:spcBef>
                <a:spcPts val="400"/>
              </a:spcBef>
              <a:buClr>
                <a:srgbClr val="000000"/>
              </a:buClr>
              <a:buFont typeface="OpenSymbol"/>
              <a:buChar char="»"/>
            </a:pPr>
            <a:r>
              <a:rPr lang="pl-PL" sz="2000" b="0" u="none" strike="noStrike">
                <a:solidFill>
                  <a:schemeClr val="dk1"/>
                </a:solidFill>
                <a:uFillTx/>
                <a:latin typeface="Times New Roman"/>
              </a:rPr>
              <a:t>Piąty poziom</a:t>
            </a:r>
          </a:p>
        </p:txBody>
      </p:sp>
      <p:sp>
        <p:nvSpPr>
          <p:cNvPr id="395" name="PlaceHolder 3"/>
          <p:cNvSpPr>
            <a:spLocks noGrp="1"/>
          </p:cNvSpPr>
          <p:nvPr>
            <p:ph type="body"/>
          </p:nvPr>
        </p:nvSpPr>
        <p:spPr>
          <a:xfrm>
            <a:off x="457200" y="1434960"/>
            <a:ext cx="3007800" cy="4690800"/>
          </a:xfrm>
          <a:prstGeom prst="rect">
            <a:avLst/>
          </a:prstGeom>
          <a:noFill/>
          <a:ln w="0">
            <a:noFill/>
          </a:ln>
        </p:spPr>
        <p:txBody>
          <a:bodyPr lIns="91080" tIns="45720" rIns="91080" bIns="45720" numCol="1" spcCol="0" anchor="t">
            <a:noAutofit/>
          </a:bodyPr>
          <a:lstStyle/>
          <a:p>
            <a:pPr indent="0">
              <a:lnSpc>
                <a:spcPct val="100000"/>
              </a:lnSpc>
              <a:spcBef>
                <a:spcPts val="281"/>
              </a:spcBef>
              <a:buNone/>
              <a:tabLst>
                <a:tab pos="0" algn="l"/>
              </a:tabLst>
            </a:pPr>
            <a:r>
              <a:rPr lang="pl-PL" sz="1400" b="0" u="none" strike="noStrike">
                <a:solidFill>
                  <a:schemeClr val="dk1"/>
                </a:solidFill>
                <a:uFillTx/>
                <a:latin typeface="Times New Roman"/>
              </a:rPr>
              <a:t>Kliknij, aby edytować style wzorca tekstu</a:t>
            </a:r>
          </a:p>
        </p:txBody>
      </p:sp>
      <p:sp>
        <p:nvSpPr>
          <p:cNvPr id="396" name="PlaceHolder 4"/>
          <p:cNvSpPr>
            <a:spLocks noGrp="1"/>
          </p:cNvSpPr>
          <p:nvPr>
            <p:ph type="dt" idx="199"/>
          </p:nvPr>
        </p:nvSpPr>
        <p:spPr>
          <a:xfrm>
            <a:off x="685800" y="6248520"/>
            <a:ext cx="1904760" cy="456840"/>
          </a:xfrm>
          <a:prstGeom prst="rect">
            <a:avLst/>
          </a:prstGeom>
          <a:noFill/>
          <a:ln w="9360">
            <a:noFill/>
          </a:ln>
        </p:spPr>
        <p:txBody>
          <a:bodyPr lIns="91080" tIns="45720" rIns="91080" bIns="45720" numCol="1" spcCol="0" anchor="t">
            <a:noAutofit/>
          </a:bodyPr>
          <a:lstStyle>
            <a:lvl1pPr indent="0">
              <a:buNone/>
              <a:defRPr lang="pl-PL" sz="1400" b="0" u="none" strike="noStrike">
                <a:solidFill>
                  <a:srgbClr val="000000"/>
                </a:solidFill>
                <a:uFillTx/>
                <a:latin typeface="Times New Roman"/>
              </a:defRPr>
            </a:lvl1pPr>
          </a:lstStyle>
          <a:p>
            <a:pPr indent="0">
              <a:buNone/>
            </a:pPr>
            <a:r>
              <a:rPr lang="pl-PL" sz="1400" b="0" u="none" strike="noStrike">
                <a:solidFill>
                  <a:srgbClr val="000000"/>
                </a:solidFill>
                <a:uFillTx/>
                <a:latin typeface="Times New Roman"/>
              </a:rPr>
              <a:t>&lt;data/godzina&gt;</a:t>
            </a:r>
          </a:p>
        </p:txBody>
      </p:sp>
      <p:sp>
        <p:nvSpPr>
          <p:cNvPr id="397" name="PlaceHolder 5"/>
          <p:cNvSpPr>
            <a:spLocks noGrp="1"/>
          </p:cNvSpPr>
          <p:nvPr>
            <p:ph type="ftr" idx="200"/>
          </p:nvPr>
        </p:nvSpPr>
        <p:spPr>
          <a:xfrm>
            <a:off x="3124080" y="6248520"/>
            <a:ext cx="2895120" cy="456840"/>
          </a:xfrm>
          <a:prstGeom prst="rect">
            <a:avLst/>
          </a:prstGeom>
          <a:noFill/>
          <a:ln w="9360">
            <a:noFill/>
          </a:ln>
        </p:spPr>
        <p:txBody>
          <a:bodyPr lIns="91080" tIns="45720" rIns="91080" bIns="45720" numCol="1" spcCol="0" anchor="t">
            <a:noAutofit/>
          </a:bodyPr>
          <a:lstStyle>
            <a:lvl1pPr indent="0" algn="ctr">
              <a:buNone/>
              <a:defRPr lang="pl-PL" sz="1400" b="0" u="none" strike="noStrike">
                <a:solidFill>
                  <a:srgbClr val="000000"/>
                </a:solidFill>
                <a:uFillTx/>
                <a:latin typeface="Times New Roman"/>
              </a:defRPr>
            </a:lvl1pPr>
          </a:lstStyle>
          <a:p>
            <a:pPr indent="0" algn="ctr">
              <a:buNone/>
            </a:pPr>
            <a:r>
              <a:rPr lang="pl-PL" sz="1400" b="0" u="none" strike="noStrike">
                <a:solidFill>
                  <a:srgbClr val="000000"/>
                </a:solidFill>
                <a:uFillTx/>
                <a:latin typeface="Times New Roman"/>
              </a:rPr>
              <a:t>&lt;stopka&gt;</a:t>
            </a:r>
          </a:p>
        </p:txBody>
      </p:sp>
      <p:sp>
        <p:nvSpPr>
          <p:cNvPr id="398" name="PlaceHolder 6"/>
          <p:cNvSpPr>
            <a:spLocks noGrp="1"/>
          </p:cNvSpPr>
          <p:nvPr>
            <p:ph type="sldNum" idx="201"/>
          </p:nvPr>
        </p:nvSpPr>
        <p:spPr>
          <a:xfrm>
            <a:off x="6553080" y="6248520"/>
            <a:ext cx="1904760" cy="456840"/>
          </a:xfrm>
          <a:prstGeom prst="rect">
            <a:avLst/>
          </a:prstGeom>
          <a:noFill/>
          <a:ln w="9360">
            <a:noFill/>
          </a:ln>
        </p:spPr>
        <p:txBody>
          <a:bodyPr lIns="91080" tIns="45720" rIns="91080" bIns="45720" numCol="1" spcCol="0" anchor="t">
            <a:noAutofit/>
          </a:bodyPr>
          <a:lstStyle>
            <a:lvl1pPr indent="0" algn="r">
              <a:lnSpc>
                <a:spcPct val="100000"/>
              </a:lnSpc>
              <a:buNone/>
              <a:defRPr lang="pl-PL" sz="1400" b="0" u="none" strike="noStrike">
                <a:solidFill>
                  <a:srgbClr val="000000"/>
                </a:solidFill>
                <a:uFillTx/>
                <a:latin typeface="Times New Roman"/>
              </a:defRPr>
            </a:lvl1pPr>
          </a:lstStyle>
          <a:p>
            <a:pPr indent="0" algn="r">
              <a:lnSpc>
                <a:spcPct val="100000"/>
              </a:lnSpc>
              <a:buNone/>
            </a:pPr>
            <a:fld id="{A08E262D-2C7C-489C-AEDA-8AADEC94EE7F}" type="slidenum">
              <a:rPr lang="pl-PL" sz="1400" b="0" u="none" strike="noStrike">
                <a:solidFill>
                  <a:srgbClr val="000000"/>
                </a:solidFill>
                <a:uFillTx/>
                <a:latin typeface="Times New Roman"/>
              </a:rPr>
              <a:t>‹#›</a:t>
            </a:fld>
            <a:endParaRPr lang="pl-PL" sz="1400" b="0" u="none" strike="noStrik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781" r:id="rId1"/>
  </p:sldLayoutIdLst>
  <p:txStyles>
    <p:titleStyle/>
    <p:bodyStyle/>
    <p:otherStyle/>
  </p:txStyles>
</p:sldMaster>
</file>

<file path=ppt/slideMasters/slideMaster66.xml><?xml version="1.0" encoding="utf-8"?>
<p:sldMaster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399" name="PlaceHolder 1"/>
          <p:cNvSpPr>
            <a:spLocks noGrp="1"/>
          </p:cNvSpPr>
          <p:nvPr>
            <p:ph type="title"/>
          </p:nvPr>
        </p:nvSpPr>
        <p:spPr>
          <a:xfrm>
            <a:off x="1792440" y="4800600"/>
            <a:ext cx="5486040" cy="566280"/>
          </a:xfrm>
          <a:prstGeom prst="rect">
            <a:avLst/>
          </a:prstGeom>
          <a:noFill/>
          <a:ln w="0">
            <a:noFill/>
          </a:ln>
        </p:spPr>
        <p:txBody>
          <a:bodyPr lIns="91080" tIns="45720" rIns="91080" bIns="45720" numCol="1" spcCol="0" anchor="b">
            <a:noAutofit/>
          </a:bodyPr>
          <a:lstStyle/>
          <a:p>
            <a:pPr indent="0">
              <a:lnSpc>
                <a:spcPct val="100000"/>
              </a:lnSpc>
              <a:buNone/>
            </a:pPr>
            <a:r>
              <a:rPr lang="pl-PL" sz="2000" b="1" u="none" strike="noStrike">
                <a:solidFill>
                  <a:schemeClr val="dk2"/>
                </a:solidFill>
                <a:uFillTx/>
                <a:latin typeface="Times New Roman"/>
              </a:rPr>
              <a:t>Kliknij, aby edytować styl</a:t>
            </a:r>
            <a:endParaRPr lang="pl-PL" sz="2000" b="0" u="none" strike="noStrike">
              <a:solidFill>
                <a:schemeClr val="dk1"/>
              </a:solidFill>
              <a:uFillTx/>
              <a:latin typeface="Times New Roman"/>
            </a:endParaRPr>
          </a:p>
        </p:txBody>
      </p:sp>
      <p:sp>
        <p:nvSpPr>
          <p:cNvPr id="400" name="PlaceHolder 2"/>
          <p:cNvSpPr>
            <a:spLocks noGrp="1"/>
          </p:cNvSpPr>
          <p:nvPr>
            <p:ph type="body"/>
          </p:nvPr>
        </p:nvSpPr>
        <p:spPr>
          <a:xfrm>
            <a:off x="1792440" y="612720"/>
            <a:ext cx="5486040" cy="4114440"/>
          </a:xfrm>
          <a:prstGeom prst="rect">
            <a:avLst/>
          </a:prstGeom>
          <a:noFill/>
          <a:ln w="0">
            <a:noFill/>
          </a:ln>
        </p:spPr>
        <p:txBody>
          <a:bodyPr lIns="90000" tIns="45000" rIns="90000" bIns="45000" anchor="t">
            <a:noAutofit/>
          </a:bodyPr>
          <a:lstStyle/>
          <a:p>
            <a:pPr marL="432000" indent="-324000">
              <a:spcBef>
                <a:spcPts val="1417"/>
              </a:spcBef>
              <a:buClr>
                <a:srgbClr val="000000"/>
              </a:buClr>
              <a:buSzPct val="45000"/>
              <a:buFont typeface="Wingdings" charset="2"/>
              <a:buChar char=""/>
            </a:pPr>
            <a:r>
              <a:rPr lang="pl-PL" sz="3200" b="0" u="none" strike="noStrike">
                <a:solidFill>
                  <a:schemeClr val="dk1"/>
                </a:solidFill>
                <a:uFillTx/>
                <a:latin typeface="Times New Roman"/>
              </a:rPr>
              <a:t>Kliknij, aby edytować format tekstu konspektu</a:t>
            </a:r>
          </a:p>
          <a:p>
            <a:pPr marL="864000" lvl="1" indent="-324000">
              <a:spcBef>
                <a:spcPts val="1134"/>
              </a:spcBef>
              <a:buClr>
                <a:srgbClr val="000000"/>
              </a:buClr>
              <a:buSzPct val="75000"/>
              <a:buFont typeface="Symbol" charset="2"/>
              <a:buChar char=""/>
            </a:pPr>
            <a:r>
              <a:rPr lang="pl-PL" sz="3200" b="0" u="none" strike="noStrike">
                <a:solidFill>
                  <a:schemeClr val="dk1"/>
                </a:solidFill>
                <a:uFillTx/>
                <a:latin typeface="Times New Roman"/>
              </a:rPr>
              <a:t>Drugi poziom konspektu</a:t>
            </a:r>
          </a:p>
          <a:p>
            <a:pPr marL="1296000" lvl="2" indent="-288000">
              <a:spcBef>
                <a:spcPts val="850"/>
              </a:spcBef>
              <a:buClr>
                <a:srgbClr val="000000"/>
              </a:buClr>
              <a:buSzPct val="45000"/>
              <a:buFont typeface="Wingdings" charset="2"/>
              <a:buChar char=""/>
            </a:pPr>
            <a:r>
              <a:rPr lang="pl-PL" sz="3200" b="0" u="none" strike="noStrike">
                <a:solidFill>
                  <a:schemeClr val="dk1"/>
                </a:solidFill>
                <a:uFillTx/>
                <a:latin typeface="Times New Roman"/>
              </a:rPr>
              <a:t>Trzeci poziom konspektu</a:t>
            </a:r>
          </a:p>
          <a:p>
            <a:pPr marL="1728000" lvl="3" indent="-216000">
              <a:spcBef>
                <a:spcPts val="567"/>
              </a:spcBef>
              <a:buClr>
                <a:srgbClr val="000000"/>
              </a:buClr>
              <a:buSzPct val="75000"/>
              <a:buFont typeface="Symbol" charset="2"/>
              <a:buChar char=""/>
            </a:pPr>
            <a:r>
              <a:rPr lang="pl-PL" sz="3200" b="0" u="none" strike="noStrike">
                <a:solidFill>
                  <a:schemeClr val="dk1"/>
                </a:solidFill>
                <a:uFillTx/>
                <a:latin typeface="Times New Roman"/>
              </a:rPr>
              <a:t>Czwarty poziom konspektu</a:t>
            </a:r>
          </a:p>
          <a:p>
            <a:pPr marL="2160000" lvl="4" indent="-216000">
              <a:spcBef>
                <a:spcPts val="283"/>
              </a:spcBef>
              <a:buClr>
                <a:srgbClr val="000000"/>
              </a:buClr>
              <a:buSzPct val="45000"/>
              <a:buFont typeface="Wingdings" charset="2"/>
              <a:buChar char=""/>
            </a:pPr>
            <a:r>
              <a:rPr lang="pl-PL" sz="3200" b="0" u="none" strike="noStrike">
                <a:solidFill>
                  <a:schemeClr val="dk1"/>
                </a:solidFill>
                <a:uFillTx/>
                <a:latin typeface="Times New Roman"/>
              </a:rPr>
              <a:t>Piąty poziom konspektu</a:t>
            </a:r>
          </a:p>
          <a:p>
            <a:pPr marL="2592000" lvl="5" indent="-216000">
              <a:spcBef>
                <a:spcPts val="283"/>
              </a:spcBef>
              <a:buClr>
                <a:srgbClr val="000000"/>
              </a:buClr>
              <a:buSzPct val="45000"/>
              <a:buFont typeface="Wingdings" charset="2"/>
              <a:buChar char=""/>
            </a:pPr>
            <a:r>
              <a:rPr lang="pl-PL" sz="3200" b="0" u="none" strike="noStrike">
                <a:solidFill>
                  <a:schemeClr val="dk1"/>
                </a:solidFill>
                <a:uFillTx/>
                <a:latin typeface="Times New Roman"/>
              </a:rPr>
              <a:t>Szósty poziom konspektu</a:t>
            </a:r>
          </a:p>
          <a:p>
            <a:pPr marL="3024000" lvl="6" indent="-216000">
              <a:spcBef>
                <a:spcPts val="283"/>
              </a:spcBef>
              <a:buClr>
                <a:srgbClr val="000000"/>
              </a:buClr>
              <a:buSzPct val="45000"/>
              <a:buFont typeface="Wingdings" charset="2"/>
              <a:buChar char=""/>
            </a:pPr>
            <a:r>
              <a:rPr lang="pl-PL" sz="3200" b="0" u="none" strike="noStrike">
                <a:solidFill>
                  <a:schemeClr val="dk1"/>
                </a:solidFill>
                <a:uFillTx/>
                <a:latin typeface="Times New Roman"/>
              </a:rPr>
              <a:t>Siódmy poziom konspektu</a:t>
            </a:r>
          </a:p>
        </p:txBody>
      </p:sp>
      <p:sp>
        <p:nvSpPr>
          <p:cNvPr id="401" name="PlaceHolder 3"/>
          <p:cNvSpPr>
            <a:spLocks noGrp="1"/>
          </p:cNvSpPr>
          <p:nvPr>
            <p:ph type="body"/>
          </p:nvPr>
        </p:nvSpPr>
        <p:spPr>
          <a:xfrm>
            <a:off x="1792440" y="5367240"/>
            <a:ext cx="5486040" cy="804600"/>
          </a:xfrm>
          <a:prstGeom prst="rect">
            <a:avLst/>
          </a:prstGeom>
          <a:noFill/>
          <a:ln w="0">
            <a:noFill/>
          </a:ln>
        </p:spPr>
        <p:txBody>
          <a:bodyPr lIns="91080" tIns="45720" rIns="91080" bIns="45720" numCol="1" spcCol="0" anchor="t">
            <a:noAutofit/>
          </a:bodyPr>
          <a:lstStyle/>
          <a:p>
            <a:pPr indent="0">
              <a:lnSpc>
                <a:spcPct val="100000"/>
              </a:lnSpc>
              <a:spcBef>
                <a:spcPts val="281"/>
              </a:spcBef>
              <a:buNone/>
              <a:tabLst>
                <a:tab pos="0" algn="l"/>
              </a:tabLst>
            </a:pPr>
            <a:r>
              <a:rPr lang="pl-PL" sz="1400" b="0" u="none" strike="noStrike">
                <a:solidFill>
                  <a:schemeClr val="dk1"/>
                </a:solidFill>
                <a:uFillTx/>
                <a:latin typeface="Times New Roman"/>
              </a:rPr>
              <a:t>Kliknij, aby edytować style wzorca tekstu</a:t>
            </a:r>
          </a:p>
        </p:txBody>
      </p:sp>
      <p:sp>
        <p:nvSpPr>
          <p:cNvPr id="402" name="PlaceHolder 4"/>
          <p:cNvSpPr>
            <a:spLocks noGrp="1"/>
          </p:cNvSpPr>
          <p:nvPr>
            <p:ph type="dt" idx="202"/>
          </p:nvPr>
        </p:nvSpPr>
        <p:spPr>
          <a:xfrm>
            <a:off x="685800" y="6248520"/>
            <a:ext cx="1904760" cy="456840"/>
          </a:xfrm>
          <a:prstGeom prst="rect">
            <a:avLst/>
          </a:prstGeom>
          <a:noFill/>
          <a:ln w="9360">
            <a:noFill/>
          </a:ln>
        </p:spPr>
        <p:txBody>
          <a:bodyPr lIns="91080" tIns="45720" rIns="91080" bIns="45720" numCol="1" spcCol="0" anchor="t">
            <a:noAutofit/>
          </a:bodyPr>
          <a:lstStyle>
            <a:lvl1pPr indent="0">
              <a:buNone/>
              <a:defRPr lang="pl-PL" sz="1400" b="0" u="none" strike="noStrike">
                <a:solidFill>
                  <a:srgbClr val="000000"/>
                </a:solidFill>
                <a:uFillTx/>
                <a:latin typeface="Times New Roman"/>
              </a:defRPr>
            </a:lvl1pPr>
          </a:lstStyle>
          <a:p>
            <a:pPr indent="0">
              <a:buNone/>
            </a:pPr>
            <a:r>
              <a:rPr lang="pl-PL" sz="1400" b="0" u="none" strike="noStrike">
                <a:solidFill>
                  <a:srgbClr val="000000"/>
                </a:solidFill>
                <a:uFillTx/>
                <a:latin typeface="Times New Roman"/>
              </a:rPr>
              <a:t>&lt;data/godzina&gt;</a:t>
            </a:r>
          </a:p>
        </p:txBody>
      </p:sp>
      <p:sp>
        <p:nvSpPr>
          <p:cNvPr id="403" name="PlaceHolder 5"/>
          <p:cNvSpPr>
            <a:spLocks noGrp="1"/>
          </p:cNvSpPr>
          <p:nvPr>
            <p:ph type="ftr" idx="203"/>
          </p:nvPr>
        </p:nvSpPr>
        <p:spPr>
          <a:xfrm>
            <a:off x="3124080" y="6248520"/>
            <a:ext cx="2895120" cy="456840"/>
          </a:xfrm>
          <a:prstGeom prst="rect">
            <a:avLst/>
          </a:prstGeom>
          <a:noFill/>
          <a:ln w="9360">
            <a:noFill/>
          </a:ln>
        </p:spPr>
        <p:txBody>
          <a:bodyPr lIns="91080" tIns="45720" rIns="91080" bIns="45720" numCol="1" spcCol="0" anchor="t">
            <a:noAutofit/>
          </a:bodyPr>
          <a:lstStyle>
            <a:lvl1pPr indent="0" algn="ctr">
              <a:buNone/>
              <a:defRPr lang="pl-PL" sz="1400" b="0" u="none" strike="noStrike">
                <a:solidFill>
                  <a:srgbClr val="000000"/>
                </a:solidFill>
                <a:uFillTx/>
                <a:latin typeface="Times New Roman"/>
              </a:defRPr>
            </a:lvl1pPr>
          </a:lstStyle>
          <a:p>
            <a:pPr indent="0" algn="ctr">
              <a:buNone/>
            </a:pPr>
            <a:r>
              <a:rPr lang="pl-PL" sz="1400" b="0" u="none" strike="noStrike">
                <a:solidFill>
                  <a:srgbClr val="000000"/>
                </a:solidFill>
                <a:uFillTx/>
                <a:latin typeface="Times New Roman"/>
              </a:rPr>
              <a:t>&lt;stopka&gt;</a:t>
            </a:r>
          </a:p>
        </p:txBody>
      </p:sp>
      <p:sp>
        <p:nvSpPr>
          <p:cNvPr id="404" name="PlaceHolder 6"/>
          <p:cNvSpPr>
            <a:spLocks noGrp="1"/>
          </p:cNvSpPr>
          <p:nvPr>
            <p:ph type="sldNum" idx="204"/>
          </p:nvPr>
        </p:nvSpPr>
        <p:spPr>
          <a:xfrm>
            <a:off x="6553080" y="6248520"/>
            <a:ext cx="1904760" cy="456840"/>
          </a:xfrm>
          <a:prstGeom prst="rect">
            <a:avLst/>
          </a:prstGeom>
          <a:noFill/>
          <a:ln w="9360">
            <a:noFill/>
          </a:ln>
        </p:spPr>
        <p:txBody>
          <a:bodyPr lIns="91080" tIns="45720" rIns="91080" bIns="45720" numCol="1" spcCol="0" anchor="t">
            <a:noAutofit/>
          </a:bodyPr>
          <a:lstStyle>
            <a:lvl1pPr indent="0" algn="r">
              <a:lnSpc>
                <a:spcPct val="100000"/>
              </a:lnSpc>
              <a:buNone/>
              <a:defRPr lang="pl-PL" sz="1400" b="0" u="none" strike="noStrike">
                <a:solidFill>
                  <a:srgbClr val="000000"/>
                </a:solidFill>
                <a:uFillTx/>
                <a:latin typeface="Times New Roman"/>
              </a:defRPr>
            </a:lvl1pPr>
          </a:lstStyle>
          <a:p>
            <a:pPr indent="0" algn="r">
              <a:lnSpc>
                <a:spcPct val="100000"/>
              </a:lnSpc>
              <a:buNone/>
            </a:pPr>
            <a:fld id="{4402FE2D-5F85-4A91-AAF3-92B4757E70A8}" type="slidenum">
              <a:rPr lang="pl-PL" sz="1400" b="0" u="none" strike="noStrike">
                <a:solidFill>
                  <a:srgbClr val="000000"/>
                </a:solidFill>
                <a:uFillTx/>
                <a:latin typeface="Times New Roman"/>
              </a:rPr>
              <a:t>‹#›</a:t>
            </a:fld>
            <a:endParaRPr lang="pl-PL" sz="1400" b="0" u="none" strike="noStrik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783" r:id="rId1"/>
  </p:sldLayoutIdLst>
  <p:txStyles>
    <p:titleStyle/>
    <p:bodyStyle/>
    <p:otherStyle/>
  </p:txStyles>
</p:sldMaster>
</file>

<file path=ppt/slideMasters/slideMaster67.xml><?xml version="1.0" encoding="utf-8"?>
<p:sldMaster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405" name="PlaceHolder 1"/>
          <p:cNvSpPr>
            <a:spLocks noGrp="1"/>
          </p:cNvSpPr>
          <p:nvPr>
            <p:ph type="title"/>
          </p:nvPr>
        </p:nvSpPr>
        <p:spPr>
          <a:xfrm>
            <a:off x="685800" y="2130480"/>
            <a:ext cx="7772040" cy="1469520"/>
          </a:xfrm>
          <a:prstGeom prst="rect">
            <a:avLst/>
          </a:prstGeom>
          <a:noFill/>
          <a:ln w="0">
            <a:noFill/>
          </a:ln>
        </p:spPr>
        <p:txBody>
          <a:bodyPr lIns="90720" tIns="45360" rIns="90720" bIns="45360" numCol="1" spcCol="0" anchor="ctr">
            <a:noAutofit/>
          </a:bodyPr>
          <a:lstStyle/>
          <a:p>
            <a:pPr indent="0" algn="ctr">
              <a:lnSpc>
                <a:spcPct val="100000"/>
              </a:lnSpc>
              <a:buNone/>
            </a:pPr>
            <a:r>
              <a:rPr lang="pl-PL" sz="4400" b="0" u="none" strike="noStrike">
                <a:solidFill>
                  <a:schemeClr val="dk2"/>
                </a:solidFill>
                <a:uFillTx/>
                <a:latin typeface="Times New Roman"/>
              </a:rPr>
              <a:t>Kliknij, aby edytować styl</a:t>
            </a:r>
            <a:endParaRPr lang="pl-PL" sz="4400" b="0" u="none" strike="noStrike">
              <a:solidFill>
                <a:schemeClr val="dk1"/>
              </a:solidFill>
              <a:uFillTx/>
              <a:latin typeface="Times New Roman"/>
            </a:endParaRPr>
          </a:p>
        </p:txBody>
      </p:sp>
      <p:sp>
        <p:nvSpPr>
          <p:cNvPr id="406" name="PlaceHolder 2"/>
          <p:cNvSpPr>
            <a:spLocks noGrp="1"/>
          </p:cNvSpPr>
          <p:nvPr>
            <p:ph type="dt" idx="205"/>
          </p:nvPr>
        </p:nvSpPr>
        <p:spPr>
          <a:xfrm>
            <a:off x="685800" y="6248520"/>
            <a:ext cx="1904760" cy="456840"/>
          </a:xfrm>
          <a:prstGeom prst="rect">
            <a:avLst/>
          </a:prstGeom>
          <a:noFill/>
          <a:ln w="0">
            <a:noFill/>
          </a:ln>
        </p:spPr>
        <p:txBody>
          <a:bodyPr lIns="90720" tIns="45360" rIns="90720" bIns="45360" numCol="1" spcCol="0" anchor="t">
            <a:noAutofit/>
          </a:bodyPr>
          <a:lstStyle>
            <a:lvl1pPr indent="0">
              <a:buNone/>
              <a:defRPr lang="pl-PL" sz="1400" b="0" u="none" strike="noStrike">
                <a:solidFill>
                  <a:srgbClr val="000000"/>
                </a:solidFill>
                <a:uFillTx/>
                <a:latin typeface="Times New Roman"/>
              </a:defRPr>
            </a:lvl1pPr>
          </a:lstStyle>
          <a:p>
            <a:pPr indent="0">
              <a:buNone/>
            </a:pPr>
            <a:r>
              <a:rPr lang="pl-PL" sz="1400" b="0" u="none" strike="noStrike">
                <a:solidFill>
                  <a:srgbClr val="000000"/>
                </a:solidFill>
                <a:uFillTx/>
                <a:latin typeface="Times New Roman"/>
              </a:rPr>
              <a:t>&lt;data/godzina&gt;</a:t>
            </a:r>
          </a:p>
        </p:txBody>
      </p:sp>
      <p:sp>
        <p:nvSpPr>
          <p:cNvPr id="407" name="PlaceHolder 3"/>
          <p:cNvSpPr>
            <a:spLocks noGrp="1"/>
          </p:cNvSpPr>
          <p:nvPr>
            <p:ph type="ftr" idx="206"/>
          </p:nvPr>
        </p:nvSpPr>
        <p:spPr>
          <a:xfrm>
            <a:off x="3124080" y="6248520"/>
            <a:ext cx="2895120" cy="456840"/>
          </a:xfrm>
          <a:prstGeom prst="rect">
            <a:avLst/>
          </a:prstGeom>
          <a:noFill/>
          <a:ln w="0">
            <a:noFill/>
          </a:ln>
        </p:spPr>
        <p:txBody>
          <a:bodyPr lIns="90720" tIns="45360" rIns="90720" bIns="45360" numCol="1" spcCol="0" anchor="t">
            <a:noAutofit/>
          </a:bodyPr>
          <a:lstStyle>
            <a:lvl1pPr indent="0" algn="ctr">
              <a:buNone/>
              <a:defRPr lang="pl-PL" sz="1400" b="0" u="none" strike="noStrike">
                <a:solidFill>
                  <a:srgbClr val="000000"/>
                </a:solidFill>
                <a:uFillTx/>
                <a:latin typeface="Times New Roman"/>
              </a:defRPr>
            </a:lvl1pPr>
          </a:lstStyle>
          <a:p>
            <a:pPr indent="0" algn="ctr">
              <a:buNone/>
            </a:pPr>
            <a:r>
              <a:rPr lang="pl-PL" sz="1400" b="0" u="none" strike="noStrike">
                <a:solidFill>
                  <a:srgbClr val="000000"/>
                </a:solidFill>
                <a:uFillTx/>
                <a:latin typeface="Times New Roman"/>
              </a:rPr>
              <a:t>&lt;stopka&gt;</a:t>
            </a:r>
          </a:p>
        </p:txBody>
      </p:sp>
      <p:sp>
        <p:nvSpPr>
          <p:cNvPr id="408" name="PlaceHolder 4"/>
          <p:cNvSpPr>
            <a:spLocks noGrp="1"/>
          </p:cNvSpPr>
          <p:nvPr>
            <p:ph type="sldNum" idx="207"/>
          </p:nvPr>
        </p:nvSpPr>
        <p:spPr>
          <a:xfrm>
            <a:off x="6553080" y="6248520"/>
            <a:ext cx="1904760" cy="456840"/>
          </a:xfrm>
          <a:prstGeom prst="rect">
            <a:avLst/>
          </a:prstGeom>
          <a:noFill/>
          <a:ln w="0">
            <a:noFill/>
          </a:ln>
        </p:spPr>
        <p:txBody>
          <a:bodyPr lIns="90720" tIns="45360" rIns="90720" bIns="45360" numCol="1" spcCol="0" anchor="t">
            <a:noAutofit/>
          </a:bodyPr>
          <a:lstStyle>
            <a:lvl1pPr indent="0" algn="r">
              <a:lnSpc>
                <a:spcPct val="100000"/>
              </a:lnSpc>
              <a:buNone/>
              <a:defRPr lang="pl-PL" sz="1400" b="1" u="none" strike="noStrike">
                <a:solidFill>
                  <a:srgbClr val="000000"/>
                </a:solidFill>
                <a:uFillTx/>
                <a:latin typeface="Times New Roman"/>
              </a:defRPr>
            </a:lvl1pPr>
          </a:lstStyle>
          <a:p>
            <a:pPr indent="0" algn="r">
              <a:lnSpc>
                <a:spcPct val="100000"/>
              </a:lnSpc>
              <a:buNone/>
            </a:pPr>
            <a:fld id="{A093DC66-360B-486D-A682-4C4D621C6524}" type="slidenum">
              <a:rPr lang="pl-PL" sz="1400" b="1" u="none" strike="noStrike">
                <a:solidFill>
                  <a:srgbClr val="000000"/>
                </a:solidFill>
                <a:uFillTx/>
                <a:latin typeface="Times New Roman"/>
              </a:rPr>
              <a:t>‹#›</a:t>
            </a:fld>
            <a:endParaRPr lang="pl-PL" sz="1400" b="0" u="none" strike="noStrik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785" r:id="rId1"/>
  </p:sldLayoutIdLst>
  <p:txStyles>
    <p:titleStyle/>
    <p:bodyStyle/>
    <p:otherStyle/>
  </p:txStyles>
</p:sldMaster>
</file>

<file path=ppt/slideMasters/slideMaster68.xml><?xml version="1.0" encoding="utf-8"?>
<p:sldMaster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411" name="PlaceHolder 1"/>
          <p:cNvSpPr>
            <a:spLocks noGrp="1"/>
          </p:cNvSpPr>
          <p:nvPr>
            <p:ph type="title"/>
          </p:nvPr>
        </p:nvSpPr>
        <p:spPr>
          <a:xfrm>
            <a:off x="685800" y="609480"/>
            <a:ext cx="7772040" cy="1142640"/>
          </a:xfrm>
          <a:prstGeom prst="rect">
            <a:avLst/>
          </a:prstGeom>
          <a:noFill/>
          <a:ln w="0">
            <a:noFill/>
          </a:ln>
        </p:spPr>
        <p:txBody>
          <a:bodyPr lIns="90720" tIns="45360" rIns="90720" bIns="45360" numCol="1" spcCol="0" anchor="ctr">
            <a:noAutofit/>
          </a:bodyPr>
          <a:lstStyle/>
          <a:p>
            <a:pPr indent="0" algn="ctr">
              <a:lnSpc>
                <a:spcPct val="100000"/>
              </a:lnSpc>
              <a:buNone/>
            </a:pPr>
            <a:r>
              <a:rPr lang="pl-PL" sz="4400" b="0" u="none" strike="noStrike">
                <a:solidFill>
                  <a:schemeClr val="dk2"/>
                </a:solidFill>
                <a:uFillTx/>
                <a:latin typeface="Times New Roman"/>
              </a:rPr>
              <a:t>Kliknij, aby edytować styl</a:t>
            </a:r>
            <a:endParaRPr lang="pl-PL" sz="4400" b="0" u="none" strike="noStrike">
              <a:solidFill>
                <a:schemeClr val="dk1"/>
              </a:solidFill>
              <a:uFillTx/>
              <a:latin typeface="Times New Roman"/>
            </a:endParaRPr>
          </a:p>
        </p:txBody>
      </p:sp>
      <p:sp>
        <p:nvSpPr>
          <p:cNvPr id="412" name="PlaceHolder 2"/>
          <p:cNvSpPr>
            <a:spLocks noGrp="1"/>
          </p:cNvSpPr>
          <p:nvPr>
            <p:ph type="body"/>
          </p:nvPr>
        </p:nvSpPr>
        <p:spPr>
          <a:xfrm>
            <a:off x="685800" y="1981080"/>
            <a:ext cx="7772040" cy="4114440"/>
          </a:xfrm>
          <a:prstGeom prst="rect">
            <a:avLst/>
          </a:prstGeom>
          <a:noFill/>
          <a:ln w="0">
            <a:noFill/>
          </a:ln>
        </p:spPr>
        <p:txBody>
          <a:bodyPr vert="eaVert" lIns="90720" tIns="45360" rIns="90720" bIns="45360" numCol="1" spcCol="0" anchor="t">
            <a:noAutofit/>
          </a:bodyPr>
          <a:lstStyle/>
          <a:p>
            <a:pPr marL="340200" indent="-340200">
              <a:lnSpc>
                <a:spcPct val="100000"/>
              </a:lnSpc>
              <a:spcBef>
                <a:spcPts val="641"/>
              </a:spcBef>
              <a:buClr>
                <a:srgbClr val="000000"/>
              </a:buClr>
              <a:buFont typeface="Symbol" charset="2"/>
              <a:buChar char=""/>
            </a:pPr>
            <a:r>
              <a:rPr lang="pl-PL" sz="3200" b="0" u="none" strike="noStrike">
                <a:solidFill>
                  <a:schemeClr val="dk1"/>
                </a:solidFill>
                <a:uFillTx/>
                <a:latin typeface="Times New Roman"/>
              </a:rPr>
              <a:t>Kliknij, aby edytować style wzorca tekstu</a:t>
            </a:r>
          </a:p>
          <a:p>
            <a:pPr marL="736920" lvl="1" indent="-283320">
              <a:lnSpc>
                <a:spcPct val="100000"/>
              </a:lnSpc>
              <a:spcBef>
                <a:spcPts val="561"/>
              </a:spcBef>
              <a:buClr>
                <a:srgbClr val="000000"/>
              </a:buClr>
              <a:buFont typeface="Symbol" charset="2"/>
              <a:buChar char=""/>
            </a:pPr>
            <a:r>
              <a:rPr lang="pl-PL" sz="2800" b="0" u="none" strike="noStrike">
                <a:solidFill>
                  <a:schemeClr val="dk1"/>
                </a:solidFill>
                <a:uFillTx/>
                <a:latin typeface="Times New Roman"/>
              </a:rPr>
              <a:t>Drugi poziom</a:t>
            </a:r>
          </a:p>
          <a:p>
            <a:pPr marL="1134000" lvl="2" indent="-226800">
              <a:lnSpc>
                <a:spcPct val="100000"/>
              </a:lnSpc>
              <a:spcBef>
                <a:spcPts val="479"/>
              </a:spcBef>
              <a:buClr>
                <a:srgbClr val="000000"/>
              </a:buClr>
              <a:buFont typeface="Symbol" charset="2"/>
              <a:buChar char=""/>
            </a:pPr>
            <a:r>
              <a:rPr lang="pl-PL" sz="2400" b="0" u="none" strike="noStrike">
                <a:solidFill>
                  <a:schemeClr val="dk1"/>
                </a:solidFill>
                <a:uFillTx/>
                <a:latin typeface="Times New Roman"/>
              </a:rPr>
              <a:t>Trzeci poziom</a:t>
            </a:r>
          </a:p>
          <a:p>
            <a:pPr marL="1587240" lvl="3" indent="-226800">
              <a:lnSpc>
                <a:spcPct val="100000"/>
              </a:lnSpc>
              <a:spcBef>
                <a:spcPts val="400"/>
              </a:spcBef>
              <a:buClr>
                <a:srgbClr val="000000"/>
              </a:buClr>
              <a:buFont typeface="Symbol" charset="2"/>
              <a:buChar char=""/>
            </a:pPr>
            <a:r>
              <a:rPr lang="pl-PL" sz="2000" b="0" u="none" strike="noStrike">
                <a:solidFill>
                  <a:schemeClr val="dk1"/>
                </a:solidFill>
                <a:uFillTx/>
                <a:latin typeface="Times New Roman"/>
              </a:rPr>
              <a:t>Czwarty poziom</a:t>
            </a:r>
          </a:p>
          <a:p>
            <a:pPr marL="2040840" lvl="4" indent="-226800">
              <a:lnSpc>
                <a:spcPct val="100000"/>
              </a:lnSpc>
              <a:spcBef>
                <a:spcPts val="400"/>
              </a:spcBef>
              <a:buClr>
                <a:srgbClr val="000000"/>
              </a:buClr>
              <a:buFont typeface="OpenSymbol"/>
              <a:buChar char="»"/>
            </a:pPr>
            <a:r>
              <a:rPr lang="pl-PL" sz="2000" b="0" u="none" strike="noStrike">
                <a:solidFill>
                  <a:schemeClr val="dk1"/>
                </a:solidFill>
                <a:uFillTx/>
                <a:latin typeface="Times New Roman"/>
              </a:rPr>
              <a:t>Piąty poziom</a:t>
            </a:r>
          </a:p>
        </p:txBody>
      </p:sp>
      <p:sp>
        <p:nvSpPr>
          <p:cNvPr id="413" name="PlaceHolder 3"/>
          <p:cNvSpPr>
            <a:spLocks noGrp="1"/>
          </p:cNvSpPr>
          <p:nvPr>
            <p:ph type="dt" idx="208"/>
          </p:nvPr>
        </p:nvSpPr>
        <p:spPr>
          <a:xfrm>
            <a:off x="685800" y="6248520"/>
            <a:ext cx="1904760" cy="456840"/>
          </a:xfrm>
          <a:prstGeom prst="rect">
            <a:avLst/>
          </a:prstGeom>
          <a:noFill/>
          <a:ln w="0">
            <a:noFill/>
          </a:ln>
        </p:spPr>
        <p:txBody>
          <a:bodyPr lIns="90720" tIns="45360" rIns="90720" bIns="45360" numCol="1" spcCol="0" anchor="t">
            <a:noAutofit/>
          </a:bodyPr>
          <a:lstStyle>
            <a:lvl1pPr indent="0">
              <a:buNone/>
              <a:defRPr lang="pl-PL" sz="1400" b="0" u="none" strike="noStrike">
                <a:solidFill>
                  <a:srgbClr val="000000"/>
                </a:solidFill>
                <a:uFillTx/>
                <a:latin typeface="Times New Roman"/>
              </a:defRPr>
            </a:lvl1pPr>
          </a:lstStyle>
          <a:p>
            <a:pPr indent="0">
              <a:buNone/>
            </a:pPr>
            <a:r>
              <a:rPr lang="pl-PL" sz="1400" b="0" u="none" strike="noStrike">
                <a:solidFill>
                  <a:srgbClr val="000000"/>
                </a:solidFill>
                <a:uFillTx/>
                <a:latin typeface="Times New Roman"/>
              </a:rPr>
              <a:t>&lt;data/godzina&gt;</a:t>
            </a:r>
          </a:p>
        </p:txBody>
      </p:sp>
      <p:sp>
        <p:nvSpPr>
          <p:cNvPr id="414" name="PlaceHolder 4"/>
          <p:cNvSpPr>
            <a:spLocks noGrp="1"/>
          </p:cNvSpPr>
          <p:nvPr>
            <p:ph type="ftr" idx="209"/>
          </p:nvPr>
        </p:nvSpPr>
        <p:spPr>
          <a:xfrm>
            <a:off x="3124080" y="6248520"/>
            <a:ext cx="2895120" cy="456840"/>
          </a:xfrm>
          <a:prstGeom prst="rect">
            <a:avLst/>
          </a:prstGeom>
          <a:noFill/>
          <a:ln w="0">
            <a:noFill/>
          </a:ln>
        </p:spPr>
        <p:txBody>
          <a:bodyPr lIns="90720" tIns="45360" rIns="90720" bIns="45360" numCol="1" spcCol="0" anchor="t">
            <a:noAutofit/>
          </a:bodyPr>
          <a:lstStyle>
            <a:lvl1pPr indent="0" algn="ctr">
              <a:buNone/>
              <a:defRPr lang="pl-PL" sz="1400" b="0" u="none" strike="noStrike">
                <a:solidFill>
                  <a:srgbClr val="000000"/>
                </a:solidFill>
                <a:uFillTx/>
                <a:latin typeface="Times New Roman"/>
              </a:defRPr>
            </a:lvl1pPr>
          </a:lstStyle>
          <a:p>
            <a:pPr indent="0" algn="ctr">
              <a:buNone/>
            </a:pPr>
            <a:r>
              <a:rPr lang="pl-PL" sz="1400" b="0" u="none" strike="noStrike">
                <a:solidFill>
                  <a:srgbClr val="000000"/>
                </a:solidFill>
                <a:uFillTx/>
                <a:latin typeface="Times New Roman"/>
              </a:rPr>
              <a:t>&lt;stopka&gt;</a:t>
            </a:r>
          </a:p>
        </p:txBody>
      </p:sp>
      <p:sp>
        <p:nvSpPr>
          <p:cNvPr id="415" name="PlaceHolder 5"/>
          <p:cNvSpPr>
            <a:spLocks noGrp="1"/>
          </p:cNvSpPr>
          <p:nvPr>
            <p:ph type="sldNum" idx="210"/>
          </p:nvPr>
        </p:nvSpPr>
        <p:spPr>
          <a:xfrm>
            <a:off x="6553080" y="6248520"/>
            <a:ext cx="1904760" cy="456840"/>
          </a:xfrm>
          <a:prstGeom prst="rect">
            <a:avLst/>
          </a:prstGeom>
          <a:noFill/>
          <a:ln w="0">
            <a:noFill/>
          </a:ln>
        </p:spPr>
        <p:txBody>
          <a:bodyPr lIns="90720" tIns="45360" rIns="90720" bIns="45360" numCol="1" spcCol="0" anchor="t">
            <a:noAutofit/>
          </a:bodyPr>
          <a:lstStyle>
            <a:lvl1pPr indent="0" algn="r">
              <a:lnSpc>
                <a:spcPct val="100000"/>
              </a:lnSpc>
              <a:buNone/>
              <a:defRPr lang="pl-PL" sz="1400" b="1" u="none" strike="noStrike">
                <a:solidFill>
                  <a:srgbClr val="000000"/>
                </a:solidFill>
                <a:uFillTx/>
                <a:latin typeface="Times New Roman"/>
              </a:defRPr>
            </a:lvl1pPr>
          </a:lstStyle>
          <a:p>
            <a:pPr indent="0" algn="r">
              <a:lnSpc>
                <a:spcPct val="100000"/>
              </a:lnSpc>
              <a:buNone/>
            </a:pPr>
            <a:fld id="{F93A4770-6496-4937-8597-E0B3A3410045}" type="slidenum">
              <a:rPr lang="pl-PL" sz="1400" b="1" u="none" strike="noStrike">
                <a:solidFill>
                  <a:srgbClr val="000000"/>
                </a:solidFill>
                <a:uFillTx/>
                <a:latin typeface="Times New Roman"/>
              </a:rPr>
              <a:t>‹#›</a:t>
            </a:fld>
            <a:endParaRPr lang="pl-PL" sz="1400" b="0" u="none" strike="noStrik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787" r:id="rId1"/>
  </p:sldLayoutIdLst>
  <p:txStyles>
    <p:titleStyle/>
    <p:bodyStyle/>
    <p:otherStyle/>
  </p:txStyles>
</p:sldMaster>
</file>

<file path=ppt/slideMasters/slideMaster69.xml><?xml version="1.0" encoding="utf-8"?>
<p:sldMaster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416" name="PlaceHolder 1"/>
          <p:cNvSpPr>
            <a:spLocks noGrp="1"/>
          </p:cNvSpPr>
          <p:nvPr>
            <p:ph type="title"/>
          </p:nvPr>
        </p:nvSpPr>
        <p:spPr>
          <a:xfrm>
            <a:off x="6515280" y="609480"/>
            <a:ext cx="1942920" cy="5486040"/>
          </a:xfrm>
          <a:prstGeom prst="rect">
            <a:avLst/>
          </a:prstGeom>
          <a:noFill/>
          <a:ln w="0">
            <a:noFill/>
          </a:ln>
        </p:spPr>
        <p:txBody>
          <a:bodyPr vert="eaVert" lIns="90720" tIns="45360" rIns="90720" bIns="45360" numCol="1" spcCol="0" anchor="ctr">
            <a:noAutofit/>
          </a:bodyPr>
          <a:lstStyle/>
          <a:p>
            <a:pPr indent="0" algn="ctr">
              <a:lnSpc>
                <a:spcPct val="100000"/>
              </a:lnSpc>
              <a:buNone/>
            </a:pPr>
            <a:r>
              <a:rPr lang="pl-PL" sz="4400" b="0" u="none" strike="noStrike">
                <a:solidFill>
                  <a:schemeClr val="dk2"/>
                </a:solidFill>
                <a:uFillTx/>
                <a:latin typeface="Times New Roman"/>
              </a:rPr>
              <a:t>Kliknij, aby edytować styl</a:t>
            </a:r>
            <a:endParaRPr lang="pl-PL" sz="4400" b="0" u="none" strike="noStrike">
              <a:solidFill>
                <a:schemeClr val="dk1"/>
              </a:solidFill>
              <a:uFillTx/>
              <a:latin typeface="Times New Roman"/>
            </a:endParaRPr>
          </a:p>
        </p:txBody>
      </p:sp>
      <p:sp>
        <p:nvSpPr>
          <p:cNvPr id="417" name="PlaceHolder 2"/>
          <p:cNvSpPr>
            <a:spLocks noGrp="1"/>
          </p:cNvSpPr>
          <p:nvPr>
            <p:ph type="body"/>
          </p:nvPr>
        </p:nvSpPr>
        <p:spPr>
          <a:xfrm>
            <a:off x="685800" y="609480"/>
            <a:ext cx="5676480" cy="5486040"/>
          </a:xfrm>
          <a:prstGeom prst="rect">
            <a:avLst/>
          </a:prstGeom>
          <a:noFill/>
          <a:ln w="0">
            <a:noFill/>
          </a:ln>
        </p:spPr>
        <p:txBody>
          <a:bodyPr vert="eaVert" lIns="90720" tIns="45360" rIns="90720" bIns="45360" numCol="1" spcCol="0" anchor="t">
            <a:noAutofit/>
          </a:bodyPr>
          <a:lstStyle/>
          <a:p>
            <a:pPr marL="340200" indent="-340200">
              <a:lnSpc>
                <a:spcPct val="100000"/>
              </a:lnSpc>
              <a:spcBef>
                <a:spcPts val="641"/>
              </a:spcBef>
              <a:buClr>
                <a:srgbClr val="000000"/>
              </a:buClr>
              <a:buFont typeface="Symbol" charset="2"/>
              <a:buChar char=""/>
            </a:pPr>
            <a:r>
              <a:rPr lang="pl-PL" sz="3200" b="0" u="none" strike="noStrike">
                <a:solidFill>
                  <a:schemeClr val="dk1"/>
                </a:solidFill>
                <a:uFillTx/>
                <a:latin typeface="Times New Roman"/>
              </a:rPr>
              <a:t>Kliknij, aby edytować style wzorca tekstu</a:t>
            </a:r>
          </a:p>
          <a:p>
            <a:pPr marL="736920" lvl="1" indent="-283320">
              <a:lnSpc>
                <a:spcPct val="100000"/>
              </a:lnSpc>
              <a:spcBef>
                <a:spcPts val="561"/>
              </a:spcBef>
              <a:buClr>
                <a:srgbClr val="000000"/>
              </a:buClr>
              <a:buFont typeface="Symbol" charset="2"/>
              <a:buChar char=""/>
            </a:pPr>
            <a:r>
              <a:rPr lang="pl-PL" sz="2800" b="0" u="none" strike="noStrike">
                <a:solidFill>
                  <a:schemeClr val="dk1"/>
                </a:solidFill>
                <a:uFillTx/>
                <a:latin typeface="Times New Roman"/>
              </a:rPr>
              <a:t>Drugi poziom</a:t>
            </a:r>
          </a:p>
          <a:p>
            <a:pPr marL="1134000" lvl="2" indent="-226800">
              <a:lnSpc>
                <a:spcPct val="100000"/>
              </a:lnSpc>
              <a:spcBef>
                <a:spcPts val="479"/>
              </a:spcBef>
              <a:buClr>
                <a:srgbClr val="000000"/>
              </a:buClr>
              <a:buFont typeface="Symbol" charset="2"/>
              <a:buChar char=""/>
            </a:pPr>
            <a:r>
              <a:rPr lang="pl-PL" sz="2400" b="0" u="none" strike="noStrike">
                <a:solidFill>
                  <a:schemeClr val="dk1"/>
                </a:solidFill>
                <a:uFillTx/>
                <a:latin typeface="Times New Roman"/>
              </a:rPr>
              <a:t>Trzeci poziom</a:t>
            </a:r>
          </a:p>
          <a:p>
            <a:pPr marL="1587240" lvl="3" indent="-226800">
              <a:lnSpc>
                <a:spcPct val="100000"/>
              </a:lnSpc>
              <a:spcBef>
                <a:spcPts val="400"/>
              </a:spcBef>
              <a:buClr>
                <a:srgbClr val="000000"/>
              </a:buClr>
              <a:buFont typeface="Symbol" charset="2"/>
              <a:buChar char=""/>
            </a:pPr>
            <a:r>
              <a:rPr lang="pl-PL" sz="2000" b="0" u="none" strike="noStrike">
                <a:solidFill>
                  <a:schemeClr val="dk1"/>
                </a:solidFill>
                <a:uFillTx/>
                <a:latin typeface="Times New Roman"/>
              </a:rPr>
              <a:t>Czwarty poziom</a:t>
            </a:r>
          </a:p>
          <a:p>
            <a:pPr marL="2040840" lvl="4" indent="-226800">
              <a:lnSpc>
                <a:spcPct val="100000"/>
              </a:lnSpc>
              <a:spcBef>
                <a:spcPts val="400"/>
              </a:spcBef>
              <a:buClr>
                <a:srgbClr val="000000"/>
              </a:buClr>
              <a:buFont typeface="OpenSymbol"/>
              <a:buChar char="»"/>
            </a:pPr>
            <a:r>
              <a:rPr lang="pl-PL" sz="2000" b="0" u="none" strike="noStrike">
                <a:solidFill>
                  <a:schemeClr val="dk1"/>
                </a:solidFill>
                <a:uFillTx/>
                <a:latin typeface="Times New Roman"/>
              </a:rPr>
              <a:t>Piąty poziom</a:t>
            </a:r>
          </a:p>
        </p:txBody>
      </p:sp>
      <p:sp>
        <p:nvSpPr>
          <p:cNvPr id="418" name="PlaceHolder 3"/>
          <p:cNvSpPr>
            <a:spLocks noGrp="1"/>
          </p:cNvSpPr>
          <p:nvPr>
            <p:ph type="dt" idx="211"/>
          </p:nvPr>
        </p:nvSpPr>
        <p:spPr>
          <a:xfrm>
            <a:off x="685800" y="6248520"/>
            <a:ext cx="1904760" cy="456840"/>
          </a:xfrm>
          <a:prstGeom prst="rect">
            <a:avLst/>
          </a:prstGeom>
          <a:noFill/>
          <a:ln w="0">
            <a:noFill/>
          </a:ln>
        </p:spPr>
        <p:txBody>
          <a:bodyPr lIns="90720" tIns="45360" rIns="90720" bIns="45360" numCol="1" spcCol="0" anchor="t">
            <a:noAutofit/>
          </a:bodyPr>
          <a:lstStyle>
            <a:lvl1pPr indent="0">
              <a:buNone/>
              <a:defRPr lang="pl-PL" sz="1400" b="0" u="none" strike="noStrike">
                <a:solidFill>
                  <a:srgbClr val="000000"/>
                </a:solidFill>
                <a:uFillTx/>
                <a:latin typeface="Times New Roman"/>
              </a:defRPr>
            </a:lvl1pPr>
          </a:lstStyle>
          <a:p>
            <a:pPr indent="0">
              <a:buNone/>
            </a:pPr>
            <a:r>
              <a:rPr lang="pl-PL" sz="1400" b="0" u="none" strike="noStrike">
                <a:solidFill>
                  <a:srgbClr val="000000"/>
                </a:solidFill>
                <a:uFillTx/>
                <a:latin typeface="Times New Roman"/>
              </a:rPr>
              <a:t>&lt;data/godzina&gt;</a:t>
            </a:r>
          </a:p>
        </p:txBody>
      </p:sp>
      <p:sp>
        <p:nvSpPr>
          <p:cNvPr id="419" name="PlaceHolder 4"/>
          <p:cNvSpPr>
            <a:spLocks noGrp="1"/>
          </p:cNvSpPr>
          <p:nvPr>
            <p:ph type="ftr" idx="212"/>
          </p:nvPr>
        </p:nvSpPr>
        <p:spPr>
          <a:xfrm>
            <a:off x="3124080" y="6248520"/>
            <a:ext cx="2895120" cy="456840"/>
          </a:xfrm>
          <a:prstGeom prst="rect">
            <a:avLst/>
          </a:prstGeom>
          <a:noFill/>
          <a:ln w="0">
            <a:noFill/>
          </a:ln>
        </p:spPr>
        <p:txBody>
          <a:bodyPr lIns="90720" tIns="45360" rIns="90720" bIns="45360" numCol="1" spcCol="0" anchor="t">
            <a:noAutofit/>
          </a:bodyPr>
          <a:lstStyle>
            <a:lvl1pPr indent="0" algn="ctr">
              <a:buNone/>
              <a:defRPr lang="pl-PL" sz="1400" b="0" u="none" strike="noStrike">
                <a:solidFill>
                  <a:srgbClr val="000000"/>
                </a:solidFill>
                <a:uFillTx/>
                <a:latin typeface="Times New Roman"/>
              </a:defRPr>
            </a:lvl1pPr>
          </a:lstStyle>
          <a:p>
            <a:pPr indent="0" algn="ctr">
              <a:buNone/>
            </a:pPr>
            <a:r>
              <a:rPr lang="pl-PL" sz="1400" b="0" u="none" strike="noStrike">
                <a:solidFill>
                  <a:srgbClr val="000000"/>
                </a:solidFill>
                <a:uFillTx/>
                <a:latin typeface="Times New Roman"/>
              </a:rPr>
              <a:t>&lt;stopka&gt;</a:t>
            </a:r>
          </a:p>
        </p:txBody>
      </p:sp>
      <p:sp>
        <p:nvSpPr>
          <p:cNvPr id="420" name="PlaceHolder 5"/>
          <p:cNvSpPr>
            <a:spLocks noGrp="1"/>
          </p:cNvSpPr>
          <p:nvPr>
            <p:ph type="sldNum" idx="213"/>
          </p:nvPr>
        </p:nvSpPr>
        <p:spPr>
          <a:xfrm>
            <a:off x="6553080" y="6248520"/>
            <a:ext cx="1904760" cy="456840"/>
          </a:xfrm>
          <a:prstGeom prst="rect">
            <a:avLst/>
          </a:prstGeom>
          <a:noFill/>
          <a:ln w="0">
            <a:noFill/>
          </a:ln>
        </p:spPr>
        <p:txBody>
          <a:bodyPr lIns="90720" tIns="45360" rIns="90720" bIns="45360" numCol="1" spcCol="0" anchor="t">
            <a:noAutofit/>
          </a:bodyPr>
          <a:lstStyle>
            <a:lvl1pPr indent="0" algn="r">
              <a:lnSpc>
                <a:spcPct val="100000"/>
              </a:lnSpc>
              <a:buNone/>
              <a:defRPr lang="pl-PL" sz="1400" b="1" u="none" strike="noStrike">
                <a:solidFill>
                  <a:srgbClr val="000000"/>
                </a:solidFill>
                <a:uFillTx/>
                <a:latin typeface="Times New Roman"/>
              </a:defRPr>
            </a:lvl1pPr>
          </a:lstStyle>
          <a:p>
            <a:pPr indent="0" algn="r">
              <a:lnSpc>
                <a:spcPct val="100000"/>
              </a:lnSpc>
              <a:buNone/>
            </a:pPr>
            <a:fld id="{335693EC-DA36-43FB-A1FB-96D487EBA908}" type="slidenum">
              <a:rPr lang="pl-PL" sz="1400" b="1" u="none" strike="noStrike">
                <a:solidFill>
                  <a:srgbClr val="000000"/>
                </a:solidFill>
                <a:uFillTx/>
                <a:latin typeface="Times New Roman"/>
              </a:rPr>
              <a:t>‹#›</a:t>
            </a:fld>
            <a:endParaRPr lang="pl-PL" sz="1400" b="0" u="none" strike="noStrik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789" r:id="rId1"/>
  </p:sldLayoutIdLst>
  <p:txStyles>
    <p:titleStyle/>
    <p:bodyStyle/>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38" name="PlaceHolder 1"/>
          <p:cNvSpPr>
            <a:spLocks noGrp="1"/>
          </p:cNvSpPr>
          <p:nvPr>
            <p:ph type="title"/>
          </p:nvPr>
        </p:nvSpPr>
        <p:spPr>
          <a:xfrm>
            <a:off x="457200" y="274680"/>
            <a:ext cx="8229240" cy="1142640"/>
          </a:xfrm>
          <a:prstGeom prst="rect">
            <a:avLst/>
          </a:prstGeom>
          <a:noFill/>
          <a:ln w="0">
            <a:noFill/>
          </a:ln>
        </p:spPr>
        <p:txBody>
          <a:bodyPr lIns="91080" tIns="45360" rIns="91080" bIns="45360" numCol="1" spcCol="0" anchor="ctr">
            <a:noAutofit/>
          </a:bodyPr>
          <a:lstStyle/>
          <a:p>
            <a:pPr indent="0" algn="ctr">
              <a:lnSpc>
                <a:spcPct val="100000"/>
              </a:lnSpc>
              <a:buNone/>
            </a:pPr>
            <a:r>
              <a:rPr lang="pl-PL" sz="4400" b="0" u="none" strike="noStrike">
                <a:solidFill>
                  <a:schemeClr val="dk2"/>
                </a:solidFill>
                <a:uFillTx/>
                <a:latin typeface="Times New Roman"/>
              </a:rPr>
              <a:t>Kliknij, aby edytować styl</a:t>
            </a:r>
            <a:endParaRPr lang="pl-PL" sz="4400" b="0" u="none" strike="noStrike">
              <a:solidFill>
                <a:schemeClr val="dk1"/>
              </a:solidFill>
              <a:uFillTx/>
              <a:latin typeface="Times New Roman"/>
            </a:endParaRPr>
          </a:p>
        </p:txBody>
      </p:sp>
      <p:sp>
        <p:nvSpPr>
          <p:cNvPr id="39" name="PlaceHolder 2"/>
          <p:cNvSpPr>
            <a:spLocks noGrp="1"/>
          </p:cNvSpPr>
          <p:nvPr>
            <p:ph type="body"/>
          </p:nvPr>
        </p:nvSpPr>
        <p:spPr>
          <a:xfrm>
            <a:off x="457200" y="1535040"/>
            <a:ext cx="4039920" cy="639360"/>
          </a:xfrm>
          <a:prstGeom prst="rect">
            <a:avLst/>
          </a:prstGeom>
          <a:noFill/>
          <a:ln w="0">
            <a:noFill/>
          </a:ln>
        </p:spPr>
        <p:txBody>
          <a:bodyPr lIns="91080" tIns="45360" rIns="91080" bIns="45360" numCol="1" spcCol="0" anchor="b">
            <a:noAutofit/>
          </a:bodyPr>
          <a:lstStyle/>
          <a:p>
            <a:pPr indent="0">
              <a:lnSpc>
                <a:spcPct val="100000"/>
              </a:lnSpc>
              <a:spcBef>
                <a:spcPts val="479"/>
              </a:spcBef>
              <a:buNone/>
              <a:tabLst>
                <a:tab pos="0" algn="l"/>
              </a:tabLst>
            </a:pPr>
            <a:r>
              <a:rPr lang="pl-PL" sz="2400" b="1" u="none" strike="noStrike">
                <a:solidFill>
                  <a:schemeClr val="dk1"/>
                </a:solidFill>
                <a:uFillTx/>
                <a:latin typeface="Times New Roman"/>
              </a:rPr>
              <a:t>Kliknij, aby edytować style wzorca tekstu</a:t>
            </a:r>
            <a:endParaRPr lang="pl-PL" sz="2400" b="0" u="none" strike="noStrike">
              <a:solidFill>
                <a:schemeClr val="dk1"/>
              </a:solidFill>
              <a:uFillTx/>
              <a:latin typeface="Times New Roman"/>
            </a:endParaRPr>
          </a:p>
        </p:txBody>
      </p:sp>
      <p:sp>
        <p:nvSpPr>
          <p:cNvPr id="40" name="PlaceHolder 3"/>
          <p:cNvSpPr>
            <a:spLocks noGrp="1"/>
          </p:cNvSpPr>
          <p:nvPr>
            <p:ph type="body"/>
          </p:nvPr>
        </p:nvSpPr>
        <p:spPr>
          <a:xfrm>
            <a:off x="457200" y="2174760"/>
            <a:ext cx="4039920" cy="3951000"/>
          </a:xfrm>
          <a:prstGeom prst="rect">
            <a:avLst/>
          </a:prstGeom>
          <a:noFill/>
          <a:ln w="0">
            <a:noFill/>
          </a:ln>
        </p:spPr>
        <p:txBody>
          <a:bodyPr lIns="91080" tIns="45360" rIns="91080" bIns="45360" numCol="1" spcCol="0" anchor="t">
            <a:noAutofit/>
          </a:bodyPr>
          <a:lstStyle/>
          <a:p>
            <a:pPr marL="341280" indent="-341280">
              <a:lnSpc>
                <a:spcPct val="100000"/>
              </a:lnSpc>
              <a:spcBef>
                <a:spcPts val="479"/>
              </a:spcBef>
              <a:buClr>
                <a:srgbClr val="000000"/>
              </a:buClr>
              <a:buFont typeface="Symbol" charset="2"/>
              <a:buChar char=""/>
            </a:pPr>
            <a:r>
              <a:rPr lang="pl-PL" sz="2400" b="0" u="none" strike="noStrike">
                <a:solidFill>
                  <a:schemeClr val="dk1"/>
                </a:solidFill>
                <a:uFillTx/>
                <a:latin typeface="Times New Roman"/>
              </a:rPr>
              <a:t>Kliknij, aby edytować style wzorca tekstu</a:t>
            </a:r>
          </a:p>
          <a:p>
            <a:pPr marL="739440" lvl="1" indent="-284400">
              <a:lnSpc>
                <a:spcPct val="100000"/>
              </a:lnSpc>
              <a:spcBef>
                <a:spcPts val="400"/>
              </a:spcBef>
              <a:buClr>
                <a:srgbClr val="000000"/>
              </a:buClr>
              <a:buFont typeface="Symbol" charset="2"/>
              <a:buChar char=""/>
            </a:pPr>
            <a:r>
              <a:rPr lang="pl-PL" sz="2000" b="0" u="none" strike="noStrike">
                <a:solidFill>
                  <a:schemeClr val="dk1"/>
                </a:solidFill>
                <a:uFillTx/>
                <a:latin typeface="Times New Roman"/>
              </a:rPr>
              <a:t>Drugi poziom</a:t>
            </a:r>
          </a:p>
          <a:p>
            <a:pPr marL="1137960" lvl="2" indent="-227520">
              <a:lnSpc>
                <a:spcPct val="100000"/>
              </a:lnSpc>
              <a:spcBef>
                <a:spcPts val="360"/>
              </a:spcBef>
              <a:buClr>
                <a:srgbClr val="000000"/>
              </a:buClr>
              <a:buFont typeface="Symbol" charset="2"/>
              <a:buChar char=""/>
            </a:pPr>
            <a:r>
              <a:rPr lang="pl-PL" sz="1800" b="0" u="none" strike="noStrike">
                <a:solidFill>
                  <a:schemeClr val="dk1"/>
                </a:solidFill>
                <a:uFillTx/>
                <a:latin typeface="Times New Roman"/>
              </a:rPr>
              <a:t>Trzeci poziom</a:t>
            </a:r>
          </a:p>
          <a:p>
            <a:pPr marL="1593000" lvl="3" indent="-227520">
              <a:lnSpc>
                <a:spcPct val="100000"/>
              </a:lnSpc>
              <a:spcBef>
                <a:spcPts val="320"/>
              </a:spcBef>
              <a:buClr>
                <a:srgbClr val="000000"/>
              </a:buClr>
              <a:buFont typeface="Symbol" charset="2"/>
              <a:buChar char=""/>
            </a:pPr>
            <a:r>
              <a:rPr lang="pl-PL" sz="1600" b="0" u="none" strike="noStrike">
                <a:solidFill>
                  <a:schemeClr val="dk1"/>
                </a:solidFill>
                <a:uFillTx/>
                <a:latin typeface="Times New Roman"/>
              </a:rPr>
              <a:t>Czwarty poziom</a:t>
            </a:r>
          </a:p>
          <a:p>
            <a:pPr marL="2048040" lvl="4" indent="-227520">
              <a:lnSpc>
                <a:spcPct val="100000"/>
              </a:lnSpc>
              <a:spcBef>
                <a:spcPts val="320"/>
              </a:spcBef>
              <a:buClr>
                <a:srgbClr val="000000"/>
              </a:buClr>
              <a:buFont typeface="OpenSymbol"/>
              <a:buChar char="»"/>
            </a:pPr>
            <a:r>
              <a:rPr lang="pl-PL" sz="1600" b="0" u="none" strike="noStrike">
                <a:solidFill>
                  <a:schemeClr val="dk1"/>
                </a:solidFill>
                <a:uFillTx/>
                <a:latin typeface="Times New Roman"/>
              </a:rPr>
              <a:t>Piąty poziom</a:t>
            </a:r>
          </a:p>
        </p:txBody>
      </p:sp>
      <p:sp>
        <p:nvSpPr>
          <p:cNvPr id="41" name="PlaceHolder 4"/>
          <p:cNvSpPr>
            <a:spLocks noGrp="1"/>
          </p:cNvSpPr>
          <p:nvPr>
            <p:ph type="body"/>
          </p:nvPr>
        </p:nvSpPr>
        <p:spPr>
          <a:xfrm>
            <a:off x="4645080" y="1535040"/>
            <a:ext cx="4041360" cy="639360"/>
          </a:xfrm>
          <a:prstGeom prst="rect">
            <a:avLst/>
          </a:prstGeom>
          <a:noFill/>
          <a:ln w="0">
            <a:noFill/>
          </a:ln>
        </p:spPr>
        <p:txBody>
          <a:bodyPr lIns="91080" tIns="45360" rIns="91080" bIns="45360" numCol="1" spcCol="0" anchor="b">
            <a:noAutofit/>
          </a:bodyPr>
          <a:lstStyle/>
          <a:p>
            <a:pPr indent="0">
              <a:lnSpc>
                <a:spcPct val="100000"/>
              </a:lnSpc>
              <a:spcBef>
                <a:spcPts val="479"/>
              </a:spcBef>
              <a:buNone/>
              <a:tabLst>
                <a:tab pos="0" algn="l"/>
              </a:tabLst>
            </a:pPr>
            <a:r>
              <a:rPr lang="pl-PL" sz="2400" b="1" u="none" strike="noStrike">
                <a:solidFill>
                  <a:schemeClr val="dk1"/>
                </a:solidFill>
                <a:uFillTx/>
                <a:latin typeface="Times New Roman"/>
              </a:rPr>
              <a:t>Kliknij, aby edytować style wzorca tekstu</a:t>
            </a:r>
            <a:endParaRPr lang="pl-PL" sz="2400" b="0" u="none" strike="noStrike">
              <a:solidFill>
                <a:schemeClr val="dk1"/>
              </a:solidFill>
              <a:uFillTx/>
              <a:latin typeface="Times New Roman"/>
            </a:endParaRPr>
          </a:p>
        </p:txBody>
      </p:sp>
      <p:sp>
        <p:nvSpPr>
          <p:cNvPr id="42" name="PlaceHolder 5"/>
          <p:cNvSpPr>
            <a:spLocks noGrp="1"/>
          </p:cNvSpPr>
          <p:nvPr>
            <p:ph type="body"/>
          </p:nvPr>
        </p:nvSpPr>
        <p:spPr>
          <a:xfrm>
            <a:off x="4645080" y="2174760"/>
            <a:ext cx="4041360" cy="3951000"/>
          </a:xfrm>
          <a:prstGeom prst="rect">
            <a:avLst/>
          </a:prstGeom>
          <a:noFill/>
          <a:ln w="0">
            <a:noFill/>
          </a:ln>
        </p:spPr>
        <p:txBody>
          <a:bodyPr lIns="91080" tIns="45360" rIns="91080" bIns="45360" numCol="1" spcCol="0" anchor="t">
            <a:noAutofit/>
          </a:bodyPr>
          <a:lstStyle/>
          <a:p>
            <a:pPr marL="341280" indent="-341280">
              <a:lnSpc>
                <a:spcPct val="100000"/>
              </a:lnSpc>
              <a:spcBef>
                <a:spcPts val="479"/>
              </a:spcBef>
              <a:buClr>
                <a:srgbClr val="000000"/>
              </a:buClr>
              <a:buFont typeface="Symbol" charset="2"/>
              <a:buChar char=""/>
            </a:pPr>
            <a:r>
              <a:rPr lang="pl-PL" sz="2400" b="0" u="none" strike="noStrike">
                <a:solidFill>
                  <a:schemeClr val="dk1"/>
                </a:solidFill>
                <a:uFillTx/>
                <a:latin typeface="Times New Roman"/>
              </a:rPr>
              <a:t>Kliknij, aby edytować style wzorca tekstu</a:t>
            </a:r>
          </a:p>
          <a:p>
            <a:pPr marL="739440" lvl="1" indent="-284400">
              <a:lnSpc>
                <a:spcPct val="100000"/>
              </a:lnSpc>
              <a:spcBef>
                <a:spcPts val="400"/>
              </a:spcBef>
              <a:buClr>
                <a:srgbClr val="000000"/>
              </a:buClr>
              <a:buFont typeface="Symbol" charset="2"/>
              <a:buChar char=""/>
            </a:pPr>
            <a:r>
              <a:rPr lang="pl-PL" sz="2000" b="0" u="none" strike="noStrike">
                <a:solidFill>
                  <a:schemeClr val="dk1"/>
                </a:solidFill>
                <a:uFillTx/>
                <a:latin typeface="Times New Roman"/>
              </a:rPr>
              <a:t>Drugi poziom</a:t>
            </a:r>
          </a:p>
          <a:p>
            <a:pPr marL="1137960" lvl="2" indent="-227520">
              <a:lnSpc>
                <a:spcPct val="100000"/>
              </a:lnSpc>
              <a:spcBef>
                <a:spcPts val="360"/>
              </a:spcBef>
              <a:buClr>
                <a:srgbClr val="000000"/>
              </a:buClr>
              <a:buFont typeface="Symbol" charset="2"/>
              <a:buChar char=""/>
            </a:pPr>
            <a:r>
              <a:rPr lang="pl-PL" sz="1800" b="0" u="none" strike="noStrike">
                <a:solidFill>
                  <a:schemeClr val="dk1"/>
                </a:solidFill>
                <a:uFillTx/>
                <a:latin typeface="Times New Roman"/>
              </a:rPr>
              <a:t>Trzeci poziom</a:t>
            </a:r>
          </a:p>
          <a:p>
            <a:pPr marL="1593000" lvl="3" indent="-227520">
              <a:lnSpc>
                <a:spcPct val="100000"/>
              </a:lnSpc>
              <a:spcBef>
                <a:spcPts val="320"/>
              </a:spcBef>
              <a:buClr>
                <a:srgbClr val="000000"/>
              </a:buClr>
              <a:buFont typeface="Symbol" charset="2"/>
              <a:buChar char=""/>
            </a:pPr>
            <a:r>
              <a:rPr lang="pl-PL" sz="1600" b="0" u="none" strike="noStrike">
                <a:solidFill>
                  <a:schemeClr val="dk1"/>
                </a:solidFill>
                <a:uFillTx/>
                <a:latin typeface="Times New Roman"/>
              </a:rPr>
              <a:t>Czwarty poziom</a:t>
            </a:r>
          </a:p>
          <a:p>
            <a:pPr marL="2048040" lvl="4" indent="-227520">
              <a:lnSpc>
                <a:spcPct val="100000"/>
              </a:lnSpc>
              <a:spcBef>
                <a:spcPts val="320"/>
              </a:spcBef>
              <a:buClr>
                <a:srgbClr val="000000"/>
              </a:buClr>
              <a:buFont typeface="OpenSymbol"/>
              <a:buChar char="»"/>
            </a:pPr>
            <a:r>
              <a:rPr lang="pl-PL" sz="1600" b="0" u="none" strike="noStrike">
                <a:solidFill>
                  <a:schemeClr val="dk1"/>
                </a:solidFill>
                <a:uFillTx/>
                <a:latin typeface="Times New Roman"/>
              </a:rPr>
              <a:t>Piąty poziom</a:t>
            </a:r>
          </a:p>
        </p:txBody>
      </p:sp>
      <p:sp>
        <p:nvSpPr>
          <p:cNvPr id="43" name="PlaceHolder 6"/>
          <p:cNvSpPr>
            <a:spLocks noGrp="1"/>
          </p:cNvSpPr>
          <p:nvPr>
            <p:ph type="dt" idx="19"/>
          </p:nvPr>
        </p:nvSpPr>
        <p:spPr>
          <a:xfrm>
            <a:off x="685800" y="6248520"/>
            <a:ext cx="1904760" cy="456840"/>
          </a:xfrm>
          <a:prstGeom prst="rect">
            <a:avLst/>
          </a:prstGeom>
          <a:noFill/>
          <a:ln w="9360">
            <a:noFill/>
          </a:ln>
        </p:spPr>
        <p:txBody>
          <a:bodyPr lIns="91080" tIns="45360" rIns="91080" bIns="45360" numCol="1" spcCol="0" anchor="t">
            <a:noAutofit/>
          </a:bodyPr>
          <a:lstStyle>
            <a:lvl1pPr indent="0">
              <a:buNone/>
              <a:defRPr lang="pl-PL" sz="1400" b="0" u="none" strike="noStrike">
                <a:solidFill>
                  <a:srgbClr val="000000"/>
                </a:solidFill>
                <a:uFillTx/>
                <a:latin typeface="Times New Roman"/>
              </a:defRPr>
            </a:lvl1pPr>
          </a:lstStyle>
          <a:p>
            <a:pPr indent="0">
              <a:buNone/>
            </a:pPr>
            <a:r>
              <a:rPr lang="pl-PL" sz="1400" b="0" u="none" strike="noStrike">
                <a:solidFill>
                  <a:srgbClr val="000000"/>
                </a:solidFill>
                <a:uFillTx/>
                <a:latin typeface="Times New Roman"/>
              </a:rPr>
              <a:t>&lt;data/godzina&gt;</a:t>
            </a:r>
          </a:p>
        </p:txBody>
      </p:sp>
      <p:sp>
        <p:nvSpPr>
          <p:cNvPr id="44" name="PlaceHolder 7"/>
          <p:cNvSpPr>
            <a:spLocks noGrp="1"/>
          </p:cNvSpPr>
          <p:nvPr>
            <p:ph type="ftr" idx="20"/>
          </p:nvPr>
        </p:nvSpPr>
        <p:spPr>
          <a:xfrm>
            <a:off x="3124080" y="6248520"/>
            <a:ext cx="2895120" cy="456840"/>
          </a:xfrm>
          <a:prstGeom prst="rect">
            <a:avLst/>
          </a:prstGeom>
          <a:noFill/>
          <a:ln w="9360">
            <a:noFill/>
          </a:ln>
        </p:spPr>
        <p:txBody>
          <a:bodyPr lIns="91080" tIns="45360" rIns="91080" bIns="45360" numCol="1" spcCol="0" anchor="t">
            <a:noAutofit/>
          </a:bodyPr>
          <a:lstStyle>
            <a:lvl1pPr indent="0" algn="ctr">
              <a:buNone/>
              <a:defRPr lang="pl-PL" sz="1400" b="0" u="none" strike="noStrike">
                <a:solidFill>
                  <a:srgbClr val="000000"/>
                </a:solidFill>
                <a:uFillTx/>
                <a:latin typeface="Times New Roman"/>
              </a:defRPr>
            </a:lvl1pPr>
          </a:lstStyle>
          <a:p>
            <a:pPr indent="0" algn="ctr">
              <a:buNone/>
            </a:pPr>
            <a:r>
              <a:rPr lang="pl-PL" sz="1400" b="0" u="none" strike="noStrike">
                <a:solidFill>
                  <a:srgbClr val="000000"/>
                </a:solidFill>
                <a:uFillTx/>
                <a:latin typeface="Times New Roman"/>
              </a:rPr>
              <a:t>&lt;stopka&gt;</a:t>
            </a:r>
          </a:p>
        </p:txBody>
      </p:sp>
      <p:sp>
        <p:nvSpPr>
          <p:cNvPr id="45" name="PlaceHolder 8"/>
          <p:cNvSpPr>
            <a:spLocks noGrp="1"/>
          </p:cNvSpPr>
          <p:nvPr>
            <p:ph type="sldNum" idx="21"/>
          </p:nvPr>
        </p:nvSpPr>
        <p:spPr>
          <a:xfrm>
            <a:off x="6553080" y="6248520"/>
            <a:ext cx="1904760" cy="456840"/>
          </a:xfrm>
          <a:prstGeom prst="rect">
            <a:avLst/>
          </a:prstGeom>
          <a:noFill/>
          <a:ln w="9360">
            <a:noFill/>
          </a:ln>
        </p:spPr>
        <p:txBody>
          <a:bodyPr lIns="91080" tIns="45360" rIns="91080" bIns="45360" numCol="1" spcCol="0" anchor="t">
            <a:noAutofit/>
          </a:bodyPr>
          <a:lstStyle>
            <a:lvl1pPr indent="0" algn="r">
              <a:lnSpc>
                <a:spcPct val="100000"/>
              </a:lnSpc>
              <a:buNone/>
              <a:defRPr lang="pl-PL" sz="1400" b="0" u="none" strike="noStrike">
                <a:solidFill>
                  <a:schemeClr val="dk1"/>
                </a:solidFill>
                <a:uFillTx/>
                <a:latin typeface="Times New Roman"/>
              </a:defRPr>
            </a:lvl1pPr>
          </a:lstStyle>
          <a:p>
            <a:pPr indent="0" algn="r">
              <a:lnSpc>
                <a:spcPct val="100000"/>
              </a:lnSpc>
              <a:buNone/>
            </a:pPr>
            <a:fld id="{58E12857-BE26-4CE5-838D-666CE7055EAE}" type="slidenum">
              <a:rPr lang="pl-PL" sz="1400" b="0" u="none" strike="noStrike">
                <a:solidFill>
                  <a:schemeClr val="dk1"/>
                </a:solidFill>
                <a:uFillTx/>
                <a:latin typeface="Times New Roman"/>
              </a:rPr>
              <a:t>‹#›</a:t>
            </a:fld>
            <a:endParaRPr lang="pl-PL" sz="1400" b="0" u="none" strike="noStrik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661" r:id="rId1"/>
  </p:sldLayoutIdLst>
  <p:txStyles>
    <p:titleStyle/>
    <p:bodyStyle/>
    <p:otherStyle/>
  </p:txStyles>
</p:sldMaster>
</file>

<file path=ppt/slideMasters/slideMaster70.xml><?xml version="1.0" encoding="utf-8"?>
<p:sldMaster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428" name="PlaceHolder 1"/>
          <p:cNvSpPr>
            <a:spLocks noGrp="1"/>
          </p:cNvSpPr>
          <p:nvPr>
            <p:ph type="title"/>
          </p:nvPr>
        </p:nvSpPr>
        <p:spPr>
          <a:xfrm>
            <a:off x="722160" y="4407120"/>
            <a:ext cx="7772040" cy="1361880"/>
          </a:xfrm>
          <a:prstGeom prst="rect">
            <a:avLst/>
          </a:prstGeom>
          <a:noFill/>
          <a:ln w="0">
            <a:noFill/>
          </a:ln>
        </p:spPr>
        <p:txBody>
          <a:bodyPr lIns="90720" tIns="45360" rIns="90720" bIns="45360" numCol="1" spcCol="0" anchor="t">
            <a:noAutofit/>
          </a:bodyPr>
          <a:lstStyle/>
          <a:p>
            <a:pPr indent="0">
              <a:lnSpc>
                <a:spcPct val="100000"/>
              </a:lnSpc>
              <a:buNone/>
            </a:pPr>
            <a:r>
              <a:rPr lang="pl-PL" sz="4000" b="1" u="none" strike="noStrike" cap="all">
                <a:solidFill>
                  <a:schemeClr val="dk2"/>
                </a:solidFill>
                <a:uFillTx/>
                <a:latin typeface="Times New Roman"/>
              </a:rPr>
              <a:t>Kliknij, aby edytować styl</a:t>
            </a:r>
            <a:endParaRPr lang="pl-PL" sz="4000" b="0" u="none" strike="noStrike">
              <a:solidFill>
                <a:schemeClr val="dk1"/>
              </a:solidFill>
              <a:uFillTx/>
              <a:latin typeface="Times New Roman"/>
            </a:endParaRPr>
          </a:p>
        </p:txBody>
      </p:sp>
      <p:sp>
        <p:nvSpPr>
          <p:cNvPr id="429" name="PlaceHolder 2"/>
          <p:cNvSpPr>
            <a:spLocks noGrp="1"/>
          </p:cNvSpPr>
          <p:nvPr>
            <p:ph type="body"/>
          </p:nvPr>
        </p:nvSpPr>
        <p:spPr>
          <a:xfrm>
            <a:off x="722160" y="2906640"/>
            <a:ext cx="7772040" cy="1499760"/>
          </a:xfrm>
          <a:prstGeom prst="rect">
            <a:avLst/>
          </a:prstGeom>
          <a:noFill/>
          <a:ln w="0">
            <a:noFill/>
          </a:ln>
        </p:spPr>
        <p:txBody>
          <a:bodyPr lIns="90720" tIns="45360" rIns="90720" bIns="45360" numCol="1" spcCol="0" anchor="b">
            <a:noAutofit/>
          </a:bodyPr>
          <a:lstStyle/>
          <a:p>
            <a:pPr indent="0">
              <a:lnSpc>
                <a:spcPct val="100000"/>
              </a:lnSpc>
              <a:spcBef>
                <a:spcPts val="400"/>
              </a:spcBef>
              <a:buNone/>
              <a:tabLst>
                <a:tab pos="0" algn="l"/>
              </a:tabLst>
            </a:pPr>
            <a:r>
              <a:rPr lang="pl-PL" sz="2000" b="0" u="none" strike="noStrike">
                <a:solidFill>
                  <a:schemeClr val="dk1"/>
                </a:solidFill>
                <a:uFillTx/>
                <a:latin typeface="Times New Roman"/>
              </a:rPr>
              <a:t>Kliknij, aby edytować style wzorca tekstu</a:t>
            </a:r>
          </a:p>
        </p:txBody>
      </p:sp>
      <p:sp>
        <p:nvSpPr>
          <p:cNvPr id="430" name="PlaceHolder 3"/>
          <p:cNvSpPr>
            <a:spLocks noGrp="1"/>
          </p:cNvSpPr>
          <p:nvPr>
            <p:ph type="dt" idx="217"/>
          </p:nvPr>
        </p:nvSpPr>
        <p:spPr>
          <a:xfrm>
            <a:off x="685800" y="6248520"/>
            <a:ext cx="1904760" cy="456840"/>
          </a:xfrm>
          <a:prstGeom prst="rect">
            <a:avLst/>
          </a:prstGeom>
          <a:noFill/>
          <a:ln w="0">
            <a:noFill/>
          </a:ln>
        </p:spPr>
        <p:txBody>
          <a:bodyPr lIns="90720" tIns="45360" rIns="90720" bIns="45360" numCol="1" spcCol="0" anchor="t">
            <a:noAutofit/>
          </a:bodyPr>
          <a:lstStyle>
            <a:lvl1pPr indent="0">
              <a:buNone/>
              <a:defRPr lang="pl-PL" sz="1400" b="0" u="none" strike="noStrike">
                <a:solidFill>
                  <a:srgbClr val="000000"/>
                </a:solidFill>
                <a:uFillTx/>
                <a:latin typeface="Times New Roman"/>
              </a:defRPr>
            </a:lvl1pPr>
          </a:lstStyle>
          <a:p>
            <a:pPr indent="0">
              <a:buNone/>
            </a:pPr>
            <a:r>
              <a:rPr lang="pl-PL" sz="1400" b="0" u="none" strike="noStrike">
                <a:solidFill>
                  <a:srgbClr val="000000"/>
                </a:solidFill>
                <a:uFillTx/>
                <a:latin typeface="Times New Roman"/>
              </a:rPr>
              <a:t>&lt;data/godzina&gt;</a:t>
            </a:r>
          </a:p>
        </p:txBody>
      </p:sp>
      <p:sp>
        <p:nvSpPr>
          <p:cNvPr id="431" name="PlaceHolder 4"/>
          <p:cNvSpPr>
            <a:spLocks noGrp="1"/>
          </p:cNvSpPr>
          <p:nvPr>
            <p:ph type="ftr" idx="218"/>
          </p:nvPr>
        </p:nvSpPr>
        <p:spPr>
          <a:xfrm>
            <a:off x="3124080" y="6248520"/>
            <a:ext cx="2895120" cy="456840"/>
          </a:xfrm>
          <a:prstGeom prst="rect">
            <a:avLst/>
          </a:prstGeom>
          <a:noFill/>
          <a:ln w="0">
            <a:noFill/>
          </a:ln>
        </p:spPr>
        <p:txBody>
          <a:bodyPr lIns="90720" tIns="45360" rIns="90720" bIns="45360" numCol="1" spcCol="0" anchor="t">
            <a:noAutofit/>
          </a:bodyPr>
          <a:lstStyle>
            <a:lvl1pPr indent="0" algn="ctr">
              <a:buNone/>
              <a:defRPr lang="pl-PL" sz="1400" b="0" u="none" strike="noStrike">
                <a:solidFill>
                  <a:srgbClr val="000000"/>
                </a:solidFill>
                <a:uFillTx/>
                <a:latin typeface="Times New Roman"/>
              </a:defRPr>
            </a:lvl1pPr>
          </a:lstStyle>
          <a:p>
            <a:pPr indent="0" algn="ctr">
              <a:buNone/>
            </a:pPr>
            <a:r>
              <a:rPr lang="pl-PL" sz="1400" b="0" u="none" strike="noStrike">
                <a:solidFill>
                  <a:srgbClr val="000000"/>
                </a:solidFill>
                <a:uFillTx/>
                <a:latin typeface="Times New Roman"/>
              </a:rPr>
              <a:t>&lt;stopka&gt;</a:t>
            </a:r>
          </a:p>
        </p:txBody>
      </p:sp>
      <p:sp>
        <p:nvSpPr>
          <p:cNvPr id="432" name="PlaceHolder 5"/>
          <p:cNvSpPr>
            <a:spLocks noGrp="1"/>
          </p:cNvSpPr>
          <p:nvPr>
            <p:ph type="sldNum" idx="219"/>
          </p:nvPr>
        </p:nvSpPr>
        <p:spPr>
          <a:xfrm>
            <a:off x="6553080" y="6248520"/>
            <a:ext cx="1904760" cy="456840"/>
          </a:xfrm>
          <a:prstGeom prst="rect">
            <a:avLst/>
          </a:prstGeom>
          <a:noFill/>
          <a:ln w="0">
            <a:noFill/>
          </a:ln>
        </p:spPr>
        <p:txBody>
          <a:bodyPr lIns="90720" tIns="45360" rIns="90720" bIns="45360" numCol="1" spcCol="0" anchor="t">
            <a:noAutofit/>
          </a:bodyPr>
          <a:lstStyle>
            <a:lvl1pPr indent="0" algn="r">
              <a:lnSpc>
                <a:spcPct val="100000"/>
              </a:lnSpc>
              <a:buNone/>
              <a:defRPr lang="pl-PL" sz="1400" b="1" u="none" strike="noStrike">
                <a:solidFill>
                  <a:srgbClr val="000000"/>
                </a:solidFill>
                <a:uFillTx/>
                <a:latin typeface="Times New Roman"/>
              </a:defRPr>
            </a:lvl1pPr>
          </a:lstStyle>
          <a:p>
            <a:pPr indent="0" algn="r">
              <a:lnSpc>
                <a:spcPct val="100000"/>
              </a:lnSpc>
              <a:buNone/>
            </a:pPr>
            <a:fld id="{99C59E20-E53D-4B12-BDDB-50FCEDC330C3}" type="slidenum">
              <a:rPr lang="pl-PL" sz="1400" b="1" u="none" strike="noStrike">
                <a:solidFill>
                  <a:srgbClr val="000000"/>
                </a:solidFill>
                <a:uFillTx/>
                <a:latin typeface="Times New Roman"/>
              </a:rPr>
              <a:t>‹#›</a:t>
            </a:fld>
            <a:endParaRPr lang="pl-PL" sz="1400" b="0" u="none" strike="noStrik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793" r:id="rId1"/>
  </p:sldLayoutIdLst>
  <p:txStyles>
    <p:titleStyle/>
    <p:bodyStyle/>
    <p:otherStyle/>
  </p:txStyles>
</p:sldMaster>
</file>

<file path=ppt/slideMasters/slideMaster71.xml><?xml version="1.0" encoding="utf-8"?>
<p:sldMaster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433" name="PlaceHolder 1"/>
          <p:cNvSpPr>
            <a:spLocks noGrp="1"/>
          </p:cNvSpPr>
          <p:nvPr>
            <p:ph type="title"/>
          </p:nvPr>
        </p:nvSpPr>
        <p:spPr>
          <a:xfrm>
            <a:off x="685800" y="609480"/>
            <a:ext cx="7772040" cy="1142640"/>
          </a:xfrm>
          <a:prstGeom prst="rect">
            <a:avLst/>
          </a:prstGeom>
          <a:noFill/>
          <a:ln w="0">
            <a:noFill/>
          </a:ln>
        </p:spPr>
        <p:txBody>
          <a:bodyPr lIns="90720" tIns="45360" rIns="90720" bIns="45360" numCol="1" spcCol="0" anchor="ctr">
            <a:noAutofit/>
          </a:bodyPr>
          <a:lstStyle/>
          <a:p>
            <a:pPr indent="0" algn="ctr">
              <a:lnSpc>
                <a:spcPct val="100000"/>
              </a:lnSpc>
              <a:buNone/>
            </a:pPr>
            <a:r>
              <a:rPr lang="pl-PL" sz="4400" b="0" u="none" strike="noStrike">
                <a:solidFill>
                  <a:schemeClr val="dk2"/>
                </a:solidFill>
                <a:uFillTx/>
                <a:latin typeface="Times New Roman"/>
              </a:rPr>
              <a:t>Kliknij, aby edytować styl</a:t>
            </a:r>
            <a:endParaRPr lang="pl-PL" sz="4400" b="0" u="none" strike="noStrike">
              <a:solidFill>
                <a:schemeClr val="dk1"/>
              </a:solidFill>
              <a:uFillTx/>
              <a:latin typeface="Times New Roman"/>
            </a:endParaRPr>
          </a:p>
        </p:txBody>
      </p:sp>
      <p:sp>
        <p:nvSpPr>
          <p:cNvPr id="434" name="PlaceHolder 2"/>
          <p:cNvSpPr>
            <a:spLocks noGrp="1"/>
          </p:cNvSpPr>
          <p:nvPr>
            <p:ph type="body"/>
          </p:nvPr>
        </p:nvSpPr>
        <p:spPr>
          <a:xfrm>
            <a:off x="685800" y="1981080"/>
            <a:ext cx="3809520" cy="4114440"/>
          </a:xfrm>
          <a:prstGeom prst="rect">
            <a:avLst/>
          </a:prstGeom>
          <a:noFill/>
          <a:ln w="0">
            <a:noFill/>
          </a:ln>
        </p:spPr>
        <p:txBody>
          <a:bodyPr lIns="90720" tIns="45360" rIns="90720" bIns="45360" numCol="1" spcCol="0" anchor="t">
            <a:noAutofit/>
          </a:bodyPr>
          <a:lstStyle/>
          <a:p>
            <a:pPr marL="340200" indent="-340200">
              <a:lnSpc>
                <a:spcPct val="100000"/>
              </a:lnSpc>
              <a:spcBef>
                <a:spcPts val="561"/>
              </a:spcBef>
              <a:buClr>
                <a:srgbClr val="000000"/>
              </a:buClr>
              <a:buFont typeface="Symbol" charset="2"/>
              <a:buChar char=""/>
            </a:pPr>
            <a:r>
              <a:rPr lang="pl-PL" sz="2800" b="0" u="none" strike="noStrike">
                <a:solidFill>
                  <a:schemeClr val="dk1"/>
                </a:solidFill>
                <a:uFillTx/>
                <a:latin typeface="Times New Roman"/>
              </a:rPr>
              <a:t>Kliknij, aby edytować style wzorca tekstu</a:t>
            </a:r>
          </a:p>
          <a:p>
            <a:pPr marL="736920" lvl="1" indent="-283320">
              <a:lnSpc>
                <a:spcPct val="100000"/>
              </a:lnSpc>
              <a:spcBef>
                <a:spcPts val="479"/>
              </a:spcBef>
              <a:buClr>
                <a:srgbClr val="000000"/>
              </a:buClr>
              <a:buFont typeface="Symbol" charset="2"/>
              <a:buChar char=""/>
            </a:pPr>
            <a:r>
              <a:rPr lang="pl-PL" sz="2400" b="0" u="none" strike="noStrike">
                <a:solidFill>
                  <a:schemeClr val="dk1"/>
                </a:solidFill>
                <a:uFillTx/>
                <a:latin typeface="Times New Roman"/>
              </a:rPr>
              <a:t>Drugi poziom</a:t>
            </a:r>
          </a:p>
          <a:p>
            <a:pPr marL="1134000" lvl="2" indent="-226800">
              <a:lnSpc>
                <a:spcPct val="100000"/>
              </a:lnSpc>
              <a:spcBef>
                <a:spcPts val="400"/>
              </a:spcBef>
              <a:buClr>
                <a:srgbClr val="000000"/>
              </a:buClr>
              <a:buFont typeface="Symbol" charset="2"/>
              <a:buChar char=""/>
            </a:pPr>
            <a:r>
              <a:rPr lang="pl-PL" sz="2000" b="0" u="none" strike="noStrike">
                <a:solidFill>
                  <a:schemeClr val="dk1"/>
                </a:solidFill>
                <a:uFillTx/>
                <a:latin typeface="Times New Roman"/>
              </a:rPr>
              <a:t>Trzeci poziom</a:t>
            </a:r>
          </a:p>
          <a:p>
            <a:pPr marL="1587240" lvl="3" indent="-226800">
              <a:lnSpc>
                <a:spcPct val="100000"/>
              </a:lnSpc>
              <a:spcBef>
                <a:spcPts val="360"/>
              </a:spcBef>
              <a:buClr>
                <a:srgbClr val="000000"/>
              </a:buClr>
              <a:buFont typeface="Symbol" charset="2"/>
              <a:buChar char=""/>
            </a:pPr>
            <a:r>
              <a:rPr lang="pl-PL" sz="1800" b="0" u="none" strike="noStrike">
                <a:solidFill>
                  <a:schemeClr val="dk1"/>
                </a:solidFill>
                <a:uFillTx/>
                <a:latin typeface="Times New Roman"/>
              </a:rPr>
              <a:t>Czwarty poziom</a:t>
            </a:r>
          </a:p>
          <a:p>
            <a:pPr marL="2040840" lvl="4" indent="-226800">
              <a:lnSpc>
                <a:spcPct val="100000"/>
              </a:lnSpc>
              <a:spcBef>
                <a:spcPts val="360"/>
              </a:spcBef>
              <a:buClr>
                <a:srgbClr val="000000"/>
              </a:buClr>
              <a:buFont typeface="OpenSymbol"/>
              <a:buChar char="»"/>
            </a:pPr>
            <a:r>
              <a:rPr lang="pl-PL" sz="1800" b="0" u="none" strike="noStrike">
                <a:solidFill>
                  <a:schemeClr val="dk1"/>
                </a:solidFill>
                <a:uFillTx/>
                <a:latin typeface="Times New Roman"/>
              </a:rPr>
              <a:t>Piąty poziom</a:t>
            </a:r>
          </a:p>
        </p:txBody>
      </p:sp>
      <p:sp>
        <p:nvSpPr>
          <p:cNvPr id="435" name="PlaceHolder 3"/>
          <p:cNvSpPr>
            <a:spLocks noGrp="1"/>
          </p:cNvSpPr>
          <p:nvPr>
            <p:ph type="body"/>
          </p:nvPr>
        </p:nvSpPr>
        <p:spPr>
          <a:xfrm>
            <a:off x="4648320" y="1981080"/>
            <a:ext cx="3809520" cy="4114440"/>
          </a:xfrm>
          <a:prstGeom prst="rect">
            <a:avLst/>
          </a:prstGeom>
          <a:noFill/>
          <a:ln w="0">
            <a:noFill/>
          </a:ln>
        </p:spPr>
        <p:txBody>
          <a:bodyPr lIns="90720" tIns="45360" rIns="90720" bIns="45360" numCol="1" spcCol="0" anchor="t">
            <a:noAutofit/>
          </a:bodyPr>
          <a:lstStyle/>
          <a:p>
            <a:pPr marL="340200" indent="-340200">
              <a:lnSpc>
                <a:spcPct val="100000"/>
              </a:lnSpc>
              <a:spcBef>
                <a:spcPts val="561"/>
              </a:spcBef>
              <a:buClr>
                <a:srgbClr val="000000"/>
              </a:buClr>
              <a:buFont typeface="Symbol" charset="2"/>
              <a:buChar char=""/>
            </a:pPr>
            <a:r>
              <a:rPr lang="pl-PL" sz="2800" b="0" u="none" strike="noStrike">
                <a:solidFill>
                  <a:schemeClr val="dk1"/>
                </a:solidFill>
                <a:uFillTx/>
                <a:latin typeface="Times New Roman"/>
              </a:rPr>
              <a:t>Kliknij, aby edytować style wzorca tekstu</a:t>
            </a:r>
          </a:p>
          <a:p>
            <a:pPr marL="736920" lvl="1" indent="-283320">
              <a:lnSpc>
                <a:spcPct val="100000"/>
              </a:lnSpc>
              <a:spcBef>
                <a:spcPts val="479"/>
              </a:spcBef>
              <a:buClr>
                <a:srgbClr val="000000"/>
              </a:buClr>
              <a:buFont typeface="Symbol" charset="2"/>
              <a:buChar char=""/>
            </a:pPr>
            <a:r>
              <a:rPr lang="pl-PL" sz="2400" b="0" u="none" strike="noStrike">
                <a:solidFill>
                  <a:schemeClr val="dk1"/>
                </a:solidFill>
                <a:uFillTx/>
                <a:latin typeface="Times New Roman"/>
              </a:rPr>
              <a:t>Drugi poziom</a:t>
            </a:r>
          </a:p>
          <a:p>
            <a:pPr marL="1134000" lvl="2" indent="-226800">
              <a:lnSpc>
                <a:spcPct val="100000"/>
              </a:lnSpc>
              <a:spcBef>
                <a:spcPts val="400"/>
              </a:spcBef>
              <a:buClr>
                <a:srgbClr val="000000"/>
              </a:buClr>
              <a:buFont typeface="Symbol" charset="2"/>
              <a:buChar char=""/>
            </a:pPr>
            <a:r>
              <a:rPr lang="pl-PL" sz="2000" b="0" u="none" strike="noStrike">
                <a:solidFill>
                  <a:schemeClr val="dk1"/>
                </a:solidFill>
                <a:uFillTx/>
                <a:latin typeface="Times New Roman"/>
              </a:rPr>
              <a:t>Trzeci poziom</a:t>
            </a:r>
          </a:p>
          <a:p>
            <a:pPr marL="1587240" lvl="3" indent="-226800">
              <a:lnSpc>
                <a:spcPct val="100000"/>
              </a:lnSpc>
              <a:spcBef>
                <a:spcPts val="360"/>
              </a:spcBef>
              <a:buClr>
                <a:srgbClr val="000000"/>
              </a:buClr>
              <a:buFont typeface="Symbol" charset="2"/>
              <a:buChar char=""/>
            </a:pPr>
            <a:r>
              <a:rPr lang="pl-PL" sz="1800" b="0" u="none" strike="noStrike">
                <a:solidFill>
                  <a:schemeClr val="dk1"/>
                </a:solidFill>
                <a:uFillTx/>
                <a:latin typeface="Times New Roman"/>
              </a:rPr>
              <a:t>Czwarty poziom</a:t>
            </a:r>
          </a:p>
          <a:p>
            <a:pPr marL="2040840" lvl="4" indent="-226800">
              <a:lnSpc>
                <a:spcPct val="100000"/>
              </a:lnSpc>
              <a:spcBef>
                <a:spcPts val="360"/>
              </a:spcBef>
              <a:buClr>
                <a:srgbClr val="000000"/>
              </a:buClr>
              <a:buFont typeface="OpenSymbol"/>
              <a:buChar char="»"/>
            </a:pPr>
            <a:r>
              <a:rPr lang="pl-PL" sz="1800" b="0" u="none" strike="noStrike">
                <a:solidFill>
                  <a:schemeClr val="dk1"/>
                </a:solidFill>
                <a:uFillTx/>
                <a:latin typeface="Times New Roman"/>
              </a:rPr>
              <a:t>Piąty poziom</a:t>
            </a:r>
          </a:p>
        </p:txBody>
      </p:sp>
      <p:sp>
        <p:nvSpPr>
          <p:cNvPr id="436" name="PlaceHolder 4"/>
          <p:cNvSpPr>
            <a:spLocks noGrp="1"/>
          </p:cNvSpPr>
          <p:nvPr>
            <p:ph type="dt" idx="220"/>
          </p:nvPr>
        </p:nvSpPr>
        <p:spPr>
          <a:xfrm>
            <a:off x="685800" y="6248520"/>
            <a:ext cx="1904760" cy="456840"/>
          </a:xfrm>
          <a:prstGeom prst="rect">
            <a:avLst/>
          </a:prstGeom>
          <a:noFill/>
          <a:ln w="0">
            <a:noFill/>
          </a:ln>
        </p:spPr>
        <p:txBody>
          <a:bodyPr lIns="90720" tIns="45360" rIns="90720" bIns="45360" numCol="1" spcCol="0" anchor="t">
            <a:noAutofit/>
          </a:bodyPr>
          <a:lstStyle>
            <a:lvl1pPr indent="0">
              <a:buNone/>
              <a:defRPr lang="pl-PL" sz="1400" b="0" u="none" strike="noStrike">
                <a:solidFill>
                  <a:srgbClr val="000000"/>
                </a:solidFill>
                <a:uFillTx/>
                <a:latin typeface="Times New Roman"/>
              </a:defRPr>
            </a:lvl1pPr>
          </a:lstStyle>
          <a:p>
            <a:pPr indent="0">
              <a:buNone/>
            </a:pPr>
            <a:r>
              <a:rPr lang="pl-PL" sz="1400" b="0" u="none" strike="noStrike">
                <a:solidFill>
                  <a:srgbClr val="000000"/>
                </a:solidFill>
                <a:uFillTx/>
                <a:latin typeface="Times New Roman"/>
              </a:rPr>
              <a:t>&lt;data/godzina&gt;</a:t>
            </a:r>
          </a:p>
        </p:txBody>
      </p:sp>
      <p:sp>
        <p:nvSpPr>
          <p:cNvPr id="437" name="PlaceHolder 5"/>
          <p:cNvSpPr>
            <a:spLocks noGrp="1"/>
          </p:cNvSpPr>
          <p:nvPr>
            <p:ph type="ftr" idx="221"/>
          </p:nvPr>
        </p:nvSpPr>
        <p:spPr>
          <a:xfrm>
            <a:off x="3124080" y="6248520"/>
            <a:ext cx="2895120" cy="456840"/>
          </a:xfrm>
          <a:prstGeom prst="rect">
            <a:avLst/>
          </a:prstGeom>
          <a:noFill/>
          <a:ln w="0">
            <a:noFill/>
          </a:ln>
        </p:spPr>
        <p:txBody>
          <a:bodyPr lIns="90720" tIns="45360" rIns="90720" bIns="45360" numCol="1" spcCol="0" anchor="t">
            <a:noAutofit/>
          </a:bodyPr>
          <a:lstStyle>
            <a:lvl1pPr indent="0" algn="ctr">
              <a:buNone/>
              <a:defRPr lang="pl-PL" sz="1400" b="0" u="none" strike="noStrike">
                <a:solidFill>
                  <a:srgbClr val="000000"/>
                </a:solidFill>
                <a:uFillTx/>
                <a:latin typeface="Times New Roman"/>
              </a:defRPr>
            </a:lvl1pPr>
          </a:lstStyle>
          <a:p>
            <a:pPr indent="0" algn="ctr">
              <a:buNone/>
            </a:pPr>
            <a:r>
              <a:rPr lang="pl-PL" sz="1400" b="0" u="none" strike="noStrike">
                <a:solidFill>
                  <a:srgbClr val="000000"/>
                </a:solidFill>
                <a:uFillTx/>
                <a:latin typeface="Times New Roman"/>
              </a:rPr>
              <a:t>&lt;stopka&gt;</a:t>
            </a:r>
          </a:p>
        </p:txBody>
      </p:sp>
      <p:sp>
        <p:nvSpPr>
          <p:cNvPr id="438" name="PlaceHolder 6"/>
          <p:cNvSpPr>
            <a:spLocks noGrp="1"/>
          </p:cNvSpPr>
          <p:nvPr>
            <p:ph type="sldNum" idx="222"/>
          </p:nvPr>
        </p:nvSpPr>
        <p:spPr>
          <a:xfrm>
            <a:off x="6553080" y="6248520"/>
            <a:ext cx="1904760" cy="456840"/>
          </a:xfrm>
          <a:prstGeom prst="rect">
            <a:avLst/>
          </a:prstGeom>
          <a:noFill/>
          <a:ln w="0">
            <a:noFill/>
          </a:ln>
        </p:spPr>
        <p:txBody>
          <a:bodyPr lIns="90720" tIns="45360" rIns="90720" bIns="45360" numCol="1" spcCol="0" anchor="t">
            <a:noAutofit/>
          </a:bodyPr>
          <a:lstStyle>
            <a:lvl1pPr indent="0" algn="r">
              <a:lnSpc>
                <a:spcPct val="100000"/>
              </a:lnSpc>
              <a:buNone/>
              <a:defRPr lang="pl-PL" sz="1400" b="1" u="none" strike="noStrike">
                <a:solidFill>
                  <a:srgbClr val="000000"/>
                </a:solidFill>
                <a:uFillTx/>
                <a:latin typeface="Times New Roman"/>
              </a:defRPr>
            </a:lvl1pPr>
          </a:lstStyle>
          <a:p>
            <a:pPr indent="0" algn="r">
              <a:lnSpc>
                <a:spcPct val="100000"/>
              </a:lnSpc>
              <a:buNone/>
            </a:pPr>
            <a:fld id="{9855BB96-487A-4626-AE97-36910435EB41}" type="slidenum">
              <a:rPr lang="pl-PL" sz="1400" b="1" u="none" strike="noStrike">
                <a:solidFill>
                  <a:srgbClr val="000000"/>
                </a:solidFill>
                <a:uFillTx/>
                <a:latin typeface="Times New Roman"/>
              </a:rPr>
              <a:t>‹#›</a:t>
            </a:fld>
            <a:endParaRPr lang="pl-PL" sz="1400" b="0" u="none" strike="noStrik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795" r:id="rId1"/>
  </p:sldLayoutIdLst>
  <p:txStyles>
    <p:titleStyle/>
    <p:bodyStyle/>
    <p:otherStyle/>
  </p:txStyles>
</p:sldMaster>
</file>

<file path=ppt/slideMasters/slideMaster72.xml><?xml version="1.0" encoding="utf-8"?>
<p:sldMaster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442" name="PlaceHolder 1"/>
          <p:cNvSpPr>
            <a:spLocks noGrp="1"/>
          </p:cNvSpPr>
          <p:nvPr>
            <p:ph type="title"/>
          </p:nvPr>
        </p:nvSpPr>
        <p:spPr>
          <a:xfrm>
            <a:off x="457200" y="274680"/>
            <a:ext cx="8229240" cy="1142640"/>
          </a:xfrm>
          <a:prstGeom prst="rect">
            <a:avLst/>
          </a:prstGeom>
          <a:noFill/>
          <a:ln w="0">
            <a:noFill/>
          </a:ln>
        </p:spPr>
        <p:txBody>
          <a:bodyPr lIns="90720" tIns="45360" rIns="90720" bIns="45360" numCol="1" spcCol="0" anchor="ctr">
            <a:noAutofit/>
          </a:bodyPr>
          <a:lstStyle/>
          <a:p>
            <a:pPr indent="0" algn="ctr">
              <a:lnSpc>
                <a:spcPct val="100000"/>
              </a:lnSpc>
              <a:buNone/>
            </a:pPr>
            <a:r>
              <a:rPr lang="pl-PL" sz="4400" b="0" u="none" strike="noStrike">
                <a:solidFill>
                  <a:schemeClr val="dk2"/>
                </a:solidFill>
                <a:uFillTx/>
                <a:latin typeface="Times New Roman"/>
              </a:rPr>
              <a:t>Kliknij, aby edytować styl</a:t>
            </a:r>
            <a:endParaRPr lang="pl-PL" sz="4400" b="0" u="none" strike="noStrike">
              <a:solidFill>
                <a:schemeClr val="dk1"/>
              </a:solidFill>
              <a:uFillTx/>
              <a:latin typeface="Times New Roman"/>
            </a:endParaRPr>
          </a:p>
        </p:txBody>
      </p:sp>
      <p:sp>
        <p:nvSpPr>
          <p:cNvPr id="443" name="PlaceHolder 2"/>
          <p:cNvSpPr>
            <a:spLocks noGrp="1"/>
          </p:cNvSpPr>
          <p:nvPr>
            <p:ph type="body"/>
          </p:nvPr>
        </p:nvSpPr>
        <p:spPr>
          <a:xfrm>
            <a:off x="457200" y="1535040"/>
            <a:ext cx="4039920" cy="639360"/>
          </a:xfrm>
          <a:prstGeom prst="rect">
            <a:avLst/>
          </a:prstGeom>
          <a:noFill/>
          <a:ln w="0">
            <a:noFill/>
          </a:ln>
        </p:spPr>
        <p:txBody>
          <a:bodyPr lIns="90720" tIns="45360" rIns="90720" bIns="45360" numCol="1" spcCol="0" anchor="b">
            <a:noAutofit/>
          </a:bodyPr>
          <a:lstStyle/>
          <a:p>
            <a:pPr indent="0">
              <a:lnSpc>
                <a:spcPct val="100000"/>
              </a:lnSpc>
              <a:spcBef>
                <a:spcPts val="479"/>
              </a:spcBef>
              <a:buNone/>
              <a:tabLst>
                <a:tab pos="0" algn="l"/>
              </a:tabLst>
            </a:pPr>
            <a:r>
              <a:rPr lang="pl-PL" sz="2400" b="1" u="none" strike="noStrike">
                <a:solidFill>
                  <a:schemeClr val="dk1"/>
                </a:solidFill>
                <a:uFillTx/>
                <a:latin typeface="Times New Roman"/>
              </a:rPr>
              <a:t>Kliknij, aby edytować style wzorca tekstu</a:t>
            </a:r>
            <a:endParaRPr lang="pl-PL" sz="2400" b="0" u="none" strike="noStrike">
              <a:solidFill>
                <a:schemeClr val="dk1"/>
              </a:solidFill>
              <a:uFillTx/>
              <a:latin typeface="Times New Roman"/>
            </a:endParaRPr>
          </a:p>
        </p:txBody>
      </p:sp>
      <p:sp>
        <p:nvSpPr>
          <p:cNvPr id="444" name="PlaceHolder 3"/>
          <p:cNvSpPr>
            <a:spLocks noGrp="1"/>
          </p:cNvSpPr>
          <p:nvPr>
            <p:ph type="body"/>
          </p:nvPr>
        </p:nvSpPr>
        <p:spPr>
          <a:xfrm>
            <a:off x="457200" y="2174760"/>
            <a:ext cx="4039920" cy="3951000"/>
          </a:xfrm>
          <a:prstGeom prst="rect">
            <a:avLst/>
          </a:prstGeom>
          <a:noFill/>
          <a:ln w="0">
            <a:noFill/>
          </a:ln>
        </p:spPr>
        <p:txBody>
          <a:bodyPr lIns="90720" tIns="45360" rIns="90720" bIns="45360" numCol="1" spcCol="0" anchor="t">
            <a:noAutofit/>
          </a:bodyPr>
          <a:lstStyle/>
          <a:p>
            <a:pPr marL="340200" indent="-340200">
              <a:lnSpc>
                <a:spcPct val="100000"/>
              </a:lnSpc>
              <a:spcBef>
                <a:spcPts val="479"/>
              </a:spcBef>
              <a:buClr>
                <a:srgbClr val="000000"/>
              </a:buClr>
              <a:buFont typeface="Symbol" charset="2"/>
              <a:buChar char=""/>
            </a:pPr>
            <a:r>
              <a:rPr lang="pl-PL" sz="2400" b="0" u="none" strike="noStrike">
                <a:solidFill>
                  <a:schemeClr val="dk1"/>
                </a:solidFill>
                <a:uFillTx/>
                <a:latin typeface="Times New Roman"/>
              </a:rPr>
              <a:t>Kliknij, aby edytować style wzorca tekstu</a:t>
            </a:r>
          </a:p>
          <a:p>
            <a:pPr marL="736920" lvl="1" indent="-283320">
              <a:lnSpc>
                <a:spcPct val="100000"/>
              </a:lnSpc>
              <a:spcBef>
                <a:spcPts val="400"/>
              </a:spcBef>
              <a:buClr>
                <a:srgbClr val="000000"/>
              </a:buClr>
              <a:buFont typeface="Symbol" charset="2"/>
              <a:buChar char=""/>
            </a:pPr>
            <a:r>
              <a:rPr lang="pl-PL" sz="2000" b="0" u="none" strike="noStrike">
                <a:solidFill>
                  <a:schemeClr val="dk1"/>
                </a:solidFill>
                <a:uFillTx/>
                <a:latin typeface="Times New Roman"/>
              </a:rPr>
              <a:t>Drugi poziom</a:t>
            </a:r>
          </a:p>
          <a:p>
            <a:pPr marL="1134000" lvl="2" indent="-226800">
              <a:lnSpc>
                <a:spcPct val="100000"/>
              </a:lnSpc>
              <a:spcBef>
                <a:spcPts val="360"/>
              </a:spcBef>
              <a:buClr>
                <a:srgbClr val="000000"/>
              </a:buClr>
              <a:buFont typeface="Symbol" charset="2"/>
              <a:buChar char=""/>
            </a:pPr>
            <a:r>
              <a:rPr lang="pl-PL" sz="1800" b="0" u="none" strike="noStrike">
                <a:solidFill>
                  <a:schemeClr val="dk1"/>
                </a:solidFill>
                <a:uFillTx/>
                <a:latin typeface="Times New Roman"/>
              </a:rPr>
              <a:t>Trzeci poziom</a:t>
            </a:r>
          </a:p>
          <a:p>
            <a:pPr marL="1587240" lvl="3" indent="-226800">
              <a:lnSpc>
                <a:spcPct val="100000"/>
              </a:lnSpc>
              <a:spcBef>
                <a:spcPts val="320"/>
              </a:spcBef>
              <a:buClr>
                <a:srgbClr val="000000"/>
              </a:buClr>
              <a:buFont typeface="Symbol" charset="2"/>
              <a:buChar char=""/>
            </a:pPr>
            <a:r>
              <a:rPr lang="pl-PL" sz="1600" b="0" u="none" strike="noStrike">
                <a:solidFill>
                  <a:schemeClr val="dk1"/>
                </a:solidFill>
                <a:uFillTx/>
                <a:latin typeface="Times New Roman"/>
              </a:rPr>
              <a:t>Czwarty poziom</a:t>
            </a:r>
          </a:p>
          <a:p>
            <a:pPr marL="2040840" lvl="4" indent="-226800">
              <a:lnSpc>
                <a:spcPct val="100000"/>
              </a:lnSpc>
              <a:spcBef>
                <a:spcPts val="320"/>
              </a:spcBef>
              <a:buClr>
                <a:srgbClr val="000000"/>
              </a:buClr>
              <a:buFont typeface="OpenSymbol"/>
              <a:buChar char="»"/>
            </a:pPr>
            <a:r>
              <a:rPr lang="pl-PL" sz="1600" b="0" u="none" strike="noStrike">
                <a:solidFill>
                  <a:schemeClr val="dk1"/>
                </a:solidFill>
                <a:uFillTx/>
                <a:latin typeface="Times New Roman"/>
              </a:rPr>
              <a:t>Piąty poziom</a:t>
            </a:r>
          </a:p>
        </p:txBody>
      </p:sp>
      <p:sp>
        <p:nvSpPr>
          <p:cNvPr id="445" name="PlaceHolder 4"/>
          <p:cNvSpPr>
            <a:spLocks noGrp="1"/>
          </p:cNvSpPr>
          <p:nvPr>
            <p:ph type="body"/>
          </p:nvPr>
        </p:nvSpPr>
        <p:spPr>
          <a:xfrm>
            <a:off x="4645080" y="1535040"/>
            <a:ext cx="4041360" cy="639360"/>
          </a:xfrm>
          <a:prstGeom prst="rect">
            <a:avLst/>
          </a:prstGeom>
          <a:noFill/>
          <a:ln w="0">
            <a:noFill/>
          </a:ln>
        </p:spPr>
        <p:txBody>
          <a:bodyPr lIns="90720" tIns="45360" rIns="90720" bIns="45360" numCol="1" spcCol="0" anchor="b">
            <a:noAutofit/>
          </a:bodyPr>
          <a:lstStyle/>
          <a:p>
            <a:pPr indent="0">
              <a:lnSpc>
                <a:spcPct val="100000"/>
              </a:lnSpc>
              <a:spcBef>
                <a:spcPts val="479"/>
              </a:spcBef>
              <a:buNone/>
              <a:tabLst>
                <a:tab pos="0" algn="l"/>
              </a:tabLst>
            </a:pPr>
            <a:r>
              <a:rPr lang="pl-PL" sz="2400" b="1" u="none" strike="noStrike">
                <a:solidFill>
                  <a:schemeClr val="dk1"/>
                </a:solidFill>
                <a:uFillTx/>
                <a:latin typeface="Times New Roman"/>
              </a:rPr>
              <a:t>Kliknij, aby edytować style wzorca tekstu</a:t>
            </a:r>
            <a:endParaRPr lang="pl-PL" sz="2400" b="0" u="none" strike="noStrike">
              <a:solidFill>
                <a:schemeClr val="dk1"/>
              </a:solidFill>
              <a:uFillTx/>
              <a:latin typeface="Times New Roman"/>
            </a:endParaRPr>
          </a:p>
        </p:txBody>
      </p:sp>
      <p:sp>
        <p:nvSpPr>
          <p:cNvPr id="446" name="PlaceHolder 5"/>
          <p:cNvSpPr>
            <a:spLocks noGrp="1"/>
          </p:cNvSpPr>
          <p:nvPr>
            <p:ph type="body"/>
          </p:nvPr>
        </p:nvSpPr>
        <p:spPr>
          <a:xfrm>
            <a:off x="4645080" y="2174760"/>
            <a:ext cx="4041360" cy="3951000"/>
          </a:xfrm>
          <a:prstGeom prst="rect">
            <a:avLst/>
          </a:prstGeom>
          <a:noFill/>
          <a:ln w="0">
            <a:noFill/>
          </a:ln>
        </p:spPr>
        <p:txBody>
          <a:bodyPr lIns="90720" tIns="45360" rIns="90720" bIns="45360" numCol="1" spcCol="0" anchor="t">
            <a:noAutofit/>
          </a:bodyPr>
          <a:lstStyle/>
          <a:p>
            <a:pPr marL="340200" indent="-340200">
              <a:lnSpc>
                <a:spcPct val="100000"/>
              </a:lnSpc>
              <a:spcBef>
                <a:spcPts val="479"/>
              </a:spcBef>
              <a:buClr>
                <a:srgbClr val="000000"/>
              </a:buClr>
              <a:buFont typeface="Symbol" charset="2"/>
              <a:buChar char=""/>
            </a:pPr>
            <a:r>
              <a:rPr lang="pl-PL" sz="2400" b="0" u="none" strike="noStrike">
                <a:solidFill>
                  <a:schemeClr val="dk1"/>
                </a:solidFill>
                <a:uFillTx/>
                <a:latin typeface="Times New Roman"/>
              </a:rPr>
              <a:t>Kliknij, aby edytować style wzorca tekstu</a:t>
            </a:r>
          </a:p>
          <a:p>
            <a:pPr marL="736920" lvl="1" indent="-283320">
              <a:lnSpc>
                <a:spcPct val="100000"/>
              </a:lnSpc>
              <a:spcBef>
                <a:spcPts val="400"/>
              </a:spcBef>
              <a:buClr>
                <a:srgbClr val="000000"/>
              </a:buClr>
              <a:buFont typeface="Symbol" charset="2"/>
              <a:buChar char=""/>
            </a:pPr>
            <a:r>
              <a:rPr lang="pl-PL" sz="2000" b="0" u="none" strike="noStrike">
                <a:solidFill>
                  <a:schemeClr val="dk1"/>
                </a:solidFill>
                <a:uFillTx/>
                <a:latin typeface="Times New Roman"/>
              </a:rPr>
              <a:t>Drugi poziom</a:t>
            </a:r>
          </a:p>
          <a:p>
            <a:pPr marL="1134000" lvl="2" indent="-226800">
              <a:lnSpc>
                <a:spcPct val="100000"/>
              </a:lnSpc>
              <a:spcBef>
                <a:spcPts val="360"/>
              </a:spcBef>
              <a:buClr>
                <a:srgbClr val="000000"/>
              </a:buClr>
              <a:buFont typeface="Symbol" charset="2"/>
              <a:buChar char=""/>
            </a:pPr>
            <a:r>
              <a:rPr lang="pl-PL" sz="1800" b="0" u="none" strike="noStrike">
                <a:solidFill>
                  <a:schemeClr val="dk1"/>
                </a:solidFill>
                <a:uFillTx/>
                <a:latin typeface="Times New Roman"/>
              </a:rPr>
              <a:t>Trzeci poziom</a:t>
            </a:r>
          </a:p>
          <a:p>
            <a:pPr marL="1587240" lvl="3" indent="-226800">
              <a:lnSpc>
                <a:spcPct val="100000"/>
              </a:lnSpc>
              <a:spcBef>
                <a:spcPts val="320"/>
              </a:spcBef>
              <a:buClr>
                <a:srgbClr val="000000"/>
              </a:buClr>
              <a:buFont typeface="Symbol" charset="2"/>
              <a:buChar char=""/>
            </a:pPr>
            <a:r>
              <a:rPr lang="pl-PL" sz="1600" b="0" u="none" strike="noStrike">
                <a:solidFill>
                  <a:schemeClr val="dk1"/>
                </a:solidFill>
                <a:uFillTx/>
                <a:latin typeface="Times New Roman"/>
              </a:rPr>
              <a:t>Czwarty poziom</a:t>
            </a:r>
          </a:p>
          <a:p>
            <a:pPr marL="2040840" lvl="4" indent="-226800">
              <a:lnSpc>
                <a:spcPct val="100000"/>
              </a:lnSpc>
              <a:spcBef>
                <a:spcPts val="320"/>
              </a:spcBef>
              <a:buClr>
                <a:srgbClr val="000000"/>
              </a:buClr>
              <a:buFont typeface="OpenSymbol"/>
              <a:buChar char="»"/>
            </a:pPr>
            <a:r>
              <a:rPr lang="pl-PL" sz="1600" b="0" u="none" strike="noStrike">
                <a:solidFill>
                  <a:schemeClr val="dk1"/>
                </a:solidFill>
                <a:uFillTx/>
                <a:latin typeface="Times New Roman"/>
              </a:rPr>
              <a:t>Piąty poziom</a:t>
            </a:r>
          </a:p>
        </p:txBody>
      </p:sp>
      <p:sp>
        <p:nvSpPr>
          <p:cNvPr id="447" name="PlaceHolder 6"/>
          <p:cNvSpPr>
            <a:spLocks noGrp="1"/>
          </p:cNvSpPr>
          <p:nvPr>
            <p:ph type="dt" idx="223"/>
          </p:nvPr>
        </p:nvSpPr>
        <p:spPr>
          <a:xfrm>
            <a:off x="685800" y="6248520"/>
            <a:ext cx="1904760" cy="456840"/>
          </a:xfrm>
          <a:prstGeom prst="rect">
            <a:avLst/>
          </a:prstGeom>
          <a:noFill/>
          <a:ln w="0">
            <a:noFill/>
          </a:ln>
        </p:spPr>
        <p:txBody>
          <a:bodyPr lIns="90720" tIns="45360" rIns="90720" bIns="45360" numCol="1" spcCol="0" anchor="t">
            <a:noAutofit/>
          </a:bodyPr>
          <a:lstStyle>
            <a:lvl1pPr indent="0">
              <a:buNone/>
              <a:defRPr lang="pl-PL" sz="1400" b="0" u="none" strike="noStrike">
                <a:solidFill>
                  <a:srgbClr val="000000"/>
                </a:solidFill>
                <a:uFillTx/>
                <a:latin typeface="Times New Roman"/>
              </a:defRPr>
            </a:lvl1pPr>
          </a:lstStyle>
          <a:p>
            <a:pPr indent="0">
              <a:buNone/>
            </a:pPr>
            <a:r>
              <a:rPr lang="pl-PL" sz="1400" b="0" u="none" strike="noStrike">
                <a:solidFill>
                  <a:srgbClr val="000000"/>
                </a:solidFill>
                <a:uFillTx/>
                <a:latin typeface="Times New Roman"/>
              </a:rPr>
              <a:t>&lt;data/godzina&gt;</a:t>
            </a:r>
          </a:p>
        </p:txBody>
      </p:sp>
      <p:sp>
        <p:nvSpPr>
          <p:cNvPr id="448" name="PlaceHolder 7"/>
          <p:cNvSpPr>
            <a:spLocks noGrp="1"/>
          </p:cNvSpPr>
          <p:nvPr>
            <p:ph type="ftr" idx="224"/>
          </p:nvPr>
        </p:nvSpPr>
        <p:spPr>
          <a:xfrm>
            <a:off x="3124080" y="6248520"/>
            <a:ext cx="2895120" cy="456840"/>
          </a:xfrm>
          <a:prstGeom prst="rect">
            <a:avLst/>
          </a:prstGeom>
          <a:noFill/>
          <a:ln w="0">
            <a:noFill/>
          </a:ln>
        </p:spPr>
        <p:txBody>
          <a:bodyPr lIns="90720" tIns="45360" rIns="90720" bIns="45360" numCol="1" spcCol="0" anchor="t">
            <a:noAutofit/>
          </a:bodyPr>
          <a:lstStyle>
            <a:lvl1pPr indent="0" algn="ctr">
              <a:buNone/>
              <a:defRPr lang="pl-PL" sz="1400" b="0" u="none" strike="noStrike">
                <a:solidFill>
                  <a:srgbClr val="000000"/>
                </a:solidFill>
                <a:uFillTx/>
                <a:latin typeface="Times New Roman"/>
              </a:defRPr>
            </a:lvl1pPr>
          </a:lstStyle>
          <a:p>
            <a:pPr indent="0" algn="ctr">
              <a:buNone/>
            </a:pPr>
            <a:r>
              <a:rPr lang="pl-PL" sz="1400" b="0" u="none" strike="noStrike">
                <a:solidFill>
                  <a:srgbClr val="000000"/>
                </a:solidFill>
                <a:uFillTx/>
                <a:latin typeface="Times New Roman"/>
              </a:rPr>
              <a:t>&lt;stopka&gt;</a:t>
            </a:r>
          </a:p>
        </p:txBody>
      </p:sp>
      <p:sp>
        <p:nvSpPr>
          <p:cNvPr id="449" name="PlaceHolder 8"/>
          <p:cNvSpPr>
            <a:spLocks noGrp="1"/>
          </p:cNvSpPr>
          <p:nvPr>
            <p:ph type="sldNum" idx="225"/>
          </p:nvPr>
        </p:nvSpPr>
        <p:spPr>
          <a:xfrm>
            <a:off x="6553080" y="6248520"/>
            <a:ext cx="1904760" cy="456840"/>
          </a:xfrm>
          <a:prstGeom prst="rect">
            <a:avLst/>
          </a:prstGeom>
          <a:noFill/>
          <a:ln w="0">
            <a:noFill/>
          </a:ln>
        </p:spPr>
        <p:txBody>
          <a:bodyPr lIns="90720" tIns="45360" rIns="90720" bIns="45360" numCol="1" spcCol="0" anchor="t">
            <a:noAutofit/>
          </a:bodyPr>
          <a:lstStyle>
            <a:lvl1pPr indent="0" algn="r">
              <a:lnSpc>
                <a:spcPct val="100000"/>
              </a:lnSpc>
              <a:buNone/>
              <a:defRPr lang="pl-PL" sz="1400" b="1" u="none" strike="noStrike">
                <a:solidFill>
                  <a:srgbClr val="000000"/>
                </a:solidFill>
                <a:uFillTx/>
                <a:latin typeface="Times New Roman"/>
              </a:defRPr>
            </a:lvl1pPr>
          </a:lstStyle>
          <a:p>
            <a:pPr indent="0" algn="r">
              <a:lnSpc>
                <a:spcPct val="100000"/>
              </a:lnSpc>
              <a:buNone/>
            </a:pPr>
            <a:fld id="{6CC8C1B2-F6B2-40E0-BDB4-D590DA4BC3D5}" type="slidenum">
              <a:rPr lang="pl-PL" sz="1400" b="1" u="none" strike="noStrike">
                <a:solidFill>
                  <a:srgbClr val="000000"/>
                </a:solidFill>
                <a:uFillTx/>
                <a:latin typeface="Times New Roman"/>
              </a:rPr>
              <a:t>‹#›</a:t>
            </a:fld>
            <a:endParaRPr lang="pl-PL" sz="1400" b="0" u="none" strike="noStrik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797" r:id="rId1"/>
  </p:sldLayoutIdLst>
  <p:txStyles>
    <p:titleStyle/>
    <p:bodyStyle/>
    <p:otherStyle/>
  </p:txStyles>
</p:sldMaster>
</file>

<file path=ppt/slideMasters/slideMaster73.xml><?xml version="1.0" encoding="utf-8"?>
<p:sldMaster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450" name="PlaceHolder 1"/>
          <p:cNvSpPr>
            <a:spLocks noGrp="1"/>
          </p:cNvSpPr>
          <p:nvPr>
            <p:ph type="title"/>
          </p:nvPr>
        </p:nvSpPr>
        <p:spPr>
          <a:xfrm>
            <a:off x="685800" y="609480"/>
            <a:ext cx="7772040" cy="1142640"/>
          </a:xfrm>
          <a:prstGeom prst="rect">
            <a:avLst/>
          </a:prstGeom>
          <a:noFill/>
          <a:ln w="0">
            <a:noFill/>
          </a:ln>
        </p:spPr>
        <p:txBody>
          <a:bodyPr lIns="90720" tIns="45360" rIns="90720" bIns="45360" numCol="1" spcCol="0" anchor="ctr">
            <a:noAutofit/>
          </a:bodyPr>
          <a:lstStyle/>
          <a:p>
            <a:pPr indent="0" algn="ctr">
              <a:lnSpc>
                <a:spcPct val="100000"/>
              </a:lnSpc>
              <a:buNone/>
            </a:pPr>
            <a:r>
              <a:rPr lang="pl-PL" sz="4400" b="0" u="none" strike="noStrike">
                <a:solidFill>
                  <a:schemeClr val="dk2"/>
                </a:solidFill>
                <a:uFillTx/>
                <a:latin typeface="Times New Roman"/>
              </a:rPr>
              <a:t>Kliknij, aby edytować styl</a:t>
            </a:r>
            <a:endParaRPr lang="pl-PL" sz="4400" b="0" u="none" strike="noStrike">
              <a:solidFill>
                <a:schemeClr val="dk1"/>
              </a:solidFill>
              <a:uFillTx/>
              <a:latin typeface="Times New Roman"/>
            </a:endParaRPr>
          </a:p>
        </p:txBody>
      </p:sp>
      <p:sp>
        <p:nvSpPr>
          <p:cNvPr id="451" name="PlaceHolder 2"/>
          <p:cNvSpPr>
            <a:spLocks noGrp="1"/>
          </p:cNvSpPr>
          <p:nvPr>
            <p:ph type="dt" idx="226"/>
          </p:nvPr>
        </p:nvSpPr>
        <p:spPr>
          <a:xfrm>
            <a:off x="685800" y="6248520"/>
            <a:ext cx="1904760" cy="456840"/>
          </a:xfrm>
          <a:prstGeom prst="rect">
            <a:avLst/>
          </a:prstGeom>
          <a:noFill/>
          <a:ln w="0">
            <a:noFill/>
          </a:ln>
        </p:spPr>
        <p:txBody>
          <a:bodyPr lIns="90720" tIns="45360" rIns="90720" bIns="45360" numCol="1" spcCol="0" anchor="t">
            <a:noAutofit/>
          </a:bodyPr>
          <a:lstStyle>
            <a:lvl1pPr indent="0">
              <a:buNone/>
              <a:defRPr lang="pl-PL" sz="1400" b="0" u="none" strike="noStrike">
                <a:solidFill>
                  <a:srgbClr val="000000"/>
                </a:solidFill>
                <a:uFillTx/>
                <a:latin typeface="Times New Roman"/>
              </a:defRPr>
            </a:lvl1pPr>
          </a:lstStyle>
          <a:p>
            <a:pPr indent="0">
              <a:buNone/>
            </a:pPr>
            <a:r>
              <a:rPr lang="pl-PL" sz="1400" b="0" u="none" strike="noStrike">
                <a:solidFill>
                  <a:srgbClr val="000000"/>
                </a:solidFill>
                <a:uFillTx/>
                <a:latin typeface="Times New Roman"/>
              </a:rPr>
              <a:t>&lt;data/godzina&gt;</a:t>
            </a:r>
          </a:p>
        </p:txBody>
      </p:sp>
      <p:sp>
        <p:nvSpPr>
          <p:cNvPr id="452" name="PlaceHolder 3"/>
          <p:cNvSpPr>
            <a:spLocks noGrp="1"/>
          </p:cNvSpPr>
          <p:nvPr>
            <p:ph type="ftr" idx="227"/>
          </p:nvPr>
        </p:nvSpPr>
        <p:spPr>
          <a:xfrm>
            <a:off x="3124080" y="6248520"/>
            <a:ext cx="2895120" cy="456840"/>
          </a:xfrm>
          <a:prstGeom prst="rect">
            <a:avLst/>
          </a:prstGeom>
          <a:noFill/>
          <a:ln w="0">
            <a:noFill/>
          </a:ln>
        </p:spPr>
        <p:txBody>
          <a:bodyPr lIns="90720" tIns="45360" rIns="90720" bIns="45360" numCol="1" spcCol="0" anchor="t">
            <a:noAutofit/>
          </a:bodyPr>
          <a:lstStyle>
            <a:lvl1pPr indent="0" algn="ctr">
              <a:buNone/>
              <a:defRPr lang="pl-PL" sz="1400" b="0" u="none" strike="noStrike">
                <a:solidFill>
                  <a:srgbClr val="000000"/>
                </a:solidFill>
                <a:uFillTx/>
                <a:latin typeface="Times New Roman"/>
              </a:defRPr>
            </a:lvl1pPr>
          </a:lstStyle>
          <a:p>
            <a:pPr indent="0" algn="ctr">
              <a:buNone/>
            </a:pPr>
            <a:r>
              <a:rPr lang="pl-PL" sz="1400" b="0" u="none" strike="noStrike">
                <a:solidFill>
                  <a:srgbClr val="000000"/>
                </a:solidFill>
                <a:uFillTx/>
                <a:latin typeface="Times New Roman"/>
              </a:rPr>
              <a:t>&lt;stopka&gt;</a:t>
            </a:r>
          </a:p>
        </p:txBody>
      </p:sp>
      <p:sp>
        <p:nvSpPr>
          <p:cNvPr id="453" name="PlaceHolder 4"/>
          <p:cNvSpPr>
            <a:spLocks noGrp="1"/>
          </p:cNvSpPr>
          <p:nvPr>
            <p:ph type="sldNum" idx="228"/>
          </p:nvPr>
        </p:nvSpPr>
        <p:spPr>
          <a:xfrm>
            <a:off x="6553080" y="6248520"/>
            <a:ext cx="1904760" cy="456840"/>
          </a:xfrm>
          <a:prstGeom prst="rect">
            <a:avLst/>
          </a:prstGeom>
          <a:noFill/>
          <a:ln w="0">
            <a:noFill/>
          </a:ln>
        </p:spPr>
        <p:txBody>
          <a:bodyPr lIns="90720" tIns="45360" rIns="90720" bIns="45360" numCol="1" spcCol="0" anchor="t">
            <a:noAutofit/>
          </a:bodyPr>
          <a:lstStyle>
            <a:lvl1pPr indent="0" algn="r">
              <a:lnSpc>
                <a:spcPct val="100000"/>
              </a:lnSpc>
              <a:buNone/>
              <a:defRPr lang="pl-PL" sz="1400" b="1" u="none" strike="noStrike">
                <a:solidFill>
                  <a:srgbClr val="000000"/>
                </a:solidFill>
                <a:uFillTx/>
                <a:latin typeface="Times New Roman"/>
              </a:defRPr>
            </a:lvl1pPr>
          </a:lstStyle>
          <a:p>
            <a:pPr indent="0" algn="r">
              <a:lnSpc>
                <a:spcPct val="100000"/>
              </a:lnSpc>
              <a:buNone/>
            </a:pPr>
            <a:fld id="{FEC3EF83-7E26-4CD1-AC35-B017952999EB}" type="slidenum">
              <a:rPr lang="pl-PL" sz="1400" b="1" u="none" strike="noStrike">
                <a:solidFill>
                  <a:srgbClr val="000000"/>
                </a:solidFill>
                <a:uFillTx/>
                <a:latin typeface="Times New Roman"/>
              </a:rPr>
              <a:t>‹#›</a:t>
            </a:fld>
            <a:endParaRPr lang="pl-PL" sz="1400" b="0" u="none" strike="noStrik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799" r:id="rId1"/>
  </p:sldLayoutIdLst>
  <p:txStyles>
    <p:titleStyle/>
    <p:bodyStyle/>
    <p:otherStyle/>
  </p:txStyles>
</p:sldMaster>
</file>

<file path=ppt/slideMasters/slideMaster74.xml><?xml version="1.0" encoding="utf-8"?>
<p:sldMaster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455" name="PlaceHolder 1"/>
          <p:cNvSpPr>
            <a:spLocks noGrp="1"/>
          </p:cNvSpPr>
          <p:nvPr>
            <p:ph type="dt" idx="229"/>
          </p:nvPr>
        </p:nvSpPr>
        <p:spPr>
          <a:xfrm>
            <a:off x="685800" y="6248520"/>
            <a:ext cx="1904760" cy="456840"/>
          </a:xfrm>
          <a:prstGeom prst="rect">
            <a:avLst/>
          </a:prstGeom>
          <a:noFill/>
          <a:ln w="0">
            <a:noFill/>
          </a:ln>
        </p:spPr>
        <p:txBody>
          <a:bodyPr lIns="90720" tIns="45360" rIns="90720" bIns="45360" numCol="1" spcCol="0" anchor="t">
            <a:noAutofit/>
          </a:bodyPr>
          <a:lstStyle>
            <a:lvl1pPr indent="0">
              <a:buNone/>
              <a:defRPr lang="pl-PL" sz="1400" b="0" u="none" strike="noStrike">
                <a:solidFill>
                  <a:srgbClr val="000000"/>
                </a:solidFill>
                <a:uFillTx/>
                <a:latin typeface="Times New Roman"/>
              </a:defRPr>
            </a:lvl1pPr>
          </a:lstStyle>
          <a:p>
            <a:pPr indent="0">
              <a:buNone/>
            </a:pPr>
            <a:r>
              <a:rPr lang="pl-PL" sz="1400" b="0" u="none" strike="noStrike">
                <a:solidFill>
                  <a:srgbClr val="000000"/>
                </a:solidFill>
                <a:uFillTx/>
                <a:latin typeface="Times New Roman"/>
              </a:rPr>
              <a:t>&lt;data/godzina&gt;</a:t>
            </a:r>
          </a:p>
        </p:txBody>
      </p:sp>
      <p:sp>
        <p:nvSpPr>
          <p:cNvPr id="456" name="PlaceHolder 2"/>
          <p:cNvSpPr>
            <a:spLocks noGrp="1"/>
          </p:cNvSpPr>
          <p:nvPr>
            <p:ph type="ftr" idx="230"/>
          </p:nvPr>
        </p:nvSpPr>
        <p:spPr>
          <a:xfrm>
            <a:off x="3124080" y="6248520"/>
            <a:ext cx="2895120" cy="456840"/>
          </a:xfrm>
          <a:prstGeom prst="rect">
            <a:avLst/>
          </a:prstGeom>
          <a:noFill/>
          <a:ln w="0">
            <a:noFill/>
          </a:ln>
        </p:spPr>
        <p:txBody>
          <a:bodyPr lIns="90720" tIns="45360" rIns="90720" bIns="45360" numCol="1" spcCol="0" anchor="t">
            <a:noAutofit/>
          </a:bodyPr>
          <a:lstStyle>
            <a:lvl1pPr indent="0" algn="ctr">
              <a:buNone/>
              <a:defRPr lang="pl-PL" sz="1400" b="0" u="none" strike="noStrike">
                <a:solidFill>
                  <a:srgbClr val="000000"/>
                </a:solidFill>
                <a:uFillTx/>
                <a:latin typeface="Times New Roman"/>
              </a:defRPr>
            </a:lvl1pPr>
          </a:lstStyle>
          <a:p>
            <a:pPr indent="0" algn="ctr">
              <a:buNone/>
            </a:pPr>
            <a:r>
              <a:rPr lang="pl-PL" sz="1400" b="0" u="none" strike="noStrike">
                <a:solidFill>
                  <a:srgbClr val="000000"/>
                </a:solidFill>
                <a:uFillTx/>
                <a:latin typeface="Times New Roman"/>
              </a:rPr>
              <a:t>&lt;stopka&gt;</a:t>
            </a:r>
          </a:p>
        </p:txBody>
      </p:sp>
      <p:sp>
        <p:nvSpPr>
          <p:cNvPr id="457" name="PlaceHolder 3"/>
          <p:cNvSpPr>
            <a:spLocks noGrp="1"/>
          </p:cNvSpPr>
          <p:nvPr>
            <p:ph type="sldNum" idx="231"/>
          </p:nvPr>
        </p:nvSpPr>
        <p:spPr>
          <a:xfrm>
            <a:off x="6553080" y="6248520"/>
            <a:ext cx="1904760" cy="456840"/>
          </a:xfrm>
          <a:prstGeom prst="rect">
            <a:avLst/>
          </a:prstGeom>
          <a:noFill/>
          <a:ln w="0">
            <a:noFill/>
          </a:ln>
        </p:spPr>
        <p:txBody>
          <a:bodyPr lIns="90720" tIns="45360" rIns="90720" bIns="45360" numCol="1" spcCol="0" anchor="t">
            <a:noAutofit/>
          </a:bodyPr>
          <a:lstStyle>
            <a:lvl1pPr indent="0" algn="r">
              <a:lnSpc>
                <a:spcPct val="100000"/>
              </a:lnSpc>
              <a:buNone/>
              <a:defRPr lang="pl-PL" sz="1400" b="1" u="none" strike="noStrike">
                <a:solidFill>
                  <a:srgbClr val="000000"/>
                </a:solidFill>
                <a:uFillTx/>
                <a:latin typeface="Times New Roman"/>
              </a:defRPr>
            </a:lvl1pPr>
          </a:lstStyle>
          <a:p>
            <a:pPr indent="0" algn="r">
              <a:lnSpc>
                <a:spcPct val="100000"/>
              </a:lnSpc>
              <a:buNone/>
            </a:pPr>
            <a:fld id="{0611428B-0D79-40E5-9235-0C257F44A763}" type="slidenum">
              <a:rPr lang="pl-PL" sz="1400" b="1" u="none" strike="noStrike">
                <a:solidFill>
                  <a:srgbClr val="000000"/>
                </a:solidFill>
                <a:uFillTx/>
                <a:latin typeface="Times New Roman"/>
              </a:rPr>
              <a:t>‹#›</a:t>
            </a:fld>
            <a:endParaRPr lang="pl-PL" sz="1400" b="0" u="none" strike="noStrik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801" r:id="rId1"/>
  </p:sldLayoutIdLst>
  <p:txStyles>
    <p:titleStyle/>
    <p:bodyStyle/>
    <p:otherStyle/>
  </p:txStyles>
</p:sldMaster>
</file>

<file path=ppt/slideMasters/slideMaster75.xml><?xml version="1.0" encoding="utf-8"?>
<p:sldMaster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458" name="PlaceHolder 1"/>
          <p:cNvSpPr>
            <a:spLocks noGrp="1"/>
          </p:cNvSpPr>
          <p:nvPr>
            <p:ph type="title"/>
          </p:nvPr>
        </p:nvSpPr>
        <p:spPr>
          <a:xfrm>
            <a:off x="457200" y="272880"/>
            <a:ext cx="3007800" cy="1161720"/>
          </a:xfrm>
          <a:prstGeom prst="rect">
            <a:avLst/>
          </a:prstGeom>
          <a:noFill/>
          <a:ln w="0">
            <a:noFill/>
          </a:ln>
        </p:spPr>
        <p:txBody>
          <a:bodyPr lIns="90720" tIns="45360" rIns="90720" bIns="45360" numCol="1" spcCol="0" anchor="b">
            <a:noAutofit/>
          </a:bodyPr>
          <a:lstStyle/>
          <a:p>
            <a:pPr indent="0">
              <a:lnSpc>
                <a:spcPct val="100000"/>
              </a:lnSpc>
              <a:buNone/>
            </a:pPr>
            <a:r>
              <a:rPr lang="pl-PL" sz="2000" b="1" u="none" strike="noStrike">
                <a:solidFill>
                  <a:schemeClr val="dk2"/>
                </a:solidFill>
                <a:uFillTx/>
                <a:latin typeface="Times New Roman"/>
              </a:rPr>
              <a:t>Kliknij, aby edytować styl</a:t>
            </a:r>
            <a:endParaRPr lang="pl-PL" sz="2000" b="0" u="none" strike="noStrike">
              <a:solidFill>
                <a:schemeClr val="dk1"/>
              </a:solidFill>
              <a:uFillTx/>
              <a:latin typeface="Times New Roman"/>
            </a:endParaRPr>
          </a:p>
        </p:txBody>
      </p:sp>
      <p:sp>
        <p:nvSpPr>
          <p:cNvPr id="459" name="PlaceHolder 2"/>
          <p:cNvSpPr>
            <a:spLocks noGrp="1"/>
          </p:cNvSpPr>
          <p:nvPr>
            <p:ph type="body"/>
          </p:nvPr>
        </p:nvSpPr>
        <p:spPr>
          <a:xfrm>
            <a:off x="3575160" y="272880"/>
            <a:ext cx="5111280" cy="5852880"/>
          </a:xfrm>
          <a:prstGeom prst="rect">
            <a:avLst/>
          </a:prstGeom>
          <a:noFill/>
          <a:ln w="0">
            <a:noFill/>
          </a:ln>
        </p:spPr>
        <p:txBody>
          <a:bodyPr lIns="90720" tIns="45360" rIns="90720" bIns="45360" numCol="1" spcCol="0" anchor="t">
            <a:noAutofit/>
          </a:bodyPr>
          <a:lstStyle/>
          <a:p>
            <a:pPr marL="340200" indent="-340200">
              <a:lnSpc>
                <a:spcPct val="100000"/>
              </a:lnSpc>
              <a:spcBef>
                <a:spcPts val="641"/>
              </a:spcBef>
              <a:buClr>
                <a:srgbClr val="000000"/>
              </a:buClr>
              <a:buFont typeface="Symbol" charset="2"/>
              <a:buChar char=""/>
            </a:pPr>
            <a:r>
              <a:rPr lang="pl-PL" sz="3200" b="0" u="none" strike="noStrike">
                <a:solidFill>
                  <a:schemeClr val="dk1"/>
                </a:solidFill>
                <a:uFillTx/>
                <a:latin typeface="Times New Roman"/>
              </a:rPr>
              <a:t>Kliknij, aby edytować style wzorca tekstu</a:t>
            </a:r>
          </a:p>
          <a:p>
            <a:pPr marL="736920" lvl="1" indent="-283320">
              <a:lnSpc>
                <a:spcPct val="100000"/>
              </a:lnSpc>
              <a:spcBef>
                <a:spcPts val="561"/>
              </a:spcBef>
              <a:buClr>
                <a:srgbClr val="000000"/>
              </a:buClr>
              <a:buFont typeface="Symbol" charset="2"/>
              <a:buChar char=""/>
            </a:pPr>
            <a:r>
              <a:rPr lang="pl-PL" sz="2800" b="0" u="none" strike="noStrike">
                <a:solidFill>
                  <a:schemeClr val="dk1"/>
                </a:solidFill>
                <a:uFillTx/>
                <a:latin typeface="Times New Roman"/>
              </a:rPr>
              <a:t>Drugi poziom</a:t>
            </a:r>
          </a:p>
          <a:p>
            <a:pPr marL="1134000" lvl="2" indent="-226800">
              <a:lnSpc>
                <a:spcPct val="100000"/>
              </a:lnSpc>
              <a:spcBef>
                <a:spcPts val="479"/>
              </a:spcBef>
              <a:buClr>
                <a:srgbClr val="000000"/>
              </a:buClr>
              <a:buFont typeface="Symbol" charset="2"/>
              <a:buChar char=""/>
            </a:pPr>
            <a:r>
              <a:rPr lang="pl-PL" sz="2400" b="0" u="none" strike="noStrike">
                <a:solidFill>
                  <a:schemeClr val="dk1"/>
                </a:solidFill>
                <a:uFillTx/>
                <a:latin typeface="Times New Roman"/>
              </a:rPr>
              <a:t>Trzeci poziom</a:t>
            </a:r>
          </a:p>
          <a:p>
            <a:pPr marL="1587240" lvl="3" indent="-226800">
              <a:lnSpc>
                <a:spcPct val="100000"/>
              </a:lnSpc>
              <a:spcBef>
                <a:spcPts val="400"/>
              </a:spcBef>
              <a:buClr>
                <a:srgbClr val="000000"/>
              </a:buClr>
              <a:buFont typeface="Symbol" charset="2"/>
              <a:buChar char=""/>
            </a:pPr>
            <a:r>
              <a:rPr lang="pl-PL" sz="2000" b="0" u="none" strike="noStrike">
                <a:solidFill>
                  <a:schemeClr val="dk1"/>
                </a:solidFill>
                <a:uFillTx/>
                <a:latin typeface="Times New Roman"/>
              </a:rPr>
              <a:t>Czwarty poziom</a:t>
            </a:r>
          </a:p>
          <a:p>
            <a:pPr marL="2040840" lvl="4" indent="-226800">
              <a:lnSpc>
                <a:spcPct val="100000"/>
              </a:lnSpc>
              <a:spcBef>
                <a:spcPts val="400"/>
              </a:spcBef>
              <a:buClr>
                <a:srgbClr val="000000"/>
              </a:buClr>
              <a:buFont typeface="OpenSymbol"/>
              <a:buChar char="»"/>
            </a:pPr>
            <a:r>
              <a:rPr lang="pl-PL" sz="2000" b="0" u="none" strike="noStrike">
                <a:solidFill>
                  <a:schemeClr val="dk1"/>
                </a:solidFill>
                <a:uFillTx/>
                <a:latin typeface="Times New Roman"/>
              </a:rPr>
              <a:t>Piąty poziom</a:t>
            </a:r>
          </a:p>
        </p:txBody>
      </p:sp>
      <p:sp>
        <p:nvSpPr>
          <p:cNvPr id="460" name="PlaceHolder 3"/>
          <p:cNvSpPr>
            <a:spLocks noGrp="1"/>
          </p:cNvSpPr>
          <p:nvPr>
            <p:ph type="body"/>
          </p:nvPr>
        </p:nvSpPr>
        <p:spPr>
          <a:xfrm>
            <a:off x="457200" y="1434960"/>
            <a:ext cx="3007800" cy="4690800"/>
          </a:xfrm>
          <a:prstGeom prst="rect">
            <a:avLst/>
          </a:prstGeom>
          <a:noFill/>
          <a:ln w="0">
            <a:noFill/>
          </a:ln>
        </p:spPr>
        <p:txBody>
          <a:bodyPr lIns="90720" tIns="45360" rIns="90720" bIns="45360" numCol="1" spcCol="0" anchor="t">
            <a:noAutofit/>
          </a:bodyPr>
          <a:lstStyle/>
          <a:p>
            <a:pPr indent="0">
              <a:lnSpc>
                <a:spcPct val="100000"/>
              </a:lnSpc>
              <a:spcBef>
                <a:spcPts val="281"/>
              </a:spcBef>
              <a:buNone/>
              <a:tabLst>
                <a:tab pos="0" algn="l"/>
              </a:tabLst>
            </a:pPr>
            <a:r>
              <a:rPr lang="pl-PL" sz="1400" b="0" u="none" strike="noStrike">
                <a:solidFill>
                  <a:schemeClr val="dk1"/>
                </a:solidFill>
                <a:uFillTx/>
                <a:latin typeface="Times New Roman"/>
              </a:rPr>
              <a:t>Kliknij, aby edytować style wzorca tekstu</a:t>
            </a:r>
          </a:p>
        </p:txBody>
      </p:sp>
      <p:sp>
        <p:nvSpPr>
          <p:cNvPr id="461" name="PlaceHolder 4"/>
          <p:cNvSpPr>
            <a:spLocks noGrp="1"/>
          </p:cNvSpPr>
          <p:nvPr>
            <p:ph type="dt" idx="232"/>
          </p:nvPr>
        </p:nvSpPr>
        <p:spPr>
          <a:xfrm>
            <a:off x="685800" y="6248520"/>
            <a:ext cx="1904760" cy="456840"/>
          </a:xfrm>
          <a:prstGeom prst="rect">
            <a:avLst/>
          </a:prstGeom>
          <a:noFill/>
          <a:ln w="0">
            <a:noFill/>
          </a:ln>
        </p:spPr>
        <p:txBody>
          <a:bodyPr lIns="90720" tIns="45360" rIns="90720" bIns="45360" numCol="1" spcCol="0" anchor="t">
            <a:noAutofit/>
          </a:bodyPr>
          <a:lstStyle>
            <a:lvl1pPr indent="0">
              <a:buNone/>
              <a:defRPr lang="pl-PL" sz="1400" b="0" u="none" strike="noStrike">
                <a:solidFill>
                  <a:srgbClr val="000000"/>
                </a:solidFill>
                <a:uFillTx/>
                <a:latin typeface="Times New Roman"/>
              </a:defRPr>
            </a:lvl1pPr>
          </a:lstStyle>
          <a:p>
            <a:pPr indent="0">
              <a:buNone/>
            </a:pPr>
            <a:r>
              <a:rPr lang="pl-PL" sz="1400" b="0" u="none" strike="noStrike">
                <a:solidFill>
                  <a:srgbClr val="000000"/>
                </a:solidFill>
                <a:uFillTx/>
                <a:latin typeface="Times New Roman"/>
              </a:rPr>
              <a:t>&lt;data/godzina&gt;</a:t>
            </a:r>
          </a:p>
        </p:txBody>
      </p:sp>
      <p:sp>
        <p:nvSpPr>
          <p:cNvPr id="462" name="PlaceHolder 5"/>
          <p:cNvSpPr>
            <a:spLocks noGrp="1"/>
          </p:cNvSpPr>
          <p:nvPr>
            <p:ph type="ftr" idx="233"/>
          </p:nvPr>
        </p:nvSpPr>
        <p:spPr>
          <a:xfrm>
            <a:off x="3124080" y="6248520"/>
            <a:ext cx="2895120" cy="456840"/>
          </a:xfrm>
          <a:prstGeom prst="rect">
            <a:avLst/>
          </a:prstGeom>
          <a:noFill/>
          <a:ln w="0">
            <a:noFill/>
          </a:ln>
        </p:spPr>
        <p:txBody>
          <a:bodyPr lIns="90720" tIns="45360" rIns="90720" bIns="45360" numCol="1" spcCol="0" anchor="t">
            <a:noAutofit/>
          </a:bodyPr>
          <a:lstStyle>
            <a:lvl1pPr indent="0" algn="ctr">
              <a:buNone/>
              <a:defRPr lang="pl-PL" sz="1400" b="0" u="none" strike="noStrike">
                <a:solidFill>
                  <a:srgbClr val="000000"/>
                </a:solidFill>
                <a:uFillTx/>
                <a:latin typeface="Times New Roman"/>
              </a:defRPr>
            </a:lvl1pPr>
          </a:lstStyle>
          <a:p>
            <a:pPr indent="0" algn="ctr">
              <a:buNone/>
            </a:pPr>
            <a:r>
              <a:rPr lang="pl-PL" sz="1400" b="0" u="none" strike="noStrike">
                <a:solidFill>
                  <a:srgbClr val="000000"/>
                </a:solidFill>
                <a:uFillTx/>
                <a:latin typeface="Times New Roman"/>
              </a:rPr>
              <a:t>&lt;stopka&gt;</a:t>
            </a:r>
          </a:p>
        </p:txBody>
      </p:sp>
      <p:sp>
        <p:nvSpPr>
          <p:cNvPr id="463" name="PlaceHolder 6"/>
          <p:cNvSpPr>
            <a:spLocks noGrp="1"/>
          </p:cNvSpPr>
          <p:nvPr>
            <p:ph type="sldNum" idx="234"/>
          </p:nvPr>
        </p:nvSpPr>
        <p:spPr>
          <a:xfrm>
            <a:off x="6553080" y="6248520"/>
            <a:ext cx="1904760" cy="456840"/>
          </a:xfrm>
          <a:prstGeom prst="rect">
            <a:avLst/>
          </a:prstGeom>
          <a:noFill/>
          <a:ln w="0">
            <a:noFill/>
          </a:ln>
        </p:spPr>
        <p:txBody>
          <a:bodyPr lIns="90720" tIns="45360" rIns="90720" bIns="45360" numCol="1" spcCol="0" anchor="t">
            <a:noAutofit/>
          </a:bodyPr>
          <a:lstStyle>
            <a:lvl1pPr indent="0" algn="r">
              <a:lnSpc>
                <a:spcPct val="100000"/>
              </a:lnSpc>
              <a:buNone/>
              <a:defRPr lang="pl-PL" sz="1400" b="1" u="none" strike="noStrike">
                <a:solidFill>
                  <a:srgbClr val="000000"/>
                </a:solidFill>
                <a:uFillTx/>
                <a:latin typeface="Times New Roman"/>
              </a:defRPr>
            </a:lvl1pPr>
          </a:lstStyle>
          <a:p>
            <a:pPr indent="0" algn="r">
              <a:lnSpc>
                <a:spcPct val="100000"/>
              </a:lnSpc>
              <a:buNone/>
            </a:pPr>
            <a:fld id="{48CAC9BF-A2AE-497C-BDB4-8F040C8022E6}" type="slidenum">
              <a:rPr lang="pl-PL" sz="1400" b="1" u="none" strike="noStrike">
                <a:solidFill>
                  <a:srgbClr val="000000"/>
                </a:solidFill>
                <a:uFillTx/>
                <a:latin typeface="Times New Roman"/>
              </a:rPr>
              <a:t>‹#›</a:t>
            </a:fld>
            <a:endParaRPr lang="pl-PL" sz="1400" b="0" u="none" strike="noStrik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803" r:id="rId1"/>
  </p:sldLayoutIdLst>
  <p:txStyles>
    <p:titleStyle/>
    <p:bodyStyle/>
    <p:otherStyle/>
  </p:txStyles>
</p:sldMaster>
</file>

<file path=ppt/slideMasters/slideMaster76.xml><?xml version="1.0" encoding="utf-8"?>
<p:sldMaster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464" name="PlaceHolder 1"/>
          <p:cNvSpPr>
            <a:spLocks noGrp="1"/>
          </p:cNvSpPr>
          <p:nvPr>
            <p:ph type="title"/>
          </p:nvPr>
        </p:nvSpPr>
        <p:spPr>
          <a:xfrm>
            <a:off x="1792440" y="4800600"/>
            <a:ext cx="5486040" cy="566280"/>
          </a:xfrm>
          <a:prstGeom prst="rect">
            <a:avLst/>
          </a:prstGeom>
          <a:noFill/>
          <a:ln w="0">
            <a:noFill/>
          </a:ln>
        </p:spPr>
        <p:txBody>
          <a:bodyPr lIns="90720" tIns="45360" rIns="90720" bIns="45360" numCol="1" spcCol="0" anchor="b">
            <a:noAutofit/>
          </a:bodyPr>
          <a:lstStyle/>
          <a:p>
            <a:pPr indent="0">
              <a:lnSpc>
                <a:spcPct val="100000"/>
              </a:lnSpc>
              <a:buNone/>
            </a:pPr>
            <a:r>
              <a:rPr lang="pl-PL" sz="2000" b="1" u="none" strike="noStrike">
                <a:solidFill>
                  <a:schemeClr val="dk2"/>
                </a:solidFill>
                <a:uFillTx/>
                <a:latin typeface="Times New Roman"/>
              </a:rPr>
              <a:t>Kliknij, aby edytować styl</a:t>
            </a:r>
            <a:endParaRPr lang="pl-PL" sz="2000" b="0" u="none" strike="noStrike">
              <a:solidFill>
                <a:schemeClr val="dk1"/>
              </a:solidFill>
              <a:uFillTx/>
              <a:latin typeface="Times New Roman"/>
            </a:endParaRPr>
          </a:p>
        </p:txBody>
      </p:sp>
      <p:sp>
        <p:nvSpPr>
          <p:cNvPr id="465" name="PlaceHolder 2"/>
          <p:cNvSpPr>
            <a:spLocks noGrp="1"/>
          </p:cNvSpPr>
          <p:nvPr>
            <p:ph type="body"/>
          </p:nvPr>
        </p:nvSpPr>
        <p:spPr>
          <a:xfrm>
            <a:off x="1792440" y="612720"/>
            <a:ext cx="5486040" cy="4114440"/>
          </a:xfrm>
          <a:prstGeom prst="rect">
            <a:avLst/>
          </a:prstGeom>
          <a:noFill/>
          <a:ln w="0">
            <a:noFill/>
          </a:ln>
        </p:spPr>
        <p:txBody>
          <a:bodyPr lIns="90000" tIns="45000" rIns="90000" bIns="45000" anchor="t">
            <a:noAutofit/>
          </a:bodyPr>
          <a:lstStyle/>
          <a:p>
            <a:pPr marL="432000" indent="-324000">
              <a:spcBef>
                <a:spcPts val="1417"/>
              </a:spcBef>
              <a:buClr>
                <a:srgbClr val="000000"/>
              </a:buClr>
              <a:buSzPct val="45000"/>
              <a:buFont typeface="Wingdings" charset="2"/>
              <a:buChar char=""/>
            </a:pPr>
            <a:r>
              <a:rPr lang="pl-PL" sz="3200" b="0" u="none" strike="noStrike">
                <a:solidFill>
                  <a:schemeClr val="dk1"/>
                </a:solidFill>
                <a:uFillTx/>
                <a:latin typeface="Times New Roman"/>
              </a:rPr>
              <a:t>Kliknij, aby edytować format tekstu konspektu</a:t>
            </a:r>
          </a:p>
          <a:p>
            <a:pPr marL="864000" lvl="1" indent="-324000">
              <a:spcBef>
                <a:spcPts val="1134"/>
              </a:spcBef>
              <a:buClr>
                <a:srgbClr val="000000"/>
              </a:buClr>
              <a:buSzPct val="75000"/>
              <a:buFont typeface="Symbol" charset="2"/>
              <a:buChar char=""/>
            </a:pPr>
            <a:r>
              <a:rPr lang="pl-PL" sz="3200" b="0" u="none" strike="noStrike">
                <a:solidFill>
                  <a:schemeClr val="dk1"/>
                </a:solidFill>
                <a:uFillTx/>
                <a:latin typeface="Times New Roman"/>
              </a:rPr>
              <a:t>Drugi poziom konspektu</a:t>
            </a:r>
          </a:p>
          <a:p>
            <a:pPr marL="1296000" lvl="2" indent="-288000">
              <a:spcBef>
                <a:spcPts val="850"/>
              </a:spcBef>
              <a:buClr>
                <a:srgbClr val="000000"/>
              </a:buClr>
              <a:buSzPct val="45000"/>
              <a:buFont typeface="Wingdings" charset="2"/>
              <a:buChar char=""/>
            </a:pPr>
            <a:r>
              <a:rPr lang="pl-PL" sz="3200" b="0" u="none" strike="noStrike">
                <a:solidFill>
                  <a:schemeClr val="dk1"/>
                </a:solidFill>
                <a:uFillTx/>
                <a:latin typeface="Times New Roman"/>
              </a:rPr>
              <a:t>Trzeci poziom konspektu</a:t>
            </a:r>
          </a:p>
          <a:p>
            <a:pPr marL="1728000" lvl="3" indent="-216000">
              <a:spcBef>
                <a:spcPts val="567"/>
              </a:spcBef>
              <a:buClr>
                <a:srgbClr val="000000"/>
              </a:buClr>
              <a:buSzPct val="75000"/>
              <a:buFont typeface="Symbol" charset="2"/>
              <a:buChar char=""/>
            </a:pPr>
            <a:r>
              <a:rPr lang="pl-PL" sz="3200" b="0" u="none" strike="noStrike">
                <a:solidFill>
                  <a:schemeClr val="dk1"/>
                </a:solidFill>
                <a:uFillTx/>
                <a:latin typeface="Times New Roman"/>
              </a:rPr>
              <a:t>Czwarty poziom konspektu</a:t>
            </a:r>
          </a:p>
          <a:p>
            <a:pPr marL="2160000" lvl="4" indent="-216000">
              <a:spcBef>
                <a:spcPts val="283"/>
              </a:spcBef>
              <a:buClr>
                <a:srgbClr val="000000"/>
              </a:buClr>
              <a:buSzPct val="45000"/>
              <a:buFont typeface="Wingdings" charset="2"/>
              <a:buChar char=""/>
            </a:pPr>
            <a:r>
              <a:rPr lang="pl-PL" sz="3200" b="0" u="none" strike="noStrike">
                <a:solidFill>
                  <a:schemeClr val="dk1"/>
                </a:solidFill>
                <a:uFillTx/>
                <a:latin typeface="Times New Roman"/>
              </a:rPr>
              <a:t>Piąty poziom konspektu</a:t>
            </a:r>
          </a:p>
          <a:p>
            <a:pPr marL="2592000" lvl="5" indent="-216000">
              <a:spcBef>
                <a:spcPts val="283"/>
              </a:spcBef>
              <a:buClr>
                <a:srgbClr val="000000"/>
              </a:buClr>
              <a:buSzPct val="45000"/>
              <a:buFont typeface="Wingdings" charset="2"/>
              <a:buChar char=""/>
            </a:pPr>
            <a:r>
              <a:rPr lang="pl-PL" sz="3200" b="0" u="none" strike="noStrike">
                <a:solidFill>
                  <a:schemeClr val="dk1"/>
                </a:solidFill>
                <a:uFillTx/>
                <a:latin typeface="Times New Roman"/>
              </a:rPr>
              <a:t>Szósty poziom konspektu</a:t>
            </a:r>
          </a:p>
          <a:p>
            <a:pPr marL="3024000" lvl="6" indent="-216000">
              <a:spcBef>
                <a:spcPts val="283"/>
              </a:spcBef>
              <a:buClr>
                <a:srgbClr val="000000"/>
              </a:buClr>
              <a:buSzPct val="45000"/>
              <a:buFont typeface="Wingdings" charset="2"/>
              <a:buChar char=""/>
            </a:pPr>
            <a:r>
              <a:rPr lang="pl-PL" sz="3200" b="0" u="none" strike="noStrike">
                <a:solidFill>
                  <a:schemeClr val="dk1"/>
                </a:solidFill>
                <a:uFillTx/>
                <a:latin typeface="Times New Roman"/>
              </a:rPr>
              <a:t>Siódmy poziom konspektu</a:t>
            </a:r>
          </a:p>
        </p:txBody>
      </p:sp>
      <p:sp>
        <p:nvSpPr>
          <p:cNvPr id="466" name="PlaceHolder 3"/>
          <p:cNvSpPr>
            <a:spLocks noGrp="1"/>
          </p:cNvSpPr>
          <p:nvPr>
            <p:ph type="body"/>
          </p:nvPr>
        </p:nvSpPr>
        <p:spPr>
          <a:xfrm>
            <a:off x="1792440" y="5367240"/>
            <a:ext cx="5486040" cy="804600"/>
          </a:xfrm>
          <a:prstGeom prst="rect">
            <a:avLst/>
          </a:prstGeom>
          <a:noFill/>
          <a:ln w="0">
            <a:noFill/>
          </a:ln>
        </p:spPr>
        <p:txBody>
          <a:bodyPr lIns="90720" tIns="45360" rIns="90720" bIns="45360" numCol="1" spcCol="0" anchor="t">
            <a:noAutofit/>
          </a:bodyPr>
          <a:lstStyle/>
          <a:p>
            <a:pPr indent="0">
              <a:lnSpc>
                <a:spcPct val="100000"/>
              </a:lnSpc>
              <a:spcBef>
                <a:spcPts val="281"/>
              </a:spcBef>
              <a:buNone/>
              <a:tabLst>
                <a:tab pos="0" algn="l"/>
              </a:tabLst>
            </a:pPr>
            <a:r>
              <a:rPr lang="pl-PL" sz="1400" b="0" u="none" strike="noStrike">
                <a:solidFill>
                  <a:schemeClr val="dk1"/>
                </a:solidFill>
                <a:uFillTx/>
                <a:latin typeface="Times New Roman"/>
              </a:rPr>
              <a:t>Kliknij, aby edytować style wzorca tekstu</a:t>
            </a:r>
          </a:p>
        </p:txBody>
      </p:sp>
      <p:sp>
        <p:nvSpPr>
          <p:cNvPr id="467" name="PlaceHolder 4"/>
          <p:cNvSpPr>
            <a:spLocks noGrp="1"/>
          </p:cNvSpPr>
          <p:nvPr>
            <p:ph type="dt" idx="235"/>
          </p:nvPr>
        </p:nvSpPr>
        <p:spPr>
          <a:xfrm>
            <a:off x="685800" y="6248520"/>
            <a:ext cx="1904760" cy="456840"/>
          </a:xfrm>
          <a:prstGeom prst="rect">
            <a:avLst/>
          </a:prstGeom>
          <a:noFill/>
          <a:ln w="0">
            <a:noFill/>
          </a:ln>
        </p:spPr>
        <p:txBody>
          <a:bodyPr lIns="90720" tIns="45360" rIns="90720" bIns="45360" numCol="1" spcCol="0" anchor="t">
            <a:noAutofit/>
          </a:bodyPr>
          <a:lstStyle>
            <a:lvl1pPr indent="0">
              <a:buNone/>
              <a:defRPr lang="pl-PL" sz="1400" b="0" u="none" strike="noStrike">
                <a:solidFill>
                  <a:srgbClr val="000000"/>
                </a:solidFill>
                <a:uFillTx/>
                <a:latin typeface="Times New Roman"/>
              </a:defRPr>
            </a:lvl1pPr>
          </a:lstStyle>
          <a:p>
            <a:pPr indent="0">
              <a:buNone/>
            </a:pPr>
            <a:r>
              <a:rPr lang="pl-PL" sz="1400" b="0" u="none" strike="noStrike">
                <a:solidFill>
                  <a:srgbClr val="000000"/>
                </a:solidFill>
                <a:uFillTx/>
                <a:latin typeface="Times New Roman"/>
              </a:rPr>
              <a:t>&lt;data/godzina&gt;</a:t>
            </a:r>
          </a:p>
        </p:txBody>
      </p:sp>
      <p:sp>
        <p:nvSpPr>
          <p:cNvPr id="468" name="PlaceHolder 5"/>
          <p:cNvSpPr>
            <a:spLocks noGrp="1"/>
          </p:cNvSpPr>
          <p:nvPr>
            <p:ph type="ftr" idx="236"/>
          </p:nvPr>
        </p:nvSpPr>
        <p:spPr>
          <a:xfrm>
            <a:off x="3124080" y="6248520"/>
            <a:ext cx="2895120" cy="456840"/>
          </a:xfrm>
          <a:prstGeom prst="rect">
            <a:avLst/>
          </a:prstGeom>
          <a:noFill/>
          <a:ln w="0">
            <a:noFill/>
          </a:ln>
        </p:spPr>
        <p:txBody>
          <a:bodyPr lIns="90720" tIns="45360" rIns="90720" bIns="45360" numCol="1" spcCol="0" anchor="t">
            <a:noAutofit/>
          </a:bodyPr>
          <a:lstStyle>
            <a:lvl1pPr indent="0" algn="ctr">
              <a:buNone/>
              <a:defRPr lang="pl-PL" sz="1400" b="0" u="none" strike="noStrike">
                <a:solidFill>
                  <a:srgbClr val="000000"/>
                </a:solidFill>
                <a:uFillTx/>
                <a:latin typeface="Times New Roman"/>
              </a:defRPr>
            </a:lvl1pPr>
          </a:lstStyle>
          <a:p>
            <a:pPr indent="0" algn="ctr">
              <a:buNone/>
            </a:pPr>
            <a:r>
              <a:rPr lang="pl-PL" sz="1400" b="0" u="none" strike="noStrike">
                <a:solidFill>
                  <a:srgbClr val="000000"/>
                </a:solidFill>
                <a:uFillTx/>
                <a:latin typeface="Times New Roman"/>
              </a:rPr>
              <a:t>&lt;stopka&gt;</a:t>
            </a:r>
          </a:p>
        </p:txBody>
      </p:sp>
      <p:sp>
        <p:nvSpPr>
          <p:cNvPr id="469" name="PlaceHolder 6"/>
          <p:cNvSpPr>
            <a:spLocks noGrp="1"/>
          </p:cNvSpPr>
          <p:nvPr>
            <p:ph type="sldNum" idx="237"/>
          </p:nvPr>
        </p:nvSpPr>
        <p:spPr>
          <a:xfrm>
            <a:off x="6553080" y="6248520"/>
            <a:ext cx="1904760" cy="456840"/>
          </a:xfrm>
          <a:prstGeom prst="rect">
            <a:avLst/>
          </a:prstGeom>
          <a:noFill/>
          <a:ln w="0">
            <a:noFill/>
          </a:ln>
        </p:spPr>
        <p:txBody>
          <a:bodyPr lIns="90720" tIns="45360" rIns="90720" bIns="45360" numCol="1" spcCol="0" anchor="t">
            <a:noAutofit/>
          </a:bodyPr>
          <a:lstStyle>
            <a:lvl1pPr indent="0" algn="r">
              <a:lnSpc>
                <a:spcPct val="100000"/>
              </a:lnSpc>
              <a:buNone/>
              <a:defRPr lang="pl-PL" sz="1400" b="1" u="none" strike="noStrike">
                <a:solidFill>
                  <a:srgbClr val="000000"/>
                </a:solidFill>
                <a:uFillTx/>
                <a:latin typeface="Times New Roman"/>
              </a:defRPr>
            </a:lvl1pPr>
          </a:lstStyle>
          <a:p>
            <a:pPr indent="0" algn="r">
              <a:lnSpc>
                <a:spcPct val="100000"/>
              </a:lnSpc>
              <a:buNone/>
            </a:pPr>
            <a:fld id="{CC67E61E-4859-4C35-98B1-1F8DE6F2CD72}" type="slidenum">
              <a:rPr lang="pl-PL" sz="1400" b="1" u="none" strike="noStrike">
                <a:solidFill>
                  <a:srgbClr val="000000"/>
                </a:solidFill>
                <a:uFillTx/>
                <a:latin typeface="Times New Roman"/>
              </a:rPr>
              <a:t>‹#›</a:t>
            </a:fld>
            <a:endParaRPr lang="pl-PL" sz="1400" b="0" u="none" strike="noStrik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805" r:id="rId1"/>
  </p:sldLayoutIdLst>
  <p:txStyles>
    <p:titleStyle/>
    <p:bodyStyle/>
    <p:otherStyle/>
  </p:txStyles>
</p:sldMaster>
</file>

<file path=ppt/slideMasters/slideMaster77.xml><?xml version="1.0" encoding="utf-8"?>
<p:sldMaster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470" name="PlaceHolder 1"/>
          <p:cNvSpPr>
            <a:spLocks noGrp="1"/>
          </p:cNvSpPr>
          <p:nvPr>
            <p:ph type="title"/>
          </p:nvPr>
        </p:nvSpPr>
        <p:spPr>
          <a:xfrm>
            <a:off x="685800" y="2130480"/>
            <a:ext cx="7772040" cy="1469520"/>
          </a:xfrm>
          <a:prstGeom prst="rect">
            <a:avLst/>
          </a:prstGeom>
          <a:noFill/>
          <a:ln w="0">
            <a:noFill/>
          </a:ln>
        </p:spPr>
        <p:txBody>
          <a:bodyPr lIns="90720" tIns="45360" rIns="90720" bIns="45360" numCol="1" spcCol="0" anchor="ctr">
            <a:noAutofit/>
          </a:bodyPr>
          <a:lstStyle/>
          <a:p>
            <a:pPr indent="0" algn="ctr">
              <a:lnSpc>
                <a:spcPct val="100000"/>
              </a:lnSpc>
              <a:buNone/>
            </a:pPr>
            <a:r>
              <a:rPr lang="pl-PL" sz="4400" b="0" u="none" strike="noStrike">
                <a:solidFill>
                  <a:schemeClr val="dk2"/>
                </a:solidFill>
                <a:uFillTx/>
                <a:latin typeface="Times New Roman"/>
              </a:rPr>
              <a:t>Kliknij, aby edytować styl</a:t>
            </a:r>
            <a:endParaRPr lang="pl-PL" sz="4400" b="0" u="none" strike="noStrike">
              <a:solidFill>
                <a:schemeClr val="dk1"/>
              </a:solidFill>
              <a:uFillTx/>
              <a:latin typeface="Times New Roman"/>
            </a:endParaRPr>
          </a:p>
        </p:txBody>
      </p:sp>
      <p:sp>
        <p:nvSpPr>
          <p:cNvPr id="471" name="PlaceHolder 2"/>
          <p:cNvSpPr>
            <a:spLocks noGrp="1"/>
          </p:cNvSpPr>
          <p:nvPr>
            <p:ph type="dt" idx="238"/>
          </p:nvPr>
        </p:nvSpPr>
        <p:spPr>
          <a:xfrm>
            <a:off x="685800" y="6248520"/>
            <a:ext cx="1904760" cy="456840"/>
          </a:xfrm>
          <a:prstGeom prst="rect">
            <a:avLst/>
          </a:prstGeom>
          <a:noFill/>
          <a:ln w="9360">
            <a:noFill/>
          </a:ln>
        </p:spPr>
        <p:txBody>
          <a:bodyPr lIns="90720" tIns="45360" rIns="90720" bIns="45360" numCol="1" spcCol="0" anchor="t">
            <a:noAutofit/>
          </a:bodyPr>
          <a:lstStyle>
            <a:lvl1pPr indent="0">
              <a:buNone/>
              <a:defRPr lang="pl-PL" sz="1400" b="0" u="none" strike="noStrike">
                <a:solidFill>
                  <a:srgbClr val="000000"/>
                </a:solidFill>
                <a:uFillTx/>
                <a:latin typeface="Times New Roman"/>
              </a:defRPr>
            </a:lvl1pPr>
          </a:lstStyle>
          <a:p>
            <a:pPr indent="0">
              <a:buNone/>
            </a:pPr>
            <a:r>
              <a:rPr lang="pl-PL" sz="1400" b="0" u="none" strike="noStrike">
                <a:solidFill>
                  <a:srgbClr val="000000"/>
                </a:solidFill>
                <a:uFillTx/>
                <a:latin typeface="Times New Roman"/>
              </a:rPr>
              <a:t>&lt;data/godzina&gt;</a:t>
            </a:r>
          </a:p>
        </p:txBody>
      </p:sp>
      <p:sp>
        <p:nvSpPr>
          <p:cNvPr id="472" name="PlaceHolder 3"/>
          <p:cNvSpPr>
            <a:spLocks noGrp="1"/>
          </p:cNvSpPr>
          <p:nvPr>
            <p:ph type="ftr" idx="239"/>
          </p:nvPr>
        </p:nvSpPr>
        <p:spPr>
          <a:xfrm>
            <a:off x="3124080" y="6248520"/>
            <a:ext cx="2895120" cy="456840"/>
          </a:xfrm>
          <a:prstGeom prst="rect">
            <a:avLst/>
          </a:prstGeom>
          <a:noFill/>
          <a:ln w="9360">
            <a:noFill/>
          </a:ln>
        </p:spPr>
        <p:txBody>
          <a:bodyPr lIns="90720" tIns="45360" rIns="90720" bIns="45360" numCol="1" spcCol="0" anchor="t">
            <a:noAutofit/>
          </a:bodyPr>
          <a:lstStyle>
            <a:lvl1pPr indent="0" algn="ctr">
              <a:buNone/>
              <a:defRPr lang="pl-PL" sz="1400" b="0" u="none" strike="noStrike">
                <a:solidFill>
                  <a:srgbClr val="000000"/>
                </a:solidFill>
                <a:uFillTx/>
                <a:latin typeface="Times New Roman"/>
              </a:defRPr>
            </a:lvl1pPr>
          </a:lstStyle>
          <a:p>
            <a:pPr indent="0" algn="ctr">
              <a:buNone/>
            </a:pPr>
            <a:r>
              <a:rPr lang="pl-PL" sz="1400" b="0" u="none" strike="noStrike">
                <a:solidFill>
                  <a:srgbClr val="000000"/>
                </a:solidFill>
                <a:uFillTx/>
                <a:latin typeface="Times New Roman"/>
              </a:rPr>
              <a:t>&lt;stopka&gt;</a:t>
            </a:r>
          </a:p>
        </p:txBody>
      </p:sp>
      <p:sp>
        <p:nvSpPr>
          <p:cNvPr id="473" name="PlaceHolder 4"/>
          <p:cNvSpPr>
            <a:spLocks noGrp="1"/>
          </p:cNvSpPr>
          <p:nvPr>
            <p:ph type="sldNum" idx="240"/>
          </p:nvPr>
        </p:nvSpPr>
        <p:spPr>
          <a:xfrm>
            <a:off x="6553080" y="6248520"/>
            <a:ext cx="1904760" cy="456840"/>
          </a:xfrm>
          <a:prstGeom prst="rect">
            <a:avLst/>
          </a:prstGeom>
          <a:noFill/>
          <a:ln w="9360">
            <a:noFill/>
          </a:ln>
        </p:spPr>
        <p:txBody>
          <a:bodyPr lIns="90720" tIns="45360" rIns="90720" bIns="45360" numCol="1" spcCol="0" anchor="t">
            <a:noAutofit/>
          </a:bodyPr>
          <a:lstStyle>
            <a:lvl1pPr marL="216000" indent="-216000" algn="r">
              <a:lnSpc>
                <a:spcPct val="100000"/>
              </a:lnSpc>
              <a:spcBef>
                <a:spcPts val="281"/>
              </a:spcBef>
              <a:buClr>
                <a:srgbClr val="000000"/>
              </a:buClr>
              <a:buFont typeface="Symbol" charset="2"/>
              <a:buChar char=""/>
              <a:defRPr lang="pl-PL" sz="1400" b="0" u="none" strike="noStrike">
                <a:solidFill>
                  <a:srgbClr val="000000"/>
                </a:solidFill>
                <a:uFillTx/>
                <a:latin typeface="Times New Roman"/>
              </a:defRPr>
            </a:lvl1pPr>
          </a:lstStyle>
          <a:p>
            <a:pPr marL="216000" indent="-216000" algn="r">
              <a:lnSpc>
                <a:spcPct val="100000"/>
              </a:lnSpc>
              <a:spcBef>
                <a:spcPts val="281"/>
              </a:spcBef>
              <a:buClr>
                <a:srgbClr val="000000"/>
              </a:buClr>
              <a:buFont typeface="Symbol" charset="2"/>
              <a:buChar char=""/>
            </a:pPr>
            <a:fld id="{7AB5645C-BD16-42E6-9083-74DE8CB28789}" type="slidenum">
              <a:rPr lang="pl-PL" sz="1400" b="0" u="none" strike="noStrike">
                <a:solidFill>
                  <a:srgbClr val="000000"/>
                </a:solidFill>
                <a:uFillTx/>
                <a:latin typeface="Times New Roman"/>
              </a:rPr>
              <a:t>‹#›</a:t>
            </a:fld>
            <a:endParaRPr lang="pl-PL" sz="1400" b="0" u="none" strike="noStrik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807" r:id="rId1"/>
  </p:sldLayoutIdLst>
  <p:txStyles>
    <p:titleStyle/>
    <p:bodyStyle/>
    <p:otherStyle/>
  </p:txStyles>
</p:sldMaster>
</file>

<file path=ppt/slideMasters/slideMaster78.xml><?xml version="1.0" encoding="utf-8"?>
<p:sldMaster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476" name="PlaceHolder 1"/>
          <p:cNvSpPr>
            <a:spLocks noGrp="1"/>
          </p:cNvSpPr>
          <p:nvPr>
            <p:ph type="title"/>
          </p:nvPr>
        </p:nvSpPr>
        <p:spPr>
          <a:xfrm>
            <a:off x="685800" y="609480"/>
            <a:ext cx="7772040" cy="1142640"/>
          </a:xfrm>
          <a:prstGeom prst="rect">
            <a:avLst/>
          </a:prstGeom>
          <a:noFill/>
          <a:ln w="0">
            <a:noFill/>
          </a:ln>
        </p:spPr>
        <p:txBody>
          <a:bodyPr lIns="90720" tIns="45360" rIns="90720" bIns="45360" numCol="1" spcCol="0" anchor="ctr">
            <a:noAutofit/>
          </a:bodyPr>
          <a:lstStyle/>
          <a:p>
            <a:pPr indent="0" algn="ctr">
              <a:lnSpc>
                <a:spcPct val="100000"/>
              </a:lnSpc>
              <a:buNone/>
            </a:pPr>
            <a:r>
              <a:rPr lang="pl-PL" sz="4400" b="0" u="none" strike="noStrike">
                <a:solidFill>
                  <a:schemeClr val="dk2"/>
                </a:solidFill>
                <a:uFillTx/>
                <a:latin typeface="Times New Roman"/>
              </a:rPr>
              <a:t>Kliknij, aby edytować styl</a:t>
            </a:r>
            <a:endParaRPr lang="pl-PL" sz="4400" b="0" u="none" strike="noStrike">
              <a:solidFill>
                <a:schemeClr val="dk1"/>
              </a:solidFill>
              <a:uFillTx/>
              <a:latin typeface="Times New Roman"/>
            </a:endParaRPr>
          </a:p>
        </p:txBody>
      </p:sp>
      <p:sp>
        <p:nvSpPr>
          <p:cNvPr id="477" name="PlaceHolder 2"/>
          <p:cNvSpPr>
            <a:spLocks noGrp="1"/>
          </p:cNvSpPr>
          <p:nvPr>
            <p:ph type="body"/>
          </p:nvPr>
        </p:nvSpPr>
        <p:spPr>
          <a:xfrm>
            <a:off x="685800" y="1981080"/>
            <a:ext cx="7772040" cy="4114440"/>
          </a:xfrm>
          <a:prstGeom prst="rect">
            <a:avLst/>
          </a:prstGeom>
          <a:noFill/>
          <a:ln w="0">
            <a:noFill/>
          </a:ln>
        </p:spPr>
        <p:txBody>
          <a:bodyPr vert="eaVert" lIns="90720" tIns="45360" rIns="90720" bIns="45360" numCol="1" spcCol="0" anchor="t">
            <a:noAutofit/>
          </a:bodyPr>
          <a:lstStyle/>
          <a:p>
            <a:pPr marL="340920" indent="-340920">
              <a:lnSpc>
                <a:spcPct val="100000"/>
              </a:lnSpc>
              <a:spcBef>
                <a:spcPts val="641"/>
              </a:spcBef>
              <a:buClr>
                <a:srgbClr val="000000"/>
              </a:buClr>
              <a:buFont typeface="Symbol" charset="2"/>
              <a:buChar char=""/>
            </a:pPr>
            <a:r>
              <a:rPr lang="pl-PL" sz="3200" b="0" u="none" strike="noStrike">
                <a:solidFill>
                  <a:schemeClr val="dk1"/>
                </a:solidFill>
                <a:uFillTx/>
                <a:latin typeface="Times New Roman"/>
              </a:rPr>
              <a:t>Kliknij, aby edytować style wzorca tekstu</a:t>
            </a:r>
          </a:p>
          <a:p>
            <a:pPr marL="738360" lvl="1" indent="-284040">
              <a:lnSpc>
                <a:spcPct val="100000"/>
              </a:lnSpc>
              <a:spcBef>
                <a:spcPts val="561"/>
              </a:spcBef>
              <a:buClr>
                <a:srgbClr val="000000"/>
              </a:buClr>
              <a:buFont typeface="Symbol" charset="2"/>
              <a:buChar char=""/>
            </a:pPr>
            <a:r>
              <a:rPr lang="pl-PL" sz="2800" b="0" u="none" strike="noStrike">
                <a:solidFill>
                  <a:schemeClr val="dk1"/>
                </a:solidFill>
                <a:uFillTx/>
                <a:latin typeface="Times New Roman"/>
              </a:rPr>
              <a:t>Drugi poziom</a:t>
            </a:r>
          </a:p>
          <a:p>
            <a:pPr marL="1135800" lvl="2" indent="-227160">
              <a:lnSpc>
                <a:spcPct val="100000"/>
              </a:lnSpc>
              <a:spcBef>
                <a:spcPts val="479"/>
              </a:spcBef>
              <a:buClr>
                <a:srgbClr val="000000"/>
              </a:buClr>
              <a:buFont typeface="Symbol" charset="2"/>
              <a:buChar char=""/>
            </a:pPr>
            <a:r>
              <a:rPr lang="pl-PL" sz="2400" b="0" u="none" strike="noStrike">
                <a:solidFill>
                  <a:schemeClr val="dk1"/>
                </a:solidFill>
                <a:uFillTx/>
                <a:latin typeface="Times New Roman"/>
              </a:rPr>
              <a:t>Trzeci poziom</a:t>
            </a:r>
          </a:p>
          <a:p>
            <a:pPr marL="1590120" lvl="3" indent="-227160">
              <a:lnSpc>
                <a:spcPct val="100000"/>
              </a:lnSpc>
              <a:spcBef>
                <a:spcPts val="400"/>
              </a:spcBef>
              <a:buClr>
                <a:srgbClr val="000000"/>
              </a:buClr>
              <a:buFont typeface="Symbol" charset="2"/>
              <a:buChar char=""/>
            </a:pPr>
            <a:r>
              <a:rPr lang="pl-PL" sz="2000" b="0" u="none" strike="noStrike">
                <a:solidFill>
                  <a:schemeClr val="dk1"/>
                </a:solidFill>
                <a:uFillTx/>
                <a:latin typeface="Times New Roman"/>
              </a:rPr>
              <a:t>Czwarty poziom</a:t>
            </a:r>
          </a:p>
          <a:p>
            <a:pPr marL="2044440" lvl="4" indent="-227160">
              <a:lnSpc>
                <a:spcPct val="100000"/>
              </a:lnSpc>
              <a:spcBef>
                <a:spcPts val="400"/>
              </a:spcBef>
              <a:buClr>
                <a:srgbClr val="000000"/>
              </a:buClr>
              <a:buFont typeface="OpenSymbol"/>
              <a:buChar char="»"/>
            </a:pPr>
            <a:r>
              <a:rPr lang="pl-PL" sz="2000" b="0" u="none" strike="noStrike">
                <a:solidFill>
                  <a:schemeClr val="dk1"/>
                </a:solidFill>
                <a:uFillTx/>
                <a:latin typeface="Times New Roman"/>
              </a:rPr>
              <a:t>Piąty poziom</a:t>
            </a:r>
          </a:p>
        </p:txBody>
      </p:sp>
      <p:sp>
        <p:nvSpPr>
          <p:cNvPr id="478" name="PlaceHolder 3"/>
          <p:cNvSpPr>
            <a:spLocks noGrp="1"/>
          </p:cNvSpPr>
          <p:nvPr>
            <p:ph type="dt" idx="241"/>
          </p:nvPr>
        </p:nvSpPr>
        <p:spPr>
          <a:xfrm>
            <a:off x="685800" y="6248520"/>
            <a:ext cx="1904760" cy="456840"/>
          </a:xfrm>
          <a:prstGeom prst="rect">
            <a:avLst/>
          </a:prstGeom>
          <a:noFill/>
          <a:ln w="9360">
            <a:noFill/>
          </a:ln>
        </p:spPr>
        <p:txBody>
          <a:bodyPr lIns="90720" tIns="45360" rIns="90720" bIns="45360" numCol="1" spcCol="0" anchor="t">
            <a:noAutofit/>
          </a:bodyPr>
          <a:lstStyle>
            <a:lvl1pPr indent="0">
              <a:buNone/>
              <a:defRPr lang="pl-PL" sz="1400" b="0" u="none" strike="noStrike">
                <a:solidFill>
                  <a:srgbClr val="000000"/>
                </a:solidFill>
                <a:uFillTx/>
                <a:latin typeface="Times New Roman"/>
              </a:defRPr>
            </a:lvl1pPr>
          </a:lstStyle>
          <a:p>
            <a:pPr indent="0">
              <a:buNone/>
            </a:pPr>
            <a:r>
              <a:rPr lang="pl-PL" sz="1400" b="0" u="none" strike="noStrike">
                <a:solidFill>
                  <a:srgbClr val="000000"/>
                </a:solidFill>
                <a:uFillTx/>
                <a:latin typeface="Times New Roman"/>
              </a:rPr>
              <a:t>&lt;data/godzina&gt;</a:t>
            </a:r>
          </a:p>
        </p:txBody>
      </p:sp>
      <p:sp>
        <p:nvSpPr>
          <p:cNvPr id="479" name="PlaceHolder 4"/>
          <p:cNvSpPr>
            <a:spLocks noGrp="1"/>
          </p:cNvSpPr>
          <p:nvPr>
            <p:ph type="ftr" idx="242"/>
          </p:nvPr>
        </p:nvSpPr>
        <p:spPr>
          <a:xfrm>
            <a:off x="3124080" y="6248520"/>
            <a:ext cx="2895120" cy="456840"/>
          </a:xfrm>
          <a:prstGeom prst="rect">
            <a:avLst/>
          </a:prstGeom>
          <a:noFill/>
          <a:ln w="9360">
            <a:noFill/>
          </a:ln>
        </p:spPr>
        <p:txBody>
          <a:bodyPr lIns="90720" tIns="45360" rIns="90720" bIns="45360" numCol="1" spcCol="0" anchor="t">
            <a:noAutofit/>
          </a:bodyPr>
          <a:lstStyle>
            <a:lvl1pPr indent="0" algn="ctr">
              <a:buNone/>
              <a:defRPr lang="pl-PL" sz="1400" b="0" u="none" strike="noStrike">
                <a:solidFill>
                  <a:srgbClr val="000000"/>
                </a:solidFill>
                <a:uFillTx/>
                <a:latin typeface="Times New Roman"/>
              </a:defRPr>
            </a:lvl1pPr>
          </a:lstStyle>
          <a:p>
            <a:pPr indent="0" algn="ctr">
              <a:buNone/>
            </a:pPr>
            <a:r>
              <a:rPr lang="pl-PL" sz="1400" b="0" u="none" strike="noStrike">
                <a:solidFill>
                  <a:srgbClr val="000000"/>
                </a:solidFill>
                <a:uFillTx/>
                <a:latin typeface="Times New Roman"/>
              </a:rPr>
              <a:t>&lt;stopka&gt;</a:t>
            </a:r>
          </a:p>
        </p:txBody>
      </p:sp>
      <p:sp>
        <p:nvSpPr>
          <p:cNvPr id="480" name="PlaceHolder 5"/>
          <p:cNvSpPr>
            <a:spLocks noGrp="1"/>
          </p:cNvSpPr>
          <p:nvPr>
            <p:ph type="sldNum" idx="243"/>
          </p:nvPr>
        </p:nvSpPr>
        <p:spPr>
          <a:xfrm>
            <a:off x="6553080" y="6248520"/>
            <a:ext cx="1904760" cy="456840"/>
          </a:xfrm>
          <a:prstGeom prst="rect">
            <a:avLst/>
          </a:prstGeom>
          <a:noFill/>
          <a:ln w="9360">
            <a:noFill/>
          </a:ln>
        </p:spPr>
        <p:txBody>
          <a:bodyPr lIns="90720" tIns="45360" rIns="90720" bIns="45360" numCol="1" spcCol="0" anchor="t">
            <a:noAutofit/>
          </a:bodyPr>
          <a:lstStyle>
            <a:lvl1pPr marL="216000" indent="-216000" algn="r">
              <a:lnSpc>
                <a:spcPct val="100000"/>
              </a:lnSpc>
              <a:spcBef>
                <a:spcPts val="281"/>
              </a:spcBef>
              <a:buClr>
                <a:srgbClr val="000000"/>
              </a:buClr>
              <a:buFont typeface="Symbol" charset="2"/>
              <a:buChar char=""/>
              <a:defRPr lang="pl-PL" sz="1400" b="0" u="none" strike="noStrike">
                <a:solidFill>
                  <a:srgbClr val="000000"/>
                </a:solidFill>
                <a:uFillTx/>
                <a:latin typeface="Times New Roman"/>
              </a:defRPr>
            </a:lvl1pPr>
          </a:lstStyle>
          <a:p>
            <a:pPr marL="216000" indent="-216000" algn="r">
              <a:lnSpc>
                <a:spcPct val="100000"/>
              </a:lnSpc>
              <a:spcBef>
                <a:spcPts val="281"/>
              </a:spcBef>
              <a:buClr>
                <a:srgbClr val="000000"/>
              </a:buClr>
              <a:buFont typeface="Symbol" charset="2"/>
              <a:buChar char=""/>
            </a:pPr>
            <a:fld id="{6F9F6E2B-7AA3-481D-9A51-23717C505FDE}" type="slidenum">
              <a:rPr lang="pl-PL" sz="1400" b="0" u="none" strike="noStrike">
                <a:solidFill>
                  <a:srgbClr val="000000"/>
                </a:solidFill>
                <a:uFillTx/>
                <a:latin typeface="Times New Roman"/>
              </a:rPr>
              <a:t>‹#›</a:t>
            </a:fld>
            <a:endParaRPr lang="pl-PL" sz="1400" b="0" u="none" strike="noStrik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809" r:id="rId1"/>
  </p:sldLayoutIdLst>
  <p:txStyles>
    <p:titleStyle/>
    <p:bodyStyle/>
    <p:otherStyle/>
  </p:txStyles>
</p:sldMaster>
</file>

<file path=ppt/slideMasters/slideMaster79.xml><?xml version="1.0" encoding="utf-8"?>
<p:sldMaster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481" name="PlaceHolder 1"/>
          <p:cNvSpPr>
            <a:spLocks noGrp="1"/>
          </p:cNvSpPr>
          <p:nvPr>
            <p:ph type="title"/>
          </p:nvPr>
        </p:nvSpPr>
        <p:spPr>
          <a:xfrm>
            <a:off x="6515280" y="609480"/>
            <a:ext cx="1942920" cy="5486040"/>
          </a:xfrm>
          <a:prstGeom prst="rect">
            <a:avLst/>
          </a:prstGeom>
          <a:noFill/>
          <a:ln w="0">
            <a:noFill/>
          </a:ln>
        </p:spPr>
        <p:txBody>
          <a:bodyPr vert="eaVert" lIns="90720" tIns="45360" rIns="90720" bIns="45360" numCol="1" spcCol="0" anchor="ctr">
            <a:noAutofit/>
          </a:bodyPr>
          <a:lstStyle/>
          <a:p>
            <a:pPr indent="0" algn="ctr">
              <a:lnSpc>
                <a:spcPct val="100000"/>
              </a:lnSpc>
              <a:buNone/>
            </a:pPr>
            <a:r>
              <a:rPr lang="pl-PL" sz="4400" b="0" u="none" strike="noStrike">
                <a:solidFill>
                  <a:schemeClr val="dk2"/>
                </a:solidFill>
                <a:uFillTx/>
                <a:latin typeface="Times New Roman"/>
              </a:rPr>
              <a:t>Kliknij, aby edytować styl</a:t>
            </a:r>
            <a:endParaRPr lang="pl-PL" sz="4400" b="0" u="none" strike="noStrike">
              <a:solidFill>
                <a:schemeClr val="dk1"/>
              </a:solidFill>
              <a:uFillTx/>
              <a:latin typeface="Times New Roman"/>
            </a:endParaRPr>
          </a:p>
        </p:txBody>
      </p:sp>
      <p:sp>
        <p:nvSpPr>
          <p:cNvPr id="482" name="PlaceHolder 2"/>
          <p:cNvSpPr>
            <a:spLocks noGrp="1"/>
          </p:cNvSpPr>
          <p:nvPr>
            <p:ph type="body"/>
          </p:nvPr>
        </p:nvSpPr>
        <p:spPr>
          <a:xfrm>
            <a:off x="685800" y="609480"/>
            <a:ext cx="5676480" cy="5486040"/>
          </a:xfrm>
          <a:prstGeom prst="rect">
            <a:avLst/>
          </a:prstGeom>
          <a:noFill/>
          <a:ln w="0">
            <a:noFill/>
          </a:ln>
        </p:spPr>
        <p:txBody>
          <a:bodyPr vert="eaVert" lIns="90720" tIns="45360" rIns="90720" bIns="45360" numCol="1" spcCol="0" anchor="t">
            <a:noAutofit/>
          </a:bodyPr>
          <a:lstStyle/>
          <a:p>
            <a:pPr marL="340920" indent="-340920">
              <a:lnSpc>
                <a:spcPct val="100000"/>
              </a:lnSpc>
              <a:spcBef>
                <a:spcPts val="641"/>
              </a:spcBef>
              <a:buClr>
                <a:srgbClr val="000000"/>
              </a:buClr>
              <a:buFont typeface="Symbol" charset="2"/>
              <a:buChar char=""/>
            </a:pPr>
            <a:r>
              <a:rPr lang="pl-PL" sz="3200" b="0" u="none" strike="noStrike">
                <a:solidFill>
                  <a:schemeClr val="dk1"/>
                </a:solidFill>
                <a:uFillTx/>
                <a:latin typeface="Times New Roman"/>
              </a:rPr>
              <a:t>Kliknij, aby edytować style wzorca tekstu</a:t>
            </a:r>
          </a:p>
          <a:p>
            <a:pPr marL="738360" lvl="1" indent="-284040">
              <a:lnSpc>
                <a:spcPct val="100000"/>
              </a:lnSpc>
              <a:spcBef>
                <a:spcPts val="561"/>
              </a:spcBef>
              <a:buClr>
                <a:srgbClr val="000000"/>
              </a:buClr>
              <a:buFont typeface="Symbol" charset="2"/>
              <a:buChar char=""/>
            </a:pPr>
            <a:r>
              <a:rPr lang="pl-PL" sz="2800" b="0" u="none" strike="noStrike">
                <a:solidFill>
                  <a:schemeClr val="dk1"/>
                </a:solidFill>
                <a:uFillTx/>
                <a:latin typeface="Times New Roman"/>
              </a:rPr>
              <a:t>Drugi poziom</a:t>
            </a:r>
          </a:p>
          <a:p>
            <a:pPr marL="1135800" lvl="2" indent="-227160">
              <a:lnSpc>
                <a:spcPct val="100000"/>
              </a:lnSpc>
              <a:spcBef>
                <a:spcPts val="479"/>
              </a:spcBef>
              <a:buClr>
                <a:srgbClr val="000000"/>
              </a:buClr>
              <a:buFont typeface="Symbol" charset="2"/>
              <a:buChar char=""/>
            </a:pPr>
            <a:r>
              <a:rPr lang="pl-PL" sz="2400" b="0" u="none" strike="noStrike">
                <a:solidFill>
                  <a:schemeClr val="dk1"/>
                </a:solidFill>
                <a:uFillTx/>
                <a:latin typeface="Times New Roman"/>
              </a:rPr>
              <a:t>Trzeci poziom</a:t>
            </a:r>
          </a:p>
          <a:p>
            <a:pPr marL="1590120" lvl="3" indent="-227160">
              <a:lnSpc>
                <a:spcPct val="100000"/>
              </a:lnSpc>
              <a:spcBef>
                <a:spcPts val="400"/>
              </a:spcBef>
              <a:buClr>
                <a:srgbClr val="000000"/>
              </a:buClr>
              <a:buFont typeface="Symbol" charset="2"/>
              <a:buChar char=""/>
            </a:pPr>
            <a:r>
              <a:rPr lang="pl-PL" sz="2000" b="0" u="none" strike="noStrike">
                <a:solidFill>
                  <a:schemeClr val="dk1"/>
                </a:solidFill>
                <a:uFillTx/>
                <a:latin typeface="Times New Roman"/>
              </a:rPr>
              <a:t>Czwarty poziom</a:t>
            </a:r>
          </a:p>
          <a:p>
            <a:pPr marL="2044440" lvl="4" indent="-227160">
              <a:lnSpc>
                <a:spcPct val="100000"/>
              </a:lnSpc>
              <a:spcBef>
                <a:spcPts val="400"/>
              </a:spcBef>
              <a:buClr>
                <a:srgbClr val="000000"/>
              </a:buClr>
              <a:buFont typeface="OpenSymbol"/>
              <a:buChar char="»"/>
            </a:pPr>
            <a:r>
              <a:rPr lang="pl-PL" sz="2000" b="0" u="none" strike="noStrike">
                <a:solidFill>
                  <a:schemeClr val="dk1"/>
                </a:solidFill>
                <a:uFillTx/>
                <a:latin typeface="Times New Roman"/>
              </a:rPr>
              <a:t>Piąty poziom</a:t>
            </a:r>
          </a:p>
        </p:txBody>
      </p:sp>
      <p:sp>
        <p:nvSpPr>
          <p:cNvPr id="483" name="PlaceHolder 3"/>
          <p:cNvSpPr>
            <a:spLocks noGrp="1"/>
          </p:cNvSpPr>
          <p:nvPr>
            <p:ph type="dt" idx="244"/>
          </p:nvPr>
        </p:nvSpPr>
        <p:spPr>
          <a:xfrm>
            <a:off x="685800" y="6248520"/>
            <a:ext cx="1904760" cy="456840"/>
          </a:xfrm>
          <a:prstGeom prst="rect">
            <a:avLst/>
          </a:prstGeom>
          <a:noFill/>
          <a:ln w="9360">
            <a:noFill/>
          </a:ln>
        </p:spPr>
        <p:txBody>
          <a:bodyPr lIns="90720" tIns="45360" rIns="90720" bIns="45360" numCol="1" spcCol="0" anchor="t">
            <a:noAutofit/>
          </a:bodyPr>
          <a:lstStyle>
            <a:lvl1pPr indent="0">
              <a:buNone/>
              <a:defRPr lang="pl-PL" sz="1400" b="0" u="none" strike="noStrike">
                <a:solidFill>
                  <a:srgbClr val="000000"/>
                </a:solidFill>
                <a:uFillTx/>
                <a:latin typeface="Times New Roman"/>
              </a:defRPr>
            </a:lvl1pPr>
          </a:lstStyle>
          <a:p>
            <a:pPr indent="0">
              <a:buNone/>
            </a:pPr>
            <a:r>
              <a:rPr lang="pl-PL" sz="1400" b="0" u="none" strike="noStrike">
                <a:solidFill>
                  <a:srgbClr val="000000"/>
                </a:solidFill>
                <a:uFillTx/>
                <a:latin typeface="Times New Roman"/>
              </a:rPr>
              <a:t>&lt;data/godzina&gt;</a:t>
            </a:r>
          </a:p>
        </p:txBody>
      </p:sp>
      <p:sp>
        <p:nvSpPr>
          <p:cNvPr id="484" name="PlaceHolder 4"/>
          <p:cNvSpPr>
            <a:spLocks noGrp="1"/>
          </p:cNvSpPr>
          <p:nvPr>
            <p:ph type="ftr" idx="245"/>
          </p:nvPr>
        </p:nvSpPr>
        <p:spPr>
          <a:xfrm>
            <a:off x="3124080" y="6248520"/>
            <a:ext cx="2895120" cy="456840"/>
          </a:xfrm>
          <a:prstGeom prst="rect">
            <a:avLst/>
          </a:prstGeom>
          <a:noFill/>
          <a:ln w="9360">
            <a:noFill/>
          </a:ln>
        </p:spPr>
        <p:txBody>
          <a:bodyPr lIns="90720" tIns="45360" rIns="90720" bIns="45360" numCol="1" spcCol="0" anchor="t">
            <a:noAutofit/>
          </a:bodyPr>
          <a:lstStyle>
            <a:lvl1pPr indent="0" algn="ctr">
              <a:buNone/>
              <a:defRPr lang="pl-PL" sz="1400" b="0" u="none" strike="noStrike">
                <a:solidFill>
                  <a:srgbClr val="000000"/>
                </a:solidFill>
                <a:uFillTx/>
                <a:latin typeface="Times New Roman"/>
              </a:defRPr>
            </a:lvl1pPr>
          </a:lstStyle>
          <a:p>
            <a:pPr indent="0" algn="ctr">
              <a:buNone/>
            </a:pPr>
            <a:r>
              <a:rPr lang="pl-PL" sz="1400" b="0" u="none" strike="noStrike">
                <a:solidFill>
                  <a:srgbClr val="000000"/>
                </a:solidFill>
                <a:uFillTx/>
                <a:latin typeface="Times New Roman"/>
              </a:rPr>
              <a:t>&lt;stopka&gt;</a:t>
            </a:r>
          </a:p>
        </p:txBody>
      </p:sp>
      <p:sp>
        <p:nvSpPr>
          <p:cNvPr id="485" name="PlaceHolder 5"/>
          <p:cNvSpPr>
            <a:spLocks noGrp="1"/>
          </p:cNvSpPr>
          <p:nvPr>
            <p:ph type="sldNum" idx="246"/>
          </p:nvPr>
        </p:nvSpPr>
        <p:spPr>
          <a:xfrm>
            <a:off x="6553080" y="6248520"/>
            <a:ext cx="1904760" cy="456840"/>
          </a:xfrm>
          <a:prstGeom prst="rect">
            <a:avLst/>
          </a:prstGeom>
          <a:noFill/>
          <a:ln w="9360">
            <a:noFill/>
          </a:ln>
        </p:spPr>
        <p:txBody>
          <a:bodyPr lIns="90720" tIns="45360" rIns="90720" bIns="45360" numCol="1" spcCol="0" anchor="t">
            <a:noAutofit/>
          </a:bodyPr>
          <a:lstStyle>
            <a:lvl1pPr marL="216000" indent="-216000" algn="r">
              <a:lnSpc>
                <a:spcPct val="100000"/>
              </a:lnSpc>
              <a:spcBef>
                <a:spcPts val="281"/>
              </a:spcBef>
              <a:buClr>
                <a:srgbClr val="000000"/>
              </a:buClr>
              <a:buFont typeface="Symbol" charset="2"/>
              <a:buChar char=""/>
              <a:defRPr lang="pl-PL" sz="1400" b="0" u="none" strike="noStrike">
                <a:solidFill>
                  <a:srgbClr val="000000"/>
                </a:solidFill>
                <a:uFillTx/>
                <a:latin typeface="Times New Roman"/>
              </a:defRPr>
            </a:lvl1pPr>
          </a:lstStyle>
          <a:p>
            <a:pPr marL="216000" indent="-216000" algn="r">
              <a:lnSpc>
                <a:spcPct val="100000"/>
              </a:lnSpc>
              <a:spcBef>
                <a:spcPts val="281"/>
              </a:spcBef>
              <a:buClr>
                <a:srgbClr val="000000"/>
              </a:buClr>
              <a:buFont typeface="Symbol" charset="2"/>
              <a:buChar char=""/>
            </a:pPr>
            <a:fld id="{4E325897-E58E-4402-9134-1F07E46B85D8}" type="slidenum">
              <a:rPr lang="pl-PL" sz="1400" b="0" u="none" strike="noStrike">
                <a:solidFill>
                  <a:srgbClr val="000000"/>
                </a:solidFill>
                <a:uFillTx/>
                <a:latin typeface="Times New Roman"/>
              </a:rPr>
              <a:t>‹#›</a:t>
            </a:fld>
            <a:endParaRPr lang="pl-PL" sz="1400" b="0" u="none" strike="noStrik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811" r:id="rId1"/>
  </p:sldLayoutIdLst>
  <p:txStyles>
    <p:titleStyle/>
    <p:bodyStyle/>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46" name="PlaceHolder 1"/>
          <p:cNvSpPr>
            <a:spLocks noGrp="1"/>
          </p:cNvSpPr>
          <p:nvPr>
            <p:ph type="title"/>
          </p:nvPr>
        </p:nvSpPr>
        <p:spPr>
          <a:xfrm>
            <a:off x="685800" y="609480"/>
            <a:ext cx="7772040" cy="1142640"/>
          </a:xfrm>
          <a:prstGeom prst="rect">
            <a:avLst/>
          </a:prstGeom>
          <a:noFill/>
          <a:ln w="0">
            <a:noFill/>
          </a:ln>
        </p:spPr>
        <p:txBody>
          <a:bodyPr lIns="91080" tIns="45360" rIns="91080" bIns="45360" numCol="1" spcCol="0" anchor="ctr">
            <a:noAutofit/>
          </a:bodyPr>
          <a:lstStyle/>
          <a:p>
            <a:pPr indent="0" algn="ctr">
              <a:lnSpc>
                <a:spcPct val="100000"/>
              </a:lnSpc>
              <a:buNone/>
            </a:pPr>
            <a:r>
              <a:rPr lang="pl-PL" sz="4400" b="0" u="none" strike="noStrike">
                <a:solidFill>
                  <a:schemeClr val="dk2"/>
                </a:solidFill>
                <a:uFillTx/>
                <a:latin typeface="Times New Roman"/>
              </a:rPr>
              <a:t>Kliknij, aby edytować styl</a:t>
            </a:r>
            <a:endParaRPr lang="pl-PL" sz="4400" b="0" u="none" strike="noStrike">
              <a:solidFill>
                <a:schemeClr val="dk1"/>
              </a:solidFill>
              <a:uFillTx/>
              <a:latin typeface="Times New Roman"/>
            </a:endParaRPr>
          </a:p>
        </p:txBody>
      </p:sp>
      <p:sp>
        <p:nvSpPr>
          <p:cNvPr id="47" name="PlaceHolder 2"/>
          <p:cNvSpPr>
            <a:spLocks noGrp="1"/>
          </p:cNvSpPr>
          <p:nvPr>
            <p:ph type="dt" idx="22"/>
          </p:nvPr>
        </p:nvSpPr>
        <p:spPr>
          <a:xfrm>
            <a:off x="685800" y="6248520"/>
            <a:ext cx="1904760" cy="456840"/>
          </a:xfrm>
          <a:prstGeom prst="rect">
            <a:avLst/>
          </a:prstGeom>
          <a:noFill/>
          <a:ln w="9360">
            <a:noFill/>
          </a:ln>
        </p:spPr>
        <p:txBody>
          <a:bodyPr lIns="91080" tIns="45360" rIns="91080" bIns="45360" numCol="1" spcCol="0" anchor="t">
            <a:noAutofit/>
          </a:bodyPr>
          <a:lstStyle>
            <a:lvl1pPr indent="0">
              <a:buNone/>
              <a:defRPr lang="pl-PL" sz="1400" b="0" u="none" strike="noStrike">
                <a:solidFill>
                  <a:srgbClr val="000000"/>
                </a:solidFill>
                <a:uFillTx/>
                <a:latin typeface="Times New Roman"/>
              </a:defRPr>
            </a:lvl1pPr>
          </a:lstStyle>
          <a:p>
            <a:pPr indent="0">
              <a:buNone/>
            </a:pPr>
            <a:r>
              <a:rPr lang="pl-PL" sz="1400" b="0" u="none" strike="noStrike">
                <a:solidFill>
                  <a:srgbClr val="000000"/>
                </a:solidFill>
                <a:uFillTx/>
                <a:latin typeface="Times New Roman"/>
              </a:rPr>
              <a:t>&lt;data/godzina&gt;</a:t>
            </a:r>
          </a:p>
        </p:txBody>
      </p:sp>
      <p:sp>
        <p:nvSpPr>
          <p:cNvPr id="48" name="PlaceHolder 3"/>
          <p:cNvSpPr>
            <a:spLocks noGrp="1"/>
          </p:cNvSpPr>
          <p:nvPr>
            <p:ph type="ftr" idx="23"/>
          </p:nvPr>
        </p:nvSpPr>
        <p:spPr>
          <a:xfrm>
            <a:off x="3124080" y="6248520"/>
            <a:ext cx="2895120" cy="456840"/>
          </a:xfrm>
          <a:prstGeom prst="rect">
            <a:avLst/>
          </a:prstGeom>
          <a:noFill/>
          <a:ln w="9360">
            <a:noFill/>
          </a:ln>
        </p:spPr>
        <p:txBody>
          <a:bodyPr lIns="91080" tIns="45360" rIns="91080" bIns="45360" numCol="1" spcCol="0" anchor="t">
            <a:noAutofit/>
          </a:bodyPr>
          <a:lstStyle>
            <a:lvl1pPr indent="0" algn="ctr">
              <a:buNone/>
              <a:defRPr lang="pl-PL" sz="1400" b="0" u="none" strike="noStrike">
                <a:solidFill>
                  <a:srgbClr val="000000"/>
                </a:solidFill>
                <a:uFillTx/>
                <a:latin typeface="Times New Roman"/>
              </a:defRPr>
            </a:lvl1pPr>
          </a:lstStyle>
          <a:p>
            <a:pPr indent="0" algn="ctr">
              <a:buNone/>
            </a:pPr>
            <a:r>
              <a:rPr lang="pl-PL" sz="1400" b="0" u="none" strike="noStrike">
                <a:solidFill>
                  <a:srgbClr val="000000"/>
                </a:solidFill>
                <a:uFillTx/>
                <a:latin typeface="Times New Roman"/>
              </a:rPr>
              <a:t>&lt;stopka&gt;</a:t>
            </a:r>
          </a:p>
        </p:txBody>
      </p:sp>
      <p:sp>
        <p:nvSpPr>
          <p:cNvPr id="49" name="PlaceHolder 4"/>
          <p:cNvSpPr>
            <a:spLocks noGrp="1"/>
          </p:cNvSpPr>
          <p:nvPr>
            <p:ph type="sldNum" idx="24"/>
          </p:nvPr>
        </p:nvSpPr>
        <p:spPr>
          <a:xfrm>
            <a:off x="6553080" y="6248520"/>
            <a:ext cx="1904760" cy="456840"/>
          </a:xfrm>
          <a:prstGeom prst="rect">
            <a:avLst/>
          </a:prstGeom>
          <a:noFill/>
          <a:ln w="9360">
            <a:noFill/>
          </a:ln>
        </p:spPr>
        <p:txBody>
          <a:bodyPr lIns="91080" tIns="45360" rIns="91080" bIns="45360" numCol="1" spcCol="0" anchor="t">
            <a:noAutofit/>
          </a:bodyPr>
          <a:lstStyle>
            <a:lvl1pPr indent="0" algn="r">
              <a:lnSpc>
                <a:spcPct val="100000"/>
              </a:lnSpc>
              <a:buNone/>
              <a:defRPr lang="pl-PL" sz="1400" b="0" u="none" strike="noStrike">
                <a:solidFill>
                  <a:schemeClr val="dk1"/>
                </a:solidFill>
                <a:uFillTx/>
                <a:latin typeface="Times New Roman"/>
              </a:defRPr>
            </a:lvl1pPr>
          </a:lstStyle>
          <a:p>
            <a:pPr indent="0" algn="r">
              <a:lnSpc>
                <a:spcPct val="100000"/>
              </a:lnSpc>
              <a:buNone/>
            </a:pPr>
            <a:fld id="{5AA5298D-A52F-4CC2-9B29-7277B8957F60}" type="slidenum">
              <a:rPr lang="pl-PL" sz="1400" b="0" u="none" strike="noStrike">
                <a:solidFill>
                  <a:schemeClr val="dk1"/>
                </a:solidFill>
                <a:uFillTx/>
                <a:latin typeface="Times New Roman"/>
              </a:rPr>
              <a:t>‹#›</a:t>
            </a:fld>
            <a:endParaRPr lang="pl-PL" sz="1400" b="0" u="none" strike="noStrik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663" r:id="rId1"/>
  </p:sldLayoutIdLst>
  <p:txStyles>
    <p:titleStyle/>
    <p:bodyStyle/>
    <p:otherStyle/>
  </p:txStyles>
</p:sldMaster>
</file>

<file path=ppt/slideMasters/slideMaster80.xml><?xml version="1.0" encoding="utf-8"?>
<p:sldMaster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493" name="PlaceHolder 1"/>
          <p:cNvSpPr>
            <a:spLocks noGrp="1"/>
          </p:cNvSpPr>
          <p:nvPr>
            <p:ph type="title"/>
          </p:nvPr>
        </p:nvSpPr>
        <p:spPr>
          <a:xfrm>
            <a:off x="722160" y="4407120"/>
            <a:ext cx="7772040" cy="1361880"/>
          </a:xfrm>
          <a:prstGeom prst="rect">
            <a:avLst/>
          </a:prstGeom>
          <a:noFill/>
          <a:ln w="0">
            <a:noFill/>
          </a:ln>
        </p:spPr>
        <p:txBody>
          <a:bodyPr lIns="90720" tIns="45360" rIns="90720" bIns="45360" numCol="1" spcCol="0" anchor="t">
            <a:noAutofit/>
          </a:bodyPr>
          <a:lstStyle/>
          <a:p>
            <a:pPr indent="0">
              <a:lnSpc>
                <a:spcPct val="100000"/>
              </a:lnSpc>
              <a:buNone/>
            </a:pPr>
            <a:r>
              <a:rPr lang="pl-PL" sz="4000" b="1" u="none" strike="noStrike" cap="all">
                <a:solidFill>
                  <a:schemeClr val="dk2"/>
                </a:solidFill>
                <a:uFillTx/>
                <a:latin typeface="Times New Roman"/>
              </a:rPr>
              <a:t>Kliknij, aby edytować styl</a:t>
            </a:r>
            <a:endParaRPr lang="pl-PL" sz="4000" b="0" u="none" strike="noStrike">
              <a:solidFill>
                <a:schemeClr val="dk1"/>
              </a:solidFill>
              <a:uFillTx/>
              <a:latin typeface="Times New Roman"/>
            </a:endParaRPr>
          </a:p>
        </p:txBody>
      </p:sp>
      <p:sp>
        <p:nvSpPr>
          <p:cNvPr id="494" name="PlaceHolder 2"/>
          <p:cNvSpPr>
            <a:spLocks noGrp="1"/>
          </p:cNvSpPr>
          <p:nvPr>
            <p:ph type="body"/>
          </p:nvPr>
        </p:nvSpPr>
        <p:spPr>
          <a:xfrm>
            <a:off x="722160" y="2906640"/>
            <a:ext cx="7772040" cy="1499760"/>
          </a:xfrm>
          <a:prstGeom prst="rect">
            <a:avLst/>
          </a:prstGeom>
          <a:noFill/>
          <a:ln w="0">
            <a:noFill/>
          </a:ln>
        </p:spPr>
        <p:txBody>
          <a:bodyPr lIns="90720" tIns="45360" rIns="90720" bIns="45360" numCol="1" spcCol="0" anchor="b">
            <a:noAutofit/>
          </a:bodyPr>
          <a:lstStyle/>
          <a:p>
            <a:pPr indent="0">
              <a:lnSpc>
                <a:spcPct val="100000"/>
              </a:lnSpc>
              <a:spcBef>
                <a:spcPts val="400"/>
              </a:spcBef>
              <a:buNone/>
              <a:tabLst>
                <a:tab pos="0" algn="l"/>
              </a:tabLst>
            </a:pPr>
            <a:r>
              <a:rPr lang="pl-PL" sz="2000" b="0" u="none" strike="noStrike">
                <a:solidFill>
                  <a:schemeClr val="dk1"/>
                </a:solidFill>
                <a:uFillTx/>
                <a:latin typeface="Times New Roman"/>
              </a:rPr>
              <a:t>Kliknij, aby edytować style wzorca tekstu</a:t>
            </a:r>
          </a:p>
        </p:txBody>
      </p:sp>
      <p:sp>
        <p:nvSpPr>
          <p:cNvPr id="495" name="PlaceHolder 3"/>
          <p:cNvSpPr>
            <a:spLocks noGrp="1"/>
          </p:cNvSpPr>
          <p:nvPr>
            <p:ph type="dt" idx="250"/>
          </p:nvPr>
        </p:nvSpPr>
        <p:spPr>
          <a:xfrm>
            <a:off x="685800" y="6248520"/>
            <a:ext cx="1904760" cy="456840"/>
          </a:xfrm>
          <a:prstGeom prst="rect">
            <a:avLst/>
          </a:prstGeom>
          <a:noFill/>
          <a:ln w="9360">
            <a:noFill/>
          </a:ln>
        </p:spPr>
        <p:txBody>
          <a:bodyPr lIns="90720" tIns="45360" rIns="90720" bIns="45360" numCol="1" spcCol="0" anchor="t">
            <a:noAutofit/>
          </a:bodyPr>
          <a:lstStyle>
            <a:lvl1pPr indent="0">
              <a:buNone/>
              <a:defRPr lang="pl-PL" sz="1400" b="0" u="none" strike="noStrike">
                <a:solidFill>
                  <a:srgbClr val="000000"/>
                </a:solidFill>
                <a:uFillTx/>
                <a:latin typeface="Times New Roman"/>
              </a:defRPr>
            </a:lvl1pPr>
          </a:lstStyle>
          <a:p>
            <a:pPr indent="0">
              <a:buNone/>
            </a:pPr>
            <a:r>
              <a:rPr lang="pl-PL" sz="1400" b="0" u="none" strike="noStrike">
                <a:solidFill>
                  <a:srgbClr val="000000"/>
                </a:solidFill>
                <a:uFillTx/>
                <a:latin typeface="Times New Roman"/>
              </a:rPr>
              <a:t>&lt;data/godzina&gt;</a:t>
            </a:r>
          </a:p>
        </p:txBody>
      </p:sp>
      <p:sp>
        <p:nvSpPr>
          <p:cNvPr id="496" name="PlaceHolder 4"/>
          <p:cNvSpPr>
            <a:spLocks noGrp="1"/>
          </p:cNvSpPr>
          <p:nvPr>
            <p:ph type="ftr" idx="251"/>
          </p:nvPr>
        </p:nvSpPr>
        <p:spPr>
          <a:xfrm>
            <a:off x="3124080" y="6248520"/>
            <a:ext cx="2895120" cy="456840"/>
          </a:xfrm>
          <a:prstGeom prst="rect">
            <a:avLst/>
          </a:prstGeom>
          <a:noFill/>
          <a:ln w="9360">
            <a:noFill/>
          </a:ln>
        </p:spPr>
        <p:txBody>
          <a:bodyPr lIns="90720" tIns="45360" rIns="90720" bIns="45360" numCol="1" spcCol="0" anchor="t">
            <a:noAutofit/>
          </a:bodyPr>
          <a:lstStyle>
            <a:lvl1pPr indent="0" algn="ctr">
              <a:buNone/>
              <a:defRPr lang="pl-PL" sz="1400" b="0" u="none" strike="noStrike">
                <a:solidFill>
                  <a:srgbClr val="000000"/>
                </a:solidFill>
                <a:uFillTx/>
                <a:latin typeface="Times New Roman"/>
              </a:defRPr>
            </a:lvl1pPr>
          </a:lstStyle>
          <a:p>
            <a:pPr indent="0" algn="ctr">
              <a:buNone/>
            </a:pPr>
            <a:r>
              <a:rPr lang="pl-PL" sz="1400" b="0" u="none" strike="noStrike">
                <a:solidFill>
                  <a:srgbClr val="000000"/>
                </a:solidFill>
                <a:uFillTx/>
                <a:latin typeface="Times New Roman"/>
              </a:rPr>
              <a:t>&lt;stopka&gt;</a:t>
            </a:r>
          </a:p>
        </p:txBody>
      </p:sp>
      <p:sp>
        <p:nvSpPr>
          <p:cNvPr id="497" name="PlaceHolder 5"/>
          <p:cNvSpPr>
            <a:spLocks noGrp="1"/>
          </p:cNvSpPr>
          <p:nvPr>
            <p:ph type="sldNum" idx="252"/>
          </p:nvPr>
        </p:nvSpPr>
        <p:spPr>
          <a:xfrm>
            <a:off x="6553080" y="6248520"/>
            <a:ext cx="1904760" cy="456840"/>
          </a:xfrm>
          <a:prstGeom prst="rect">
            <a:avLst/>
          </a:prstGeom>
          <a:noFill/>
          <a:ln w="9360">
            <a:noFill/>
          </a:ln>
        </p:spPr>
        <p:txBody>
          <a:bodyPr lIns="90720" tIns="45360" rIns="90720" bIns="45360" numCol="1" spcCol="0" anchor="t">
            <a:noAutofit/>
          </a:bodyPr>
          <a:lstStyle>
            <a:lvl1pPr marL="216000" indent="-216000" algn="r">
              <a:lnSpc>
                <a:spcPct val="100000"/>
              </a:lnSpc>
              <a:spcBef>
                <a:spcPts val="281"/>
              </a:spcBef>
              <a:buClr>
                <a:srgbClr val="000000"/>
              </a:buClr>
              <a:buFont typeface="Symbol" charset="2"/>
              <a:buChar char=""/>
              <a:defRPr lang="pl-PL" sz="1400" b="0" u="none" strike="noStrike">
                <a:solidFill>
                  <a:srgbClr val="000000"/>
                </a:solidFill>
                <a:uFillTx/>
                <a:latin typeface="Times New Roman"/>
              </a:defRPr>
            </a:lvl1pPr>
          </a:lstStyle>
          <a:p>
            <a:pPr marL="216000" indent="-216000" algn="r">
              <a:lnSpc>
                <a:spcPct val="100000"/>
              </a:lnSpc>
              <a:spcBef>
                <a:spcPts val="281"/>
              </a:spcBef>
              <a:buClr>
                <a:srgbClr val="000000"/>
              </a:buClr>
              <a:buFont typeface="Symbol" charset="2"/>
              <a:buChar char=""/>
            </a:pPr>
            <a:fld id="{F04E4FAE-DD1C-4E61-9560-54C6764994DB}" type="slidenum">
              <a:rPr lang="pl-PL" sz="1400" b="0" u="none" strike="noStrike">
                <a:solidFill>
                  <a:srgbClr val="000000"/>
                </a:solidFill>
                <a:uFillTx/>
                <a:latin typeface="Times New Roman"/>
              </a:rPr>
              <a:t>‹#›</a:t>
            </a:fld>
            <a:endParaRPr lang="pl-PL" sz="1400" b="0" u="none" strike="noStrik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815" r:id="rId1"/>
  </p:sldLayoutIdLst>
  <p:txStyles>
    <p:titleStyle/>
    <p:bodyStyle/>
    <p:otherStyle/>
  </p:txStyles>
</p:sldMaster>
</file>

<file path=ppt/slideMasters/slideMaster81.xml><?xml version="1.0" encoding="utf-8"?>
<p:sldMaster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498" name="PlaceHolder 1"/>
          <p:cNvSpPr>
            <a:spLocks noGrp="1"/>
          </p:cNvSpPr>
          <p:nvPr>
            <p:ph type="title"/>
          </p:nvPr>
        </p:nvSpPr>
        <p:spPr>
          <a:xfrm>
            <a:off x="685800" y="609480"/>
            <a:ext cx="7772040" cy="1142640"/>
          </a:xfrm>
          <a:prstGeom prst="rect">
            <a:avLst/>
          </a:prstGeom>
          <a:noFill/>
          <a:ln w="0">
            <a:noFill/>
          </a:ln>
        </p:spPr>
        <p:txBody>
          <a:bodyPr lIns="90720" tIns="45360" rIns="90720" bIns="45360" numCol="1" spcCol="0" anchor="ctr">
            <a:noAutofit/>
          </a:bodyPr>
          <a:lstStyle/>
          <a:p>
            <a:pPr indent="0" algn="ctr">
              <a:lnSpc>
                <a:spcPct val="100000"/>
              </a:lnSpc>
              <a:buNone/>
            </a:pPr>
            <a:r>
              <a:rPr lang="pl-PL" sz="4400" b="0" u="none" strike="noStrike">
                <a:solidFill>
                  <a:schemeClr val="dk2"/>
                </a:solidFill>
                <a:uFillTx/>
                <a:latin typeface="Times New Roman"/>
              </a:rPr>
              <a:t>Kliknij, aby edytować styl</a:t>
            </a:r>
            <a:endParaRPr lang="pl-PL" sz="4400" b="0" u="none" strike="noStrike">
              <a:solidFill>
                <a:schemeClr val="dk1"/>
              </a:solidFill>
              <a:uFillTx/>
              <a:latin typeface="Times New Roman"/>
            </a:endParaRPr>
          </a:p>
        </p:txBody>
      </p:sp>
      <p:sp>
        <p:nvSpPr>
          <p:cNvPr id="499" name="PlaceHolder 2"/>
          <p:cNvSpPr>
            <a:spLocks noGrp="1"/>
          </p:cNvSpPr>
          <p:nvPr>
            <p:ph type="body"/>
          </p:nvPr>
        </p:nvSpPr>
        <p:spPr>
          <a:xfrm>
            <a:off x="685800" y="1981080"/>
            <a:ext cx="3809520" cy="4114440"/>
          </a:xfrm>
          <a:prstGeom prst="rect">
            <a:avLst/>
          </a:prstGeom>
          <a:noFill/>
          <a:ln w="0">
            <a:noFill/>
          </a:ln>
        </p:spPr>
        <p:txBody>
          <a:bodyPr lIns="90720" tIns="45360" rIns="90720" bIns="45360" numCol="1" spcCol="0" anchor="t">
            <a:noAutofit/>
          </a:bodyPr>
          <a:lstStyle/>
          <a:p>
            <a:pPr marL="340920" indent="-340920">
              <a:lnSpc>
                <a:spcPct val="100000"/>
              </a:lnSpc>
              <a:spcBef>
                <a:spcPts val="561"/>
              </a:spcBef>
              <a:buClr>
                <a:srgbClr val="000000"/>
              </a:buClr>
              <a:buFont typeface="Symbol" charset="2"/>
              <a:buChar char=""/>
            </a:pPr>
            <a:r>
              <a:rPr lang="pl-PL" sz="2800" b="0" u="none" strike="noStrike">
                <a:solidFill>
                  <a:schemeClr val="dk1"/>
                </a:solidFill>
                <a:uFillTx/>
                <a:latin typeface="Times New Roman"/>
              </a:rPr>
              <a:t>Kliknij, aby edytować style wzorca tekstu</a:t>
            </a:r>
          </a:p>
          <a:p>
            <a:pPr marL="738360" lvl="1" indent="-284040">
              <a:lnSpc>
                <a:spcPct val="100000"/>
              </a:lnSpc>
              <a:spcBef>
                <a:spcPts val="479"/>
              </a:spcBef>
              <a:buClr>
                <a:srgbClr val="000000"/>
              </a:buClr>
              <a:buFont typeface="Symbol" charset="2"/>
              <a:buChar char=""/>
            </a:pPr>
            <a:r>
              <a:rPr lang="pl-PL" sz="2400" b="0" u="none" strike="noStrike">
                <a:solidFill>
                  <a:schemeClr val="dk1"/>
                </a:solidFill>
                <a:uFillTx/>
                <a:latin typeface="Times New Roman"/>
              </a:rPr>
              <a:t>Drugi poziom</a:t>
            </a:r>
          </a:p>
          <a:p>
            <a:pPr marL="1135800" lvl="2" indent="-227160">
              <a:lnSpc>
                <a:spcPct val="100000"/>
              </a:lnSpc>
              <a:spcBef>
                <a:spcPts val="400"/>
              </a:spcBef>
              <a:buClr>
                <a:srgbClr val="000000"/>
              </a:buClr>
              <a:buFont typeface="Symbol" charset="2"/>
              <a:buChar char=""/>
            </a:pPr>
            <a:r>
              <a:rPr lang="pl-PL" sz="2000" b="0" u="none" strike="noStrike">
                <a:solidFill>
                  <a:schemeClr val="dk1"/>
                </a:solidFill>
                <a:uFillTx/>
                <a:latin typeface="Times New Roman"/>
              </a:rPr>
              <a:t>Trzeci poziom</a:t>
            </a:r>
          </a:p>
          <a:p>
            <a:pPr marL="1590120" lvl="3" indent="-227160">
              <a:lnSpc>
                <a:spcPct val="100000"/>
              </a:lnSpc>
              <a:spcBef>
                <a:spcPts val="360"/>
              </a:spcBef>
              <a:buClr>
                <a:srgbClr val="000000"/>
              </a:buClr>
              <a:buFont typeface="Symbol" charset="2"/>
              <a:buChar char=""/>
            </a:pPr>
            <a:r>
              <a:rPr lang="pl-PL" sz="1800" b="0" u="none" strike="noStrike">
                <a:solidFill>
                  <a:schemeClr val="dk1"/>
                </a:solidFill>
                <a:uFillTx/>
                <a:latin typeface="Times New Roman"/>
              </a:rPr>
              <a:t>Czwarty poziom</a:t>
            </a:r>
          </a:p>
          <a:p>
            <a:pPr marL="2044440" lvl="4" indent="-227160">
              <a:lnSpc>
                <a:spcPct val="100000"/>
              </a:lnSpc>
              <a:spcBef>
                <a:spcPts val="360"/>
              </a:spcBef>
              <a:buClr>
                <a:srgbClr val="000000"/>
              </a:buClr>
              <a:buFont typeface="OpenSymbol"/>
              <a:buChar char="»"/>
            </a:pPr>
            <a:r>
              <a:rPr lang="pl-PL" sz="1800" b="0" u="none" strike="noStrike">
                <a:solidFill>
                  <a:schemeClr val="dk1"/>
                </a:solidFill>
                <a:uFillTx/>
                <a:latin typeface="Times New Roman"/>
              </a:rPr>
              <a:t>Piąty poziom</a:t>
            </a:r>
          </a:p>
        </p:txBody>
      </p:sp>
      <p:sp>
        <p:nvSpPr>
          <p:cNvPr id="500" name="PlaceHolder 3"/>
          <p:cNvSpPr>
            <a:spLocks noGrp="1"/>
          </p:cNvSpPr>
          <p:nvPr>
            <p:ph type="body"/>
          </p:nvPr>
        </p:nvSpPr>
        <p:spPr>
          <a:xfrm>
            <a:off x="4648320" y="1981080"/>
            <a:ext cx="3809520" cy="4114440"/>
          </a:xfrm>
          <a:prstGeom prst="rect">
            <a:avLst/>
          </a:prstGeom>
          <a:noFill/>
          <a:ln w="0">
            <a:noFill/>
          </a:ln>
        </p:spPr>
        <p:txBody>
          <a:bodyPr lIns="90720" tIns="45360" rIns="90720" bIns="45360" numCol="1" spcCol="0" anchor="t">
            <a:noAutofit/>
          </a:bodyPr>
          <a:lstStyle/>
          <a:p>
            <a:pPr marL="340920" indent="-340920">
              <a:lnSpc>
                <a:spcPct val="100000"/>
              </a:lnSpc>
              <a:spcBef>
                <a:spcPts val="561"/>
              </a:spcBef>
              <a:buClr>
                <a:srgbClr val="000000"/>
              </a:buClr>
              <a:buFont typeface="Symbol" charset="2"/>
              <a:buChar char=""/>
            </a:pPr>
            <a:r>
              <a:rPr lang="pl-PL" sz="2800" b="0" u="none" strike="noStrike">
                <a:solidFill>
                  <a:schemeClr val="dk1"/>
                </a:solidFill>
                <a:uFillTx/>
                <a:latin typeface="Times New Roman"/>
              </a:rPr>
              <a:t>Kliknij, aby edytować style wzorca tekstu</a:t>
            </a:r>
          </a:p>
          <a:p>
            <a:pPr marL="738360" lvl="1" indent="-284040">
              <a:lnSpc>
                <a:spcPct val="100000"/>
              </a:lnSpc>
              <a:spcBef>
                <a:spcPts val="479"/>
              </a:spcBef>
              <a:buClr>
                <a:srgbClr val="000000"/>
              </a:buClr>
              <a:buFont typeface="Symbol" charset="2"/>
              <a:buChar char=""/>
            </a:pPr>
            <a:r>
              <a:rPr lang="pl-PL" sz="2400" b="0" u="none" strike="noStrike">
                <a:solidFill>
                  <a:schemeClr val="dk1"/>
                </a:solidFill>
                <a:uFillTx/>
                <a:latin typeface="Times New Roman"/>
              </a:rPr>
              <a:t>Drugi poziom</a:t>
            </a:r>
          </a:p>
          <a:p>
            <a:pPr marL="1135800" lvl="2" indent="-227160">
              <a:lnSpc>
                <a:spcPct val="100000"/>
              </a:lnSpc>
              <a:spcBef>
                <a:spcPts val="400"/>
              </a:spcBef>
              <a:buClr>
                <a:srgbClr val="000000"/>
              </a:buClr>
              <a:buFont typeface="Symbol" charset="2"/>
              <a:buChar char=""/>
            </a:pPr>
            <a:r>
              <a:rPr lang="pl-PL" sz="2000" b="0" u="none" strike="noStrike">
                <a:solidFill>
                  <a:schemeClr val="dk1"/>
                </a:solidFill>
                <a:uFillTx/>
                <a:latin typeface="Times New Roman"/>
              </a:rPr>
              <a:t>Trzeci poziom</a:t>
            </a:r>
          </a:p>
          <a:p>
            <a:pPr marL="1590120" lvl="3" indent="-227160">
              <a:lnSpc>
                <a:spcPct val="100000"/>
              </a:lnSpc>
              <a:spcBef>
                <a:spcPts val="360"/>
              </a:spcBef>
              <a:buClr>
                <a:srgbClr val="000000"/>
              </a:buClr>
              <a:buFont typeface="Symbol" charset="2"/>
              <a:buChar char=""/>
            </a:pPr>
            <a:r>
              <a:rPr lang="pl-PL" sz="1800" b="0" u="none" strike="noStrike">
                <a:solidFill>
                  <a:schemeClr val="dk1"/>
                </a:solidFill>
                <a:uFillTx/>
                <a:latin typeface="Times New Roman"/>
              </a:rPr>
              <a:t>Czwarty poziom</a:t>
            </a:r>
          </a:p>
          <a:p>
            <a:pPr marL="2044440" lvl="4" indent="-227160">
              <a:lnSpc>
                <a:spcPct val="100000"/>
              </a:lnSpc>
              <a:spcBef>
                <a:spcPts val="360"/>
              </a:spcBef>
              <a:buClr>
                <a:srgbClr val="000000"/>
              </a:buClr>
              <a:buFont typeface="OpenSymbol"/>
              <a:buChar char="»"/>
            </a:pPr>
            <a:r>
              <a:rPr lang="pl-PL" sz="1800" b="0" u="none" strike="noStrike">
                <a:solidFill>
                  <a:schemeClr val="dk1"/>
                </a:solidFill>
                <a:uFillTx/>
                <a:latin typeface="Times New Roman"/>
              </a:rPr>
              <a:t>Piąty poziom</a:t>
            </a:r>
          </a:p>
        </p:txBody>
      </p:sp>
      <p:sp>
        <p:nvSpPr>
          <p:cNvPr id="501" name="PlaceHolder 4"/>
          <p:cNvSpPr>
            <a:spLocks noGrp="1"/>
          </p:cNvSpPr>
          <p:nvPr>
            <p:ph type="dt" idx="253"/>
          </p:nvPr>
        </p:nvSpPr>
        <p:spPr>
          <a:xfrm>
            <a:off x="685800" y="6248520"/>
            <a:ext cx="1904760" cy="456840"/>
          </a:xfrm>
          <a:prstGeom prst="rect">
            <a:avLst/>
          </a:prstGeom>
          <a:noFill/>
          <a:ln w="9360">
            <a:noFill/>
          </a:ln>
        </p:spPr>
        <p:txBody>
          <a:bodyPr lIns="90720" tIns="45360" rIns="90720" bIns="45360" numCol="1" spcCol="0" anchor="t">
            <a:noAutofit/>
          </a:bodyPr>
          <a:lstStyle>
            <a:lvl1pPr indent="0">
              <a:buNone/>
              <a:defRPr lang="pl-PL" sz="1400" b="0" u="none" strike="noStrike">
                <a:solidFill>
                  <a:srgbClr val="000000"/>
                </a:solidFill>
                <a:uFillTx/>
                <a:latin typeface="Times New Roman"/>
              </a:defRPr>
            </a:lvl1pPr>
          </a:lstStyle>
          <a:p>
            <a:pPr indent="0">
              <a:buNone/>
            </a:pPr>
            <a:r>
              <a:rPr lang="pl-PL" sz="1400" b="0" u="none" strike="noStrike">
                <a:solidFill>
                  <a:srgbClr val="000000"/>
                </a:solidFill>
                <a:uFillTx/>
                <a:latin typeface="Times New Roman"/>
              </a:rPr>
              <a:t>&lt;data/godzina&gt;</a:t>
            </a:r>
          </a:p>
        </p:txBody>
      </p:sp>
      <p:sp>
        <p:nvSpPr>
          <p:cNvPr id="502" name="PlaceHolder 5"/>
          <p:cNvSpPr>
            <a:spLocks noGrp="1"/>
          </p:cNvSpPr>
          <p:nvPr>
            <p:ph type="ftr" idx="254"/>
          </p:nvPr>
        </p:nvSpPr>
        <p:spPr>
          <a:xfrm>
            <a:off x="3124080" y="6248520"/>
            <a:ext cx="2895120" cy="456840"/>
          </a:xfrm>
          <a:prstGeom prst="rect">
            <a:avLst/>
          </a:prstGeom>
          <a:noFill/>
          <a:ln w="9360">
            <a:noFill/>
          </a:ln>
        </p:spPr>
        <p:txBody>
          <a:bodyPr lIns="90720" tIns="45360" rIns="90720" bIns="45360" numCol="1" spcCol="0" anchor="t">
            <a:noAutofit/>
          </a:bodyPr>
          <a:lstStyle>
            <a:lvl1pPr indent="0" algn="ctr">
              <a:buNone/>
              <a:defRPr lang="pl-PL" sz="1400" b="0" u="none" strike="noStrike">
                <a:solidFill>
                  <a:srgbClr val="000000"/>
                </a:solidFill>
                <a:uFillTx/>
                <a:latin typeface="Times New Roman"/>
              </a:defRPr>
            </a:lvl1pPr>
          </a:lstStyle>
          <a:p>
            <a:pPr indent="0" algn="ctr">
              <a:buNone/>
            </a:pPr>
            <a:r>
              <a:rPr lang="pl-PL" sz="1400" b="0" u="none" strike="noStrike">
                <a:solidFill>
                  <a:srgbClr val="000000"/>
                </a:solidFill>
                <a:uFillTx/>
                <a:latin typeface="Times New Roman"/>
              </a:rPr>
              <a:t>&lt;stopka&gt;</a:t>
            </a:r>
          </a:p>
        </p:txBody>
      </p:sp>
      <p:sp>
        <p:nvSpPr>
          <p:cNvPr id="503" name="PlaceHolder 6"/>
          <p:cNvSpPr>
            <a:spLocks noGrp="1"/>
          </p:cNvSpPr>
          <p:nvPr>
            <p:ph type="sldNum" idx="255"/>
          </p:nvPr>
        </p:nvSpPr>
        <p:spPr>
          <a:xfrm>
            <a:off x="6553080" y="6248520"/>
            <a:ext cx="1904760" cy="456840"/>
          </a:xfrm>
          <a:prstGeom prst="rect">
            <a:avLst/>
          </a:prstGeom>
          <a:noFill/>
          <a:ln w="9360">
            <a:noFill/>
          </a:ln>
        </p:spPr>
        <p:txBody>
          <a:bodyPr lIns="90720" tIns="45360" rIns="90720" bIns="45360" numCol="1" spcCol="0" anchor="t">
            <a:noAutofit/>
          </a:bodyPr>
          <a:lstStyle>
            <a:lvl1pPr marL="216000" indent="-216000" algn="r">
              <a:lnSpc>
                <a:spcPct val="100000"/>
              </a:lnSpc>
              <a:spcBef>
                <a:spcPts val="281"/>
              </a:spcBef>
              <a:buClr>
                <a:srgbClr val="000000"/>
              </a:buClr>
              <a:buFont typeface="Symbol" charset="2"/>
              <a:buChar char=""/>
              <a:defRPr lang="pl-PL" sz="1400" b="0" u="none" strike="noStrike">
                <a:solidFill>
                  <a:srgbClr val="000000"/>
                </a:solidFill>
                <a:uFillTx/>
                <a:latin typeface="Times New Roman"/>
              </a:defRPr>
            </a:lvl1pPr>
          </a:lstStyle>
          <a:p>
            <a:pPr marL="216000" indent="-216000" algn="r">
              <a:lnSpc>
                <a:spcPct val="100000"/>
              </a:lnSpc>
              <a:spcBef>
                <a:spcPts val="281"/>
              </a:spcBef>
              <a:buClr>
                <a:srgbClr val="000000"/>
              </a:buClr>
              <a:buFont typeface="Symbol" charset="2"/>
              <a:buChar char=""/>
            </a:pPr>
            <a:fld id="{A49022C4-F8E8-46D8-8F18-FBB60975E239}" type="slidenum">
              <a:rPr lang="pl-PL" sz="1400" b="0" u="none" strike="noStrike">
                <a:solidFill>
                  <a:srgbClr val="000000"/>
                </a:solidFill>
                <a:uFillTx/>
                <a:latin typeface="Times New Roman"/>
              </a:rPr>
              <a:t>‹#›</a:t>
            </a:fld>
            <a:endParaRPr lang="pl-PL" sz="1400" b="0" u="none" strike="noStrik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817" r:id="rId1"/>
  </p:sldLayoutIdLst>
  <p:txStyles>
    <p:titleStyle/>
    <p:bodyStyle/>
    <p:otherStyle/>
  </p:txStyles>
</p:sldMaster>
</file>

<file path=ppt/slideMasters/slideMaster82.xml><?xml version="1.0" encoding="utf-8"?>
<p:sldMaster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507" name="PlaceHolder 1"/>
          <p:cNvSpPr>
            <a:spLocks noGrp="1"/>
          </p:cNvSpPr>
          <p:nvPr>
            <p:ph type="title"/>
          </p:nvPr>
        </p:nvSpPr>
        <p:spPr>
          <a:xfrm>
            <a:off x="457200" y="274680"/>
            <a:ext cx="8229240" cy="1142640"/>
          </a:xfrm>
          <a:prstGeom prst="rect">
            <a:avLst/>
          </a:prstGeom>
          <a:noFill/>
          <a:ln w="0">
            <a:noFill/>
          </a:ln>
        </p:spPr>
        <p:txBody>
          <a:bodyPr lIns="90720" tIns="45360" rIns="90720" bIns="45360" numCol="1" spcCol="0" anchor="ctr">
            <a:noAutofit/>
          </a:bodyPr>
          <a:lstStyle/>
          <a:p>
            <a:pPr indent="0" algn="ctr">
              <a:lnSpc>
                <a:spcPct val="100000"/>
              </a:lnSpc>
              <a:buNone/>
            </a:pPr>
            <a:r>
              <a:rPr lang="pl-PL" sz="4400" b="0" u="none" strike="noStrike">
                <a:solidFill>
                  <a:schemeClr val="dk2"/>
                </a:solidFill>
                <a:uFillTx/>
                <a:latin typeface="Times New Roman"/>
              </a:rPr>
              <a:t>Kliknij, aby edytować styl</a:t>
            </a:r>
            <a:endParaRPr lang="pl-PL" sz="4400" b="0" u="none" strike="noStrike">
              <a:solidFill>
                <a:schemeClr val="dk1"/>
              </a:solidFill>
              <a:uFillTx/>
              <a:latin typeface="Times New Roman"/>
            </a:endParaRPr>
          </a:p>
        </p:txBody>
      </p:sp>
      <p:sp>
        <p:nvSpPr>
          <p:cNvPr id="508" name="PlaceHolder 2"/>
          <p:cNvSpPr>
            <a:spLocks noGrp="1"/>
          </p:cNvSpPr>
          <p:nvPr>
            <p:ph type="body"/>
          </p:nvPr>
        </p:nvSpPr>
        <p:spPr>
          <a:xfrm>
            <a:off x="457200" y="1535040"/>
            <a:ext cx="4039920" cy="639360"/>
          </a:xfrm>
          <a:prstGeom prst="rect">
            <a:avLst/>
          </a:prstGeom>
          <a:noFill/>
          <a:ln w="0">
            <a:noFill/>
          </a:ln>
        </p:spPr>
        <p:txBody>
          <a:bodyPr lIns="90720" tIns="45360" rIns="90720" bIns="45360" numCol="1" spcCol="0" anchor="b">
            <a:noAutofit/>
          </a:bodyPr>
          <a:lstStyle/>
          <a:p>
            <a:pPr indent="0">
              <a:lnSpc>
                <a:spcPct val="100000"/>
              </a:lnSpc>
              <a:spcBef>
                <a:spcPts val="479"/>
              </a:spcBef>
              <a:buNone/>
              <a:tabLst>
                <a:tab pos="0" algn="l"/>
              </a:tabLst>
            </a:pPr>
            <a:r>
              <a:rPr lang="pl-PL" sz="2400" b="1" u="none" strike="noStrike">
                <a:solidFill>
                  <a:schemeClr val="dk1"/>
                </a:solidFill>
                <a:uFillTx/>
                <a:latin typeface="Times New Roman"/>
              </a:rPr>
              <a:t>Kliknij, aby edytować style wzorca tekstu</a:t>
            </a:r>
            <a:endParaRPr lang="pl-PL" sz="2400" b="0" u="none" strike="noStrike">
              <a:solidFill>
                <a:schemeClr val="dk1"/>
              </a:solidFill>
              <a:uFillTx/>
              <a:latin typeface="Times New Roman"/>
            </a:endParaRPr>
          </a:p>
        </p:txBody>
      </p:sp>
      <p:sp>
        <p:nvSpPr>
          <p:cNvPr id="509" name="PlaceHolder 3"/>
          <p:cNvSpPr>
            <a:spLocks noGrp="1"/>
          </p:cNvSpPr>
          <p:nvPr>
            <p:ph type="body"/>
          </p:nvPr>
        </p:nvSpPr>
        <p:spPr>
          <a:xfrm>
            <a:off x="457200" y="2174760"/>
            <a:ext cx="4039920" cy="3951000"/>
          </a:xfrm>
          <a:prstGeom prst="rect">
            <a:avLst/>
          </a:prstGeom>
          <a:noFill/>
          <a:ln w="0">
            <a:noFill/>
          </a:ln>
        </p:spPr>
        <p:txBody>
          <a:bodyPr lIns="90720" tIns="45360" rIns="90720" bIns="45360" numCol="1" spcCol="0" anchor="t">
            <a:noAutofit/>
          </a:bodyPr>
          <a:lstStyle/>
          <a:p>
            <a:pPr marL="340920" indent="-340920">
              <a:lnSpc>
                <a:spcPct val="100000"/>
              </a:lnSpc>
              <a:spcBef>
                <a:spcPts val="479"/>
              </a:spcBef>
              <a:buClr>
                <a:srgbClr val="000000"/>
              </a:buClr>
              <a:buFont typeface="Symbol" charset="2"/>
              <a:buChar char=""/>
            </a:pPr>
            <a:r>
              <a:rPr lang="pl-PL" sz="2400" b="0" u="none" strike="noStrike">
                <a:solidFill>
                  <a:schemeClr val="dk1"/>
                </a:solidFill>
                <a:uFillTx/>
                <a:latin typeface="Times New Roman"/>
              </a:rPr>
              <a:t>Kliknij, aby edytować style wzorca tekstu</a:t>
            </a:r>
          </a:p>
          <a:p>
            <a:pPr marL="738360" lvl="1" indent="-284040">
              <a:lnSpc>
                <a:spcPct val="100000"/>
              </a:lnSpc>
              <a:spcBef>
                <a:spcPts val="400"/>
              </a:spcBef>
              <a:buClr>
                <a:srgbClr val="000000"/>
              </a:buClr>
              <a:buFont typeface="Symbol" charset="2"/>
              <a:buChar char=""/>
            </a:pPr>
            <a:r>
              <a:rPr lang="pl-PL" sz="2000" b="0" u="none" strike="noStrike">
                <a:solidFill>
                  <a:schemeClr val="dk1"/>
                </a:solidFill>
                <a:uFillTx/>
                <a:latin typeface="Times New Roman"/>
              </a:rPr>
              <a:t>Drugi poziom</a:t>
            </a:r>
          </a:p>
          <a:p>
            <a:pPr marL="1135800" lvl="2" indent="-227160">
              <a:lnSpc>
                <a:spcPct val="100000"/>
              </a:lnSpc>
              <a:spcBef>
                <a:spcPts val="360"/>
              </a:spcBef>
              <a:buClr>
                <a:srgbClr val="000000"/>
              </a:buClr>
              <a:buFont typeface="Symbol" charset="2"/>
              <a:buChar char=""/>
            </a:pPr>
            <a:r>
              <a:rPr lang="pl-PL" sz="1800" b="0" u="none" strike="noStrike">
                <a:solidFill>
                  <a:schemeClr val="dk1"/>
                </a:solidFill>
                <a:uFillTx/>
                <a:latin typeface="Times New Roman"/>
              </a:rPr>
              <a:t>Trzeci poziom</a:t>
            </a:r>
          </a:p>
          <a:p>
            <a:pPr marL="1590120" lvl="3" indent="-227160">
              <a:lnSpc>
                <a:spcPct val="100000"/>
              </a:lnSpc>
              <a:spcBef>
                <a:spcPts val="320"/>
              </a:spcBef>
              <a:buClr>
                <a:srgbClr val="000000"/>
              </a:buClr>
              <a:buFont typeface="Symbol" charset="2"/>
              <a:buChar char=""/>
            </a:pPr>
            <a:r>
              <a:rPr lang="pl-PL" sz="1600" b="0" u="none" strike="noStrike">
                <a:solidFill>
                  <a:schemeClr val="dk1"/>
                </a:solidFill>
                <a:uFillTx/>
                <a:latin typeface="Times New Roman"/>
              </a:rPr>
              <a:t>Czwarty poziom</a:t>
            </a:r>
          </a:p>
          <a:p>
            <a:pPr marL="2044440" lvl="4" indent="-227160">
              <a:lnSpc>
                <a:spcPct val="100000"/>
              </a:lnSpc>
              <a:spcBef>
                <a:spcPts val="320"/>
              </a:spcBef>
              <a:buClr>
                <a:srgbClr val="000000"/>
              </a:buClr>
              <a:buFont typeface="OpenSymbol"/>
              <a:buChar char="»"/>
            </a:pPr>
            <a:r>
              <a:rPr lang="pl-PL" sz="1600" b="0" u="none" strike="noStrike">
                <a:solidFill>
                  <a:schemeClr val="dk1"/>
                </a:solidFill>
                <a:uFillTx/>
                <a:latin typeface="Times New Roman"/>
              </a:rPr>
              <a:t>Piąty poziom</a:t>
            </a:r>
          </a:p>
        </p:txBody>
      </p:sp>
      <p:sp>
        <p:nvSpPr>
          <p:cNvPr id="510" name="PlaceHolder 4"/>
          <p:cNvSpPr>
            <a:spLocks noGrp="1"/>
          </p:cNvSpPr>
          <p:nvPr>
            <p:ph type="body"/>
          </p:nvPr>
        </p:nvSpPr>
        <p:spPr>
          <a:xfrm>
            <a:off x="4645080" y="1535040"/>
            <a:ext cx="4041360" cy="639360"/>
          </a:xfrm>
          <a:prstGeom prst="rect">
            <a:avLst/>
          </a:prstGeom>
          <a:noFill/>
          <a:ln w="0">
            <a:noFill/>
          </a:ln>
        </p:spPr>
        <p:txBody>
          <a:bodyPr lIns="90720" tIns="45360" rIns="90720" bIns="45360" numCol="1" spcCol="0" anchor="b">
            <a:noAutofit/>
          </a:bodyPr>
          <a:lstStyle/>
          <a:p>
            <a:pPr indent="0">
              <a:lnSpc>
                <a:spcPct val="100000"/>
              </a:lnSpc>
              <a:spcBef>
                <a:spcPts val="479"/>
              </a:spcBef>
              <a:buNone/>
              <a:tabLst>
                <a:tab pos="0" algn="l"/>
              </a:tabLst>
            </a:pPr>
            <a:r>
              <a:rPr lang="pl-PL" sz="2400" b="1" u="none" strike="noStrike">
                <a:solidFill>
                  <a:schemeClr val="dk1"/>
                </a:solidFill>
                <a:uFillTx/>
                <a:latin typeface="Times New Roman"/>
              </a:rPr>
              <a:t>Kliknij, aby edytować style wzorca tekstu</a:t>
            </a:r>
            <a:endParaRPr lang="pl-PL" sz="2400" b="0" u="none" strike="noStrike">
              <a:solidFill>
                <a:schemeClr val="dk1"/>
              </a:solidFill>
              <a:uFillTx/>
              <a:latin typeface="Times New Roman"/>
            </a:endParaRPr>
          </a:p>
        </p:txBody>
      </p:sp>
      <p:sp>
        <p:nvSpPr>
          <p:cNvPr id="511" name="PlaceHolder 5"/>
          <p:cNvSpPr>
            <a:spLocks noGrp="1"/>
          </p:cNvSpPr>
          <p:nvPr>
            <p:ph type="body"/>
          </p:nvPr>
        </p:nvSpPr>
        <p:spPr>
          <a:xfrm>
            <a:off x="4645080" y="2174760"/>
            <a:ext cx="4041360" cy="3951000"/>
          </a:xfrm>
          <a:prstGeom prst="rect">
            <a:avLst/>
          </a:prstGeom>
          <a:noFill/>
          <a:ln w="0">
            <a:noFill/>
          </a:ln>
        </p:spPr>
        <p:txBody>
          <a:bodyPr lIns="90720" tIns="45360" rIns="90720" bIns="45360" numCol="1" spcCol="0" anchor="t">
            <a:noAutofit/>
          </a:bodyPr>
          <a:lstStyle/>
          <a:p>
            <a:pPr marL="340920" indent="-340920">
              <a:lnSpc>
                <a:spcPct val="100000"/>
              </a:lnSpc>
              <a:spcBef>
                <a:spcPts val="479"/>
              </a:spcBef>
              <a:buClr>
                <a:srgbClr val="000000"/>
              </a:buClr>
              <a:buFont typeface="Symbol" charset="2"/>
              <a:buChar char=""/>
            </a:pPr>
            <a:r>
              <a:rPr lang="pl-PL" sz="2400" b="0" u="none" strike="noStrike">
                <a:solidFill>
                  <a:schemeClr val="dk1"/>
                </a:solidFill>
                <a:uFillTx/>
                <a:latin typeface="Times New Roman"/>
              </a:rPr>
              <a:t>Kliknij, aby edytować style wzorca tekstu</a:t>
            </a:r>
          </a:p>
          <a:p>
            <a:pPr marL="738360" lvl="1" indent="-284040">
              <a:lnSpc>
                <a:spcPct val="100000"/>
              </a:lnSpc>
              <a:spcBef>
                <a:spcPts val="400"/>
              </a:spcBef>
              <a:buClr>
                <a:srgbClr val="000000"/>
              </a:buClr>
              <a:buFont typeface="Symbol" charset="2"/>
              <a:buChar char=""/>
            </a:pPr>
            <a:r>
              <a:rPr lang="pl-PL" sz="2000" b="0" u="none" strike="noStrike">
                <a:solidFill>
                  <a:schemeClr val="dk1"/>
                </a:solidFill>
                <a:uFillTx/>
                <a:latin typeface="Times New Roman"/>
              </a:rPr>
              <a:t>Drugi poziom</a:t>
            </a:r>
          </a:p>
          <a:p>
            <a:pPr marL="1135800" lvl="2" indent="-227160">
              <a:lnSpc>
                <a:spcPct val="100000"/>
              </a:lnSpc>
              <a:spcBef>
                <a:spcPts val="360"/>
              </a:spcBef>
              <a:buClr>
                <a:srgbClr val="000000"/>
              </a:buClr>
              <a:buFont typeface="Symbol" charset="2"/>
              <a:buChar char=""/>
            </a:pPr>
            <a:r>
              <a:rPr lang="pl-PL" sz="1800" b="0" u="none" strike="noStrike">
                <a:solidFill>
                  <a:schemeClr val="dk1"/>
                </a:solidFill>
                <a:uFillTx/>
                <a:latin typeface="Times New Roman"/>
              </a:rPr>
              <a:t>Trzeci poziom</a:t>
            </a:r>
          </a:p>
          <a:p>
            <a:pPr marL="1590120" lvl="3" indent="-227160">
              <a:lnSpc>
                <a:spcPct val="100000"/>
              </a:lnSpc>
              <a:spcBef>
                <a:spcPts val="320"/>
              </a:spcBef>
              <a:buClr>
                <a:srgbClr val="000000"/>
              </a:buClr>
              <a:buFont typeface="Symbol" charset="2"/>
              <a:buChar char=""/>
            </a:pPr>
            <a:r>
              <a:rPr lang="pl-PL" sz="1600" b="0" u="none" strike="noStrike">
                <a:solidFill>
                  <a:schemeClr val="dk1"/>
                </a:solidFill>
                <a:uFillTx/>
                <a:latin typeface="Times New Roman"/>
              </a:rPr>
              <a:t>Czwarty poziom</a:t>
            </a:r>
          </a:p>
          <a:p>
            <a:pPr marL="2044440" lvl="4" indent="-227160">
              <a:lnSpc>
                <a:spcPct val="100000"/>
              </a:lnSpc>
              <a:spcBef>
                <a:spcPts val="320"/>
              </a:spcBef>
              <a:buClr>
                <a:srgbClr val="000000"/>
              </a:buClr>
              <a:buFont typeface="OpenSymbol"/>
              <a:buChar char="»"/>
            </a:pPr>
            <a:r>
              <a:rPr lang="pl-PL" sz="1600" b="0" u="none" strike="noStrike">
                <a:solidFill>
                  <a:schemeClr val="dk1"/>
                </a:solidFill>
                <a:uFillTx/>
                <a:latin typeface="Times New Roman"/>
              </a:rPr>
              <a:t>Piąty poziom</a:t>
            </a:r>
          </a:p>
        </p:txBody>
      </p:sp>
      <p:sp>
        <p:nvSpPr>
          <p:cNvPr id="512" name="PlaceHolder 6"/>
          <p:cNvSpPr>
            <a:spLocks noGrp="1"/>
          </p:cNvSpPr>
          <p:nvPr>
            <p:ph type="dt" idx="256"/>
          </p:nvPr>
        </p:nvSpPr>
        <p:spPr>
          <a:xfrm>
            <a:off x="685800" y="6248520"/>
            <a:ext cx="1904760" cy="456840"/>
          </a:xfrm>
          <a:prstGeom prst="rect">
            <a:avLst/>
          </a:prstGeom>
          <a:noFill/>
          <a:ln w="9360">
            <a:noFill/>
          </a:ln>
        </p:spPr>
        <p:txBody>
          <a:bodyPr lIns="90720" tIns="45360" rIns="90720" bIns="45360" numCol="1" spcCol="0" anchor="t">
            <a:noAutofit/>
          </a:bodyPr>
          <a:lstStyle>
            <a:lvl1pPr indent="0">
              <a:buNone/>
              <a:defRPr lang="pl-PL" sz="1400" b="0" u="none" strike="noStrike">
                <a:solidFill>
                  <a:srgbClr val="000000"/>
                </a:solidFill>
                <a:uFillTx/>
                <a:latin typeface="Times New Roman"/>
              </a:defRPr>
            </a:lvl1pPr>
          </a:lstStyle>
          <a:p>
            <a:pPr indent="0">
              <a:buNone/>
            </a:pPr>
            <a:r>
              <a:rPr lang="pl-PL" sz="1400" b="0" u="none" strike="noStrike">
                <a:solidFill>
                  <a:srgbClr val="000000"/>
                </a:solidFill>
                <a:uFillTx/>
                <a:latin typeface="Times New Roman"/>
              </a:rPr>
              <a:t>&lt;data/godzina&gt;</a:t>
            </a:r>
          </a:p>
        </p:txBody>
      </p:sp>
      <p:sp>
        <p:nvSpPr>
          <p:cNvPr id="513" name="PlaceHolder 7"/>
          <p:cNvSpPr>
            <a:spLocks noGrp="1"/>
          </p:cNvSpPr>
          <p:nvPr>
            <p:ph type="ftr" idx="257"/>
          </p:nvPr>
        </p:nvSpPr>
        <p:spPr>
          <a:xfrm>
            <a:off x="3124080" y="6248520"/>
            <a:ext cx="2895120" cy="456840"/>
          </a:xfrm>
          <a:prstGeom prst="rect">
            <a:avLst/>
          </a:prstGeom>
          <a:noFill/>
          <a:ln w="9360">
            <a:noFill/>
          </a:ln>
        </p:spPr>
        <p:txBody>
          <a:bodyPr lIns="90720" tIns="45360" rIns="90720" bIns="45360" numCol="1" spcCol="0" anchor="t">
            <a:noAutofit/>
          </a:bodyPr>
          <a:lstStyle>
            <a:lvl1pPr indent="0" algn="ctr">
              <a:buNone/>
              <a:defRPr lang="pl-PL" sz="1400" b="0" u="none" strike="noStrike">
                <a:solidFill>
                  <a:srgbClr val="000000"/>
                </a:solidFill>
                <a:uFillTx/>
                <a:latin typeface="Times New Roman"/>
              </a:defRPr>
            </a:lvl1pPr>
          </a:lstStyle>
          <a:p>
            <a:pPr indent="0" algn="ctr">
              <a:buNone/>
            </a:pPr>
            <a:r>
              <a:rPr lang="pl-PL" sz="1400" b="0" u="none" strike="noStrike">
                <a:solidFill>
                  <a:srgbClr val="000000"/>
                </a:solidFill>
                <a:uFillTx/>
                <a:latin typeface="Times New Roman"/>
              </a:rPr>
              <a:t>&lt;stopka&gt;</a:t>
            </a:r>
          </a:p>
        </p:txBody>
      </p:sp>
      <p:sp>
        <p:nvSpPr>
          <p:cNvPr id="514" name="PlaceHolder 8"/>
          <p:cNvSpPr>
            <a:spLocks noGrp="1"/>
          </p:cNvSpPr>
          <p:nvPr>
            <p:ph type="sldNum" idx="258"/>
          </p:nvPr>
        </p:nvSpPr>
        <p:spPr>
          <a:xfrm>
            <a:off x="6553080" y="6248520"/>
            <a:ext cx="1904760" cy="456840"/>
          </a:xfrm>
          <a:prstGeom prst="rect">
            <a:avLst/>
          </a:prstGeom>
          <a:noFill/>
          <a:ln w="9360">
            <a:noFill/>
          </a:ln>
        </p:spPr>
        <p:txBody>
          <a:bodyPr lIns="90720" tIns="45360" rIns="90720" bIns="45360" numCol="1" spcCol="0" anchor="t">
            <a:noAutofit/>
          </a:bodyPr>
          <a:lstStyle>
            <a:lvl1pPr marL="216000" indent="-216000" algn="r">
              <a:lnSpc>
                <a:spcPct val="100000"/>
              </a:lnSpc>
              <a:spcBef>
                <a:spcPts val="281"/>
              </a:spcBef>
              <a:buClr>
                <a:srgbClr val="000000"/>
              </a:buClr>
              <a:buFont typeface="Symbol" charset="2"/>
              <a:buChar char=""/>
              <a:defRPr lang="pl-PL" sz="1400" b="0" u="none" strike="noStrike">
                <a:solidFill>
                  <a:srgbClr val="000000"/>
                </a:solidFill>
                <a:uFillTx/>
                <a:latin typeface="Times New Roman"/>
              </a:defRPr>
            </a:lvl1pPr>
          </a:lstStyle>
          <a:p>
            <a:pPr marL="216000" indent="-216000" algn="r">
              <a:lnSpc>
                <a:spcPct val="100000"/>
              </a:lnSpc>
              <a:spcBef>
                <a:spcPts val="281"/>
              </a:spcBef>
              <a:buClr>
                <a:srgbClr val="000000"/>
              </a:buClr>
              <a:buFont typeface="Symbol" charset="2"/>
              <a:buChar char=""/>
            </a:pPr>
            <a:fld id="{6394A6B1-1312-4E56-A7D3-AA8656DA5C14}" type="slidenum">
              <a:rPr lang="pl-PL" sz="1400" b="0" u="none" strike="noStrike">
                <a:solidFill>
                  <a:srgbClr val="000000"/>
                </a:solidFill>
                <a:uFillTx/>
                <a:latin typeface="Times New Roman"/>
              </a:rPr>
              <a:t>‹#›</a:t>
            </a:fld>
            <a:endParaRPr lang="pl-PL" sz="1400" b="0" u="none" strike="noStrik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819" r:id="rId1"/>
  </p:sldLayoutIdLst>
  <p:txStyles>
    <p:titleStyle/>
    <p:bodyStyle/>
    <p:otherStyle/>
  </p:txStyles>
</p:sldMaster>
</file>

<file path=ppt/slideMasters/slideMaster83.xml><?xml version="1.0" encoding="utf-8"?>
<p:sldMaster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515" name="PlaceHolder 1"/>
          <p:cNvSpPr>
            <a:spLocks noGrp="1"/>
          </p:cNvSpPr>
          <p:nvPr>
            <p:ph type="title"/>
          </p:nvPr>
        </p:nvSpPr>
        <p:spPr>
          <a:xfrm>
            <a:off x="685800" y="609480"/>
            <a:ext cx="7772040" cy="1142640"/>
          </a:xfrm>
          <a:prstGeom prst="rect">
            <a:avLst/>
          </a:prstGeom>
          <a:noFill/>
          <a:ln w="0">
            <a:noFill/>
          </a:ln>
        </p:spPr>
        <p:txBody>
          <a:bodyPr lIns="90720" tIns="45360" rIns="90720" bIns="45360" numCol="1" spcCol="0" anchor="ctr">
            <a:noAutofit/>
          </a:bodyPr>
          <a:lstStyle/>
          <a:p>
            <a:pPr indent="0" algn="ctr">
              <a:lnSpc>
                <a:spcPct val="100000"/>
              </a:lnSpc>
              <a:buNone/>
            </a:pPr>
            <a:r>
              <a:rPr lang="pl-PL" sz="4400" b="0" u="none" strike="noStrike">
                <a:solidFill>
                  <a:schemeClr val="dk2"/>
                </a:solidFill>
                <a:uFillTx/>
                <a:latin typeface="Times New Roman"/>
              </a:rPr>
              <a:t>Kliknij, aby edytować styl</a:t>
            </a:r>
            <a:endParaRPr lang="pl-PL" sz="4400" b="0" u="none" strike="noStrike">
              <a:solidFill>
                <a:schemeClr val="dk1"/>
              </a:solidFill>
              <a:uFillTx/>
              <a:latin typeface="Times New Roman"/>
            </a:endParaRPr>
          </a:p>
        </p:txBody>
      </p:sp>
      <p:sp>
        <p:nvSpPr>
          <p:cNvPr id="516" name="PlaceHolder 2"/>
          <p:cNvSpPr>
            <a:spLocks noGrp="1"/>
          </p:cNvSpPr>
          <p:nvPr>
            <p:ph type="dt" idx="259"/>
          </p:nvPr>
        </p:nvSpPr>
        <p:spPr>
          <a:xfrm>
            <a:off x="685800" y="6248520"/>
            <a:ext cx="1904760" cy="456840"/>
          </a:xfrm>
          <a:prstGeom prst="rect">
            <a:avLst/>
          </a:prstGeom>
          <a:noFill/>
          <a:ln w="9360">
            <a:noFill/>
          </a:ln>
        </p:spPr>
        <p:txBody>
          <a:bodyPr lIns="90720" tIns="45360" rIns="90720" bIns="45360" numCol="1" spcCol="0" anchor="t">
            <a:noAutofit/>
          </a:bodyPr>
          <a:lstStyle>
            <a:lvl1pPr indent="0">
              <a:buNone/>
              <a:defRPr lang="pl-PL" sz="1400" b="0" u="none" strike="noStrike">
                <a:solidFill>
                  <a:srgbClr val="000000"/>
                </a:solidFill>
                <a:uFillTx/>
                <a:latin typeface="Times New Roman"/>
              </a:defRPr>
            </a:lvl1pPr>
          </a:lstStyle>
          <a:p>
            <a:pPr indent="0">
              <a:buNone/>
            </a:pPr>
            <a:r>
              <a:rPr lang="pl-PL" sz="1400" b="0" u="none" strike="noStrike">
                <a:solidFill>
                  <a:srgbClr val="000000"/>
                </a:solidFill>
                <a:uFillTx/>
                <a:latin typeface="Times New Roman"/>
              </a:rPr>
              <a:t>&lt;data/godzina&gt;</a:t>
            </a:r>
          </a:p>
        </p:txBody>
      </p:sp>
      <p:sp>
        <p:nvSpPr>
          <p:cNvPr id="517" name="PlaceHolder 3"/>
          <p:cNvSpPr>
            <a:spLocks noGrp="1"/>
          </p:cNvSpPr>
          <p:nvPr>
            <p:ph type="ftr" idx="260"/>
          </p:nvPr>
        </p:nvSpPr>
        <p:spPr>
          <a:xfrm>
            <a:off x="3124080" y="6248520"/>
            <a:ext cx="2895120" cy="456840"/>
          </a:xfrm>
          <a:prstGeom prst="rect">
            <a:avLst/>
          </a:prstGeom>
          <a:noFill/>
          <a:ln w="9360">
            <a:noFill/>
          </a:ln>
        </p:spPr>
        <p:txBody>
          <a:bodyPr lIns="90720" tIns="45360" rIns="90720" bIns="45360" numCol="1" spcCol="0" anchor="t">
            <a:noAutofit/>
          </a:bodyPr>
          <a:lstStyle>
            <a:lvl1pPr indent="0" algn="ctr">
              <a:buNone/>
              <a:defRPr lang="pl-PL" sz="1400" b="0" u="none" strike="noStrike">
                <a:solidFill>
                  <a:srgbClr val="000000"/>
                </a:solidFill>
                <a:uFillTx/>
                <a:latin typeface="Times New Roman"/>
              </a:defRPr>
            </a:lvl1pPr>
          </a:lstStyle>
          <a:p>
            <a:pPr indent="0" algn="ctr">
              <a:buNone/>
            </a:pPr>
            <a:r>
              <a:rPr lang="pl-PL" sz="1400" b="0" u="none" strike="noStrike">
                <a:solidFill>
                  <a:srgbClr val="000000"/>
                </a:solidFill>
                <a:uFillTx/>
                <a:latin typeface="Times New Roman"/>
              </a:rPr>
              <a:t>&lt;stopka&gt;</a:t>
            </a:r>
          </a:p>
        </p:txBody>
      </p:sp>
      <p:sp>
        <p:nvSpPr>
          <p:cNvPr id="518" name="PlaceHolder 4"/>
          <p:cNvSpPr>
            <a:spLocks noGrp="1"/>
          </p:cNvSpPr>
          <p:nvPr>
            <p:ph type="sldNum" idx="261"/>
          </p:nvPr>
        </p:nvSpPr>
        <p:spPr>
          <a:xfrm>
            <a:off x="6553080" y="6248520"/>
            <a:ext cx="1904760" cy="456840"/>
          </a:xfrm>
          <a:prstGeom prst="rect">
            <a:avLst/>
          </a:prstGeom>
          <a:noFill/>
          <a:ln w="9360">
            <a:noFill/>
          </a:ln>
        </p:spPr>
        <p:txBody>
          <a:bodyPr lIns="90720" tIns="45360" rIns="90720" bIns="45360" numCol="1" spcCol="0" anchor="t">
            <a:noAutofit/>
          </a:bodyPr>
          <a:lstStyle>
            <a:lvl1pPr marL="216000" indent="-216000" algn="r">
              <a:lnSpc>
                <a:spcPct val="100000"/>
              </a:lnSpc>
              <a:spcBef>
                <a:spcPts val="281"/>
              </a:spcBef>
              <a:buClr>
                <a:srgbClr val="000000"/>
              </a:buClr>
              <a:buFont typeface="Symbol" charset="2"/>
              <a:buChar char=""/>
              <a:defRPr lang="pl-PL" sz="1400" b="0" u="none" strike="noStrike">
                <a:solidFill>
                  <a:srgbClr val="000000"/>
                </a:solidFill>
                <a:uFillTx/>
                <a:latin typeface="Times New Roman"/>
              </a:defRPr>
            </a:lvl1pPr>
          </a:lstStyle>
          <a:p>
            <a:pPr marL="216000" indent="-216000" algn="r">
              <a:lnSpc>
                <a:spcPct val="100000"/>
              </a:lnSpc>
              <a:spcBef>
                <a:spcPts val="281"/>
              </a:spcBef>
              <a:buClr>
                <a:srgbClr val="000000"/>
              </a:buClr>
              <a:buFont typeface="Symbol" charset="2"/>
              <a:buChar char=""/>
            </a:pPr>
            <a:fld id="{5E76E165-EB16-494D-B893-6EF80B58FE9C}" type="slidenum">
              <a:rPr lang="pl-PL" sz="1400" b="0" u="none" strike="noStrike">
                <a:solidFill>
                  <a:srgbClr val="000000"/>
                </a:solidFill>
                <a:uFillTx/>
                <a:latin typeface="Times New Roman"/>
              </a:rPr>
              <a:t>‹#›</a:t>
            </a:fld>
            <a:endParaRPr lang="pl-PL" sz="1400" b="0" u="none" strike="noStrik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821" r:id="rId1"/>
  </p:sldLayoutIdLst>
  <p:txStyles>
    <p:titleStyle/>
    <p:bodyStyle/>
    <p:otherStyle/>
  </p:txStyles>
</p:sldMaster>
</file>

<file path=ppt/slideMasters/slideMaster84.xml><?xml version="1.0" encoding="utf-8"?>
<p:sldMaster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520" name="PlaceHolder 1"/>
          <p:cNvSpPr>
            <a:spLocks noGrp="1"/>
          </p:cNvSpPr>
          <p:nvPr>
            <p:ph type="dt" idx="262"/>
          </p:nvPr>
        </p:nvSpPr>
        <p:spPr>
          <a:xfrm>
            <a:off x="685800" y="6248520"/>
            <a:ext cx="1904760" cy="456840"/>
          </a:xfrm>
          <a:prstGeom prst="rect">
            <a:avLst/>
          </a:prstGeom>
          <a:noFill/>
          <a:ln w="9360">
            <a:noFill/>
          </a:ln>
        </p:spPr>
        <p:txBody>
          <a:bodyPr lIns="90720" tIns="45360" rIns="90720" bIns="45360" numCol="1" spcCol="0" anchor="t">
            <a:noAutofit/>
          </a:bodyPr>
          <a:lstStyle>
            <a:lvl1pPr indent="0">
              <a:buNone/>
              <a:defRPr lang="pl-PL" sz="1400" b="0" u="none" strike="noStrike">
                <a:solidFill>
                  <a:srgbClr val="000000"/>
                </a:solidFill>
                <a:uFillTx/>
                <a:latin typeface="Times New Roman"/>
              </a:defRPr>
            </a:lvl1pPr>
          </a:lstStyle>
          <a:p>
            <a:pPr indent="0">
              <a:buNone/>
            </a:pPr>
            <a:r>
              <a:rPr lang="pl-PL" sz="1400" b="0" u="none" strike="noStrike">
                <a:solidFill>
                  <a:srgbClr val="000000"/>
                </a:solidFill>
                <a:uFillTx/>
                <a:latin typeface="Times New Roman"/>
              </a:rPr>
              <a:t>&lt;data/godzina&gt;</a:t>
            </a:r>
          </a:p>
        </p:txBody>
      </p:sp>
      <p:sp>
        <p:nvSpPr>
          <p:cNvPr id="521" name="PlaceHolder 2"/>
          <p:cNvSpPr>
            <a:spLocks noGrp="1"/>
          </p:cNvSpPr>
          <p:nvPr>
            <p:ph type="ftr" idx="263"/>
          </p:nvPr>
        </p:nvSpPr>
        <p:spPr>
          <a:xfrm>
            <a:off x="3124080" y="6248520"/>
            <a:ext cx="2895120" cy="456840"/>
          </a:xfrm>
          <a:prstGeom prst="rect">
            <a:avLst/>
          </a:prstGeom>
          <a:noFill/>
          <a:ln w="9360">
            <a:noFill/>
          </a:ln>
        </p:spPr>
        <p:txBody>
          <a:bodyPr lIns="90720" tIns="45360" rIns="90720" bIns="45360" numCol="1" spcCol="0" anchor="t">
            <a:noAutofit/>
          </a:bodyPr>
          <a:lstStyle>
            <a:lvl1pPr indent="0" algn="ctr">
              <a:buNone/>
              <a:defRPr lang="pl-PL" sz="1400" b="0" u="none" strike="noStrike">
                <a:solidFill>
                  <a:srgbClr val="000000"/>
                </a:solidFill>
                <a:uFillTx/>
                <a:latin typeface="Times New Roman"/>
              </a:defRPr>
            </a:lvl1pPr>
          </a:lstStyle>
          <a:p>
            <a:pPr indent="0" algn="ctr">
              <a:buNone/>
            </a:pPr>
            <a:r>
              <a:rPr lang="pl-PL" sz="1400" b="0" u="none" strike="noStrike">
                <a:solidFill>
                  <a:srgbClr val="000000"/>
                </a:solidFill>
                <a:uFillTx/>
                <a:latin typeface="Times New Roman"/>
              </a:rPr>
              <a:t>&lt;stopka&gt;</a:t>
            </a:r>
          </a:p>
        </p:txBody>
      </p:sp>
      <p:sp>
        <p:nvSpPr>
          <p:cNvPr id="522" name="PlaceHolder 3"/>
          <p:cNvSpPr>
            <a:spLocks noGrp="1"/>
          </p:cNvSpPr>
          <p:nvPr>
            <p:ph type="sldNum" idx="264"/>
          </p:nvPr>
        </p:nvSpPr>
        <p:spPr>
          <a:xfrm>
            <a:off x="6553080" y="6248520"/>
            <a:ext cx="1904760" cy="456840"/>
          </a:xfrm>
          <a:prstGeom prst="rect">
            <a:avLst/>
          </a:prstGeom>
          <a:noFill/>
          <a:ln w="9360">
            <a:noFill/>
          </a:ln>
        </p:spPr>
        <p:txBody>
          <a:bodyPr lIns="90720" tIns="45360" rIns="90720" bIns="45360" numCol="1" spcCol="0" anchor="t">
            <a:noAutofit/>
          </a:bodyPr>
          <a:lstStyle>
            <a:lvl1pPr marL="216000" indent="-216000" algn="r">
              <a:lnSpc>
                <a:spcPct val="100000"/>
              </a:lnSpc>
              <a:spcBef>
                <a:spcPts val="281"/>
              </a:spcBef>
              <a:buClr>
                <a:srgbClr val="000000"/>
              </a:buClr>
              <a:buFont typeface="Symbol" charset="2"/>
              <a:buChar char=""/>
              <a:defRPr lang="pl-PL" sz="1400" b="0" u="none" strike="noStrike">
                <a:solidFill>
                  <a:srgbClr val="000000"/>
                </a:solidFill>
                <a:uFillTx/>
                <a:latin typeface="Times New Roman"/>
              </a:defRPr>
            </a:lvl1pPr>
          </a:lstStyle>
          <a:p>
            <a:pPr marL="216000" indent="-216000" algn="r">
              <a:lnSpc>
                <a:spcPct val="100000"/>
              </a:lnSpc>
              <a:spcBef>
                <a:spcPts val="281"/>
              </a:spcBef>
              <a:buClr>
                <a:srgbClr val="000000"/>
              </a:buClr>
              <a:buFont typeface="Symbol" charset="2"/>
              <a:buChar char=""/>
            </a:pPr>
            <a:fld id="{01658250-EAED-487C-998F-819EEF92ACB0}" type="slidenum">
              <a:rPr lang="pl-PL" sz="1400" b="0" u="none" strike="noStrike">
                <a:solidFill>
                  <a:srgbClr val="000000"/>
                </a:solidFill>
                <a:uFillTx/>
                <a:latin typeface="Times New Roman"/>
              </a:rPr>
              <a:t>‹#›</a:t>
            </a:fld>
            <a:endParaRPr lang="pl-PL" sz="1400" b="0" u="none" strike="noStrik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823" r:id="rId1"/>
  </p:sldLayoutIdLst>
  <p:txStyles>
    <p:titleStyle/>
    <p:bodyStyle/>
    <p:otherStyle/>
  </p:txStyles>
</p:sldMaster>
</file>

<file path=ppt/slideMasters/slideMaster85.xml><?xml version="1.0" encoding="utf-8"?>
<p:sldMaster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523" name="PlaceHolder 1"/>
          <p:cNvSpPr>
            <a:spLocks noGrp="1"/>
          </p:cNvSpPr>
          <p:nvPr>
            <p:ph type="title"/>
          </p:nvPr>
        </p:nvSpPr>
        <p:spPr>
          <a:xfrm>
            <a:off x="457200" y="272880"/>
            <a:ext cx="3007800" cy="1161720"/>
          </a:xfrm>
          <a:prstGeom prst="rect">
            <a:avLst/>
          </a:prstGeom>
          <a:noFill/>
          <a:ln w="0">
            <a:noFill/>
          </a:ln>
        </p:spPr>
        <p:txBody>
          <a:bodyPr lIns="90720" tIns="45360" rIns="90720" bIns="45360" numCol="1" spcCol="0" anchor="b">
            <a:noAutofit/>
          </a:bodyPr>
          <a:lstStyle/>
          <a:p>
            <a:pPr indent="0">
              <a:lnSpc>
                <a:spcPct val="100000"/>
              </a:lnSpc>
              <a:buNone/>
            </a:pPr>
            <a:r>
              <a:rPr lang="pl-PL" sz="2000" b="1" u="none" strike="noStrike">
                <a:solidFill>
                  <a:schemeClr val="dk2"/>
                </a:solidFill>
                <a:uFillTx/>
                <a:latin typeface="Times New Roman"/>
              </a:rPr>
              <a:t>Kliknij, aby edytować styl</a:t>
            </a:r>
            <a:endParaRPr lang="pl-PL" sz="2000" b="0" u="none" strike="noStrike">
              <a:solidFill>
                <a:schemeClr val="dk1"/>
              </a:solidFill>
              <a:uFillTx/>
              <a:latin typeface="Times New Roman"/>
            </a:endParaRPr>
          </a:p>
        </p:txBody>
      </p:sp>
      <p:sp>
        <p:nvSpPr>
          <p:cNvPr id="524" name="PlaceHolder 2"/>
          <p:cNvSpPr>
            <a:spLocks noGrp="1"/>
          </p:cNvSpPr>
          <p:nvPr>
            <p:ph type="body"/>
          </p:nvPr>
        </p:nvSpPr>
        <p:spPr>
          <a:xfrm>
            <a:off x="3575160" y="272880"/>
            <a:ext cx="5111280" cy="5852880"/>
          </a:xfrm>
          <a:prstGeom prst="rect">
            <a:avLst/>
          </a:prstGeom>
          <a:noFill/>
          <a:ln w="0">
            <a:noFill/>
          </a:ln>
        </p:spPr>
        <p:txBody>
          <a:bodyPr lIns="90720" tIns="45360" rIns="90720" bIns="45360" numCol="1" spcCol="0" anchor="t">
            <a:noAutofit/>
          </a:bodyPr>
          <a:lstStyle/>
          <a:p>
            <a:pPr marL="340920" indent="-340920">
              <a:lnSpc>
                <a:spcPct val="100000"/>
              </a:lnSpc>
              <a:spcBef>
                <a:spcPts val="641"/>
              </a:spcBef>
              <a:buClr>
                <a:srgbClr val="000000"/>
              </a:buClr>
              <a:buFont typeface="Symbol" charset="2"/>
              <a:buChar char=""/>
            </a:pPr>
            <a:r>
              <a:rPr lang="pl-PL" sz="3200" b="0" u="none" strike="noStrike">
                <a:solidFill>
                  <a:schemeClr val="dk1"/>
                </a:solidFill>
                <a:uFillTx/>
                <a:latin typeface="Times New Roman"/>
              </a:rPr>
              <a:t>Kliknij, aby edytować style wzorca tekstu</a:t>
            </a:r>
          </a:p>
          <a:p>
            <a:pPr marL="738360" lvl="1" indent="-284040">
              <a:lnSpc>
                <a:spcPct val="100000"/>
              </a:lnSpc>
              <a:spcBef>
                <a:spcPts val="561"/>
              </a:spcBef>
              <a:buClr>
                <a:srgbClr val="000000"/>
              </a:buClr>
              <a:buFont typeface="Symbol" charset="2"/>
              <a:buChar char=""/>
            </a:pPr>
            <a:r>
              <a:rPr lang="pl-PL" sz="2800" b="0" u="none" strike="noStrike">
                <a:solidFill>
                  <a:schemeClr val="dk1"/>
                </a:solidFill>
                <a:uFillTx/>
                <a:latin typeface="Times New Roman"/>
              </a:rPr>
              <a:t>Drugi poziom</a:t>
            </a:r>
          </a:p>
          <a:p>
            <a:pPr marL="1135800" lvl="2" indent="-227160">
              <a:lnSpc>
                <a:spcPct val="100000"/>
              </a:lnSpc>
              <a:spcBef>
                <a:spcPts val="479"/>
              </a:spcBef>
              <a:buClr>
                <a:srgbClr val="000000"/>
              </a:buClr>
              <a:buFont typeface="Symbol" charset="2"/>
              <a:buChar char=""/>
            </a:pPr>
            <a:r>
              <a:rPr lang="pl-PL" sz="2400" b="0" u="none" strike="noStrike">
                <a:solidFill>
                  <a:schemeClr val="dk1"/>
                </a:solidFill>
                <a:uFillTx/>
                <a:latin typeface="Times New Roman"/>
              </a:rPr>
              <a:t>Trzeci poziom</a:t>
            </a:r>
          </a:p>
          <a:p>
            <a:pPr marL="1590120" lvl="3" indent="-227160">
              <a:lnSpc>
                <a:spcPct val="100000"/>
              </a:lnSpc>
              <a:spcBef>
                <a:spcPts val="400"/>
              </a:spcBef>
              <a:buClr>
                <a:srgbClr val="000000"/>
              </a:buClr>
              <a:buFont typeface="Symbol" charset="2"/>
              <a:buChar char=""/>
            </a:pPr>
            <a:r>
              <a:rPr lang="pl-PL" sz="2000" b="0" u="none" strike="noStrike">
                <a:solidFill>
                  <a:schemeClr val="dk1"/>
                </a:solidFill>
                <a:uFillTx/>
                <a:latin typeface="Times New Roman"/>
              </a:rPr>
              <a:t>Czwarty poziom</a:t>
            </a:r>
          </a:p>
          <a:p>
            <a:pPr marL="2044440" lvl="4" indent="-227160">
              <a:lnSpc>
                <a:spcPct val="100000"/>
              </a:lnSpc>
              <a:spcBef>
                <a:spcPts val="400"/>
              </a:spcBef>
              <a:buClr>
                <a:srgbClr val="000000"/>
              </a:buClr>
              <a:buFont typeface="OpenSymbol"/>
              <a:buChar char="»"/>
            </a:pPr>
            <a:r>
              <a:rPr lang="pl-PL" sz="2000" b="0" u="none" strike="noStrike">
                <a:solidFill>
                  <a:schemeClr val="dk1"/>
                </a:solidFill>
                <a:uFillTx/>
                <a:latin typeface="Times New Roman"/>
              </a:rPr>
              <a:t>Piąty poziom</a:t>
            </a:r>
          </a:p>
        </p:txBody>
      </p:sp>
      <p:sp>
        <p:nvSpPr>
          <p:cNvPr id="525" name="PlaceHolder 3"/>
          <p:cNvSpPr>
            <a:spLocks noGrp="1"/>
          </p:cNvSpPr>
          <p:nvPr>
            <p:ph type="body"/>
          </p:nvPr>
        </p:nvSpPr>
        <p:spPr>
          <a:xfrm>
            <a:off x="457200" y="1434960"/>
            <a:ext cx="3007800" cy="4690800"/>
          </a:xfrm>
          <a:prstGeom prst="rect">
            <a:avLst/>
          </a:prstGeom>
          <a:noFill/>
          <a:ln w="0">
            <a:noFill/>
          </a:ln>
        </p:spPr>
        <p:txBody>
          <a:bodyPr lIns="90720" tIns="45360" rIns="90720" bIns="45360" numCol="1" spcCol="0" anchor="t">
            <a:noAutofit/>
          </a:bodyPr>
          <a:lstStyle/>
          <a:p>
            <a:pPr indent="0">
              <a:lnSpc>
                <a:spcPct val="100000"/>
              </a:lnSpc>
              <a:spcBef>
                <a:spcPts val="281"/>
              </a:spcBef>
              <a:buNone/>
              <a:tabLst>
                <a:tab pos="0" algn="l"/>
              </a:tabLst>
            </a:pPr>
            <a:r>
              <a:rPr lang="pl-PL" sz="1400" b="0" u="none" strike="noStrike">
                <a:solidFill>
                  <a:schemeClr val="dk1"/>
                </a:solidFill>
                <a:uFillTx/>
                <a:latin typeface="Times New Roman"/>
              </a:rPr>
              <a:t>Kliknij, aby edytować style wzorca tekstu</a:t>
            </a:r>
          </a:p>
        </p:txBody>
      </p:sp>
      <p:sp>
        <p:nvSpPr>
          <p:cNvPr id="526" name="PlaceHolder 4"/>
          <p:cNvSpPr>
            <a:spLocks noGrp="1"/>
          </p:cNvSpPr>
          <p:nvPr>
            <p:ph type="dt" idx="265"/>
          </p:nvPr>
        </p:nvSpPr>
        <p:spPr>
          <a:xfrm>
            <a:off x="685800" y="6248520"/>
            <a:ext cx="1904760" cy="456840"/>
          </a:xfrm>
          <a:prstGeom prst="rect">
            <a:avLst/>
          </a:prstGeom>
          <a:noFill/>
          <a:ln w="9360">
            <a:noFill/>
          </a:ln>
        </p:spPr>
        <p:txBody>
          <a:bodyPr lIns="90720" tIns="45360" rIns="90720" bIns="45360" numCol="1" spcCol="0" anchor="t">
            <a:noAutofit/>
          </a:bodyPr>
          <a:lstStyle>
            <a:lvl1pPr indent="0">
              <a:buNone/>
              <a:defRPr lang="pl-PL" sz="1400" b="0" u="none" strike="noStrike">
                <a:solidFill>
                  <a:srgbClr val="000000"/>
                </a:solidFill>
                <a:uFillTx/>
                <a:latin typeface="Times New Roman"/>
              </a:defRPr>
            </a:lvl1pPr>
          </a:lstStyle>
          <a:p>
            <a:pPr indent="0">
              <a:buNone/>
            </a:pPr>
            <a:r>
              <a:rPr lang="pl-PL" sz="1400" b="0" u="none" strike="noStrike">
                <a:solidFill>
                  <a:srgbClr val="000000"/>
                </a:solidFill>
                <a:uFillTx/>
                <a:latin typeface="Times New Roman"/>
              </a:rPr>
              <a:t>&lt;data/godzina&gt;</a:t>
            </a:r>
          </a:p>
        </p:txBody>
      </p:sp>
      <p:sp>
        <p:nvSpPr>
          <p:cNvPr id="527" name="PlaceHolder 5"/>
          <p:cNvSpPr>
            <a:spLocks noGrp="1"/>
          </p:cNvSpPr>
          <p:nvPr>
            <p:ph type="ftr" idx="266"/>
          </p:nvPr>
        </p:nvSpPr>
        <p:spPr>
          <a:xfrm>
            <a:off x="3124080" y="6248520"/>
            <a:ext cx="2895120" cy="456840"/>
          </a:xfrm>
          <a:prstGeom prst="rect">
            <a:avLst/>
          </a:prstGeom>
          <a:noFill/>
          <a:ln w="9360">
            <a:noFill/>
          </a:ln>
        </p:spPr>
        <p:txBody>
          <a:bodyPr lIns="90720" tIns="45360" rIns="90720" bIns="45360" numCol="1" spcCol="0" anchor="t">
            <a:noAutofit/>
          </a:bodyPr>
          <a:lstStyle>
            <a:lvl1pPr indent="0" algn="ctr">
              <a:buNone/>
              <a:defRPr lang="pl-PL" sz="1400" b="0" u="none" strike="noStrike">
                <a:solidFill>
                  <a:srgbClr val="000000"/>
                </a:solidFill>
                <a:uFillTx/>
                <a:latin typeface="Times New Roman"/>
              </a:defRPr>
            </a:lvl1pPr>
          </a:lstStyle>
          <a:p>
            <a:pPr indent="0" algn="ctr">
              <a:buNone/>
            </a:pPr>
            <a:r>
              <a:rPr lang="pl-PL" sz="1400" b="0" u="none" strike="noStrike">
                <a:solidFill>
                  <a:srgbClr val="000000"/>
                </a:solidFill>
                <a:uFillTx/>
                <a:latin typeface="Times New Roman"/>
              </a:rPr>
              <a:t>&lt;stopka&gt;</a:t>
            </a:r>
          </a:p>
        </p:txBody>
      </p:sp>
      <p:sp>
        <p:nvSpPr>
          <p:cNvPr id="528" name="PlaceHolder 6"/>
          <p:cNvSpPr>
            <a:spLocks noGrp="1"/>
          </p:cNvSpPr>
          <p:nvPr>
            <p:ph type="sldNum" idx="267"/>
          </p:nvPr>
        </p:nvSpPr>
        <p:spPr>
          <a:xfrm>
            <a:off x="6553080" y="6248520"/>
            <a:ext cx="1904760" cy="456840"/>
          </a:xfrm>
          <a:prstGeom prst="rect">
            <a:avLst/>
          </a:prstGeom>
          <a:noFill/>
          <a:ln w="9360">
            <a:noFill/>
          </a:ln>
        </p:spPr>
        <p:txBody>
          <a:bodyPr lIns="90720" tIns="45360" rIns="90720" bIns="45360" numCol="1" spcCol="0" anchor="t">
            <a:noAutofit/>
          </a:bodyPr>
          <a:lstStyle>
            <a:lvl1pPr marL="216000" indent="-216000" algn="r">
              <a:lnSpc>
                <a:spcPct val="100000"/>
              </a:lnSpc>
              <a:spcBef>
                <a:spcPts val="281"/>
              </a:spcBef>
              <a:buClr>
                <a:srgbClr val="000000"/>
              </a:buClr>
              <a:buFont typeface="Symbol" charset="2"/>
              <a:buChar char=""/>
              <a:defRPr lang="pl-PL" sz="1400" b="0" u="none" strike="noStrike">
                <a:solidFill>
                  <a:srgbClr val="000000"/>
                </a:solidFill>
                <a:uFillTx/>
                <a:latin typeface="Times New Roman"/>
              </a:defRPr>
            </a:lvl1pPr>
          </a:lstStyle>
          <a:p>
            <a:pPr marL="216000" indent="-216000" algn="r">
              <a:lnSpc>
                <a:spcPct val="100000"/>
              </a:lnSpc>
              <a:spcBef>
                <a:spcPts val="281"/>
              </a:spcBef>
              <a:buClr>
                <a:srgbClr val="000000"/>
              </a:buClr>
              <a:buFont typeface="Symbol" charset="2"/>
              <a:buChar char=""/>
            </a:pPr>
            <a:fld id="{157E3E37-6803-4C62-B71C-44CE16C701E8}" type="slidenum">
              <a:rPr lang="pl-PL" sz="1400" b="0" u="none" strike="noStrike">
                <a:solidFill>
                  <a:srgbClr val="000000"/>
                </a:solidFill>
                <a:uFillTx/>
                <a:latin typeface="Times New Roman"/>
              </a:rPr>
              <a:t>‹#›</a:t>
            </a:fld>
            <a:endParaRPr lang="pl-PL" sz="1400" b="0" u="none" strike="noStrik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825" r:id="rId1"/>
  </p:sldLayoutIdLst>
  <p:txStyles>
    <p:titleStyle/>
    <p:bodyStyle/>
    <p:otherStyle/>
  </p:txStyles>
</p:sldMaster>
</file>

<file path=ppt/slideMasters/slideMaster86.xml><?xml version="1.0" encoding="utf-8"?>
<p:sldMaster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529" name="PlaceHolder 1"/>
          <p:cNvSpPr>
            <a:spLocks noGrp="1"/>
          </p:cNvSpPr>
          <p:nvPr>
            <p:ph type="title"/>
          </p:nvPr>
        </p:nvSpPr>
        <p:spPr>
          <a:xfrm>
            <a:off x="1792440" y="4800600"/>
            <a:ext cx="5486040" cy="566280"/>
          </a:xfrm>
          <a:prstGeom prst="rect">
            <a:avLst/>
          </a:prstGeom>
          <a:noFill/>
          <a:ln w="0">
            <a:noFill/>
          </a:ln>
        </p:spPr>
        <p:txBody>
          <a:bodyPr lIns="90720" tIns="45360" rIns="90720" bIns="45360" numCol="1" spcCol="0" anchor="b">
            <a:noAutofit/>
          </a:bodyPr>
          <a:lstStyle/>
          <a:p>
            <a:pPr indent="0">
              <a:lnSpc>
                <a:spcPct val="100000"/>
              </a:lnSpc>
              <a:buNone/>
            </a:pPr>
            <a:r>
              <a:rPr lang="pl-PL" sz="2000" b="1" u="none" strike="noStrike">
                <a:solidFill>
                  <a:schemeClr val="dk2"/>
                </a:solidFill>
                <a:uFillTx/>
                <a:latin typeface="Times New Roman"/>
              </a:rPr>
              <a:t>Kliknij, aby edytować styl</a:t>
            </a:r>
            <a:endParaRPr lang="pl-PL" sz="2000" b="0" u="none" strike="noStrike">
              <a:solidFill>
                <a:schemeClr val="dk1"/>
              </a:solidFill>
              <a:uFillTx/>
              <a:latin typeface="Times New Roman"/>
            </a:endParaRPr>
          </a:p>
        </p:txBody>
      </p:sp>
      <p:sp>
        <p:nvSpPr>
          <p:cNvPr id="530" name="PlaceHolder 2"/>
          <p:cNvSpPr>
            <a:spLocks noGrp="1"/>
          </p:cNvSpPr>
          <p:nvPr>
            <p:ph type="body"/>
          </p:nvPr>
        </p:nvSpPr>
        <p:spPr>
          <a:xfrm>
            <a:off x="1792440" y="612720"/>
            <a:ext cx="5486040" cy="4114440"/>
          </a:xfrm>
          <a:prstGeom prst="rect">
            <a:avLst/>
          </a:prstGeom>
          <a:noFill/>
          <a:ln w="0">
            <a:noFill/>
          </a:ln>
        </p:spPr>
        <p:txBody>
          <a:bodyPr lIns="90000" tIns="45000" rIns="90000" bIns="45000" anchor="t">
            <a:noAutofit/>
          </a:bodyPr>
          <a:lstStyle/>
          <a:p>
            <a:pPr marL="432000" indent="-324000">
              <a:spcBef>
                <a:spcPts val="1417"/>
              </a:spcBef>
              <a:buClr>
                <a:srgbClr val="000000"/>
              </a:buClr>
              <a:buSzPct val="45000"/>
              <a:buFont typeface="Wingdings" charset="2"/>
              <a:buChar char=""/>
            </a:pPr>
            <a:r>
              <a:rPr lang="pl-PL" sz="3200" b="0" u="none" strike="noStrike">
                <a:solidFill>
                  <a:schemeClr val="dk1"/>
                </a:solidFill>
                <a:uFillTx/>
                <a:latin typeface="Times New Roman"/>
              </a:rPr>
              <a:t>Kliknij, aby edytować format tekstu konspektu</a:t>
            </a:r>
          </a:p>
          <a:p>
            <a:pPr marL="864000" lvl="1" indent="-324000">
              <a:spcBef>
                <a:spcPts val="1134"/>
              </a:spcBef>
              <a:buClr>
                <a:srgbClr val="000000"/>
              </a:buClr>
              <a:buSzPct val="75000"/>
              <a:buFont typeface="Symbol" charset="2"/>
              <a:buChar char=""/>
            </a:pPr>
            <a:r>
              <a:rPr lang="pl-PL" sz="3200" b="0" u="none" strike="noStrike">
                <a:solidFill>
                  <a:schemeClr val="dk1"/>
                </a:solidFill>
                <a:uFillTx/>
                <a:latin typeface="Times New Roman"/>
              </a:rPr>
              <a:t>Drugi poziom konspektu</a:t>
            </a:r>
          </a:p>
          <a:p>
            <a:pPr marL="1296000" lvl="2" indent="-288000">
              <a:spcBef>
                <a:spcPts val="850"/>
              </a:spcBef>
              <a:buClr>
                <a:srgbClr val="000000"/>
              </a:buClr>
              <a:buSzPct val="45000"/>
              <a:buFont typeface="Wingdings" charset="2"/>
              <a:buChar char=""/>
            </a:pPr>
            <a:r>
              <a:rPr lang="pl-PL" sz="3200" b="0" u="none" strike="noStrike">
                <a:solidFill>
                  <a:schemeClr val="dk1"/>
                </a:solidFill>
                <a:uFillTx/>
                <a:latin typeface="Times New Roman"/>
              </a:rPr>
              <a:t>Trzeci poziom konspektu</a:t>
            </a:r>
          </a:p>
          <a:p>
            <a:pPr marL="1728000" lvl="3" indent="-216000">
              <a:spcBef>
                <a:spcPts val="567"/>
              </a:spcBef>
              <a:buClr>
                <a:srgbClr val="000000"/>
              </a:buClr>
              <a:buSzPct val="75000"/>
              <a:buFont typeface="Symbol" charset="2"/>
              <a:buChar char=""/>
            </a:pPr>
            <a:r>
              <a:rPr lang="pl-PL" sz="3200" b="0" u="none" strike="noStrike">
                <a:solidFill>
                  <a:schemeClr val="dk1"/>
                </a:solidFill>
                <a:uFillTx/>
                <a:latin typeface="Times New Roman"/>
              </a:rPr>
              <a:t>Czwarty poziom konspektu</a:t>
            </a:r>
          </a:p>
          <a:p>
            <a:pPr marL="2160000" lvl="4" indent="-216000">
              <a:spcBef>
                <a:spcPts val="283"/>
              </a:spcBef>
              <a:buClr>
                <a:srgbClr val="000000"/>
              </a:buClr>
              <a:buSzPct val="45000"/>
              <a:buFont typeface="Wingdings" charset="2"/>
              <a:buChar char=""/>
            </a:pPr>
            <a:r>
              <a:rPr lang="pl-PL" sz="3200" b="0" u="none" strike="noStrike">
                <a:solidFill>
                  <a:schemeClr val="dk1"/>
                </a:solidFill>
                <a:uFillTx/>
                <a:latin typeface="Times New Roman"/>
              </a:rPr>
              <a:t>Piąty poziom konspektu</a:t>
            </a:r>
          </a:p>
          <a:p>
            <a:pPr marL="2592000" lvl="5" indent="-216000">
              <a:spcBef>
                <a:spcPts val="283"/>
              </a:spcBef>
              <a:buClr>
                <a:srgbClr val="000000"/>
              </a:buClr>
              <a:buSzPct val="45000"/>
              <a:buFont typeface="Wingdings" charset="2"/>
              <a:buChar char=""/>
            </a:pPr>
            <a:r>
              <a:rPr lang="pl-PL" sz="3200" b="0" u="none" strike="noStrike">
                <a:solidFill>
                  <a:schemeClr val="dk1"/>
                </a:solidFill>
                <a:uFillTx/>
                <a:latin typeface="Times New Roman"/>
              </a:rPr>
              <a:t>Szósty poziom konspektu</a:t>
            </a:r>
          </a:p>
          <a:p>
            <a:pPr marL="3024000" lvl="6" indent="-216000">
              <a:spcBef>
                <a:spcPts val="283"/>
              </a:spcBef>
              <a:buClr>
                <a:srgbClr val="000000"/>
              </a:buClr>
              <a:buSzPct val="45000"/>
              <a:buFont typeface="Wingdings" charset="2"/>
              <a:buChar char=""/>
            </a:pPr>
            <a:r>
              <a:rPr lang="pl-PL" sz="3200" b="0" u="none" strike="noStrike">
                <a:solidFill>
                  <a:schemeClr val="dk1"/>
                </a:solidFill>
                <a:uFillTx/>
                <a:latin typeface="Times New Roman"/>
              </a:rPr>
              <a:t>Siódmy poziom konspektu</a:t>
            </a:r>
          </a:p>
        </p:txBody>
      </p:sp>
      <p:sp>
        <p:nvSpPr>
          <p:cNvPr id="531" name="PlaceHolder 3"/>
          <p:cNvSpPr>
            <a:spLocks noGrp="1"/>
          </p:cNvSpPr>
          <p:nvPr>
            <p:ph type="body"/>
          </p:nvPr>
        </p:nvSpPr>
        <p:spPr>
          <a:xfrm>
            <a:off x="1792440" y="5367240"/>
            <a:ext cx="5486040" cy="804600"/>
          </a:xfrm>
          <a:prstGeom prst="rect">
            <a:avLst/>
          </a:prstGeom>
          <a:noFill/>
          <a:ln w="0">
            <a:noFill/>
          </a:ln>
        </p:spPr>
        <p:txBody>
          <a:bodyPr lIns="90720" tIns="45360" rIns="90720" bIns="45360" numCol="1" spcCol="0" anchor="t">
            <a:noAutofit/>
          </a:bodyPr>
          <a:lstStyle/>
          <a:p>
            <a:pPr indent="0">
              <a:lnSpc>
                <a:spcPct val="100000"/>
              </a:lnSpc>
              <a:spcBef>
                <a:spcPts val="281"/>
              </a:spcBef>
              <a:buNone/>
              <a:tabLst>
                <a:tab pos="0" algn="l"/>
              </a:tabLst>
            </a:pPr>
            <a:r>
              <a:rPr lang="pl-PL" sz="1400" b="0" u="none" strike="noStrike">
                <a:solidFill>
                  <a:schemeClr val="dk1"/>
                </a:solidFill>
                <a:uFillTx/>
                <a:latin typeface="Times New Roman"/>
              </a:rPr>
              <a:t>Kliknij, aby edytować style wzorca tekstu</a:t>
            </a:r>
          </a:p>
        </p:txBody>
      </p:sp>
      <p:sp>
        <p:nvSpPr>
          <p:cNvPr id="532" name="PlaceHolder 4"/>
          <p:cNvSpPr>
            <a:spLocks noGrp="1"/>
          </p:cNvSpPr>
          <p:nvPr>
            <p:ph type="dt" idx="268"/>
          </p:nvPr>
        </p:nvSpPr>
        <p:spPr>
          <a:xfrm>
            <a:off x="685800" y="6248520"/>
            <a:ext cx="1904760" cy="456840"/>
          </a:xfrm>
          <a:prstGeom prst="rect">
            <a:avLst/>
          </a:prstGeom>
          <a:noFill/>
          <a:ln w="9360">
            <a:noFill/>
          </a:ln>
        </p:spPr>
        <p:txBody>
          <a:bodyPr lIns="90720" tIns="45360" rIns="90720" bIns="45360" numCol="1" spcCol="0" anchor="t">
            <a:noAutofit/>
          </a:bodyPr>
          <a:lstStyle>
            <a:lvl1pPr indent="0">
              <a:buNone/>
              <a:defRPr lang="pl-PL" sz="1400" b="0" u="none" strike="noStrike">
                <a:solidFill>
                  <a:srgbClr val="000000"/>
                </a:solidFill>
                <a:uFillTx/>
                <a:latin typeface="Times New Roman"/>
              </a:defRPr>
            </a:lvl1pPr>
          </a:lstStyle>
          <a:p>
            <a:pPr indent="0">
              <a:buNone/>
            </a:pPr>
            <a:r>
              <a:rPr lang="pl-PL" sz="1400" b="0" u="none" strike="noStrike">
                <a:solidFill>
                  <a:srgbClr val="000000"/>
                </a:solidFill>
                <a:uFillTx/>
                <a:latin typeface="Times New Roman"/>
              </a:rPr>
              <a:t>&lt;data/godzina&gt;</a:t>
            </a:r>
          </a:p>
        </p:txBody>
      </p:sp>
      <p:sp>
        <p:nvSpPr>
          <p:cNvPr id="533" name="PlaceHolder 5"/>
          <p:cNvSpPr>
            <a:spLocks noGrp="1"/>
          </p:cNvSpPr>
          <p:nvPr>
            <p:ph type="ftr" idx="269"/>
          </p:nvPr>
        </p:nvSpPr>
        <p:spPr>
          <a:xfrm>
            <a:off x="3124080" y="6248520"/>
            <a:ext cx="2895120" cy="456840"/>
          </a:xfrm>
          <a:prstGeom prst="rect">
            <a:avLst/>
          </a:prstGeom>
          <a:noFill/>
          <a:ln w="9360">
            <a:noFill/>
          </a:ln>
        </p:spPr>
        <p:txBody>
          <a:bodyPr lIns="90720" tIns="45360" rIns="90720" bIns="45360" numCol="1" spcCol="0" anchor="t">
            <a:noAutofit/>
          </a:bodyPr>
          <a:lstStyle>
            <a:lvl1pPr indent="0" algn="ctr">
              <a:buNone/>
              <a:defRPr lang="pl-PL" sz="1400" b="0" u="none" strike="noStrike">
                <a:solidFill>
                  <a:srgbClr val="000000"/>
                </a:solidFill>
                <a:uFillTx/>
                <a:latin typeface="Times New Roman"/>
              </a:defRPr>
            </a:lvl1pPr>
          </a:lstStyle>
          <a:p>
            <a:pPr indent="0" algn="ctr">
              <a:buNone/>
            </a:pPr>
            <a:r>
              <a:rPr lang="pl-PL" sz="1400" b="0" u="none" strike="noStrike">
                <a:solidFill>
                  <a:srgbClr val="000000"/>
                </a:solidFill>
                <a:uFillTx/>
                <a:latin typeface="Times New Roman"/>
              </a:rPr>
              <a:t>&lt;stopka&gt;</a:t>
            </a:r>
          </a:p>
        </p:txBody>
      </p:sp>
      <p:sp>
        <p:nvSpPr>
          <p:cNvPr id="534" name="PlaceHolder 6"/>
          <p:cNvSpPr>
            <a:spLocks noGrp="1"/>
          </p:cNvSpPr>
          <p:nvPr>
            <p:ph type="sldNum" idx="270"/>
          </p:nvPr>
        </p:nvSpPr>
        <p:spPr>
          <a:xfrm>
            <a:off x="6553080" y="6248520"/>
            <a:ext cx="1904760" cy="456840"/>
          </a:xfrm>
          <a:prstGeom prst="rect">
            <a:avLst/>
          </a:prstGeom>
          <a:noFill/>
          <a:ln w="9360">
            <a:noFill/>
          </a:ln>
        </p:spPr>
        <p:txBody>
          <a:bodyPr lIns="90720" tIns="45360" rIns="90720" bIns="45360" numCol="1" spcCol="0" anchor="t">
            <a:noAutofit/>
          </a:bodyPr>
          <a:lstStyle>
            <a:lvl1pPr marL="216000" indent="-216000" algn="r">
              <a:lnSpc>
                <a:spcPct val="100000"/>
              </a:lnSpc>
              <a:spcBef>
                <a:spcPts val="281"/>
              </a:spcBef>
              <a:buClr>
                <a:srgbClr val="000000"/>
              </a:buClr>
              <a:buFont typeface="Symbol" charset="2"/>
              <a:buChar char=""/>
              <a:defRPr lang="pl-PL" sz="1400" b="0" u="none" strike="noStrike">
                <a:solidFill>
                  <a:srgbClr val="000000"/>
                </a:solidFill>
                <a:uFillTx/>
                <a:latin typeface="Times New Roman"/>
              </a:defRPr>
            </a:lvl1pPr>
          </a:lstStyle>
          <a:p>
            <a:pPr marL="216000" indent="-216000" algn="r">
              <a:lnSpc>
                <a:spcPct val="100000"/>
              </a:lnSpc>
              <a:spcBef>
                <a:spcPts val="281"/>
              </a:spcBef>
              <a:buClr>
                <a:srgbClr val="000000"/>
              </a:buClr>
              <a:buFont typeface="Symbol" charset="2"/>
              <a:buChar char=""/>
            </a:pPr>
            <a:fld id="{B85B517F-0F0E-4BCA-B4A2-E8143482263C}" type="slidenum">
              <a:rPr lang="pl-PL" sz="1400" b="0" u="none" strike="noStrike">
                <a:solidFill>
                  <a:srgbClr val="000000"/>
                </a:solidFill>
                <a:uFillTx/>
                <a:latin typeface="Times New Roman"/>
              </a:rPr>
              <a:t>‹#›</a:t>
            </a:fld>
            <a:endParaRPr lang="pl-PL" sz="1400" b="0" u="none" strike="noStrik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827" r:id="rId1"/>
  </p:sldLayoutIdLst>
  <p:txStyles>
    <p:titleStyle/>
    <p:bodyStyle/>
    <p:otherStyle/>
  </p:txStyles>
</p:sldMaster>
</file>

<file path=ppt/slideMasters/slideMaster87.xml><?xml version="1.0" encoding="utf-8"?>
<p:sldMaster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535" name="PlaceHolder 1"/>
          <p:cNvSpPr>
            <a:spLocks noGrp="1"/>
          </p:cNvSpPr>
          <p:nvPr>
            <p:ph type="title"/>
          </p:nvPr>
        </p:nvSpPr>
        <p:spPr>
          <a:xfrm>
            <a:off x="685800" y="2130480"/>
            <a:ext cx="7772040" cy="1469520"/>
          </a:xfrm>
          <a:prstGeom prst="rect">
            <a:avLst/>
          </a:prstGeom>
          <a:noFill/>
          <a:ln w="0">
            <a:noFill/>
          </a:ln>
        </p:spPr>
        <p:txBody>
          <a:bodyPr lIns="91080" tIns="45720" rIns="91080" bIns="45720" numCol="1" spcCol="0" anchor="ctr">
            <a:noAutofit/>
          </a:bodyPr>
          <a:lstStyle/>
          <a:p>
            <a:pPr indent="0" algn="ctr">
              <a:lnSpc>
                <a:spcPct val="100000"/>
              </a:lnSpc>
              <a:buNone/>
            </a:pPr>
            <a:r>
              <a:rPr lang="pl-PL" sz="4400" b="0" u="none" strike="noStrike">
                <a:solidFill>
                  <a:schemeClr val="dk2"/>
                </a:solidFill>
                <a:uFillTx/>
                <a:latin typeface="Times New Roman"/>
              </a:rPr>
              <a:t>Kliknij, aby edytować styl</a:t>
            </a:r>
            <a:endParaRPr lang="pl-PL" sz="4400" b="0" u="none" strike="noStrike">
              <a:solidFill>
                <a:schemeClr val="dk1"/>
              </a:solidFill>
              <a:uFillTx/>
              <a:latin typeface="Times New Roman"/>
            </a:endParaRPr>
          </a:p>
        </p:txBody>
      </p:sp>
      <p:sp>
        <p:nvSpPr>
          <p:cNvPr id="536" name="PlaceHolder 2"/>
          <p:cNvSpPr>
            <a:spLocks noGrp="1"/>
          </p:cNvSpPr>
          <p:nvPr>
            <p:ph type="dt" idx="271"/>
          </p:nvPr>
        </p:nvSpPr>
        <p:spPr>
          <a:xfrm>
            <a:off x="685800" y="6248520"/>
            <a:ext cx="1904760" cy="456840"/>
          </a:xfrm>
          <a:prstGeom prst="rect">
            <a:avLst/>
          </a:prstGeom>
          <a:noFill/>
          <a:ln w="9360">
            <a:noFill/>
          </a:ln>
        </p:spPr>
        <p:txBody>
          <a:bodyPr lIns="91080" tIns="45720" rIns="91080" bIns="45720" numCol="1" spcCol="0" anchor="t">
            <a:noAutofit/>
          </a:bodyPr>
          <a:lstStyle>
            <a:lvl1pPr indent="0">
              <a:buNone/>
              <a:defRPr lang="pl-PL" sz="1400" b="0" u="none" strike="noStrike">
                <a:solidFill>
                  <a:srgbClr val="000000"/>
                </a:solidFill>
                <a:uFillTx/>
                <a:latin typeface="Times New Roman"/>
              </a:defRPr>
            </a:lvl1pPr>
          </a:lstStyle>
          <a:p>
            <a:pPr indent="0">
              <a:buNone/>
            </a:pPr>
            <a:r>
              <a:rPr lang="pl-PL" sz="1400" b="0" u="none" strike="noStrike">
                <a:solidFill>
                  <a:srgbClr val="000000"/>
                </a:solidFill>
                <a:uFillTx/>
                <a:latin typeface="Times New Roman"/>
              </a:rPr>
              <a:t>&lt;data/godzina&gt;</a:t>
            </a:r>
          </a:p>
        </p:txBody>
      </p:sp>
      <p:sp>
        <p:nvSpPr>
          <p:cNvPr id="537" name="PlaceHolder 3"/>
          <p:cNvSpPr>
            <a:spLocks noGrp="1"/>
          </p:cNvSpPr>
          <p:nvPr>
            <p:ph type="ftr" idx="272"/>
          </p:nvPr>
        </p:nvSpPr>
        <p:spPr>
          <a:xfrm>
            <a:off x="3124080" y="6248520"/>
            <a:ext cx="2895120" cy="456840"/>
          </a:xfrm>
          <a:prstGeom prst="rect">
            <a:avLst/>
          </a:prstGeom>
          <a:noFill/>
          <a:ln w="9360">
            <a:noFill/>
          </a:ln>
        </p:spPr>
        <p:txBody>
          <a:bodyPr lIns="91080" tIns="45720" rIns="91080" bIns="45720" numCol="1" spcCol="0" anchor="t">
            <a:noAutofit/>
          </a:bodyPr>
          <a:lstStyle>
            <a:lvl1pPr indent="0" algn="ctr">
              <a:buNone/>
              <a:defRPr lang="pl-PL" sz="1400" b="0" u="none" strike="noStrike">
                <a:solidFill>
                  <a:srgbClr val="000000"/>
                </a:solidFill>
                <a:uFillTx/>
                <a:latin typeface="Times New Roman"/>
              </a:defRPr>
            </a:lvl1pPr>
          </a:lstStyle>
          <a:p>
            <a:pPr indent="0" algn="ctr">
              <a:buNone/>
            </a:pPr>
            <a:r>
              <a:rPr lang="pl-PL" sz="1400" b="0" u="none" strike="noStrike">
                <a:solidFill>
                  <a:srgbClr val="000000"/>
                </a:solidFill>
                <a:uFillTx/>
                <a:latin typeface="Times New Roman"/>
              </a:rPr>
              <a:t>&lt;stopka&gt;</a:t>
            </a:r>
          </a:p>
        </p:txBody>
      </p:sp>
      <p:sp>
        <p:nvSpPr>
          <p:cNvPr id="538" name="PlaceHolder 4"/>
          <p:cNvSpPr>
            <a:spLocks noGrp="1"/>
          </p:cNvSpPr>
          <p:nvPr>
            <p:ph type="sldNum" idx="273"/>
          </p:nvPr>
        </p:nvSpPr>
        <p:spPr>
          <a:xfrm>
            <a:off x="6553080" y="6248520"/>
            <a:ext cx="1904760" cy="456840"/>
          </a:xfrm>
          <a:prstGeom prst="rect">
            <a:avLst/>
          </a:prstGeom>
          <a:noFill/>
          <a:ln w="9360">
            <a:noFill/>
          </a:ln>
        </p:spPr>
        <p:txBody>
          <a:bodyPr lIns="91080" tIns="45720" rIns="91080" bIns="45720" numCol="1" spcCol="0" anchor="t">
            <a:noAutofit/>
          </a:bodyPr>
          <a:lstStyle>
            <a:lvl1pPr marL="216000" indent="-216000" algn="r">
              <a:lnSpc>
                <a:spcPct val="100000"/>
              </a:lnSpc>
              <a:spcBef>
                <a:spcPts val="281"/>
              </a:spcBef>
              <a:buClr>
                <a:srgbClr val="000000"/>
              </a:buClr>
              <a:buFont typeface="Symbol" charset="2"/>
              <a:buChar char=""/>
              <a:defRPr lang="pl-PL" sz="1400" b="0" u="none" strike="noStrike">
                <a:solidFill>
                  <a:srgbClr val="000000"/>
                </a:solidFill>
                <a:uFillTx/>
                <a:latin typeface="Times New Roman"/>
              </a:defRPr>
            </a:lvl1pPr>
          </a:lstStyle>
          <a:p>
            <a:pPr marL="216000" indent="-216000" algn="r">
              <a:lnSpc>
                <a:spcPct val="100000"/>
              </a:lnSpc>
              <a:spcBef>
                <a:spcPts val="281"/>
              </a:spcBef>
              <a:buClr>
                <a:srgbClr val="000000"/>
              </a:buClr>
              <a:buFont typeface="Symbol" charset="2"/>
              <a:buChar char=""/>
            </a:pPr>
            <a:fld id="{1CF1014A-ECC6-47A0-86B2-799CD6338F60}" type="slidenum">
              <a:rPr lang="pl-PL" sz="1400" b="0" u="none" strike="noStrike">
                <a:solidFill>
                  <a:srgbClr val="000000"/>
                </a:solidFill>
                <a:uFillTx/>
                <a:latin typeface="Times New Roman"/>
              </a:rPr>
              <a:t>‹#›</a:t>
            </a:fld>
            <a:endParaRPr lang="pl-PL" sz="1400" b="0" u="none" strike="noStrik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829" r:id="rId1"/>
  </p:sldLayoutIdLst>
  <p:txStyles>
    <p:titleStyle/>
    <p:bodyStyle/>
    <p:otherStyle/>
  </p:txStyles>
</p:sldMaster>
</file>

<file path=ppt/slideMasters/slideMaster88.xml><?xml version="1.0" encoding="utf-8"?>
<p:sldMaster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541" name="PlaceHolder 1"/>
          <p:cNvSpPr>
            <a:spLocks noGrp="1"/>
          </p:cNvSpPr>
          <p:nvPr>
            <p:ph type="title"/>
          </p:nvPr>
        </p:nvSpPr>
        <p:spPr>
          <a:xfrm>
            <a:off x="685800" y="609480"/>
            <a:ext cx="7772040" cy="1142640"/>
          </a:xfrm>
          <a:prstGeom prst="rect">
            <a:avLst/>
          </a:prstGeom>
          <a:noFill/>
          <a:ln w="0">
            <a:noFill/>
          </a:ln>
        </p:spPr>
        <p:txBody>
          <a:bodyPr lIns="91080" tIns="45720" rIns="91080" bIns="45720" numCol="1" spcCol="0" anchor="ctr">
            <a:noAutofit/>
          </a:bodyPr>
          <a:lstStyle/>
          <a:p>
            <a:pPr indent="0" algn="ctr">
              <a:lnSpc>
                <a:spcPct val="100000"/>
              </a:lnSpc>
              <a:buNone/>
            </a:pPr>
            <a:r>
              <a:rPr lang="pl-PL" sz="4400" b="0" u="none" strike="noStrike">
                <a:solidFill>
                  <a:schemeClr val="dk2"/>
                </a:solidFill>
                <a:uFillTx/>
                <a:latin typeface="Times New Roman"/>
              </a:rPr>
              <a:t>Kliknij, aby edytować styl</a:t>
            </a:r>
            <a:endParaRPr lang="pl-PL" sz="4400" b="0" u="none" strike="noStrike">
              <a:solidFill>
                <a:schemeClr val="dk1"/>
              </a:solidFill>
              <a:uFillTx/>
              <a:latin typeface="Times New Roman"/>
            </a:endParaRPr>
          </a:p>
        </p:txBody>
      </p:sp>
      <p:sp>
        <p:nvSpPr>
          <p:cNvPr id="542" name="PlaceHolder 2"/>
          <p:cNvSpPr>
            <a:spLocks noGrp="1"/>
          </p:cNvSpPr>
          <p:nvPr>
            <p:ph type="body"/>
          </p:nvPr>
        </p:nvSpPr>
        <p:spPr>
          <a:xfrm>
            <a:off x="685800" y="1981080"/>
            <a:ext cx="7772040" cy="4114440"/>
          </a:xfrm>
          <a:prstGeom prst="rect">
            <a:avLst/>
          </a:prstGeom>
          <a:noFill/>
          <a:ln w="0">
            <a:noFill/>
          </a:ln>
        </p:spPr>
        <p:txBody>
          <a:bodyPr vert="eaVert" lIns="91080" tIns="45720" rIns="91080" bIns="45720" numCol="1" spcCol="0" anchor="t">
            <a:noAutofit/>
          </a:bodyPr>
          <a:lstStyle/>
          <a:p>
            <a:pPr marL="341640" indent="-341640">
              <a:lnSpc>
                <a:spcPct val="100000"/>
              </a:lnSpc>
              <a:spcBef>
                <a:spcPts val="641"/>
              </a:spcBef>
              <a:buClr>
                <a:srgbClr val="000000"/>
              </a:buClr>
              <a:buFont typeface="Symbol" charset="2"/>
              <a:buChar char=""/>
            </a:pPr>
            <a:r>
              <a:rPr lang="pl-PL" sz="3200" b="0" u="none" strike="noStrike">
                <a:solidFill>
                  <a:schemeClr val="dk1"/>
                </a:solidFill>
                <a:uFillTx/>
                <a:latin typeface="Times New Roman"/>
              </a:rPr>
              <a:t>Kliknij, aby edytować style wzorca tekstu</a:t>
            </a:r>
          </a:p>
          <a:p>
            <a:pPr marL="740520" lvl="1" indent="-284760">
              <a:lnSpc>
                <a:spcPct val="100000"/>
              </a:lnSpc>
              <a:spcBef>
                <a:spcPts val="561"/>
              </a:spcBef>
              <a:buClr>
                <a:srgbClr val="000000"/>
              </a:buClr>
              <a:buFont typeface="Symbol" charset="2"/>
              <a:buChar char=""/>
            </a:pPr>
            <a:r>
              <a:rPr lang="pl-PL" sz="2800" b="0" u="none" strike="noStrike">
                <a:solidFill>
                  <a:schemeClr val="dk1"/>
                </a:solidFill>
                <a:uFillTx/>
                <a:latin typeface="Times New Roman"/>
              </a:rPr>
              <a:t>Drugi poziom</a:t>
            </a:r>
          </a:p>
          <a:p>
            <a:pPr marL="1139040" lvl="2" indent="-227880">
              <a:lnSpc>
                <a:spcPct val="100000"/>
              </a:lnSpc>
              <a:spcBef>
                <a:spcPts val="479"/>
              </a:spcBef>
              <a:buClr>
                <a:srgbClr val="000000"/>
              </a:buClr>
              <a:buFont typeface="Symbol" charset="2"/>
              <a:buChar char=""/>
            </a:pPr>
            <a:r>
              <a:rPr lang="pl-PL" sz="2400" b="0" u="none" strike="noStrike">
                <a:solidFill>
                  <a:schemeClr val="dk1"/>
                </a:solidFill>
                <a:uFillTx/>
                <a:latin typeface="Times New Roman"/>
              </a:rPr>
              <a:t>Trzeci poziom</a:t>
            </a:r>
          </a:p>
          <a:p>
            <a:pPr marL="1594800" lvl="3" indent="-227880">
              <a:lnSpc>
                <a:spcPct val="100000"/>
              </a:lnSpc>
              <a:spcBef>
                <a:spcPts val="400"/>
              </a:spcBef>
              <a:buClr>
                <a:srgbClr val="000000"/>
              </a:buClr>
              <a:buFont typeface="Symbol" charset="2"/>
              <a:buChar char=""/>
            </a:pPr>
            <a:r>
              <a:rPr lang="pl-PL" sz="2000" b="0" u="none" strike="noStrike">
                <a:solidFill>
                  <a:schemeClr val="dk1"/>
                </a:solidFill>
                <a:uFillTx/>
                <a:latin typeface="Times New Roman"/>
              </a:rPr>
              <a:t>Czwarty poziom</a:t>
            </a:r>
          </a:p>
          <a:p>
            <a:pPr marL="2050560" lvl="4" indent="-227880">
              <a:lnSpc>
                <a:spcPct val="100000"/>
              </a:lnSpc>
              <a:spcBef>
                <a:spcPts val="400"/>
              </a:spcBef>
              <a:buClr>
                <a:srgbClr val="000000"/>
              </a:buClr>
              <a:buFont typeface="OpenSymbol"/>
              <a:buChar char="»"/>
            </a:pPr>
            <a:r>
              <a:rPr lang="pl-PL" sz="2000" b="0" u="none" strike="noStrike">
                <a:solidFill>
                  <a:schemeClr val="dk1"/>
                </a:solidFill>
                <a:uFillTx/>
                <a:latin typeface="Times New Roman"/>
              </a:rPr>
              <a:t>Piąty poziom</a:t>
            </a:r>
          </a:p>
        </p:txBody>
      </p:sp>
      <p:sp>
        <p:nvSpPr>
          <p:cNvPr id="543" name="PlaceHolder 3"/>
          <p:cNvSpPr>
            <a:spLocks noGrp="1"/>
          </p:cNvSpPr>
          <p:nvPr>
            <p:ph type="dt" idx="274"/>
          </p:nvPr>
        </p:nvSpPr>
        <p:spPr>
          <a:xfrm>
            <a:off x="685800" y="6248520"/>
            <a:ext cx="1904760" cy="456840"/>
          </a:xfrm>
          <a:prstGeom prst="rect">
            <a:avLst/>
          </a:prstGeom>
          <a:noFill/>
          <a:ln w="9360">
            <a:noFill/>
          </a:ln>
        </p:spPr>
        <p:txBody>
          <a:bodyPr lIns="91080" tIns="45720" rIns="91080" bIns="45720" numCol="1" spcCol="0" anchor="t">
            <a:noAutofit/>
          </a:bodyPr>
          <a:lstStyle>
            <a:lvl1pPr indent="0">
              <a:buNone/>
              <a:defRPr lang="pl-PL" sz="1400" b="0" u="none" strike="noStrike">
                <a:solidFill>
                  <a:srgbClr val="000000"/>
                </a:solidFill>
                <a:uFillTx/>
                <a:latin typeface="Times New Roman"/>
              </a:defRPr>
            </a:lvl1pPr>
          </a:lstStyle>
          <a:p>
            <a:pPr indent="0">
              <a:buNone/>
            </a:pPr>
            <a:r>
              <a:rPr lang="pl-PL" sz="1400" b="0" u="none" strike="noStrike">
                <a:solidFill>
                  <a:srgbClr val="000000"/>
                </a:solidFill>
                <a:uFillTx/>
                <a:latin typeface="Times New Roman"/>
              </a:rPr>
              <a:t>&lt;data/godzina&gt;</a:t>
            </a:r>
          </a:p>
        </p:txBody>
      </p:sp>
      <p:sp>
        <p:nvSpPr>
          <p:cNvPr id="544" name="PlaceHolder 4"/>
          <p:cNvSpPr>
            <a:spLocks noGrp="1"/>
          </p:cNvSpPr>
          <p:nvPr>
            <p:ph type="ftr" idx="275"/>
          </p:nvPr>
        </p:nvSpPr>
        <p:spPr>
          <a:xfrm>
            <a:off x="3124080" y="6248520"/>
            <a:ext cx="2895120" cy="456840"/>
          </a:xfrm>
          <a:prstGeom prst="rect">
            <a:avLst/>
          </a:prstGeom>
          <a:noFill/>
          <a:ln w="9360">
            <a:noFill/>
          </a:ln>
        </p:spPr>
        <p:txBody>
          <a:bodyPr lIns="91080" tIns="45720" rIns="91080" bIns="45720" numCol="1" spcCol="0" anchor="t">
            <a:noAutofit/>
          </a:bodyPr>
          <a:lstStyle>
            <a:lvl1pPr indent="0" algn="ctr">
              <a:buNone/>
              <a:defRPr lang="pl-PL" sz="1400" b="0" u="none" strike="noStrike">
                <a:solidFill>
                  <a:srgbClr val="000000"/>
                </a:solidFill>
                <a:uFillTx/>
                <a:latin typeface="Times New Roman"/>
              </a:defRPr>
            </a:lvl1pPr>
          </a:lstStyle>
          <a:p>
            <a:pPr indent="0" algn="ctr">
              <a:buNone/>
            </a:pPr>
            <a:r>
              <a:rPr lang="pl-PL" sz="1400" b="0" u="none" strike="noStrike">
                <a:solidFill>
                  <a:srgbClr val="000000"/>
                </a:solidFill>
                <a:uFillTx/>
                <a:latin typeface="Times New Roman"/>
              </a:rPr>
              <a:t>&lt;stopka&gt;</a:t>
            </a:r>
          </a:p>
        </p:txBody>
      </p:sp>
      <p:sp>
        <p:nvSpPr>
          <p:cNvPr id="545" name="PlaceHolder 5"/>
          <p:cNvSpPr>
            <a:spLocks noGrp="1"/>
          </p:cNvSpPr>
          <p:nvPr>
            <p:ph type="sldNum" idx="276"/>
          </p:nvPr>
        </p:nvSpPr>
        <p:spPr>
          <a:xfrm>
            <a:off x="6553080" y="6248520"/>
            <a:ext cx="1904760" cy="456840"/>
          </a:xfrm>
          <a:prstGeom prst="rect">
            <a:avLst/>
          </a:prstGeom>
          <a:noFill/>
          <a:ln w="9360">
            <a:noFill/>
          </a:ln>
        </p:spPr>
        <p:txBody>
          <a:bodyPr lIns="91080" tIns="45720" rIns="91080" bIns="45720" numCol="1" spcCol="0" anchor="t">
            <a:noAutofit/>
          </a:bodyPr>
          <a:lstStyle>
            <a:lvl1pPr marL="216000" indent="-216000" algn="r">
              <a:lnSpc>
                <a:spcPct val="100000"/>
              </a:lnSpc>
              <a:spcBef>
                <a:spcPts val="281"/>
              </a:spcBef>
              <a:buClr>
                <a:srgbClr val="000000"/>
              </a:buClr>
              <a:buFont typeface="Symbol" charset="2"/>
              <a:buChar char=""/>
              <a:defRPr lang="pl-PL" sz="1400" b="0" u="none" strike="noStrike">
                <a:solidFill>
                  <a:srgbClr val="000000"/>
                </a:solidFill>
                <a:uFillTx/>
                <a:latin typeface="Times New Roman"/>
              </a:defRPr>
            </a:lvl1pPr>
          </a:lstStyle>
          <a:p>
            <a:pPr marL="216000" indent="-216000" algn="r">
              <a:lnSpc>
                <a:spcPct val="100000"/>
              </a:lnSpc>
              <a:spcBef>
                <a:spcPts val="281"/>
              </a:spcBef>
              <a:buClr>
                <a:srgbClr val="000000"/>
              </a:buClr>
              <a:buFont typeface="Symbol" charset="2"/>
              <a:buChar char=""/>
            </a:pPr>
            <a:fld id="{91E69440-6922-48FC-8EE4-B243BA3555BD}" type="slidenum">
              <a:rPr lang="pl-PL" sz="1400" b="0" u="none" strike="noStrike">
                <a:solidFill>
                  <a:srgbClr val="000000"/>
                </a:solidFill>
                <a:uFillTx/>
                <a:latin typeface="Times New Roman"/>
              </a:rPr>
              <a:t>‹#›</a:t>
            </a:fld>
            <a:endParaRPr lang="pl-PL" sz="1400" b="0" u="none" strike="noStrik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831" r:id="rId1"/>
  </p:sldLayoutIdLst>
  <p:txStyles>
    <p:titleStyle/>
    <p:bodyStyle/>
    <p:otherStyle/>
  </p:txStyles>
</p:sldMaster>
</file>

<file path=ppt/slideMasters/slideMaster89.xml><?xml version="1.0" encoding="utf-8"?>
<p:sldMaster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546" name="PlaceHolder 1"/>
          <p:cNvSpPr>
            <a:spLocks noGrp="1"/>
          </p:cNvSpPr>
          <p:nvPr>
            <p:ph type="title"/>
          </p:nvPr>
        </p:nvSpPr>
        <p:spPr>
          <a:xfrm>
            <a:off x="6515280" y="609480"/>
            <a:ext cx="1942920" cy="5486040"/>
          </a:xfrm>
          <a:prstGeom prst="rect">
            <a:avLst/>
          </a:prstGeom>
          <a:noFill/>
          <a:ln w="0">
            <a:noFill/>
          </a:ln>
        </p:spPr>
        <p:txBody>
          <a:bodyPr vert="eaVert" lIns="91080" tIns="45720" rIns="91080" bIns="45720" numCol="1" spcCol="0" anchor="ctr">
            <a:noAutofit/>
          </a:bodyPr>
          <a:lstStyle/>
          <a:p>
            <a:pPr indent="0" algn="ctr">
              <a:lnSpc>
                <a:spcPct val="100000"/>
              </a:lnSpc>
              <a:buNone/>
            </a:pPr>
            <a:r>
              <a:rPr lang="pl-PL" sz="4400" b="0" u="none" strike="noStrike">
                <a:solidFill>
                  <a:schemeClr val="dk2"/>
                </a:solidFill>
                <a:uFillTx/>
                <a:latin typeface="Times New Roman"/>
              </a:rPr>
              <a:t>Kliknij, aby edytować styl</a:t>
            </a:r>
            <a:endParaRPr lang="pl-PL" sz="4400" b="0" u="none" strike="noStrike">
              <a:solidFill>
                <a:schemeClr val="dk1"/>
              </a:solidFill>
              <a:uFillTx/>
              <a:latin typeface="Times New Roman"/>
            </a:endParaRPr>
          </a:p>
        </p:txBody>
      </p:sp>
      <p:sp>
        <p:nvSpPr>
          <p:cNvPr id="547" name="PlaceHolder 2"/>
          <p:cNvSpPr>
            <a:spLocks noGrp="1"/>
          </p:cNvSpPr>
          <p:nvPr>
            <p:ph type="body"/>
          </p:nvPr>
        </p:nvSpPr>
        <p:spPr>
          <a:xfrm>
            <a:off x="685800" y="609480"/>
            <a:ext cx="5676480" cy="5486040"/>
          </a:xfrm>
          <a:prstGeom prst="rect">
            <a:avLst/>
          </a:prstGeom>
          <a:noFill/>
          <a:ln w="0">
            <a:noFill/>
          </a:ln>
        </p:spPr>
        <p:txBody>
          <a:bodyPr vert="eaVert" lIns="91080" tIns="45720" rIns="91080" bIns="45720" numCol="1" spcCol="0" anchor="t">
            <a:noAutofit/>
          </a:bodyPr>
          <a:lstStyle/>
          <a:p>
            <a:pPr marL="341640" indent="-341640">
              <a:lnSpc>
                <a:spcPct val="100000"/>
              </a:lnSpc>
              <a:spcBef>
                <a:spcPts val="641"/>
              </a:spcBef>
              <a:buClr>
                <a:srgbClr val="000000"/>
              </a:buClr>
              <a:buFont typeface="Symbol" charset="2"/>
              <a:buChar char=""/>
            </a:pPr>
            <a:r>
              <a:rPr lang="pl-PL" sz="3200" b="0" u="none" strike="noStrike">
                <a:solidFill>
                  <a:schemeClr val="dk1"/>
                </a:solidFill>
                <a:uFillTx/>
                <a:latin typeface="Times New Roman"/>
              </a:rPr>
              <a:t>Kliknij, aby edytować style wzorca tekstu</a:t>
            </a:r>
          </a:p>
          <a:p>
            <a:pPr marL="740520" lvl="1" indent="-284760">
              <a:lnSpc>
                <a:spcPct val="100000"/>
              </a:lnSpc>
              <a:spcBef>
                <a:spcPts val="561"/>
              </a:spcBef>
              <a:buClr>
                <a:srgbClr val="000000"/>
              </a:buClr>
              <a:buFont typeface="Symbol" charset="2"/>
              <a:buChar char=""/>
            </a:pPr>
            <a:r>
              <a:rPr lang="pl-PL" sz="2800" b="0" u="none" strike="noStrike">
                <a:solidFill>
                  <a:schemeClr val="dk1"/>
                </a:solidFill>
                <a:uFillTx/>
                <a:latin typeface="Times New Roman"/>
              </a:rPr>
              <a:t>Drugi poziom</a:t>
            </a:r>
          </a:p>
          <a:p>
            <a:pPr marL="1139040" lvl="2" indent="-227880">
              <a:lnSpc>
                <a:spcPct val="100000"/>
              </a:lnSpc>
              <a:spcBef>
                <a:spcPts val="479"/>
              </a:spcBef>
              <a:buClr>
                <a:srgbClr val="000000"/>
              </a:buClr>
              <a:buFont typeface="Symbol" charset="2"/>
              <a:buChar char=""/>
            </a:pPr>
            <a:r>
              <a:rPr lang="pl-PL" sz="2400" b="0" u="none" strike="noStrike">
                <a:solidFill>
                  <a:schemeClr val="dk1"/>
                </a:solidFill>
                <a:uFillTx/>
                <a:latin typeface="Times New Roman"/>
              </a:rPr>
              <a:t>Trzeci poziom</a:t>
            </a:r>
          </a:p>
          <a:p>
            <a:pPr marL="1594800" lvl="3" indent="-227880">
              <a:lnSpc>
                <a:spcPct val="100000"/>
              </a:lnSpc>
              <a:spcBef>
                <a:spcPts val="400"/>
              </a:spcBef>
              <a:buClr>
                <a:srgbClr val="000000"/>
              </a:buClr>
              <a:buFont typeface="Symbol" charset="2"/>
              <a:buChar char=""/>
            </a:pPr>
            <a:r>
              <a:rPr lang="pl-PL" sz="2000" b="0" u="none" strike="noStrike">
                <a:solidFill>
                  <a:schemeClr val="dk1"/>
                </a:solidFill>
                <a:uFillTx/>
                <a:latin typeface="Times New Roman"/>
              </a:rPr>
              <a:t>Czwarty poziom</a:t>
            </a:r>
          </a:p>
          <a:p>
            <a:pPr marL="2050560" lvl="4" indent="-227880">
              <a:lnSpc>
                <a:spcPct val="100000"/>
              </a:lnSpc>
              <a:spcBef>
                <a:spcPts val="400"/>
              </a:spcBef>
              <a:buClr>
                <a:srgbClr val="000000"/>
              </a:buClr>
              <a:buFont typeface="OpenSymbol"/>
              <a:buChar char="»"/>
            </a:pPr>
            <a:r>
              <a:rPr lang="pl-PL" sz="2000" b="0" u="none" strike="noStrike">
                <a:solidFill>
                  <a:schemeClr val="dk1"/>
                </a:solidFill>
                <a:uFillTx/>
                <a:latin typeface="Times New Roman"/>
              </a:rPr>
              <a:t>Piąty poziom</a:t>
            </a:r>
          </a:p>
        </p:txBody>
      </p:sp>
      <p:sp>
        <p:nvSpPr>
          <p:cNvPr id="548" name="PlaceHolder 3"/>
          <p:cNvSpPr>
            <a:spLocks noGrp="1"/>
          </p:cNvSpPr>
          <p:nvPr>
            <p:ph type="dt" idx="277"/>
          </p:nvPr>
        </p:nvSpPr>
        <p:spPr>
          <a:xfrm>
            <a:off x="685800" y="6248520"/>
            <a:ext cx="1904760" cy="456840"/>
          </a:xfrm>
          <a:prstGeom prst="rect">
            <a:avLst/>
          </a:prstGeom>
          <a:noFill/>
          <a:ln w="9360">
            <a:noFill/>
          </a:ln>
        </p:spPr>
        <p:txBody>
          <a:bodyPr lIns="91080" tIns="45720" rIns="91080" bIns="45720" numCol="1" spcCol="0" anchor="t">
            <a:noAutofit/>
          </a:bodyPr>
          <a:lstStyle>
            <a:lvl1pPr indent="0">
              <a:buNone/>
              <a:defRPr lang="pl-PL" sz="1400" b="0" u="none" strike="noStrike">
                <a:solidFill>
                  <a:srgbClr val="000000"/>
                </a:solidFill>
                <a:uFillTx/>
                <a:latin typeface="Times New Roman"/>
              </a:defRPr>
            </a:lvl1pPr>
          </a:lstStyle>
          <a:p>
            <a:pPr indent="0">
              <a:buNone/>
            </a:pPr>
            <a:r>
              <a:rPr lang="pl-PL" sz="1400" b="0" u="none" strike="noStrike">
                <a:solidFill>
                  <a:srgbClr val="000000"/>
                </a:solidFill>
                <a:uFillTx/>
                <a:latin typeface="Times New Roman"/>
              </a:rPr>
              <a:t>&lt;data/godzina&gt;</a:t>
            </a:r>
          </a:p>
        </p:txBody>
      </p:sp>
      <p:sp>
        <p:nvSpPr>
          <p:cNvPr id="549" name="PlaceHolder 4"/>
          <p:cNvSpPr>
            <a:spLocks noGrp="1"/>
          </p:cNvSpPr>
          <p:nvPr>
            <p:ph type="ftr" idx="278"/>
          </p:nvPr>
        </p:nvSpPr>
        <p:spPr>
          <a:xfrm>
            <a:off x="3124080" y="6248520"/>
            <a:ext cx="2895120" cy="456840"/>
          </a:xfrm>
          <a:prstGeom prst="rect">
            <a:avLst/>
          </a:prstGeom>
          <a:noFill/>
          <a:ln w="9360">
            <a:noFill/>
          </a:ln>
        </p:spPr>
        <p:txBody>
          <a:bodyPr lIns="91080" tIns="45720" rIns="91080" bIns="45720" numCol="1" spcCol="0" anchor="t">
            <a:noAutofit/>
          </a:bodyPr>
          <a:lstStyle>
            <a:lvl1pPr indent="0" algn="ctr">
              <a:buNone/>
              <a:defRPr lang="pl-PL" sz="1400" b="0" u="none" strike="noStrike">
                <a:solidFill>
                  <a:srgbClr val="000000"/>
                </a:solidFill>
                <a:uFillTx/>
                <a:latin typeface="Times New Roman"/>
              </a:defRPr>
            </a:lvl1pPr>
          </a:lstStyle>
          <a:p>
            <a:pPr indent="0" algn="ctr">
              <a:buNone/>
            </a:pPr>
            <a:r>
              <a:rPr lang="pl-PL" sz="1400" b="0" u="none" strike="noStrike">
                <a:solidFill>
                  <a:srgbClr val="000000"/>
                </a:solidFill>
                <a:uFillTx/>
                <a:latin typeface="Times New Roman"/>
              </a:rPr>
              <a:t>&lt;stopka&gt;</a:t>
            </a:r>
          </a:p>
        </p:txBody>
      </p:sp>
      <p:sp>
        <p:nvSpPr>
          <p:cNvPr id="550" name="PlaceHolder 5"/>
          <p:cNvSpPr>
            <a:spLocks noGrp="1"/>
          </p:cNvSpPr>
          <p:nvPr>
            <p:ph type="sldNum" idx="279"/>
          </p:nvPr>
        </p:nvSpPr>
        <p:spPr>
          <a:xfrm>
            <a:off x="6553080" y="6248520"/>
            <a:ext cx="1904760" cy="456840"/>
          </a:xfrm>
          <a:prstGeom prst="rect">
            <a:avLst/>
          </a:prstGeom>
          <a:noFill/>
          <a:ln w="9360">
            <a:noFill/>
          </a:ln>
        </p:spPr>
        <p:txBody>
          <a:bodyPr lIns="91080" tIns="45720" rIns="91080" bIns="45720" numCol="1" spcCol="0" anchor="t">
            <a:noAutofit/>
          </a:bodyPr>
          <a:lstStyle>
            <a:lvl1pPr marL="216000" indent="-216000" algn="r">
              <a:lnSpc>
                <a:spcPct val="100000"/>
              </a:lnSpc>
              <a:spcBef>
                <a:spcPts val="281"/>
              </a:spcBef>
              <a:buClr>
                <a:srgbClr val="000000"/>
              </a:buClr>
              <a:buFont typeface="Symbol" charset="2"/>
              <a:buChar char=""/>
              <a:defRPr lang="pl-PL" sz="1400" b="0" u="none" strike="noStrike">
                <a:solidFill>
                  <a:srgbClr val="000000"/>
                </a:solidFill>
                <a:uFillTx/>
                <a:latin typeface="Times New Roman"/>
              </a:defRPr>
            </a:lvl1pPr>
          </a:lstStyle>
          <a:p>
            <a:pPr marL="216000" indent="-216000" algn="r">
              <a:lnSpc>
                <a:spcPct val="100000"/>
              </a:lnSpc>
              <a:spcBef>
                <a:spcPts val="281"/>
              </a:spcBef>
              <a:buClr>
                <a:srgbClr val="000000"/>
              </a:buClr>
              <a:buFont typeface="Symbol" charset="2"/>
              <a:buChar char=""/>
            </a:pPr>
            <a:fld id="{3280C5CD-CDEA-40B5-A637-2F30B21D53D0}" type="slidenum">
              <a:rPr lang="pl-PL" sz="1400" b="0" u="none" strike="noStrike">
                <a:solidFill>
                  <a:srgbClr val="000000"/>
                </a:solidFill>
                <a:uFillTx/>
                <a:latin typeface="Times New Roman"/>
              </a:rPr>
              <a:t>‹#›</a:t>
            </a:fld>
            <a:endParaRPr lang="pl-PL" sz="1400" b="0" u="none" strike="noStrik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833" r:id="rId1"/>
  </p:sldLayoutIdLst>
  <p:txStyles>
    <p:titleStyle/>
    <p:bodyStyle/>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51" name="PlaceHolder 1"/>
          <p:cNvSpPr>
            <a:spLocks noGrp="1"/>
          </p:cNvSpPr>
          <p:nvPr>
            <p:ph type="dt" idx="25"/>
          </p:nvPr>
        </p:nvSpPr>
        <p:spPr>
          <a:xfrm>
            <a:off x="685800" y="6248520"/>
            <a:ext cx="1904760" cy="456840"/>
          </a:xfrm>
          <a:prstGeom prst="rect">
            <a:avLst/>
          </a:prstGeom>
          <a:noFill/>
          <a:ln w="9360">
            <a:noFill/>
          </a:ln>
        </p:spPr>
        <p:txBody>
          <a:bodyPr lIns="91080" tIns="45360" rIns="91080" bIns="45360" numCol="1" spcCol="0" anchor="t">
            <a:noAutofit/>
          </a:bodyPr>
          <a:lstStyle>
            <a:lvl1pPr indent="0">
              <a:buNone/>
              <a:defRPr lang="pl-PL" sz="1400" b="0" u="none" strike="noStrike">
                <a:solidFill>
                  <a:srgbClr val="000000"/>
                </a:solidFill>
                <a:uFillTx/>
                <a:latin typeface="Times New Roman"/>
              </a:defRPr>
            </a:lvl1pPr>
          </a:lstStyle>
          <a:p>
            <a:pPr indent="0">
              <a:buNone/>
            </a:pPr>
            <a:r>
              <a:rPr lang="pl-PL" sz="1400" b="0" u="none" strike="noStrike">
                <a:solidFill>
                  <a:srgbClr val="000000"/>
                </a:solidFill>
                <a:uFillTx/>
                <a:latin typeface="Times New Roman"/>
              </a:rPr>
              <a:t>&lt;data/godzina&gt;</a:t>
            </a:r>
          </a:p>
        </p:txBody>
      </p:sp>
      <p:sp>
        <p:nvSpPr>
          <p:cNvPr id="52" name="PlaceHolder 2"/>
          <p:cNvSpPr>
            <a:spLocks noGrp="1"/>
          </p:cNvSpPr>
          <p:nvPr>
            <p:ph type="ftr" idx="26"/>
          </p:nvPr>
        </p:nvSpPr>
        <p:spPr>
          <a:xfrm>
            <a:off x="3124080" y="6248520"/>
            <a:ext cx="2895120" cy="456840"/>
          </a:xfrm>
          <a:prstGeom prst="rect">
            <a:avLst/>
          </a:prstGeom>
          <a:noFill/>
          <a:ln w="9360">
            <a:noFill/>
          </a:ln>
        </p:spPr>
        <p:txBody>
          <a:bodyPr lIns="91080" tIns="45360" rIns="91080" bIns="45360" numCol="1" spcCol="0" anchor="t">
            <a:noAutofit/>
          </a:bodyPr>
          <a:lstStyle>
            <a:lvl1pPr indent="0" algn="ctr">
              <a:buNone/>
              <a:defRPr lang="pl-PL" sz="1400" b="0" u="none" strike="noStrike">
                <a:solidFill>
                  <a:srgbClr val="000000"/>
                </a:solidFill>
                <a:uFillTx/>
                <a:latin typeface="Times New Roman"/>
              </a:defRPr>
            </a:lvl1pPr>
          </a:lstStyle>
          <a:p>
            <a:pPr indent="0" algn="ctr">
              <a:buNone/>
            </a:pPr>
            <a:r>
              <a:rPr lang="pl-PL" sz="1400" b="0" u="none" strike="noStrike">
                <a:solidFill>
                  <a:srgbClr val="000000"/>
                </a:solidFill>
                <a:uFillTx/>
                <a:latin typeface="Times New Roman"/>
              </a:rPr>
              <a:t>&lt;stopka&gt;</a:t>
            </a:r>
          </a:p>
        </p:txBody>
      </p:sp>
      <p:sp>
        <p:nvSpPr>
          <p:cNvPr id="53" name="PlaceHolder 3"/>
          <p:cNvSpPr>
            <a:spLocks noGrp="1"/>
          </p:cNvSpPr>
          <p:nvPr>
            <p:ph type="sldNum" idx="27"/>
          </p:nvPr>
        </p:nvSpPr>
        <p:spPr>
          <a:xfrm>
            <a:off x="6553080" y="6248520"/>
            <a:ext cx="1904760" cy="456840"/>
          </a:xfrm>
          <a:prstGeom prst="rect">
            <a:avLst/>
          </a:prstGeom>
          <a:noFill/>
          <a:ln w="9360">
            <a:noFill/>
          </a:ln>
        </p:spPr>
        <p:txBody>
          <a:bodyPr lIns="91080" tIns="45360" rIns="91080" bIns="45360" numCol="1" spcCol="0" anchor="t">
            <a:noAutofit/>
          </a:bodyPr>
          <a:lstStyle>
            <a:lvl1pPr indent="0" algn="r">
              <a:lnSpc>
                <a:spcPct val="100000"/>
              </a:lnSpc>
              <a:buNone/>
              <a:defRPr lang="pl-PL" sz="1400" b="0" u="none" strike="noStrike">
                <a:solidFill>
                  <a:schemeClr val="dk1"/>
                </a:solidFill>
                <a:uFillTx/>
                <a:latin typeface="Times New Roman"/>
              </a:defRPr>
            </a:lvl1pPr>
          </a:lstStyle>
          <a:p>
            <a:pPr indent="0" algn="r">
              <a:lnSpc>
                <a:spcPct val="100000"/>
              </a:lnSpc>
              <a:buNone/>
            </a:pPr>
            <a:fld id="{BD03DAB1-3D14-424C-A4F5-56D32624E339}" type="slidenum">
              <a:rPr lang="pl-PL" sz="1400" b="0" u="none" strike="noStrike">
                <a:solidFill>
                  <a:schemeClr val="dk1"/>
                </a:solidFill>
                <a:uFillTx/>
                <a:latin typeface="Times New Roman"/>
              </a:rPr>
              <a:t>‹#›</a:t>
            </a:fld>
            <a:endParaRPr lang="pl-PL" sz="1400" b="0" u="none" strike="noStrike">
              <a:solidFill>
                <a:srgbClr val="000000"/>
              </a:solidFill>
              <a:uFillTx/>
              <a:latin typeface="Times New Roman"/>
            </a:endParaRPr>
          </a:p>
        </p:txBody>
      </p:sp>
      <p:sp>
        <p:nvSpPr>
          <p:cNvPr id="54" name="PlaceHolder 4"/>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indent="0" algn="ctr">
              <a:buNone/>
            </a:pPr>
            <a:r>
              <a:rPr lang="pl-PL" sz="2000" b="0" u="none" strike="noStrike">
                <a:solidFill>
                  <a:schemeClr val="dk1"/>
                </a:solidFill>
                <a:uFillTx/>
                <a:latin typeface="Times New Roman"/>
              </a:rPr>
              <a:t>Kliknij, aby edytować format tekstu tytułu</a:t>
            </a:r>
          </a:p>
        </p:txBody>
      </p:sp>
      <p:sp>
        <p:nvSpPr>
          <p:cNvPr id="55" name="PlaceHolder 5"/>
          <p:cNvSpPr>
            <a:spLocks noGrp="1"/>
          </p:cNvSpPr>
          <p:nvPr>
            <p:ph type="body"/>
          </p:nvPr>
        </p:nvSpPr>
        <p:spPr>
          <a:xfrm>
            <a:off x="457200" y="1604520"/>
            <a:ext cx="8229240" cy="397728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pl-PL" sz="3200" b="0" u="none" strike="noStrike">
                <a:solidFill>
                  <a:schemeClr val="dk1"/>
                </a:solidFill>
                <a:uFillTx/>
                <a:latin typeface="Times New Roman"/>
              </a:rPr>
              <a:t>Kliknij, aby edytować format tekstu konspektu</a:t>
            </a:r>
          </a:p>
          <a:p>
            <a:pPr marL="864000" lvl="1" indent="-324000">
              <a:spcBef>
                <a:spcPts val="1134"/>
              </a:spcBef>
              <a:buClr>
                <a:srgbClr val="000000"/>
              </a:buClr>
              <a:buSzPct val="75000"/>
              <a:buFont typeface="Symbol" charset="2"/>
              <a:buChar char=""/>
            </a:pPr>
            <a:r>
              <a:rPr lang="pl-PL" sz="2400" b="0" u="none" strike="noStrike">
                <a:solidFill>
                  <a:schemeClr val="dk1"/>
                </a:solidFill>
                <a:uFillTx/>
                <a:latin typeface="Times New Roman"/>
              </a:rPr>
              <a:t>Drugi poziom konspektu</a:t>
            </a:r>
          </a:p>
          <a:p>
            <a:pPr marL="1296000" lvl="2" indent="-288000">
              <a:spcBef>
                <a:spcPts val="850"/>
              </a:spcBef>
              <a:buClr>
                <a:srgbClr val="000000"/>
              </a:buClr>
              <a:buSzPct val="45000"/>
              <a:buFont typeface="Wingdings" charset="2"/>
              <a:buChar char=""/>
            </a:pPr>
            <a:r>
              <a:rPr lang="pl-PL" sz="2000" b="0" u="none" strike="noStrike">
                <a:solidFill>
                  <a:schemeClr val="dk1"/>
                </a:solidFill>
                <a:uFillTx/>
                <a:latin typeface="Times New Roman"/>
              </a:rPr>
              <a:t>Trzeci poziom konspektu</a:t>
            </a:r>
          </a:p>
          <a:p>
            <a:pPr marL="1728000" lvl="3" indent="-216000">
              <a:spcBef>
                <a:spcPts val="567"/>
              </a:spcBef>
              <a:buClr>
                <a:srgbClr val="000000"/>
              </a:buClr>
              <a:buSzPct val="75000"/>
              <a:buFont typeface="Symbol" charset="2"/>
              <a:buChar char=""/>
            </a:pPr>
            <a:r>
              <a:rPr lang="pl-PL" sz="2000" b="0" u="none" strike="noStrike">
                <a:solidFill>
                  <a:schemeClr val="dk1"/>
                </a:solidFill>
                <a:uFillTx/>
                <a:latin typeface="Times New Roman"/>
              </a:rPr>
              <a:t>Czwarty poziom konspektu</a:t>
            </a:r>
          </a:p>
          <a:p>
            <a:pPr marL="2160000" lvl="4" indent="-216000">
              <a:spcBef>
                <a:spcPts val="283"/>
              </a:spcBef>
              <a:buClr>
                <a:srgbClr val="000000"/>
              </a:buClr>
              <a:buSzPct val="45000"/>
              <a:buFont typeface="Wingdings" charset="2"/>
              <a:buChar char=""/>
            </a:pPr>
            <a:r>
              <a:rPr lang="pl-PL" sz="2000" b="0" u="none" strike="noStrike">
                <a:solidFill>
                  <a:schemeClr val="dk1"/>
                </a:solidFill>
                <a:uFillTx/>
                <a:latin typeface="Times New Roman"/>
              </a:rPr>
              <a:t>Piąty poziom konspektu</a:t>
            </a:r>
          </a:p>
          <a:p>
            <a:pPr marL="2592000" lvl="5" indent="-216000">
              <a:spcBef>
                <a:spcPts val="283"/>
              </a:spcBef>
              <a:buClr>
                <a:srgbClr val="000000"/>
              </a:buClr>
              <a:buSzPct val="45000"/>
              <a:buFont typeface="Wingdings" charset="2"/>
              <a:buChar char=""/>
            </a:pPr>
            <a:r>
              <a:rPr lang="pl-PL" sz="2000" b="0" u="none" strike="noStrike">
                <a:solidFill>
                  <a:schemeClr val="dk1"/>
                </a:solidFill>
                <a:uFillTx/>
                <a:latin typeface="Times New Roman"/>
              </a:rPr>
              <a:t>Szósty poziom konspektu</a:t>
            </a:r>
          </a:p>
          <a:p>
            <a:pPr marL="3024000" lvl="6" indent="-216000">
              <a:spcBef>
                <a:spcPts val="283"/>
              </a:spcBef>
              <a:buClr>
                <a:srgbClr val="000000"/>
              </a:buClr>
              <a:buSzPct val="45000"/>
              <a:buFont typeface="Wingdings" charset="2"/>
              <a:buChar char=""/>
            </a:pPr>
            <a:r>
              <a:rPr lang="pl-PL" sz="2000" b="0" u="none" strike="noStrike">
                <a:solidFill>
                  <a:schemeClr val="dk1"/>
                </a:solidFill>
                <a:uFillTx/>
                <a:latin typeface="Times New Roman"/>
              </a:rPr>
              <a:t>Siódmy poziom konspektu</a:t>
            </a:r>
          </a:p>
        </p:txBody>
      </p:sp>
    </p:spTree>
  </p:cSld>
  <p:clrMap bg1="lt1" tx1="dk1" bg2="lt2" tx2="dk2" accent1="accent1" accent2="accent2" accent3="accent3" accent4="accent4" accent5="accent5" accent6="accent6" hlink="hlink" folHlink="folHlink"/>
  <p:sldLayoutIdLst>
    <p:sldLayoutId id="2147483665" r:id="rId1"/>
  </p:sldLayoutIdLst>
  <p:txStyles>
    <p:titleStyle/>
    <p:bodyStyle/>
    <p:otherStyle/>
  </p:txStyles>
</p:sldMaster>
</file>

<file path=ppt/slideMasters/slideMaster90.xml><?xml version="1.0" encoding="utf-8"?>
<p:sldMaster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558" name="PlaceHolder 1"/>
          <p:cNvSpPr>
            <a:spLocks noGrp="1"/>
          </p:cNvSpPr>
          <p:nvPr>
            <p:ph type="title"/>
          </p:nvPr>
        </p:nvSpPr>
        <p:spPr>
          <a:xfrm>
            <a:off x="722160" y="4406760"/>
            <a:ext cx="7772040" cy="1361880"/>
          </a:xfrm>
          <a:prstGeom prst="rect">
            <a:avLst/>
          </a:prstGeom>
          <a:noFill/>
          <a:ln w="0">
            <a:noFill/>
          </a:ln>
        </p:spPr>
        <p:txBody>
          <a:bodyPr lIns="91080" tIns="45720" rIns="91080" bIns="45720" numCol="1" spcCol="0" anchor="t">
            <a:noAutofit/>
          </a:bodyPr>
          <a:lstStyle/>
          <a:p>
            <a:pPr indent="0">
              <a:lnSpc>
                <a:spcPct val="100000"/>
              </a:lnSpc>
              <a:buNone/>
            </a:pPr>
            <a:r>
              <a:rPr lang="pl-PL" sz="4000" b="1" u="none" strike="noStrike" cap="all">
                <a:solidFill>
                  <a:schemeClr val="dk2"/>
                </a:solidFill>
                <a:uFillTx/>
                <a:latin typeface="Times New Roman"/>
              </a:rPr>
              <a:t>Kliknij, aby edytować styl</a:t>
            </a:r>
            <a:endParaRPr lang="pl-PL" sz="4000" b="0" u="none" strike="noStrike">
              <a:solidFill>
                <a:schemeClr val="dk1"/>
              </a:solidFill>
              <a:uFillTx/>
              <a:latin typeface="Times New Roman"/>
            </a:endParaRPr>
          </a:p>
        </p:txBody>
      </p:sp>
      <p:sp>
        <p:nvSpPr>
          <p:cNvPr id="559" name="PlaceHolder 2"/>
          <p:cNvSpPr>
            <a:spLocks noGrp="1"/>
          </p:cNvSpPr>
          <p:nvPr>
            <p:ph type="body"/>
          </p:nvPr>
        </p:nvSpPr>
        <p:spPr>
          <a:xfrm>
            <a:off x="722160" y="2906640"/>
            <a:ext cx="7772040" cy="1499760"/>
          </a:xfrm>
          <a:prstGeom prst="rect">
            <a:avLst/>
          </a:prstGeom>
          <a:noFill/>
          <a:ln w="0">
            <a:noFill/>
          </a:ln>
        </p:spPr>
        <p:txBody>
          <a:bodyPr lIns="91080" tIns="45720" rIns="91080" bIns="45720" numCol="1" spcCol="0" anchor="b">
            <a:noAutofit/>
          </a:bodyPr>
          <a:lstStyle/>
          <a:p>
            <a:pPr indent="0">
              <a:lnSpc>
                <a:spcPct val="100000"/>
              </a:lnSpc>
              <a:spcBef>
                <a:spcPts val="400"/>
              </a:spcBef>
              <a:buNone/>
              <a:tabLst>
                <a:tab pos="0" algn="l"/>
              </a:tabLst>
            </a:pPr>
            <a:r>
              <a:rPr lang="pl-PL" sz="2000" b="0" u="none" strike="noStrike">
                <a:solidFill>
                  <a:schemeClr val="dk1"/>
                </a:solidFill>
                <a:uFillTx/>
                <a:latin typeface="Times New Roman"/>
              </a:rPr>
              <a:t>Kliknij, aby edytować style wzorca tekstu</a:t>
            </a:r>
          </a:p>
        </p:txBody>
      </p:sp>
      <p:sp>
        <p:nvSpPr>
          <p:cNvPr id="560" name="PlaceHolder 3"/>
          <p:cNvSpPr>
            <a:spLocks noGrp="1"/>
          </p:cNvSpPr>
          <p:nvPr>
            <p:ph type="dt" idx="283"/>
          </p:nvPr>
        </p:nvSpPr>
        <p:spPr>
          <a:xfrm>
            <a:off x="685800" y="6248520"/>
            <a:ext cx="1904760" cy="456840"/>
          </a:xfrm>
          <a:prstGeom prst="rect">
            <a:avLst/>
          </a:prstGeom>
          <a:noFill/>
          <a:ln w="9360">
            <a:noFill/>
          </a:ln>
        </p:spPr>
        <p:txBody>
          <a:bodyPr lIns="91080" tIns="45720" rIns="91080" bIns="45720" numCol="1" spcCol="0" anchor="t">
            <a:noAutofit/>
          </a:bodyPr>
          <a:lstStyle>
            <a:lvl1pPr indent="0">
              <a:buNone/>
              <a:defRPr lang="pl-PL" sz="1400" b="0" u="none" strike="noStrike">
                <a:solidFill>
                  <a:srgbClr val="000000"/>
                </a:solidFill>
                <a:uFillTx/>
                <a:latin typeface="Times New Roman"/>
              </a:defRPr>
            </a:lvl1pPr>
          </a:lstStyle>
          <a:p>
            <a:pPr indent="0">
              <a:buNone/>
            </a:pPr>
            <a:r>
              <a:rPr lang="pl-PL" sz="1400" b="0" u="none" strike="noStrike">
                <a:solidFill>
                  <a:srgbClr val="000000"/>
                </a:solidFill>
                <a:uFillTx/>
                <a:latin typeface="Times New Roman"/>
              </a:rPr>
              <a:t>&lt;data/godzina&gt;</a:t>
            </a:r>
          </a:p>
        </p:txBody>
      </p:sp>
      <p:sp>
        <p:nvSpPr>
          <p:cNvPr id="561" name="PlaceHolder 4"/>
          <p:cNvSpPr>
            <a:spLocks noGrp="1"/>
          </p:cNvSpPr>
          <p:nvPr>
            <p:ph type="ftr" idx="284"/>
          </p:nvPr>
        </p:nvSpPr>
        <p:spPr>
          <a:xfrm>
            <a:off x="3124080" y="6248520"/>
            <a:ext cx="2895120" cy="456840"/>
          </a:xfrm>
          <a:prstGeom prst="rect">
            <a:avLst/>
          </a:prstGeom>
          <a:noFill/>
          <a:ln w="9360">
            <a:noFill/>
          </a:ln>
        </p:spPr>
        <p:txBody>
          <a:bodyPr lIns="91080" tIns="45720" rIns="91080" bIns="45720" numCol="1" spcCol="0" anchor="t">
            <a:noAutofit/>
          </a:bodyPr>
          <a:lstStyle>
            <a:lvl1pPr indent="0" algn="ctr">
              <a:buNone/>
              <a:defRPr lang="pl-PL" sz="1400" b="0" u="none" strike="noStrike">
                <a:solidFill>
                  <a:srgbClr val="000000"/>
                </a:solidFill>
                <a:uFillTx/>
                <a:latin typeface="Times New Roman"/>
              </a:defRPr>
            </a:lvl1pPr>
          </a:lstStyle>
          <a:p>
            <a:pPr indent="0" algn="ctr">
              <a:buNone/>
            </a:pPr>
            <a:r>
              <a:rPr lang="pl-PL" sz="1400" b="0" u="none" strike="noStrike">
                <a:solidFill>
                  <a:srgbClr val="000000"/>
                </a:solidFill>
                <a:uFillTx/>
                <a:latin typeface="Times New Roman"/>
              </a:rPr>
              <a:t>&lt;stopka&gt;</a:t>
            </a:r>
          </a:p>
        </p:txBody>
      </p:sp>
      <p:sp>
        <p:nvSpPr>
          <p:cNvPr id="562" name="PlaceHolder 5"/>
          <p:cNvSpPr>
            <a:spLocks noGrp="1"/>
          </p:cNvSpPr>
          <p:nvPr>
            <p:ph type="sldNum" idx="285"/>
          </p:nvPr>
        </p:nvSpPr>
        <p:spPr>
          <a:xfrm>
            <a:off x="6553080" y="6248520"/>
            <a:ext cx="1904760" cy="456840"/>
          </a:xfrm>
          <a:prstGeom prst="rect">
            <a:avLst/>
          </a:prstGeom>
          <a:noFill/>
          <a:ln w="9360">
            <a:noFill/>
          </a:ln>
        </p:spPr>
        <p:txBody>
          <a:bodyPr lIns="91080" tIns="45720" rIns="91080" bIns="45720" numCol="1" spcCol="0" anchor="t">
            <a:noAutofit/>
          </a:bodyPr>
          <a:lstStyle>
            <a:lvl1pPr marL="216000" indent="-216000" algn="r">
              <a:lnSpc>
                <a:spcPct val="100000"/>
              </a:lnSpc>
              <a:spcBef>
                <a:spcPts val="281"/>
              </a:spcBef>
              <a:buClr>
                <a:srgbClr val="000000"/>
              </a:buClr>
              <a:buFont typeface="Symbol" charset="2"/>
              <a:buChar char=""/>
              <a:defRPr lang="pl-PL" sz="1400" b="0" u="none" strike="noStrike">
                <a:solidFill>
                  <a:srgbClr val="000000"/>
                </a:solidFill>
                <a:uFillTx/>
                <a:latin typeface="Times New Roman"/>
              </a:defRPr>
            </a:lvl1pPr>
          </a:lstStyle>
          <a:p>
            <a:pPr marL="216000" indent="-216000" algn="r">
              <a:lnSpc>
                <a:spcPct val="100000"/>
              </a:lnSpc>
              <a:spcBef>
                <a:spcPts val="281"/>
              </a:spcBef>
              <a:buClr>
                <a:srgbClr val="000000"/>
              </a:buClr>
              <a:buFont typeface="Symbol" charset="2"/>
              <a:buChar char=""/>
            </a:pPr>
            <a:fld id="{56C5B1DC-ED25-4E9E-B556-0596FF8D3C25}" type="slidenum">
              <a:rPr lang="pl-PL" sz="1400" b="0" u="none" strike="noStrike">
                <a:solidFill>
                  <a:srgbClr val="000000"/>
                </a:solidFill>
                <a:uFillTx/>
                <a:latin typeface="Times New Roman"/>
              </a:rPr>
              <a:t>‹#›</a:t>
            </a:fld>
            <a:endParaRPr lang="pl-PL" sz="1400" b="0" u="none" strike="noStrik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837" r:id="rId1"/>
  </p:sldLayoutIdLst>
  <p:txStyles>
    <p:titleStyle/>
    <p:bodyStyle/>
    <p:otherStyle/>
  </p:txStyles>
</p:sldMaster>
</file>

<file path=ppt/slideMasters/slideMaster91.xml><?xml version="1.0" encoding="utf-8"?>
<p:sldMaster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563" name="PlaceHolder 1"/>
          <p:cNvSpPr>
            <a:spLocks noGrp="1"/>
          </p:cNvSpPr>
          <p:nvPr>
            <p:ph type="title"/>
          </p:nvPr>
        </p:nvSpPr>
        <p:spPr>
          <a:xfrm>
            <a:off x="685800" y="609480"/>
            <a:ext cx="7772040" cy="1142640"/>
          </a:xfrm>
          <a:prstGeom prst="rect">
            <a:avLst/>
          </a:prstGeom>
          <a:noFill/>
          <a:ln w="0">
            <a:noFill/>
          </a:ln>
        </p:spPr>
        <p:txBody>
          <a:bodyPr lIns="91080" tIns="45720" rIns="91080" bIns="45720" numCol="1" spcCol="0" anchor="ctr">
            <a:noAutofit/>
          </a:bodyPr>
          <a:lstStyle/>
          <a:p>
            <a:pPr indent="0" algn="ctr">
              <a:lnSpc>
                <a:spcPct val="100000"/>
              </a:lnSpc>
              <a:buNone/>
            </a:pPr>
            <a:r>
              <a:rPr lang="pl-PL" sz="4400" b="0" u="none" strike="noStrike">
                <a:solidFill>
                  <a:schemeClr val="dk2"/>
                </a:solidFill>
                <a:uFillTx/>
                <a:latin typeface="Times New Roman"/>
              </a:rPr>
              <a:t>Kliknij, aby edytować styl</a:t>
            </a:r>
            <a:endParaRPr lang="pl-PL" sz="4400" b="0" u="none" strike="noStrike">
              <a:solidFill>
                <a:schemeClr val="dk1"/>
              </a:solidFill>
              <a:uFillTx/>
              <a:latin typeface="Times New Roman"/>
            </a:endParaRPr>
          </a:p>
        </p:txBody>
      </p:sp>
      <p:sp>
        <p:nvSpPr>
          <p:cNvPr id="564" name="PlaceHolder 2"/>
          <p:cNvSpPr>
            <a:spLocks noGrp="1"/>
          </p:cNvSpPr>
          <p:nvPr>
            <p:ph type="body"/>
          </p:nvPr>
        </p:nvSpPr>
        <p:spPr>
          <a:xfrm>
            <a:off x="685800" y="1981080"/>
            <a:ext cx="3809520" cy="4114440"/>
          </a:xfrm>
          <a:prstGeom prst="rect">
            <a:avLst/>
          </a:prstGeom>
          <a:noFill/>
          <a:ln w="0">
            <a:noFill/>
          </a:ln>
        </p:spPr>
        <p:txBody>
          <a:bodyPr lIns="91080" tIns="45720" rIns="91080" bIns="45720" numCol="1" spcCol="0" anchor="t">
            <a:noAutofit/>
          </a:bodyPr>
          <a:lstStyle/>
          <a:p>
            <a:pPr marL="341640" indent="-341640">
              <a:lnSpc>
                <a:spcPct val="100000"/>
              </a:lnSpc>
              <a:spcBef>
                <a:spcPts val="561"/>
              </a:spcBef>
              <a:buClr>
                <a:srgbClr val="000000"/>
              </a:buClr>
              <a:buFont typeface="Symbol" charset="2"/>
              <a:buChar char=""/>
            </a:pPr>
            <a:r>
              <a:rPr lang="pl-PL" sz="2800" b="0" u="none" strike="noStrike">
                <a:solidFill>
                  <a:schemeClr val="dk1"/>
                </a:solidFill>
                <a:uFillTx/>
                <a:latin typeface="Times New Roman"/>
              </a:rPr>
              <a:t>Kliknij, aby edytować style wzorca tekstu</a:t>
            </a:r>
          </a:p>
          <a:p>
            <a:pPr marL="740520" lvl="1" indent="-284760">
              <a:lnSpc>
                <a:spcPct val="100000"/>
              </a:lnSpc>
              <a:spcBef>
                <a:spcPts val="479"/>
              </a:spcBef>
              <a:buClr>
                <a:srgbClr val="000000"/>
              </a:buClr>
              <a:buFont typeface="Symbol" charset="2"/>
              <a:buChar char=""/>
            </a:pPr>
            <a:r>
              <a:rPr lang="pl-PL" sz="2400" b="0" u="none" strike="noStrike">
                <a:solidFill>
                  <a:schemeClr val="dk1"/>
                </a:solidFill>
                <a:uFillTx/>
                <a:latin typeface="Times New Roman"/>
              </a:rPr>
              <a:t>Drugi poziom</a:t>
            </a:r>
          </a:p>
          <a:p>
            <a:pPr marL="1139040" lvl="2" indent="-227880">
              <a:lnSpc>
                <a:spcPct val="100000"/>
              </a:lnSpc>
              <a:spcBef>
                <a:spcPts val="400"/>
              </a:spcBef>
              <a:buClr>
                <a:srgbClr val="000000"/>
              </a:buClr>
              <a:buFont typeface="Symbol" charset="2"/>
              <a:buChar char=""/>
            </a:pPr>
            <a:r>
              <a:rPr lang="pl-PL" sz="2000" b="0" u="none" strike="noStrike">
                <a:solidFill>
                  <a:schemeClr val="dk1"/>
                </a:solidFill>
                <a:uFillTx/>
                <a:latin typeface="Times New Roman"/>
              </a:rPr>
              <a:t>Trzeci poziom</a:t>
            </a:r>
          </a:p>
          <a:p>
            <a:pPr marL="1594800" lvl="3" indent="-227880">
              <a:lnSpc>
                <a:spcPct val="100000"/>
              </a:lnSpc>
              <a:spcBef>
                <a:spcPts val="360"/>
              </a:spcBef>
              <a:buClr>
                <a:srgbClr val="000000"/>
              </a:buClr>
              <a:buFont typeface="Symbol" charset="2"/>
              <a:buChar char=""/>
            </a:pPr>
            <a:r>
              <a:rPr lang="pl-PL" sz="1800" b="0" u="none" strike="noStrike">
                <a:solidFill>
                  <a:schemeClr val="dk1"/>
                </a:solidFill>
                <a:uFillTx/>
                <a:latin typeface="Times New Roman"/>
              </a:rPr>
              <a:t>Czwarty poziom</a:t>
            </a:r>
          </a:p>
          <a:p>
            <a:pPr marL="2050560" lvl="4" indent="-227880">
              <a:lnSpc>
                <a:spcPct val="100000"/>
              </a:lnSpc>
              <a:spcBef>
                <a:spcPts val="360"/>
              </a:spcBef>
              <a:buClr>
                <a:srgbClr val="000000"/>
              </a:buClr>
              <a:buFont typeface="OpenSymbol"/>
              <a:buChar char="»"/>
            </a:pPr>
            <a:r>
              <a:rPr lang="pl-PL" sz="1800" b="0" u="none" strike="noStrike">
                <a:solidFill>
                  <a:schemeClr val="dk1"/>
                </a:solidFill>
                <a:uFillTx/>
                <a:latin typeface="Times New Roman"/>
              </a:rPr>
              <a:t>Piąty poziom</a:t>
            </a:r>
          </a:p>
        </p:txBody>
      </p:sp>
      <p:sp>
        <p:nvSpPr>
          <p:cNvPr id="565" name="PlaceHolder 3"/>
          <p:cNvSpPr>
            <a:spLocks noGrp="1"/>
          </p:cNvSpPr>
          <p:nvPr>
            <p:ph type="body"/>
          </p:nvPr>
        </p:nvSpPr>
        <p:spPr>
          <a:xfrm>
            <a:off x="4648320" y="1981080"/>
            <a:ext cx="3809520" cy="4114440"/>
          </a:xfrm>
          <a:prstGeom prst="rect">
            <a:avLst/>
          </a:prstGeom>
          <a:noFill/>
          <a:ln w="0">
            <a:noFill/>
          </a:ln>
        </p:spPr>
        <p:txBody>
          <a:bodyPr lIns="91080" tIns="45720" rIns="91080" bIns="45720" numCol="1" spcCol="0" anchor="t">
            <a:noAutofit/>
          </a:bodyPr>
          <a:lstStyle/>
          <a:p>
            <a:pPr marL="341640" indent="-341640">
              <a:lnSpc>
                <a:spcPct val="100000"/>
              </a:lnSpc>
              <a:spcBef>
                <a:spcPts val="561"/>
              </a:spcBef>
              <a:buClr>
                <a:srgbClr val="000000"/>
              </a:buClr>
              <a:buFont typeface="Symbol" charset="2"/>
              <a:buChar char=""/>
            </a:pPr>
            <a:r>
              <a:rPr lang="pl-PL" sz="2800" b="0" u="none" strike="noStrike">
                <a:solidFill>
                  <a:schemeClr val="dk1"/>
                </a:solidFill>
                <a:uFillTx/>
                <a:latin typeface="Times New Roman"/>
              </a:rPr>
              <a:t>Kliknij, aby edytować style wzorca tekstu</a:t>
            </a:r>
          </a:p>
          <a:p>
            <a:pPr marL="740520" lvl="1" indent="-284760">
              <a:lnSpc>
                <a:spcPct val="100000"/>
              </a:lnSpc>
              <a:spcBef>
                <a:spcPts val="479"/>
              </a:spcBef>
              <a:buClr>
                <a:srgbClr val="000000"/>
              </a:buClr>
              <a:buFont typeface="Symbol" charset="2"/>
              <a:buChar char=""/>
            </a:pPr>
            <a:r>
              <a:rPr lang="pl-PL" sz="2400" b="0" u="none" strike="noStrike">
                <a:solidFill>
                  <a:schemeClr val="dk1"/>
                </a:solidFill>
                <a:uFillTx/>
                <a:latin typeface="Times New Roman"/>
              </a:rPr>
              <a:t>Drugi poziom</a:t>
            </a:r>
          </a:p>
          <a:p>
            <a:pPr marL="1139040" lvl="2" indent="-227880">
              <a:lnSpc>
                <a:spcPct val="100000"/>
              </a:lnSpc>
              <a:spcBef>
                <a:spcPts val="400"/>
              </a:spcBef>
              <a:buClr>
                <a:srgbClr val="000000"/>
              </a:buClr>
              <a:buFont typeface="Symbol" charset="2"/>
              <a:buChar char=""/>
            </a:pPr>
            <a:r>
              <a:rPr lang="pl-PL" sz="2000" b="0" u="none" strike="noStrike">
                <a:solidFill>
                  <a:schemeClr val="dk1"/>
                </a:solidFill>
                <a:uFillTx/>
                <a:latin typeface="Times New Roman"/>
              </a:rPr>
              <a:t>Trzeci poziom</a:t>
            </a:r>
          </a:p>
          <a:p>
            <a:pPr marL="1594800" lvl="3" indent="-227880">
              <a:lnSpc>
                <a:spcPct val="100000"/>
              </a:lnSpc>
              <a:spcBef>
                <a:spcPts val="360"/>
              </a:spcBef>
              <a:buClr>
                <a:srgbClr val="000000"/>
              </a:buClr>
              <a:buFont typeface="Symbol" charset="2"/>
              <a:buChar char=""/>
            </a:pPr>
            <a:r>
              <a:rPr lang="pl-PL" sz="1800" b="0" u="none" strike="noStrike">
                <a:solidFill>
                  <a:schemeClr val="dk1"/>
                </a:solidFill>
                <a:uFillTx/>
                <a:latin typeface="Times New Roman"/>
              </a:rPr>
              <a:t>Czwarty poziom</a:t>
            </a:r>
          </a:p>
          <a:p>
            <a:pPr marL="2050560" lvl="4" indent="-227880">
              <a:lnSpc>
                <a:spcPct val="100000"/>
              </a:lnSpc>
              <a:spcBef>
                <a:spcPts val="360"/>
              </a:spcBef>
              <a:buClr>
                <a:srgbClr val="000000"/>
              </a:buClr>
              <a:buFont typeface="OpenSymbol"/>
              <a:buChar char="»"/>
            </a:pPr>
            <a:r>
              <a:rPr lang="pl-PL" sz="1800" b="0" u="none" strike="noStrike">
                <a:solidFill>
                  <a:schemeClr val="dk1"/>
                </a:solidFill>
                <a:uFillTx/>
                <a:latin typeface="Times New Roman"/>
              </a:rPr>
              <a:t>Piąty poziom</a:t>
            </a:r>
          </a:p>
        </p:txBody>
      </p:sp>
      <p:sp>
        <p:nvSpPr>
          <p:cNvPr id="566" name="PlaceHolder 4"/>
          <p:cNvSpPr>
            <a:spLocks noGrp="1"/>
          </p:cNvSpPr>
          <p:nvPr>
            <p:ph type="dt" idx="286"/>
          </p:nvPr>
        </p:nvSpPr>
        <p:spPr>
          <a:xfrm>
            <a:off x="685800" y="6248520"/>
            <a:ext cx="1904760" cy="456840"/>
          </a:xfrm>
          <a:prstGeom prst="rect">
            <a:avLst/>
          </a:prstGeom>
          <a:noFill/>
          <a:ln w="9360">
            <a:noFill/>
          </a:ln>
        </p:spPr>
        <p:txBody>
          <a:bodyPr lIns="91080" tIns="45720" rIns="91080" bIns="45720" numCol="1" spcCol="0" anchor="t">
            <a:noAutofit/>
          </a:bodyPr>
          <a:lstStyle>
            <a:lvl1pPr indent="0">
              <a:buNone/>
              <a:defRPr lang="pl-PL" sz="1400" b="0" u="none" strike="noStrike">
                <a:solidFill>
                  <a:srgbClr val="000000"/>
                </a:solidFill>
                <a:uFillTx/>
                <a:latin typeface="Times New Roman"/>
              </a:defRPr>
            </a:lvl1pPr>
          </a:lstStyle>
          <a:p>
            <a:pPr indent="0">
              <a:buNone/>
            </a:pPr>
            <a:r>
              <a:rPr lang="pl-PL" sz="1400" b="0" u="none" strike="noStrike">
                <a:solidFill>
                  <a:srgbClr val="000000"/>
                </a:solidFill>
                <a:uFillTx/>
                <a:latin typeface="Times New Roman"/>
              </a:rPr>
              <a:t>&lt;data/godzina&gt;</a:t>
            </a:r>
          </a:p>
        </p:txBody>
      </p:sp>
      <p:sp>
        <p:nvSpPr>
          <p:cNvPr id="567" name="PlaceHolder 5"/>
          <p:cNvSpPr>
            <a:spLocks noGrp="1"/>
          </p:cNvSpPr>
          <p:nvPr>
            <p:ph type="ftr" idx="287"/>
          </p:nvPr>
        </p:nvSpPr>
        <p:spPr>
          <a:xfrm>
            <a:off x="3124080" y="6248520"/>
            <a:ext cx="2895120" cy="456840"/>
          </a:xfrm>
          <a:prstGeom prst="rect">
            <a:avLst/>
          </a:prstGeom>
          <a:noFill/>
          <a:ln w="9360">
            <a:noFill/>
          </a:ln>
        </p:spPr>
        <p:txBody>
          <a:bodyPr lIns="91080" tIns="45720" rIns="91080" bIns="45720" numCol="1" spcCol="0" anchor="t">
            <a:noAutofit/>
          </a:bodyPr>
          <a:lstStyle>
            <a:lvl1pPr indent="0" algn="ctr">
              <a:buNone/>
              <a:defRPr lang="pl-PL" sz="1400" b="0" u="none" strike="noStrike">
                <a:solidFill>
                  <a:srgbClr val="000000"/>
                </a:solidFill>
                <a:uFillTx/>
                <a:latin typeface="Times New Roman"/>
              </a:defRPr>
            </a:lvl1pPr>
          </a:lstStyle>
          <a:p>
            <a:pPr indent="0" algn="ctr">
              <a:buNone/>
            </a:pPr>
            <a:r>
              <a:rPr lang="pl-PL" sz="1400" b="0" u="none" strike="noStrike">
                <a:solidFill>
                  <a:srgbClr val="000000"/>
                </a:solidFill>
                <a:uFillTx/>
                <a:latin typeface="Times New Roman"/>
              </a:rPr>
              <a:t>&lt;stopka&gt;</a:t>
            </a:r>
          </a:p>
        </p:txBody>
      </p:sp>
      <p:sp>
        <p:nvSpPr>
          <p:cNvPr id="568" name="PlaceHolder 6"/>
          <p:cNvSpPr>
            <a:spLocks noGrp="1"/>
          </p:cNvSpPr>
          <p:nvPr>
            <p:ph type="sldNum" idx="288"/>
          </p:nvPr>
        </p:nvSpPr>
        <p:spPr>
          <a:xfrm>
            <a:off x="6553080" y="6248520"/>
            <a:ext cx="1904760" cy="456840"/>
          </a:xfrm>
          <a:prstGeom prst="rect">
            <a:avLst/>
          </a:prstGeom>
          <a:noFill/>
          <a:ln w="9360">
            <a:noFill/>
          </a:ln>
        </p:spPr>
        <p:txBody>
          <a:bodyPr lIns="91080" tIns="45720" rIns="91080" bIns="45720" numCol="1" spcCol="0" anchor="t">
            <a:noAutofit/>
          </a:bodyPr>
          <a:lstStyle>
            <a:lvl1pPr marL="216000" indent="-216000" algn="r">
              <a:lnSpc>
                <a:spcPct val="100000"/>
              </a:lnSpc>
              <a:spcBef>
                <a:spcPts val="281"/>
              </a:spcBef>
              <a:buClr>
                <a:srgbClr val="000000"/>
              </a:buClr>
              <a:buFont typeface="Symbol" charset="2"/>
              <a:buChar char=""/>
              <a:defRPr lang="pl-PL" sz="1400" b="0" u="none" strike="noStrike">
                <a:solidFill>
                  <a:srgbClr val="000000"/>
                </a:solidFill>
                <a:uFillTx/>
                <a:latin typeface="Times New Roman"/>
              </a:defRPr>
            </a:lvl1pPr>
          </a:lstStyle>
          <a:p>
            <a:pPr marL="216000" indent="-216000" algn="r">
              <a:lnSpc>
                <a:spcPct val="100000"/>
              </a:lnSpc>
              <a:spcBef>
                <a:spcPts val="281"/>
              </a:spcBef>
              <a:buClr>
                <a:srgbClr val="000000"/>
              </a:buClr>
              <a:buFont typeface="Symbol" charset="2"/>
              <a:buChar char=""/>
            </a:pPr>
            <a:fld id="{A0A94BD3-51D1-411E-9593-B3DD47026F1C}" type="slidenum">
              <a:rPr lang="pl-PL" sz="1400" b="0" u="none" strike="noStrike">
                <a:solidFill>
                  <a:srgbClr val="000000"/>
                </a:solidFill>
                <a:uFillTx/>
                <a:latin typeface="Times New Roman"/>
              </a:rPr>
              <a:t>‹#›</a:t>
            </a:fld>
            <a:endParaRPr lang="pl-PL" sz="1400" b="0" u="none" strike="noStrik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839" r:id="rId1"/>
  </p:sldLayoutIdLst>
  <p:txStyles>
    <p:titleStyle/>
    <p:bodyStyle/>
    <p:otherStyle/>
  </p:txStyles>
</p:sldMaster>
</file>

<file path=ppt/slideMasters/slideMaster92.xml><?xml version="1.0" encoding="utf-8"?>
<p:sldMaster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572" name="PlaceHolder 1"/>
          <p:cNvSpPr>
            <a:spLocks noGrp="1"/>
          </p:cNvSpPr>
          <p:nvPr>
            <p:ph type="title"/>
          </p:nvPr>
        </p:nvSpPr>
        <p:spPr>
          <a:xfrm>
            <a:off x="457200" y="274680"/>
            <a:ext cx="8229240" cy="1142640"/>
          </a:xfrm>
          <a:prstGeom prst="rect">
            <a:avLst/>
          </a:prstGeom>
          <a:noFill/>
          <a:ln w="0">
            <a:noFill/>
          </a:ln>
        </p:spPr>
        <p:txBody>
          <a:bodyPr lIns="91080" tIns="45720" rIns="91080" bIns="45720" numCol="1" spcCol="0" anchor="ctr">
            <a:noAutofit/>
          </a:bodyPr>
          <a:lstStyle/>
          <a:p>
            <a:pPr indent="0" algn="ctr">
              <a:lnSpc>
                <a:spcPct val="100000"/>
              </a:lnSpc>
              <a:buNone/>
            </a:pPr>
            <a:r>
              <a:rPr lang="pl-PL" sz="4400" b="0" u="none" strike="noStrike">
                <a:solidFill>
                  <a:schemeClr val="dk2"/>
                </a:solidFill>
                <a:uFillTx/>
                <a:latin typeface="Times New Roman"/>
              </a:rPr>
              <a:t>Kliknij, aby edytować styl</a:t>
            </a:r>
            <a:endParaRPr lang="pl-PL" sz="4400" b="0" u="none" strike="noStrike">
              <a:solidFill>
                <a:schemeClr val="dk1"/>
              </a:solidFill>
              <a:uFillTx/>
              <a:latin typeface="Times New Roman"/>
            </a:endParaRPr>
          </a:p>
        </p:txBody>
      </p:sp>
      <p:sp>
        <p:nvSpPr>
          <p:cNvPr id="573" name="PlaceHolder 2"/>
          <p:cNvSpPr>
            <a:spLocks noGrp="1"/>
          </p:cNvSpPr>
          <p:nvPr>
            <p:ph type="body"/>
          </p:nvPr>
        </p:nvSpPr>
        <p:spPr>
          <a:xfrm>
            <a:off x="457200" y="1535040"/>
            <a:ext cx="4039920" cy="639360"/>
          </a:xfrm>
          <a:prstGeom prst="rect">
            <a:avLst/>
          </a:prstGeom>
          <a:noFill/>
          <a:ln w="0">
            <a:noFill/>
          </a:ln>
        </p:spPr>
        <p:txBody>
          <a:bodyPr lIns="91080" tIns="45720" rIns="91080" bIns="45720" numCol="1" spcCol="0" anchor="b">
            <a:noAutofit/>
          </a:bodyPr>
          <a:lstStyle/>
          <a:p>
            <a:pPr indent="0">
              <a:lnSpc>
                <a:spcPct val="100000"/>
              </a:lnSpc>
              <a:spcBef>
                <a:spcPts val="479"/>
              </a:spcBef>
              <a:buNone/>
              <a:tabLst>
                <a:tab pos="0" algn="l"/>
              </a:tabLst>
            </a:pPr>
            <a:r>
              <a:rPr lang="pl-PL" sz="2400" b="1" u="none" strike="noStrike">
                <a:solidFill>
                  <a:schemeClr val="dk1"/>
                </a:solidFill>
                <a:uFillTx/>
                <a:latin typeface="Times New Roman"/>
              </a:rPr>
              <a:t>Kliknij, aby edytować style wzorca tekstu</a:t>
            </a:r>
            <a:endParaRPr lang="pl-PL" sz="2400" b="0" u="none" strike="noStrike">
              <a:solidFill>
                <a:schemeClr val="dk1"/>
              </a:solidFill>
              <a:uFillTx/>
              <a:latin typeface="Times New Roman"/>
            </a:endParaRPr>
          </a:p>
        </p:txBody>
      </p:sp>
      <p:sp>
        <p:nvSpPr>
          <p:cNvPr id="574" name="PlaceHolder 3"/>
          <p:cNvSpPr>
            <a:spLocks noGrp="1"/>
          </p:cNvSpPr>
          <p:nvPr>
            <p:ph type="body"/>
          </p:nvPr>
        </p:nvSpPr>
        <p:spPr>
          <a:xfrm>
            <a:off x="457200" y="2174760"/>
            <a:ext cx="4039920" cy="3951000"/>
          </a:xfrm>
          <a:prstGeom prst="rect">
            <a:avLst/>
          </a:prstGeom>
          <a:noFill/>
          <a:ln w="0">
            <a:noFill/>
          </a:ln>
        </p:spPr>
        <p:txBody>
          <a:bodyPr lIns="91080" tIns="45720" rIns="91080" bIns="45720" numCol="1" spcCol="0" anchor="t">
            <a:noAutofit/>
          </a:bodyPr>
          <a:lstStyle/>
          <a:p>
            <a:pPr marL="341640" indent="-341640">
              <a:lnSpc>
                <a:spcPct val="100000"/>
              </a:lnSpc>
              <a:spcBef>
                <a:spcPts val="479"/>
              </a:spcBef>
              <a:buClr>
                <a:srgbClr val="000000"/>
              </a:buClr>
              <a:buFont typeface="Symbol" charset="2"/>
              <a:buChar char=""/>
            </a:pPr>
            <a:r>
              <a:rPr lang="pl-PL" sz="2400" b="0" u="none" strike="noStrike">
                <a:solidFill>
                  <a:schemeClr val="dk1"/>
                </a:solidFill>
                <a:uFillTx/>
                <a:latin typeface="Times New Roman"/>
              </a:rPr>
              <a:t>Kliknij, aby edytować style wzorca tekstu</a:t>
            </a:r>
          </a:p>
          <a:p>
            <a:pPr marL="740520" lvl="1" indent="-284760">
              <a:lnSpc>
                <a:spcPct val="100000"/>
              </a:lnSpc>
              <a:spcBef>
                <a:spcPts val="400"/>
              </a:spcBef>
              <a:buClr>
                <a:srgbClr val="000000"/>
              </a:buClr>
              <a:buFont typeface="Symbol" charset="2"/>
              <a:buChar char=""/>
            </a:pPr>
            <a:r>
              <a:rPr lang="pl-PL" sz="2000" b="0" u="none" strike="noStrike">
                <a:solidFill>
                  <a:schemeClr val="dk1"/>
                </a:solidFill>
                <a:uFillTx/>
                <a:latin typeface="Times New Roman"/>
              </a:rPr>
              <a:t>Drugi poziom</a:t>
            </a:r>
          </a:p>
          <a:p>
            <a:pPr marL="1139040" lvl="2" indent="-227880">
              <a:lnSpc>
                <a:spcPct val="100000"/>
              </a:lnSpc>
              <a:spcBef>
                <a:spcPts val="360"/>
              </a:spcBef>
              <a:buClr>
                <a:srgbClr val="000000"/>
              </a:buClr>
              <a:buFont typeface="Symbol" charset="2"/>
              <a:buChar char=""/>
            </a:pPr>
            <a:r>
              <a:rPr lang="pl-PL" sz="1800" b="0" u="none" strike="noStrike">
                <a:solidFill>
                  <a:schemeClr val="dk1"/>
                </a:solidFill>
                <a:uFillTx/>
                <a:latin typeface="Times New Roman"/>
              </a:rPr>
              <a:t>Trzeci poziom</a:t>
            </a:r>
          </a:p>
          <a:p>
            <a:pPr marL="1594800" lvl="3" indent="-227880">
              <a:lnSpc>
                <a:spcPct val="100000"/>
              </a:lnSpc>
              <a:spcBef>
                <a:spcPts val="320"/>
              </a:spcBef>
              <a:buClr>
                <a:srgbClr val="000000"/>
              </a:buClr>
              <a:buFont typeface="Symbol" charset="2"/>
              <a:buChar char=""/>
            </a:pPr>
            <a:r>
              <a:rPr lang="pl-PL" sz="1600" b="0" u="none" strike="noStrike">
                <a:solidFill>
                  <a:schemeClr val="dk1"/>
                </a:solidFill>
                <a:uFillTx/>
                <a:latin typeface="Times New Roman"/>
              </a:rPr>
              <a:t>Czwarty poziom</a:t>
            </a:r>
          </a:p>
          <a:p>
            <a:pPr marL="2050560" lvl="4" indent="-227880">
              <a:lnSpc>
                <a:spcPct val="100000"/>
              </a:lnSpc>
              <a:spcBef>
                <a:spcPts val="320"/>
              </a:spcBef>
              <a:buClr>
                <a:srgbClr val="000000"/>
              </a:buClr>
              <a:buFont typeface="OpenSymbol"/>
              <a:buChar char="»"/>
            </a:pPr>
            <a:r>
              <a:rPr lang="pl-PL" sz="1600" b="0" u="none" strike="noStrike">
                <a:solidFill>
                  <a:schemeClr val="dk1"/>
                </a:solidFill>
                <a:uFillTx/>
                <a:latin typeface="Times New Roman"/>
              </a:rPr>
              <a:t>Piąty poziom</a:t>
            </a:r>
          </a:p>
        </p:txBody>
      </p:sp>
      <p:sp>
        <p:nvSpPr>
          <p:cNvPr id="575" name="PlaceHolder 4"/>
          <p:cNvSpPr>
            <a:spLocks noGrp="1"/>
          </p:cNvSpPr>
          <p:nvPr>
            <p:ph type="body"/>
          </p:nvPr>
        </p:nvSpPr>
        <p:spPr>
          <a:xfrm>
            <a:off x="4645080" y="1535040"/>
            <a:ext cx="4041360" cy="639360"/>
          </a:xfrm>
          <a:prstGeom prst="rect">
            <a:avLst/>
          </a:prstGeom>
          <a:noFill/>
          <a:ln w="0">
            <a:noFill/>
          </a:ln>
        </p:spPr>
        <p:txBody>
          <a:bodyPr lIns="91080" tIns="45720" rIns="91080" bIns="45720" numCol="1" spcCol="0" anchor="b">
            <a:noAutofit/>
          </a:bodyPr>
          <a:lstStyle/>
          <a:p>
            <a:pPr indent="0">
              <a:lnSpc>
                <a:spcPct val="100000"/>
              </a:lnSpc>
              <a:spcBef>
                <a:spcPts val="479"/>
              </a:spcBef>
              <a:buNone/>
              <a:tabLst>
                <a:tab pos="0" algn="l"/>
              </a:tabLst>
            </a:pPr>
            <a:r>
              <a:rPr lang="pl-PL" sz="2400" b="1" u="none" strike="noStrike">
                <a:solidFill>
                  <a:schemeClr val="dk1"/>
                </a:solidFill>
                <a:uFillTx/>
                <a:latin typeface="Times New Roman"/>
              </a:rPr>
              <a:t>Kliknij, aby edytować style wzorca tekstu</a:t>
            </a:r>
            <a:endParaRPr lang="pl-PL" sz="2400" b="0" u="none" strike="noStrike">
              <a:solidFill>
                <a:schemeClr val="dk1"/>
              </a:solidFill>
              <a:uFillTx/>
              <a:latin typeface="Times New Roman"/>
            </a:endParaRPr>
          </a:p>
        </p:txBody>
      </p:sp>
      <p:sp>
        <p:nvSpPr>
          <p:cNvPr id="576" name="PlaceHolder 5"/>
          <p:cNvSpPr>
            <a:spLocks noGrp="1"/>
          </p:cNvSpPr>
          <p:nvPr>
            <p:ph type="body"/>
          </p:nvPr>
        </p:nvSpPr>
        <p:spPr>
          <a:xfrm>
            <a:off x="4645080" y="2174760"/>
            <a:ext cx="4041360" cy="3951000"/>
          </a:xfrm>
          <a:prstGeom prst="rect">
            <a:avLst/>
          </a:prstGeom>
          <a:noFill/>
          <a:ln w="0">
            <a:noFill/>
          </a:ln>
        </p:spPr>
        <p:txBody>
          <a:bodyPr lIns="91080" tIns="45720" rIns="91080" bIns="45720" numCol="1" spcCol="0" anchor="t">
            <a:noAutofit/>
          </a:bodyPr>
          <a:lstStyle/>
          <a:p>
            <a:pPr marL="341640" indent="-341640">
              <a:lnSpc>
                <a:spcPct val="100000"/>
              </a:lnSpc>
              <a:spcBef>
                <a:spcPts val="479"/>
              </a:spcBef>
              <a:buClr>
                <a:srgbClr val="000000"/>
              </a:buClr>
              <a:buFont typeface="Symbol" charset="2"/>
              <a:buChar char=""/>
            </a:pPr>
            <a:r>
              <a:rPr lang="pl-PL" sz="2400" b="0" u="none" strike="noStrike">
                <a:solidFill>
                  <a:schemeClr val="dk1"/>
                </a:solidFill>
                <a:uFillTx/>
                <a:latin typeface="Times New Roman"/>
              </a:rPr>
              <a:t>Kliknij, aby edytować style wzorca tekstu</a:t>
            </a:r>
          </a:p>
          <a:p>
            <a:pPr marL="740520" lvl="1" indent="-284760">
              <a:lnSpc>
                <a:spcPct val="100000"/>
              </a:lnSpc>
              <a:spcBef>
                <a:spcPts val="400"/>
              </a:spcBef>
              <a:buClr>
                <a:srgbClr val="000000"/>
              </a:buClr>
              <a:buFont typeface="Symbol" charset="2"/>
              <a:buChar char=""/>
            </a:pPr>
            <a:r>
              <a:rPr lang="pl-PL" sz="2000" b="0" u="none" strike="noStrike">
                <a:solidFill>
                  <a:schemeClr val="dk1"/>
                </a:solidFill>
                <a:uFillTx/>
                <a:latin typeface="Times New Roman"/>
              </a:rPr>
              <a:t>Drugi poziom</a:t>
            </a:r>
          </a:p>
          <a:p>
            <a:pPr marL="1139040" lvl="2" indent="-227880">
              <a:lnSpc>
                <a:spcPct val="100000"/>
              </a:lnSpc>
              <a:spcBef>
                <a:spcPts val="360"/>
              </a:spcBef>
              <a:buClr>
                <a:srgbClr val="000000"/>
              </a:buClr>
              <a:buFont typeface="Symbol" charset="2"/>
              <a:buChar char=""/>
            </a:pPr>
            <a:r>
              <a:rPr lang="pl-PL" sz="1800" b="0" u="none" strike="noStrike">
                <a:solidFill>
                  <a:schemeClr val="dk1"/>
                </a:solidFill>
                <a:uFillTx/>
                <a:latin typeface="Times New Roman"/>
              </a:rPr>
              <a:t>Trzeci poziom</a:t>
            </a:r>
          </a:p>
          <a:p>
            <a:pPr marL="1594800" lvl="3" indent="-227880">
              <a:lnSpc>
                <a:spcPct val="100000"/>
              </a:lnSpc>
              <a:spcBef>
                <a:spcPts val="320"/>
              </a:spcBef>
              <a:buClr>
                <a:srgbClr val="000000"/>
              </a:buClr>
              <a:buFont typeface="Symbol" charset="2"/>
              <a:buChar char=""/>
            </a:pPr>
            <a:r>
              <a:rPr lang="pl-PL" sz="1600" b="0" u="none" strike="noStrike">
                <a:solidFill>
                  <a:schemeClr val="dk1"/>
                </a:solidFill>
                <a:uFillTx/>
                <a:latin typeface="Times New Roman"/>
              </a:rPr>
              <a:t>Czwarty poziom</a:t>
            </a:r>
          </a:p>
          <a:p>
            <a:pPr marL="2050560" lvl="4" indent="-227880">
              <a:lnSpc>
                <a:spcPct val="100000"/>
              </a:lnSpc>
              <a:spcBef>
                <a:spcPts val="320"/>
              </a:spcBef>
              <a:buClr>
                <a:srgbClr val="000000"/>
              </a:buClr>
              <a:buFont typeface="OpenSymbol"/>
              <a:buChar char="»"/>
            </a:pPr>
            <a:r>
              <a:rPr lang="pl-PL" sz="1600" b="0" u="none" strike="noStrike">
                <a:solidFill>
                  <a:schemeClr val="dk1"/>
                </a:solidFill>
                <a:uFillTx/>
                <a:latin typeface="Times New Roman"/>
              </a:rPr>
              <a:t>Piąty poziom</a:t>
            </a:r>
          </a:p>
        </p:txBody>
      </p:sp>
      <p:sp>
        <p:nvSpPr>
          <p:cNvPr id="577" name="PlaceHolder 6"/>
          <p:cNvSpPr>
            <a:spLocks noGrp="1"/>
          </p:cNvSpPr>
          <p:nvPr>
            <p:ph type="dt" idx="289"/>
          </p:nvPr>
        </p:nvSpPr>
        <p:spPr>
          <a:xfrm>
            <a:off x="685800" y="6248520"/>
            <a:ext cx="1904760" cy="456840"/>
          </a:xfrm>
          <a:prstGeom prst="rect">
            <a:avLst/>
          </a:prstGeom>
          <a:noFill/>
          <a:ln w="9360">
            <a:noFill/>
          </a:ln>
        </p:spPr>
        <p:txBody>
          <a:bodyPr lIns="91080" tIns="45720" rIns="91080" bIns="45720" numCol="1" spcCol="0" anchor="t">
            <a:noAutofit/>
          </a:bodyPr>
          <a:lstStyle>
            <a:lvl1pPr indent="0">
              <a:buNone/>
              <a:defRPr lang="pl-PL" sz="1400" b="0" u="none" strike="noStrike">
                <a:solidFill>
                  <a:srgbClr val="000000"/>
                </a:solidFill>
                <a:uFillTx/>
                <a:latin typeface="Times New Roman"/>
              </a:defRPr>
            </a:lvl1pPr>
          </a:lstStyle>
          <a:p>
            <a:pPr indent="0">
              <a:buNone/>
            </a:pPr>
            <a:r>
              <a:rPr lang="pl-PL" sz="1400" b="0" u="none" strike="noStrike">
                <a:solidFill>
                  <a:srgbClr val="000000"/>
                </a:solidFill>
                <a:uFillTx/>
                <a:latin typeface="Times New Roman"/>
              </a:rPr>
              <a:t>&lt;data/godzina&gt;</a:t>
            </a:r>
          </a:p>
        </p:txBody>
      </p:sp>
      <p:sp>
        <p:nvSpPr>
          <p:cNvPr id="578" name="PlaceHolder 7"/>
          <p:cNvSpPr>
            <a:spLocks noGrp="1"/>
          </p:cNvSpPr>
          <p:nvPr>
            <p:ph type="ftr" idx="290"/>
          </p:nvPr>
        </p:nvSpPr>
        <p:spPr>
          <a:xfrm>
            <a:off x="3124080" y="6248520"/>
            <a:ext cx="2895120" cy="456840"/>
          </a:xfrm>
          <a:prstGeom prst="rect">
            <a:avLst/>
          </a:prstGeom>
          <a:noFill/>
          <a:ln w="9360">
            <a:noFill/>
          </a:ln>
        </p:spPr>
        <p:txBody>
          <a:bodyPr lIns="91080" tIns="45720" rIns="91080" bIns="45720" numCol="1" spcCol="0" anchor="t">
            <a:noAutofit/>
          </a:bodyPr>
          <a:lstStyle>
            <a:lvl1pPr indent="0" algn="ctr">
              <a:buNone/>
              <a:defRPr lang="pl-PL" sz="1400" b="0" u="none" strike="noStrike">
                <a:solidFill>
                  <a:srgbClr val="000000"/>
                </a:solidFill>
                <a:uFillTx/>
                <a:latin typeface="Times New Roman"/>
              </a:defRPr>
            </a:lvl1pPr>
          </a:lstStyle>
          <a:p>
            <a:pPr indent="0" algn="ctr">
              <a:buNone/>
            </a:pPr>
            <a:r>
              <a:rPr lang="pl-PL" sz="1400" b="0" u="none" strike="noStrike">
                <a:solidFill>
                  <a:srgbClr val="000000"/>
                </a:solidFill>
                <a:uFillTx/>
                <a:latin typeface="Times New Roman"/>
              </a:rPr>
              <a:t>&lt;stopka&gt;</a:t>
            </a:r>
          </a:p>
        </p:txBody>
      </p:sp>
      <p:sp>
        <p:nvSpPr>
          <p:cNvPr id="579" name="PlaceHolder 8"/>
          <p:cNvSpPr>
            <a:spLocks noGrp="1"/>
          </p:cNvSpPr>
          <p:nvPr>
            <p:ph type="sldNum" idx="291"/>
          </p:nvPr>
        </p:nvSpPr>
        <p:spPr>
          <a:xfrm>
            <a:off x="6553080" y="6248520"/>
            <a:ext cx="1904760" cy="456840"/>
          </a:xfrm>
          <a:prstGeom prst="rect">
            <a:avLst/>
          </a:prstGeom>
          <a:noFill/>
          <a:ln w="9360">
            <a:noFill/>
          </a:ln>
        </p:spPr>
        <p:txBody>
          <a:bodyPr lIns="91080" tIns="45720" rIns="91080" bIns="45720" numCol="1" spcCol="0" anchor="t">
            <a:noAutofit/>
          </a:bodyPr>
          <a:lstStyle>
            <a:lvl1pPr marL="216000" indent="-216000" algn="r">
              <a:lnSpc>
                <a:spcPct val="100000"/>
              </a:lnSpc>
              <a:spcBef>
                <a:spcPts val="281"/>
              </a:spcBef>
              <a:buClr>
                <a:srgbClr val="000000"/>
              </a:buClr>
              <a:buFont typeface="Symbol" charset="2"/>
              <a:buChar char=""/>
              <a:defRPr lang="pl-PL" sz="1400" b="0" u="none" strike="noStrike">
                <a:solidFill>
                  <a:srgbClr val="000000"/>
                </a:solidFill>
                <a:uFillTx/>
                <a:latin typeface="Times New Roman"/>
              </a:defRPr>
            </a:lvl1pPr>
          </a:lstStyle>
          <a:p>
            <a:pPr marL="216000" indent="-216000" algn="r">
              <a:lnSpc>
                <a:spcPct val="100000"/>
              </a:lnSpc>
              <a:spcBef>
                <a:spcPts val="281"/>
              </a:spcBef>
              <a:buClr>
                <a:srgbClr val="000000"/>
              </a:buClr>
              <a:buFont typeface="Symbol" charset="2"/>
              <a:buChar char=""/>
            </a:pPr>
            <a:fld id="{3D160DAC-21D2-4B7B-A823-5C758128BF3C}" type="slidenum">
              <a:rPr lang="pl-PL" sz="1400" b="0" u="none" strike="noStrike">
                <a:solidFill>
                  <a:srgbClr val="000000"/>
                </a:solidFill>
                <a:uFillTx/>
                <a:latin typeface="Times New Roman"/>
              </a:rPr>
              <a:t>‹#›</a:t>
            </a:fld>
            <a:endParaRPr lang="pl-PL" sz="1400" b="0" u="none" strike="noStrik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841" r:id="rId1"/>
  </p:sldLayoutIdLst>
  <p:txStyles>
    <p:titleStyle/>
    <p:bodyStyle/>
    <p:otherStyle/>
  </p:txStyles>
</p:sldMaster>
</file>

<file path=ppt/slideMasters/slideMaster93.xml><?xml version="1.0" encoding="utf-8"?>
<p:sldMaster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580" name="PlaceHolder 1"/>
          <p:cNvSpPr>
            <a:spLocks noGrp="1"/>
          </p:cNvSpPr>
          <p:nvPr>
            <p:ph type="title"/>
          </p:nvPr>
        </p:nvSpPr>
        <p:spPr>
          <a:xfrm>
            <a:off x="685800" y="609480"/>
            <a:ext cx="7772040" cy="1142640"/>
          </a:xfrm>
          <a:prstGeom prst="rect">
            <a:avLst/>
          </a:prstGeom>
          <a:noFill/>
          <a:ln w="0">
            <a:noFill/>
          </a:ln>
        </p:spPr>
        <p:txBody>
          <a:bodyPr lIns="91080" tIns="45720" rIns="91080" bIns="45720" numCol="1" spcCol="0" anchor="ctr">
            <a:noAutofit/>
          </a:bodyPr>
          <a:lstStyle/>
          <a:p>
            <a:pPr indent="0" algn="ctr">
              <a:lnSpc>
                <a:spcPct val="100000"/>
              </a:lnSpc>
              <a:buNone/>
            </a:pPr>
            <a:r>
              <a:rPr lang="pl-PL" sz="4400" b="0" u="none" strike="noStrike">
                <a:solidFill>
                  <a:schemeClr val="dk2"/>
                </a:solidFill>
                <a:uFillTx/>
                <a:latin typeface="Times New Roman"/>
              </a:rPr>
              <a:t>Kliknij, aby edytować styl</a:t>
            </a:r>
            <a:endParaRPr lang="pl-PL" sz="4400" b="0" u="none" strike="noStrike">
              <a:solidFill>
                <a:schemeClr val="dk1"/>
              </a:solidFill>
              <a:uFillTx/>
              <a:latin typeface="Times New Roman"/>
            </a:endParaRPr>
          </a:p>
        </p:txBody>
      </p:sp>
      <p:sp>
        <p:nvSpPr>
          <p:cNvPr id="581" name="PlaceHolder 2"/>
          <p:cNvSpPr>
            <a:spLocks noGrp="1"/>
          </p:cNvSpPr>
          <p:nvPr>
            <p:ph type="dt" idx="292"/>
          </p:nvPr>
        </p:nvSpPr>
        <p:spPr>
          <a:xfrm>
            <a:off x="685800" y="6248520"/>
            <a:ext cx="1904760" cy="456840"/>
          </a:xfrm>
          <a:prstGeom prst="rect">
            <a:avLst/>
          </a:prstGeom>
          <a:noFill/>
          <a:ln w="9360">
            <a:noFill/>
          </a:ln>
        </p:spPr>
        <p:txBody>
          <a:bodyPr lIns="91080" tIns="45720" rIns="91080" bIns="45720" numCol="1" spcCol="0" anchor="t">
            <a:noAutofit/>
          </a:bodyPr>
          <a:lstStyle>
            <a:lvl1pPr indent="0">
              <a:buNone/>
              <a:defRPr lang="pl-PL" sz="1400" b="0" u="none" strike="noStrike">
                <a:solidFill>
                  <a:srgbClr val="000000"/>
                </a:solidFill>
                <a:uFillTx/>
                <a:latin typeface="Times New Roman"/>
              </a:defRPr>
            </a:lvl1pPr>
          </a:lstStyle>
          <a:p>
            <a:pPr indent="0">
              <a:buNone/>
            </a:pPr>
            <a:r>
              <a:rPr lang="pl-PL" sz="1400" b="0" u="none" strike="noStrike">
                <a:solidFill>
                  <a:srgbClr val="000000"/>
                </a:solidFill>
                <a:uFillTx/>
                <a:latin typeface="Times New Roman"/>
              </a:rPr>
              <a:t>&lt;data/godzina&gt;</a:t>
            </a:r>
          </a:p>
        </p:txBody>
      </p:sp>
      <p:sp>
        <p:nvSpPr>
          <p:cNvPr id="582" name="PlaceHolder 3"/>
          <p:cNvSpPr>
            <a:spLocks noGrp="1"/>
          </p:cNvSpPr>
          <p:nvPr>
            <p:ph type="ftr" idx="293"/>
          </p:nvPr>
        </p:nvSpPr>
        <p:spPr>
          <a:xfrm>
            <a:off x="3124080" y="6248520"/>
            <a:ext cx="2895120" cy="456840"/>
          </a:xfrm>
          <a:prstGeom prst="rect">
            <a:avLst/>
          </a:prstGeom>
          <a:noFill/>
          <a:ln w="9360">
            <a:noFill/>
          </a:ln>
        </p:spPr>
        <p:txBody>
          <a:bodyPr lIns="91080" tIns="45720" rIns="91080" bIns="45720" numCol="1" spcCol="0" anchor="t">
            <a:noAutofit/>
          </a:bodyPr>
          <a:lstStyle>
            <a:lvl1pPr indent="0" algn="ctr">
              <a:buNone/>
              <a:defRPr lang="pl-PL" sz="1400" b="0" u="none" strike="noStrike">
                <a:solidFill>
                  <a:srgbClr val="000000"/>
                </a:solidFill>
                <a:uFillTx/>
                <a:latin typeface="Times New Roman"/>
              </a:defRPr>
            </a:lvl1pPr>
          </a:lstStyle>
          <a:p>
            <a:pPr indent="0" algn="ctr">
              <a:buNone/>
            </a:pPr>
            <a:r>
              <a:rPr lang="pl-PL" sz="1400" b="0" u="none" strike="noStrike">
                <a:solidFill>
                  <a:srgbClr val="000000"/>
                </a:solidFill>
                <a:uFillTx/>
                <a:latin typeface="Times New Roman"/>
              </a:rPr>
              <a:t>&lt;stopka&gt;</a:t>
            </a:r>
          </a:p>
        </p:txBody>
      </p:sp>
      <p:sp>
        <p:nvSpPr>
          <p:cNvPr id="583" name="PlaceHolder 4"/>
          <p:cNvSpPr>
            <a:spLocks noGrp="1"/>
          </p:cNvSpPr>
          <p:nvPr>
            <p:ph type="sldNum" idx="294"/>
          </p:nvPr>
        </p:nvSpPr>
        <p:spPr>
          <a:xfrm>
            <a:off x="6553080" y="6248520"/>
            <a:ext cx="1904760" cy="456840"/>
          </a:xfrm>
          <a:prstGeom prst="rect">
            <a:avLst/>
          </a:prstGeom>
          <a:noFill/>
          <a:ln w="9360">
            <a:noFill/>
          </a:ln>
        </p:spPr>
        <p:txBody>
          <a:bodyPr lIns="91080" tIns="45720" rIns="91080" bIns="45720" numCol="1" spcCol="0" anchor="t">
            <a:noAutofit/>
          </a:bodyPr>
          <a:lstStyle>
            <a:lvl1pPr marL="216000" indent="-216000" algn="r">
              <a:lnSpc>
                <a:spcPct val="100000"/>
              </a:lnSpc>
              <a:spcBef>
                <a:spcPts val="281"/>
              </a:spcBef>
              <a:buClr>
                <a:srgbClr val="000000"/>
              </a:buClr>
              <a:buFont typeface="Symbol" charset="2"/>
              <a:buChar char=""/>
              <a:defRPr lang="pl-PL" sz="1400" b="0" u="none" strike="noStrike">
                <a:solidFill>
                  <a:srgbClr val="000000"/>
                </a:solidFill>
                <a:uFillTx/>
                <a:latin typeface="Times New Roman"/>
              </a:defRPr>
            </a:lvl1pPr>
          </a:lstStyle>
          <a:p>
            <a:pPr marL="216000" indent="-216000" algn="r">
              <a:lnSpc>
                <a:spcPct val="100000"/>
              </a:lnSpc>
              <a:spcBef>
                <a:spcPts val="281"/>
              </a:spcBef>
              <a:buClr>
                <a:srgbClr val="000000"/>
              </a:buClr>
              <a:buFont typeface="Symbol" charset="2"/>
              <a:buChar char=""/>
            </a:pPr>
            <a:fld id="{200CA953-C6E4-41F8-9C17-1A75ECE2C186}" type="slidenum">
              <a:rPr lang="pl-PL" sz="1400" b="0" u="none" strike="noStrike">
                <a:solidFill>
                  <a:srgbClr val="000000"/>
                </a:solidFill>
                <a:uFillTx/>
                <a:latin typeface="Times New Roman"/>
              </a:rPr>
              <a:t>‹#›</a:t>
            </a:fld>
            <a:endParaRPr lang="pl-PL" sz="1400" b="0" u="none" strike="noStrik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843" r:id="rId1"/>
  </p:sldLayoutIdLst>
  <p:txStyles>
    <p:titleStyle/>
    <p:bodyStyle/>
    <p:otherStyle/>
  </p:txStyles>
</p:sldMaster>
</file>

<file path=ppt/slideMasters/slideMaster94.xml><?xml version="1.0" encoding="utf-8"?>
<p:sldMaster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585" name="PlaceHolder 1"/>
          <p:cNvSpPr>
            <a:spLocks noGrp="1"/>
          </p:cNvSpPr>
          <p:nvPr>
            <p:ph type="dt" idx="295"/>
          </p:nvPr>
        </p:nvSpPr>
        <p:spPr>
          <a:xfrm>
            <a:off x="685800" y="6248520"/>
            <a:ext cx="1904760" cy="456840"/>
          </a:xfrm>
          <a:prstGeom prst="rect">
            <a:avLst/>
          </a:prstGeom>
          <a:noFill/>
          <a:ln w="9360">
            <a:noFill/>
          </a:ln>
        </p:spPr>
        <p:txBody>
          <a:bodyPr lIns="91080" tIns="45720" rIns="91080" bIns="45720" numCol="1" spcCol="0" anchor="t">
            <a:noAutofit/>
          </a:bodyPr>
          <a:lstStyle>
            <a:lvl1pPr indent="0">
              <a:buNone/>
              <a:defRPr lang="pl-PL" sz="1400" b="0" u="none" strike="noStrike">
                <a:solidFill>
                  <a:srgbClr val="000000"/>
                </a:solidFill>
                <a:uFillTx/>
                <a:latin typeface="Times New Roman"/>
              </a:defRPr>
            </a:lvl1pPr>
          </a:lstStyle>
          <a:p>
            <a:pPr indent="0">
              <a:buNone/>
            </a:pPr>
            <a:r>
              <a:rPr lang="pl-PL" sz="1400" b="0" u="none" strike="noStrike">
                <a:solidFill>
                  <a:srgbClr val="000000"/>
                </a:solidFill>
                <a:uFillTx/>
                <a:latin typeface="Times New Roman"/>
              </a:rPr>
              <a:t>&lt;data/godzina&gt;</a:t>
            </a:r>
          </a:p>
        </p:txBody>
      </p:sp>
      <p:sp>
        <p:nvSpPr>
          <p:cNvPr id="586" name="PlaceHolder 2"/>
          <p:cNvSpPr>
            <a:spLocks noGrp="1"/>
          </p:cNvSpPr>
          <p:nvPr>
            <p:ph type="ftr" idx="296"/>
          </p:nvPr>
        </p:nvSpPr>
        <p:spPr>
          <a:xfrm>
            <a:off x="3124080" y="6248520"/>
            <a:ext cx="2895120" cy="456840"/>
          </a:xfrm>
          <a:prstGeom prst="rect">
            <a:avLst/>
          </a:prstGeom>
          <a:noFill/>
          <a:ln w="9360">
            <a:noFill/>
          </a:ln>
        </p:spPr>
        <p:txBody>
          <a:bodyPr lIns="91080" tIns="45720" rIns="91080" bIns="45720" numCol="1" spcCol="0" anchor="t">
            <a:noAutofit/>
          </a:bodyPr>
          <a:lstStyle>
            <a:lvl1pPr indent="0" algn="ctr">
              <a:buNone/>
              <a:defRPr lang="pl-PL" sz="1400" b="0" u="none" strike="noStrike">
                <a:solidFill>
                  <a:srgbClr val="000000"/>
                </a:solidFill>
                <a:uFillTx/>
                <a:latin typeface="Times New Roman"/>
              </a:defRPr>
            </a:lvl1pPr>
          </a:lstStyle>
          <a:p>
            <a:pPr indent="0" algn="ctr">
              <a:buNone/>
            </a:pPr>
            <a:r>
              <a:rPr lang="pl-PL" sz="1400" b="0" u="none" strike="noStrike">
                <a:solidFill>
                  <a:srgbClr val="000000"/>
                </a:solidFill>
                <a:uFillTx/>
                <a:latin typeface="Times New Roman"/>
              </a:rPr>
              <a:t>&lt;stopka&gt;</a:t>
            </a:r>
          </a:p>
        </p:txBody>
      </p:sp>
      <p:sp>
        <p:nvSpPr>
          <p:cNvPr id="587" name="PlaceHolder 3"/>
          <p:cNvSpPr>
            <a:spLocks noGrp="1"/>
          </p:cNvSpPr>
          <p:nvPr>
            <p:ph type="sldNum" idx="297"/>
          </p:nvPr>
        </p:nvSpPr>
        <p:spPr>
          <a:xfrm>
            <a:off x="6553080" y="6248520"/>
            <a:ext cx="1904760" cy="456840"/>
          </a:xfrm>
          <a:prstGeom prst="rect">
            <a:avLst/>
          </a:prstGeom>
          <a:noFill/>
          <a:ln w="9360">
            <a:noFill/>
          </a:ln>
        </p:spPr>
        <p:txBody>
          <a:bodyPr lIns="91080" tIns="45720" rIns="91080" bIns="45720" numCol="1" spcCol="0" anchor="t">
            <a:noAutofit/>
          </a:bodyPr>
          <a:lstStyle>
            <a:lvl1pPr marL="216000" indent="-216000" algn="r">
              <a:lnSpc>
                <a:spcPct val="100000"/>
              </a:lnSpc>
              <a:spcBef>
                <a:spcPts val="281"/>
              </a:spcBef>
              <a:buClr>
                <a:srgbClr val="000000"/>
              </a:buClr>
              <a:buFont typeface="Symbol" charset="2"/>
              <a:buChar char=""/>
              <a:defRPr lang="pl-PL" sz="1400" b="0" u="none" strike="noStrike">
                <a:solidFill>
                  <a:srgbClr val="000000"/>
                </a:solidFill>
                <a:uFillTx/>
                <a:latin typeface="Times New Roman"/>
              </a:defRPr>
            </a:lvl1pPr>
          </a:lstStyle>
          <a:p>
            <a:pPr marL="216000" indent="-216000" algn="r">
              <a:lnSpc>
                <a:spcPct val="100000"/>
              </a:lnSpc>
              <a:spcBef>
                <a:spcPts val="281"/>
              </a:spcBef>
              <a:buClr>
                <a:srgbClr val="000000"/>
              </a:buClr>
              <a:buFont typeface="Symbol" charset="2"/>
              <a:buChar char=""/>
            </a:pPr>
            <a:fld id="{64E0CC2F-7533-4B62-AD56-3F5961E53D6C}" type="slidenum">
              <a:rPr lang="pl-PL" sz="1400" b="0" u="none" strike="noStrike">
                <a:solidFill>
                  <a:srgbClr val="000000"/>
                </a:solidFill>
                <a:uFillTx/>
                <a:latin typeface="Times New Roman"/>
              </a:rPr>
              <a:t>‹#›</a:t>
            </a:fld>
            <a:endParaRPr lang="pl-PL" sz="1400" b="0" u="none" strike="noStrik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845" r:id="rId1"/>
  </p:sldLayoutIdLst>
  <p:txStyles>
    <p:titleStyle/>
    <p:bodyStyle/>
    <p:otherStyle/>
  </p:txStyles>
</p:sldMaster>
</file>

<file path=ppt/slideMasters/slideMaster95.xml><?xml version="1.0" encoding="utf-8"?>
<p:sldMaster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588" name="PlaceHolder 1"/>
          <p:cNvSpPr>
            <a:spLocks noGrp="1"/>
          </p:cNvSpPr>
          <p:nvPr>
            <p:ph type="title"/>
          </p:nvPr>
        </p:nvSpPr>
        <p:spPr>
          <a:xfrm>
            <a:off x="457200" y="272880"/>
            <a:ext cx="3007800" cy="1161720"/>
          </a:xfrm>
          <a:prstGeom prst="rect">
            <a:avLst/>
          </a:prstGeom>
          <a:noFill/>
          <a:ln w="0">
            <a:noFill/>
          </a:ln>
        </p:spPr>
        <p:txBody>
          <a:bodyPr lIns="91080" tIns="45720" rIns="91080" bIns="45720" numCol="1" spcCol="0" anchor="b">
            <a:noAutofit/>
          </a:bodyPr>
          <a:lstStyle/>
          <a:p>
            <a:pPr indent="0">
              <a:lnSpc>
                <a:spcPct val="100000"/>
              </a:lnSpc>
              <a:buNone/>
            </a:pPr>
            <a:r>
              <a:rPr lang="pl-PL" sz="2000" b="1" u="none" strike="noStrike">
                <a:solidFill>
                  <a:schemeClr val="dk2"/>
                </a:solidFill>
                <a:uFillTx/>
                <a:latin typeface="Times New Roman"/>
              </a:rPr>
              <a:t>Kliknij, aby edytować styl</a:t>
            </a:r>
            <a:endParaRPr lang="pl-PL" sz="2000" b="0" u="none" strike="noStrike">
              <a:solidFill>
                <a:schemeClr val="dk1"/>
              </a:solidFill>
              <a:uFillTx/>
              <a:latin typeface="Times New Roman"/>
            </a:endParaRPr>
          </a:p>
        </p:txBody>
      </p:sp>
      <p:sp>
        <p:nvSpPr>
          <p:cNvPr id="589" name="PlaceHolder 2"/>
          <p:cNvSpPr>
            <a:spLocks noGrp="1"/>
          </p:cNvSpPr>
          <p:nvPr>
            <p:ph type="body"/>
          </p:nvPr>
        </p:nvSpPr>
        <p:spPr>
          <a:xfrm>
            <a:off x="3575160" y="272880"/>
            <a:ext cx="5111280" cy="5852880"/>
          </a:xfrm>
          <a:prstGeom prst="rect">
            <a:avLst/>
          </a:prstGeom>
          <a:noFill/>
          <a:ln w="0">
            <a:noFill/>
          </a:ln>
        </p:spPr>
        <p:txBody>
          <a:bodyPr lIns="91080" tIns="45720" rIns="91080" bIns="45720" numCol="1" spcCol="0" anchor="t">
            <a:noAutofit/>
          </a:bodyPr>
          <a:lstStyle/>
          <a:p>
            <a:pPr marL="341640" indent="-341640">
              <a:lnSpc>
                <a:spcPct val="100000"/>
              </a:lnSpc>
              <a:spcBef>
                <a:spcPts val="641"/>
              </a:spcBef>
              <a:buClr>
                <a:srgbClr val="000000"/>
              </a:buClr>
              <a:buFont typeface="Symbol" charset="2"/>
              <a:buChar char=""/>
            </a:pPr>
            <a:r>
              <a:rPr lang="pl-PL" sz="3200" b="0" u="none" strike="noStrike">
                <a:solidFill>
                  <a:schemeClr val="dk1"/>
                </a:solidFill>
                <a:uFillTx/>
                <a:latin typeface="Times New Roman"/>
              </a:rPr>
              <a:t>Kliknij, aby edytować style wzorca tekstu</a:t>
            </a:r>
          </a:p>
          <a:p>
            <a:pPr marL="740520" lvl="1" indent="-284760">
              <a:lnSpc>
                <a:spcPct val="100000"/>
              </a:lnSpc>
              <a:spcBef>
                <a:spcPts val="561"/>
              </a:spcBef>
              <a:buClr>
                <a:srgbClr val="000000"/>
              </a:buClr>
              <a:buFont typeface="Symbol" charset="2"/>
              <a:buChar char=""/>
            </a:pPr>
            <a:r>
              <a:rPr lang="pl-PL" sz="2800" b="0" u="none" strike="noStrike">
                <a:solidFill>
                  <a:schemeClr val="dk1"/>
                </a:solidFill>
                <a:uFillTx/>
                <a:latin typeface="Times New Roman"/>
              </a:rPr>
              <a:t>Drugi poziom</a:t>
            </a:r>
          </a:p>
          <a:p>
            <a:pPr marL="1139040" lvl="2" indent="-227880">
              <a:lnSpc>
                <a:spcPct val="100000"/>
              </a:lnSpc>
              <a:spcBef>
                <a:spcPts val="479"/>
              </a:spcBef>
              <a:buClr>
                <a:srgbClr val="000000"/>
              </a:buClr>
              <a:buFont typeface="Symbol" charset="2"/>
              <a:buChar char=""/>
            </a:pPr>
            <a:r>
              <a:rPr lang="pl-PL" sz="2400" b="0" u="none" strike="noStrike">
                <a:solidFill>
                  <a:schemeClr val="dk1"/>
                </a:solidFill>
                <a:uFillTx/>
                <a:latin typeface="Times New Roman"/>
              </a:rPr>
              <a:t>Trzeci poziom</a:t>
            </a:r>
          </a:p>
          <a:p>
            <a:pPr marL="1594800" lvl="3" indent="-227880">
              <a:lnSpc>
                <a:spcPct val="100000"/>
              </a:lnSpc>
              <a:spcBef>
                <a:spcPts val="400"/>
              </a:spcBef>
              <a:buClr>
                <a:srgbClr val="000000"/>
              </a:buClr>
              <a:buFont typeface="Symbol" charset="2"/>
              <a:buChar char=""/>
            </a:pPr>
            <a:r>
              <a:rPr lang="pl-PL" sz="2000" b="0" u="none" strike="noStrike">
                <a:solidFill>
                  <a:schemeClr val="dk1"/>
                </a:solidFill>
                <a:uFillTx/>
                <a:latin typeface="Times New Roman"/>
              </a:rPr>
              <a:t>Czwarty poziom</a:t>
            </a:r>
          </a:p>
          <a:p>
            <a:pPr marL="2050560" lvl="4" indent="-227880">
              <a:lnSpc>
                <a:spcPct val="100000"/>
              </a:lnSpc>
              <a:spcBef>
                <a:spcPts val="400"/>
              </a:spcBef>
              <a:buClr>
                <a:srgbClr val="000000"/>
              </a:buClr>
              <a:buFont typeface="OpenSymbol"/>
              <a:buChar char="»"/>
            </a:pPr>
            <a:r>
              <a:rPr lang="pl-PL" sz="2000" b="0" u="none" strike="noStrike">
                <a:solidFill>
                  <a:schemeClr val="dk1"/>
                </a:solidFill>
                <a:uFillTx/>
                <a:latin typeface="Times New Roman"/>
              </a:rPr>
              <a:t>Piąty poziom</a:t>
            </a:r>
          </a:p>
        </p:txBody>
      </p:sp>
      <p:sp>
        <p:nvSpPr>
          <p:cNvPr id="590" name="PlaceHolder 3"/>
          <p:cNvSpPr>
            <a:spLocks noGrp="1"/>
          </p:cNvSpPr>
          <p:nvPr>
            <p:ph type="body"/>
          </p:nvPr>
        </p:nvSpPr>
        <p:spPr>
          <a:xfrm>
            <a:off x="457200" y="1434960"/>
            <a:ext cx="3007800" cy="4690800"/>
          </a:xfrm>
          <a:prstGeom prst="rect">
            <a:avLst/>
          </a:prstGeom>
          <a:noFill/>
          <a:ln w="0">
            <a:noFill/>
          </a:ln>
        </p:spPr>
        <p:txBody>
          <a:bodyPr lIns="91080" tIns="45720" rIns="91080" bIns="45720" numCol="1" spcCol="0" anchor="t">
            <a:noAutofit/>
          </a:bodyPr>
          <a:lstStyle/>
          <a:p>
            <a:pPr indent="0">
              <a:lnSpc>
                <a:spcPct val="100000"/>
              </a:lnSpc>
              <a:spcBef>
                <a:spcPts val="281"/>
              </a:spcBef>
              <a:buNone/>
              <a:tabLst>
                <a:tab pos="0" algn="l"/>
              </a:tabLst>
            </a:pPr>
            <a:r>
              <a:rPr lang="pl-PL" sz="1400" b="0" u="none" strike="noStrike">
                <a:solidFill>
                  <a:schemeClr val="dk1"/>
                </a:solidFill>
                <a:uFillTx/>
                <a:latin typeface="Times New Roman"/>
              </a:rPr>
              <a:t>Kliknij, aby edytować style wzorca tekstu</a:t>
            </a:r>
          </a:p>
        </p:txBody>
      </p:sp>
      <p:sp>
        <p:nvSpPr>
          <p:cNvPr id="591" name="PlaceHolder 4"/>
          <p:cNvSpPr>
            <a:spLocks noGrp="1"/>
          </p:cNvSpPr>
          <p:nvPr>
            <p:ph type="dt" idx="298"/>
          </p:nvPr>
        </p:nvSpPr>
        <p:spPr>
          <a:xfrm>
            <a:off x="685800" y="6248520"/>
            <a:ext cx="1904760" cy="456840"/>
          </a:xfrm>
          <a:prstGeom prst="rect">
            <a:avLst/>
          </a:prstGeom>
          <a:noFill/>
          <a:ln w="9360">
            <a:noFill/>
          </a:ln>
        </p:spPr>
        <p:txBody>
          <a:bodyPr lIns="91080" tIns="45720" rIns="91080" bIns="45720" numCol="1" spcCol="0" anchor="t">
            <a:noAutofit/>
          </a:bodyPr>
          <a:lstStyle>
            <a:lvl1pPr indent="0">
              <a:buNone/>
              <a:defRPr lang="pl-PL" sz="1400" b="0" u="none" strike="noStrike">
                <a:solidFill>
                  <a:srgbClr val="000000"/>
                </a:solidFill>
                <a:uFillTx/>
                <a:latin typeface="Times New Roman"/>
              </a:defRPr>
            </a:lvl1pPr>
          </a:lstStyle>
          <a:p>
            <a:pPr indent="0">
              <a:buNone/>
            </a:pPr>
            <a:r>
              <a:rPr lang="pl-PL" sz="1400" b="0" u="none" strike="noStrike">
                <a:solidFill>
                  <a:srgbClr val="000000"/>
                </a:solidFill>
                <a:uFillTx/>
                <a:latin typeface="Times New Roman"/>
              </a:rPr>
              <a:t>&lt;data/godzina&gt;</a:t>
            </a:r>
          </a:p>
        </p:txBody>
      </p:sp>
      <p:sp>
        <p:nvSpPr>
          <p:cNvPr id="592" name="PlaceHolder 5"/>
          <p:cNvSpPr>
            <a:spLocks noGrp="1"/>
          </p:cNvSpPr>
          <p:nvPr>
            <p:ph type="ftr" idx="299"/>
          </p:nvPr>
        </p:nvSpPr>
        <p:spPr>
          <a:xfrm>
            <a:off x="3124080" y="6248520"/>
            <a:ext cx="2895120" cy="456840"/>
          </a:xfrm>
          <a:prstGeom prst="rect">
            <a:avLst/>
          </a:prstGeom>
          <a:noFill/>
          <a:ln w="9360">
            <a:noFill/>
          </a:ln>
        </p:spPr>
        <p:txBody>
          <a:bodyPr lIns="91080" tIns="45720" rIns="91080" bIns="45720" numCol="1" spcCol="0" anchor="t">
            <a:noAutofit/>
          </a:bodyPr>
          <a:lstStyle>
            <a:lvl1pPr indent="0" algn="ctr">
              <a:buNone/>
              <a:defRPr lang="pl-PL" sz="1400" b="0" u="none" strike="noStrike">
                <a:solidFill>
                  <a:srgbClr val="000000"/>
                </a:solidFill>
                <a:uFillTx/>
                <a:latin typeface="Times New Roman"/>
              </a:defRPr>
            </a:lvl1pPr>
          </a:lstStyle>
          <a:p>
            <a:pPr indent="0" algn="ctr">
              <a:buNone/>
            </a:pPr>
            <a:r>
              <a:rPr lang="pl-PL" sz="1400" b="0" u="none" strike="noStrike">
                <a:solidFill>
                  <a:srgbClr val="000000"/>
                </a:solidFill>
                <a:uFillTx/>
                <a:latin typeface="Times New Roman"/>
              </a:rPr>
              <a:t>&lt;stopka&gt;</a:t>
            </a:r>
          </a:p>
        </p:txBody>
      </p:sp>
      <p:sp>
        <p:nvSpPr>
          <p:cNvPr id="593" name="PlaceHolder 6"/>
          <p:cNvSpPr>
            <a:spLocks noGrp="1"/>
          </p:cNvSpPr>
          <p:nvPr>
            <p:ph type="sldNum" idx="300"/>
          </p:nvPr>
        </p:nvSpPr>
        <p:spPr>
          <a:xfrm>
            <a:off x="6553080" y="6248520"/>
            <a:ext cx="1904760" cy="456840"/>
          </a:xfrm>
          <a:prstGeom prst="rect">
            <a:avLst/>
          </a:prstGeom>
          <a:noFill/>
          <a:ln w="9360">
            <a:noFill/>
          </a:ln>
        </p:spPr>
        <p:txBody>
          <a:bodyPr lIns="91080" tIns="45720" rIns="91080" bIns="45720" numCol="1" spcCol="0" anchor="t">
            <a:noAutofit/>
          </a:bodyPr>
          <a:lstStyle>
            <a:lvl1pPr marL="216000" indent="-216000" algn="r">
              <a:lnSpc>
                <a:spcPct val="100000"/>
              </a:lnSpc>
              <a:spcBef>
                <a:spcPts val="281"/>
              </a:spcBef>
              <a:buClr>
                <a:srgbClr val="000000"/>
              </a:buClr>
              <a:buFont typeface="Symbol" charset="2"/>
              <a:buChar char=""/>
              <a:defRPr lang="pl-PL" sz="1400" b="0" u="none" strike="noStrike">
                <a:solidFill>
                  <a:srgbClr val="000000"/>
                </a:solidFill>
                <a:uFillTx/>
                <a:latin typeface="Times New Roman"/>
              </a:defRPr>
            </a:lvl1pPr>
          </a:lstStyle>
          <a:p>
            <a:pPr marL="216000" indent="-216000" algn="r">
              <a:lnSpc>
                <a:spcPct val="100000"/>
              </a:lnSpc>
              <a:spcBef>
                <a:spcPts val="281"/>
              </a:spcBef>
              <a:buClr>
                <a:srgbClr val="000000"/>
              </a:buClr>
              <a:buFont typeface="Symbol" charset="2"/>
              <a:buChar char=""/>
            </a:pPr>
            <a:fld id="{0A3B198C-44B4-4C33-919E-2AC374AA5F76}" type="slidenum">
              <a:rPr lang="pl-PL" sz="1400" b="0" u="none" strike="noStrike">
                <a:solidFill>
                  <a:srgbClr val="000000"/>
                </a:solidFill>
                <a:uFillTx/>
                <a:latin typeface="Times New Roman"/>
              </a:rPr>
              <a:t>‹#›</a:t>
            </a:fld>
            <a:endParaRPr lang="pl-PL" sz="1400" b="0" u="none" strike="noStrik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847" r:id="rId1"/>
  </p:sldLayoutIdLst>
  <p:txStyles>
    <p:titleStyle/>
    <p:bodyStyle/>
    <p:otherStyle/>
  </p:txStyles>
</p:sldMaster>
</file>

<file path=ppt/slideMasters/slideMaster96.xml><?xml version="1.0" encoding="utf-8"?>
<p:sldMaster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594" name="PlaceHolder 1"/>
          <p:cNvSpPr>
            <a:spLocks noGrp="1"/>
          </p:cNvSpPr>
          <p:nvPr>
            <p:ph type="title"/>
          </p:nvPr>
        </p:nvSpPr>
        <p:spPr>
          <a:xfrm>
            <a:off x="1792440" y="4800600"/>
            <a:ext cx="5486040" cy="566280"/>
          </a:xfrm>
          <a:prstGeom prst="rect">
            <a:avLst/>
          </a:prstGeom>
          <a:noFill/>
          <a:ln w="0">
            <a:noFill/>
          </a:ln>
        </p:spPr>
        <p:txBody>
          <a:bodyPr lIns="91080" tIns="45720" rIns="91080" bIns="45720" numCol="1" spcCol="0" anchor="b">
            <a:noAutofit/>
          </a:bodyPr>
          <a:lstStyle/>
          <a:p>
            <a:pPr indent="0">
              <a:lnSpc>
                <a:spcPct val="100000"/>
              </a:lnSpc>
              <a:buNone/>
            </a:pPr>
            <a:r>
              <a:rPr lang="pl-PL" sz="2000" b="1" u="none" strike="noStrike">
                <a:solidFill>
                  <a:schemeClr val="dk2"/>
                </a:solidFill>
                <a:uFillTx/>
                <a:latin typeface="Times New Roman"/>
              </a:rPr>
              <a:t>Kliknij, aby edytować styl</a:t>
            </a:r>
            <a:endParaRPr lang="pl-PL" sz="2000" b="0" u="none" strike="noStrike">
              <a:solidFill>
                <a:schemeClr val="dk1"/>
              </a:solidFill>
              <a:uFillTx/>
              <a:latin typeface="Times New Roman"/>
            </a:endParaRPr>
          </a:p>
        </p:txBody>
      </p:sp>
      <p:sp>
        <p:nvSpPr>
          <p:cNvPr id="595" name="PlaceHolder 2"/>
          <p:cNvSpPr>
            <a:spLocks noGrp="1"/>
          </p:cNvSpPr>
          <p:nvPr>
            <p:ph type="body"/>
          </p:nvPr>
        </p:nvSpPr>
        <p:spPr>
          <a:xfrm>
            <a:off x="1792440" y="612720"/>
            <a:ext cx="5486040" cy="4114440"/>
          </a:xfrm>
          <a:prstGeom prst="rect">
            <a:avLst/>
          </a:prstGeom>
          <a:noFill/>
          <a:ln w="0">
            <a:noFill/>
          </a:ln>
        </p:spPr>
        <p:txBody>
          <a:bodyPr lIns="90000" tIns="45000" rIns="90000" bIns="45000" anchor="t">
            <a:noAutofit/>
          </a:bodyPr>
          <a:lstStyle/>
          <a:p>
            <a:pPr marL="432000" indent="-324000">
              <a:spcBef>
                <a:spcPts val="1417"/>
              </a:spcBef>
              <a:buClr>
                <a:srgbClr val="000000"/>
              </a:buClr>
              <a:buSzPct val="45000"/>
              <a:buFont typeface="Wingdings" charset="2"/>
              <a:buChar char=""/>
            </a:pPr>
            <a:r>
              <a:rPr lang="pl-PL" sz="3200" b="0" u="none" strike="noStrike">
                <a:solidFill>
                  <a:schemeClr val="dk1"/>
                </a:solidFill>
                <a:uFillTx/>
                <a:latin typeface="Times New Roman"/>
              </a:rPr>
              <a:t>Kliknij, aby edytować format tekstu konspektu</a:t>
            </a:r>
          </a:p>
          <a:p>
            <a:pPr marL="864000" lvl="1" indent="-324000">
              <a:spcBef>
                <a:spcPts val="1134"/>
              </a:spcBef>
              <a:buClr>
                <a:srgbClr val="000000"/>
              </a:buClr>
              <a:buSzPct val="75000"/>
              <a:buFont typeface="Symbol" charset="2"/>
              <a:buChar char=""/>
            </a:pPr>
            <a:r>
              <a:rPr lang="pl-PL" sz="3200" b="0" u="none" strike="noStrike">
                <a:solidFill>
                  <a:schemeClr val="dk1"/>
                </a:solidFill>
                <a:uFillTx/>
                <a:latin typeface="Times New Roman"/>
              </a:rPr>
              <a:t>Drugi poziom konspektu</a:t>
            </a:r>
          </a:p>
          <a:p>
            <a:pPr marL="1296000" lvl="2" indent="-288000">
              <a:spcBef>
                <a:spcPts val="850"/>
              </a:spcBef>
              <a:buClr>
                <a:srgbClr val="000000"/>
              </a:buClr>
              <a:buSzPct val="45000"/>
              <a:buFont typeface="Wingdings" charset="2"/>
              <a:buChar char=""/>
            </a:pPr>
            <a:r>
              <a:rPr lang="pl-PL" sz="3200" b="0" u="none" strike="noStrike">
                <a:solidFill>
                  <a:schemeClr val="dk1"/>
                </a:solidFill>
                <a:uFillTx/>
                <a:latin typeface="Times New Roman"/>
              </a:rPr>
              <a:t>Trzeci poziom konspektu</a:t>
            </a:r>
          </a:p>
          <a:p>
            <a:pPr marL="1728000" lvl="3" indent="-216000">
              <a:spcBef>
                <a:spcPts val="567"/>
              </a:spcBef>
              <a:buClr>
                <a:srgbClr val="000000"/>
              </a:buClr>
              <a:buSzPct val="75000"/>
              <a:buFont typeface="Symbol" charset="2"/>
              <a:buChar char=""/>
            </a:pPr>
            <a:r>
              <a:rPr lang="pl-PL" sz="3200" b="0" u="none" strike="noStrike">
                <a:solidFill>
                  <a:schemeClr val="dk1"/>
                </a:solidFill>
                <a:uFillTx/>
                <a:latin typeface="Times New Roman"/>
              </a:rPr>
              <a:t>Czwarty poziom konspektu</a:t>
            </a:r>
          </a:p>
          <a:p>
            <a:pPr marL="2160000" lvl="4" indent="-216000">
              <a:spcBef>
                <a:spcPts val="283"/>
              </a:spcBef>
              <a:buClr>
                <a:srgbClr val="000000"/>
              </a:buClr>
              <a:buSzPct val="45000"/>
              <a:buFont typeface="Wingdings" charset="2"/>
              <a:buChar char=""/>
            </a:pPr>
            <a:r>
              <a:rPr lang="pl-PL" sz="3200" b="0" u="none" strike="noStrike">
                <a:solidFill>
                  <a:schemeClr val="dk1"/>
                </a:solidFill>
                <a:uFillTx/>
                <a:latin typeface="Times New Roman"/>
              </a:rPr>
              <a:t>Piąty poziom konspektu</a:t>
            </a:r>
          </a:p>
          <a:p>
            <a:pPr marL="2592000" lvl="5" indent="-216000">
              <a:spcBef>
                <a:spcPts val="283"/>
              </a:spcBef>
              <a:buClr>
                <a:srgbClr val="000000"/>
              </a:buClr>
              <a:buSzPct val="45000"/>
              <a:buFont typeface="Wingdings" charset="2"/>
              <a:buChar char=""/>
            </a:pPr>
            <a:r>
              <a:rPr lang="pl-PL" sz="3200" b="0" u="none" strike="noStrike">
                <a:solidFill>
                  <a:schemeClr val="dk1"/>
                </a:solidFill>
                <a:uFillTx/>
                <a:latin typeface="Times New Roman"/>
              </a:rPr>
              <a:t>Szósty poziom konspektu</a:t>
            </a:r>
          </a:p>
          <a:p>
            <a:pPr marL="3024000" lvl="6" indent="-216000">
              <a:spcBef>
                <a:spcPts val="283"/>
              </a:spcBef>
              <a:buClr>
                <a:srgbClr val="000000"/>
              </a:buClr>
              <a:buSzPct val="45000"/>
              <a:buFont typeface="Wingdings" charset="2"/>
              <a:buChar char=""/>
            </a:pPr>
            <a:r>
              <a:rPr lang="pl-PL" sz="3200" b="0" u="none" strike="noStrike">
                <a:solidFill>
                  <a:schemeClr val="dk1"/>
                </a:solidFill>
                <a:uFillTx/>
                <a:latin typeface="Times New Roman"/>
              </a:rPr>
              <a:t>Siódmy poziom konspektu</a:t>
            </a:r>
          </a:p>
        </p:txBody>
      </p:sp>
      <p:sp>
        <p:nvSpPr>
          <p:cNvPr id="596" name="PlaceHolder 3"/>
          <p:cNvSpPr>
            <a:spLocks noGrp="1"/>
          </p:cNvSpPr>
          <p:nvPr>
            <p:ph type="body"/>
          </p:nvPr>
        </p:nvSpPr>
        <p:spPr>
          <a:xfrm>
            <a:off x="1792440" y="5367240"/>
            <a:ext cx="5486040" cy="804600"/>
          </a:xfrm>
          <a:prstGeom prst="rect">
            <a:avLst/>
          </a:prstGeom>
          <a:noFill/>
          <a:ln w="0">
            <a:noFill/>
          </a:ln>
        </p:spPr>
        <p:txBody>
          <a:bodyPr lIns="91080" tIns="45720" rIns="91080" bIns="45720" numCol="1" spcCol="0" anchor="t">
            <a:noAutofit/>
          </a:bodyPr>
          <a:lstStyle/>
          <a:p>
            <a:pPr indent="0">
              <a:lnSpc>
                <a:spcPct val="100000"/>
              </a:lnSpc>
              <a:spcBef>
                <a:spcPts val="281"/>
              </a:spcBef>
              <a:buNone/>
              <a:tabLst>
                <a:tab pos="0" algn="l"/>
              </a:tabLst>
            </a:pPr>
            <a:r>
              <a:rPr lang="pl-PL" sz="1400" b="0" u="none" strike="noStrike">
                <a:solidFill>
                  <a:schemeClr val="dk1"/>
                </a:solidFill>
                <a:uFillTx/>
                <a:latin typeface="Times New Roman"/>
              </a:rPr>
              <a:t>Kliknij, aby edytować style wzorca tekstu</a:t>
            </a:r>
          </a:p>
        </p:txBody>
      </p:sp>
      <p:sp>
        <p:nvSpPr>
          <p:cNvPr id="597" name="PlaceHolder 4"/>
          <p:cNvSpPr>
            <a:spLocks noGrp="1"/>
          </p:cNvSpPr>
          <p:nvPr>
            <p:ph type="dt" idx="301"/>
          </p:nvPr>
        </p:nvSpPr>
        <p:spPr>
          <a:xfrm>
            <a:off x="685800" y="6248520"/>
            <a:ext cx="1904760" cy="456840"/>
          </a:xfrm>
          <a:prstGeom prst="rect">
            <a:avLst/>
          </a:prstGeom>
          <a:noFill/>
          <a:ln w="9360">
            <a:noFill/>
          </a:ln>
        </p:spPr>
        <p:txBody>
          <a:bodyPr lIns="91080" tIns="45720" rIns="91080" bIns="45720" numCol="1" spcCol="0" anchor="t">
            <a:noAutofit/>
          </a:bodyPr>
          <a:lstStyle>
            <a:lvl1pPr indent="0">
              <a:buNone/>
              <a:defRPr lang="pl-PL" sz="1400" b="0" u="none" strike="noStrike">
                <a:solidFill>
                  <a:srgbClr val="000000"/>
                </a:solidFill>
                <a:uFillTx/>
                <a:latin typeface="Times New Roman"/>
              </a:defRPr>
            </a:lvl1pPr>
          </a:lstStyle>
          <a:p>
            <a:pPr indent="0">
              <a:buNone/>
            </a:pPr>
            <a:r>
              <a:rPr lang="pl-PL" sz="1400" b="0" u="none" strike="noStrike">
                <a:solidFill>
                  <a:srgbClr val="000000"/>
                </a:solidFill>
                <a:uFillTx/>
                <a:latin typeface="Times New Roman"/>
              </a:rPr>
              <a:t>&lt;data/godzina&gt;</a:t>
            </a:r>
          </a:p>
        </p:txBody>
      </p:sp>
      <p:sp>
        <p:nvSpPr>
          <p:cNvPr id="598" name="PlaceHolder 5"/>
          <p:cNvSpPr>
            <a:spLocks noGrp="1"/>
          </p:cNvSpPr>
          <p:nvPr>
            <p:ph type="ftr" idx="302"/>
          </p:nvPr>
        </p:nvSpPr>
        <p:spPr>
          <a:xfrm>
            <a:off x="3124080" y="6248520"/>
            <a:ext cx="2895120" cy="456840"/>
          </a:xfrm>
          <a:prstGeom prst="rect">
            <a:avLst/>
          </a:prstGeom>
          <a:noFill/>
          <a:ln w="9360">
            <a:noFill/>
          </a:ln>
        </p:spPr>
        <p:txBody>
          <a:bodyPr lIns="91080" tIns="45720" rIns="91080" bIns="45720" numCol="1" spcCol="0" anchor="t">
            <a:noAutofit/>
          </a:bodyPr>
          <a:lstStyle>
            <a:lvl1pPr indent="0" algn="ctr">
              <a:buNone/>
              <a:defRPr lang="pl-PL" sz="1400" b="0" u="none" strike="noStrike">
                <a:solidFill>
                  <a:srgbClr val="000000"/>
                </a:solidFill>
                <a:uFillTx/>
                <a:latin typeface="Times New Roman"/>
              </a:defRPr>
            </a:lvl1pPr>
          </a:lstStyle>
          <a:p>
            <a:pPr indent="0" algn="ctr">
              <a:buNone/>
            </a:pPr>
            <a:r>
              <a:rPr lang="pl-PL" sz="1400" b="0" u="none" strike="noStrike">
                <a:solidFill>
                  <a:srgbClr val="000000"/>
                </a:solidFill>
                <a:uFillTx/>
                <a:latin typeface="Times New Roman"/>
              </a:rPr>
              <a:t>&lt;stopka&gt;</a:t>
            </a:r>
          </a:p>
        </p:txBody>
      </p:sp>
      <p:sp>
        <p:nvSpPr>
          <p:cNvPr id="599" name="PlaceHolder 6"/>
          <p:cNvSpPr>
            <a:spLocks noGrp="1"/>
          </p:cNvSpPr>
          <p:nvPr>
            <p:ph type="sldNum" idx="303"/>
          </p:nvPr>
        </p:nvSpPr>
        <p:spPr>
          <a:xfrm>
            <a:off x="6553080" y="6248520"/>
            <a:ext cx="1904760" cy="456840"/>
          </a:xfrm>
          <a:prstGeom prst="rect">
            <a:avLst/>
          </a:prstGeom>
          <a:noFill/>
          <a:ln w="9360">
            <a:noFill/>
          </a:ln>
        </p:spPr>
        <p:txBody>
          <a:bodyPr lIns="91080" tIns="45720" rIns="91080" bIns="45720" numCol="1" spcCol="0" anchor="t">
            <a:noAutofit/>
          </a:bodyPr>
          <a:lstStyle>
            <a:lvl1pPr marL="216000" indent="-216000" algn="r">
              <a:lnSpc>
                <a:spcPct val="100000"/>
              </a:lnSpc>
              <a:spcBef>
                <a:spcPts val="281"/>
              </a:spcBef>
              <a:buClr>
                <a:srgbClr val="000000"/>
              </a:buClr>
              <a:buFont typeface="Symbol" charset="2"/>
              <a:buChar char=""/>
              <a:defRPr lang="pl-PL" sz="1400" b="0" u="none" strike="noStrike">
                <a:solidFill>
                  <a:srgbClr val="000000"/>
                </a:solidFill>
                <a:uFillTx/>
                <a:latin typeface="Times New Roman"/>
              </a:defRPr>
            </a:lvl1pPr>
          </a:lstStyle>
          <a:p>
            <a:pPr marL="216000" indent="-216000" algn="r">
              <a:lnSpc>
                <a:spcPct val="100000"/>
              </a:lnSpc>
              <a:spcBef>
                <a:spcPts val="281"/>
              </a:spcBef>
              <a:buClr>
                <a:srgbClr val="000000"/>
              </a:buClr>
              <a:buFont typeface="Symbol" charset="2"/>
              <a:buChar char=""/>
            </a:pPr>
            <a:fld id="{ADD2CAE0-3C07-42AD-8ADA-1D3F58B79100}" type="slidenum">
              <a:rPr lang="pl-PL" sz="1400" b="0" u="none" strike="noStrike">
                <a:solidFill>
                  <a:srgbClr val="000000"/>
                </a:solidFill>
                <a:uFillTx/>
                <a:latin typeface="Times New Roman"/>
              </a:rPr>
              <a:t>‹#›</a:t>
            </a:fld>
            <a:endParaRPr lang="pl-PL" sz="1400" b="0" u="none" strike="noStrik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849" r:id="rId1"/>
  </p:sldLayoutIdLst>
  <p:txStyles>
    <p:titleStyle/>
    <p:bodyStyle/>
    <p:otherStyle/>
  </p:txStyles>
</p:sldMaster>
</file>

<file path=ppt/slideMasters/slideMaster97.xml><?xml version="1.0" encoding="utf-8"?>
<p:sldMaster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600" name="PlaceHolder 1"/>
          <p:cNvSpPr>
            <a:spLocks noGrp="1"/>
          </p:cNvSpPr>
          <p:nvPr>
            <p:ph type="title"/>
          </p:nvPr>
        </p:nvSpPr>
        <p:spPr>
          <a:xfrm>
            <a:off x="685800" y="2130480"/>
            <a:ext cx="7772040" cy="1469520"/>
          </a:xfrm>
          <a:prstGeom prst="rect">
            <a:avLst/>
          </a:prstGeom>
          <a:noFill/>
          <a:ln w="0">
            <a:noFill/>
          </a:ln>
        </p:spPr>
        <p:txBody>
          <a:bodyPr lIns="91080" tIns="45720" rIns="91080" bIns="45720" numCol="1" spcCol="0" anchor="ctr">
            <a:noAutofit/>
          </a:bodyPr>
          <a:lstStyle/>
          <a:p>
            <a:pPr indent="0" algn="ctr">
              <a:lnSpc>
                <a:spcPct val="100000"/>
              </a:lnSpc>
              <a:buNone/>
            </a:pPr>
            <a:r>
              <a:rPr lang="pl-PL" sz="4400" b="0" u="none" strike="noStrike">
                <a:solidFill>
                  <a:schemeClr val="dk2"/>
                </a:solidFill>
                <a:uFillTx/>
                <a:latin typeface="Times New Roman"/>
              </a:rPr>
              <a:t>Kliknij, aby edytować styl</a:t>
            </a:r>
            <a:endParaRPr lang="pl-PL" sz="4400" b="0" u="none" strike="noStrike">
              <a:solidFill>
                <a:schemeClr val="dk1"/>
              </a:solidFill>
              <a:uFillTx/>
              <a:latin typeface="Times New Roman"/>
            </a:endParaRPr>
          </a:p>
        </p:txBody>
      </p:sp>
      <p:sp>
        <p:nvSpPr>
          <p:cNvPr id="601" name="PlaceHolder 2"/>
          <p:cNvSpPr>
            <a:spLocks noGrp="1"/>
          </p:cNvSpPr>
          <p:nvPr>
            <p:ph type="dt" idx="304"/>
          </p:nvPr>
        </p:nvSpPr>
        <p:spPr>
          <a:xfrm>
            <a:off x="685800" y="6248520"/>
            <a:ext cx="1904760" cy="456840"/>
          </a:xfrm>
          <a:prstGeom prst="rect">
            <a:avLst/>
          </a:prstGeom>
          <a:noFill/>
          <a:ln w="9360">
            <a:noFill/>
          </a:ln>
        </p:spPr>
        <p:txBody>
          <a:bodyPr lIns="91080" tIns="45720" rIns="91080" bIns="45720" numCol="1" spcCol="0" anchor="t">
            <a:noAutofit/>
          </a:bodyPr>
          <a:lstStyle>
            <a:lvl1pPr indent="0">
              <a:buNone/>
              <a:defRPr lang="pl-PL" sz="1400" b="0" u="none" strike="noStrike">
                <a:solidFill>
                  <a:srgbClr val="000000"/>
                </a:solidFill>
                <a:uFillTx/>
                <a:latin typeface="Times New Roman"/>
              </a:defRPr>
            </a:lvl1pPr>
          </a:lstStyle>
          <a:p>
            <a:pPr indent="0">
              <a:buNone/>
            </a:pPr>
            <a:r>
              <a:rPr lang="pl-PL" sz="1400" b="0" u="none" strike="noStrike">
                <a:solidFill>
                  <a:srgbClr val="000000"/>
                </a:solidFill>
                <a:uFillTx/>
                <a:latin typeface="Times New Roman"/>
              </a:rPr>
              <a:t>&lt;data/godzina&gt;</a:t>
            </a:r>
          </a:p>
        </p:txBody>
      </p:sp>
      <p:sp>
        <p:nvSpPr>
          <p:cNvPr id="602" name="PlaceHolder 3"/>
          <p:cNvSpPr>
            <a:spLocks noGrp="1"/>
          </p:cNvSpPr>
          <p:nvPr>
            <p:ph type="ftr" idx="305"/>
          </p:nvPr>
        </p:nvSpPr>
        <p:spPr>
          <a:xfrm>
            <a:off x="3124080" y="6248520"/>
            <a:ext cx="2895120" cy="456840"/>
          </a:xfrm>
          <a:prstGeom prst="rect">
            <a:avLst/>
          </a:prstGeom>
          <a:noFill/>
          <a:ln w="9360">
            <a:noFill/>
          </a:ln>
        </p:spPr>
        <p:txBody>
          <a:bodyPr lIns="91080" tIns="45720" rIns="91080" bIns="45720" numCol="1" spcCol="0" anchor="t">
            <a:noAutofit/>
          </a:bodyPr>
          <a:lstStyle>
            <a:lvl1pPr indent="0" algn="ctr">
              <a:buNone/>
              <a:defRPr lang="pl-PL" sz="1400" b="0" u="none" strike="noStrike">
                <a:solidFill>
                  <a:srgbClr val="000000"/>
                </a:solidFill>
                <a:uFillTx/>
                <a:latin typeface="Times New Roman"/>
              </a:defRPr>
            </a:lvl1pPr>
          </a:lstStyle>
          <a:p>
            <a:pPr indent="0" algn="ctr">
              <a:buNone/>
            </a:pPr>
            <a:r>
              <a:rPr lang="pl-PL" sz="1400" b="0" u="none" strike="noStrike">
                <a:solidFill>
                  <a:srgbClr val="000000"/>
                </a:solidFill>
                <a:uFillTx/>
                <a:latin typeface="Times New Roman"/>
              </a:rPr>
              <a:t>&lt;stopka&gt;</a:t>
            </a:r>
          </a:p>
        </p:txBody>
      </p:sp>
      <p:sp>
        <p:nvSpPr>
          <p:cNvPr id="603" name="PlaceHolder 4"/>
          <p:cNvSpPr>
            <a:spLocks noGrp="1"/>
          </p:cNvSpPr>
          <p:nvPr>
            <p:ph type="sldNum" idx="306"/>
          </p:nvPr>
        </p:nvSpPr>
        <p:spPr>
          <a:xfrm>
            <a:off x="6553080" y="6248520"/>
            <a:ext cx="1904760" cy="456840"/>
          </a:xfrm>
          <a:prstGeom prst="rect">
            <a:avLst/>
          </a:prstGeom>
          <a:noFill/>
          <a:ln w="9360">
            <a:noFill/>
          </a:ln>
        </p:spPr>
        <p:txBody>
          <a:bodyPr lIns="91080" tIns="45720" rIns="91080" bIns="45720" numCol="1" spcCol="0" anchor="t">
            <a:noAutofit/>
          </a:bodyPr>
          <a:lstStyle>
            <a:lvl1pPr marL="216000" indent="-216000" algn="r">
              <a:lnSpc>
                <a:spcPct val="100000"/>
              </a:lnSpc>
              <a:spcBef>
                <a:spcPts val="281"/>
              </a:spcBef>
              <a:buClr>
                <a:srgbClr val="000000"/>
              </a:buClr>
              <a:buFont typeface="Symbol" charset="2"/>
              <a:buChar char=""/>
              <a:defRPr lang="pl-PL" sz="1400" b="1" u="none" strike="noStrike">
                <a:solidFill>
                  <a:srgbClr val="000000"/>
                </a:solidFill>
                <a:uFillTx/>
                <a:latin typeface="Times New Roman"/>
              </a:defRPr>
            </a:lvl1pPr>
          </a:lstStyle>
          <a:p>
            <a:pPr marL="216000" indent="-216000" algn="r">
              <a:lnSpc>
                <a:spcPct val="100000"/>
              </a:lnSpc>
              <a:spcBef>
                <a:spcPts val="281"/>
              </a:spcBef>
              <a:buClr>
                <a:srgbClr val="000000"/>
              </a:buClr>
              <a:buFont typeface="Symbol" charset="2"/>
              <a:buChar char=""/>
            </a:pPr>
            <a:fld id="{E95F9433-ADD6-422F-AC27-AB32B3B3A877}" type="slidenum">
              <a:rPr lang="pl-PL" sz="1400" b="1" u="none" strike="noStrike">
                <a:solidFill>
                  <a:srgbClr val="000000"/>
                </a:solidFill>
                <a:uFillTx/>
                <a:latin typeface="Times New Roman"/>
              </a:rPr>
              <a:t>‹#›</a:t>
            </a:fld>
            <a:endParaRPr lang="pl-PL" sz="1400" b="0" u="none" strike="noStrik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851" r:id="rId1"/>
  </p:sldLayoutIdLst>
  <p:txStyles>
    <p:titleStyle/>
    <p:bodyStyle/>
    <p:otherStyle/>
  </p:txStyles>
</p:sldMaster>
</file>

<file path=ppt/slideMasters/slideMaster98.xml><?xml version="1.0" encoding="utf-8"?>
<p:sldMaster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606" name="PlaceHolder 1"/>
          <p:cNvSpPr>
            <a:spLocks noGrp="1"/>
          </p:cNvSpPr>
          <p:nvPr>
            <p:ph type="title"/>
          </p:nvPr>
        </p:nvSpPr>
        <p:spPr>
          <a:xfrm>
            <a:off x="685800" y="609480"/>
            <a:ext cx="7772040" cy="1142640"/>
          </a:xfrm>
          <a:prstGeom prst="rect">
            <a:avLst/>
          </a:prstGeom>
          <a:noFill/>
          <a:ln w="0">
            <a:noFill/>
          </a:ln>
        </p:spPr>
        <p:txBody>
          <a:bodyPr lIns="91080" tIns="45720" rIns="91080" bIns="45720" numCol="1" spcCol="0" anchor="ctr">
            <a:noAutofit/>
          </a:bodyPr>
          <a:lstStyle/>
          <a:p>
            <a:pPr indent="0" algn="ctr">
              <a:lnSpc>
                <a:spcPct val="100000"/>
              </a:lnSpc>
              <a:buNone/>
            </a:pPr>
            <a:r>
              <a:rPr lang="pl-PL" sz="4400" b="0" u="none" strike="noStrike">
                <a:solidFill>
                  <a:schemeClr val="dk2"/>
                </a:solidFill>
                <a:uFillTx/>
                <a:latin typeface="Times New Roman"/>
              </a:rPr>
              <a:t>Kliknij, aby edytować styl</a:t>
            </a:r>
            <a:endParaRPr lang="pl-PL" sz="4400" b="0" u="none" strike="noStrike">
              <a:solidFill>
                <a:schemeClr val="dk1"/>
              </a:solidFill>
              <a:uFillTx/>
              <a:latin typeface="Times New Roman"/>
            </a:endParaRPr>
          </a:p>
        </p:txBody>
      </p:sp>
      <p:sp>
        <p:nvSpPr>
          <p:cNvPr id="607" name="PlaceHolder 2"/>
          <p:cNvSpPr>
            <a:spLocks noGrp="1"/>
          </p:cNvSpPr>
          <p:nvPr>
            <p:ph type="body"/>
          </p:nvPr>
        </p:nvSpPr>
        <p:spPr>
          <a:xfrm>
            <a:off x="685800" y="1981080"/>
            <a:ext cx="7772040" cy="4114440"/>
          </a:xfrm>
          <a:prstGeom prst="rect">
            <a:avLst/>
          </a:prstGeom>
          <a:noFill/>
          <a:ln w="0">
            <a:noFill/>
          </a:ln>
        </p:spPr>
        <p:txBody>
          <a:bodyPr vert="eaVert" lIns="91080" tIns="45720" rIns="91080" bIns="45720" numCol="1" spcCol="0" anchor="t">
            <a:noAutofit/>
          </a:bodyPr>
          <a:lstStyle/>
          <a:p>
            <a:pPr marL="341640" indent="-341640">
              <a:lnSpc>
                <a:spcPct val="100000"/>
              </a:lnSpc>
              <a:spcBef>
                <a:spcPts val="641"/>
              </a:spcBef>
              <a:buClr>
                <a:srgbClr val="000000"/>
              </a:buClr>
              <a:buFont typeface="Symbol" charset="2"/>
              <a:buChar char=""/>
            </a:pPr>
            <a:r>
              <a:rPr lang="pl-PL" sz="3200" b="0" u="none" strike="noStrike">
                <a:solidFill>
                  <a:schemeClr val="dk1"/>
                </a:solidFill>
                <a:uFillTx/>
                <a:latin typeface="Times New Roman"/>
              </a:rPr>
              <a:t>Kliknij, aby edytować style wzorca tekstu</a:t>
            </a:r>
          </a:p>
          <a:p>
            <a:pPr marL="740520" lvl="1" indent="-284760">
              <a:lnSpc>
                <a:spcPct val="100000"/>
              </a:lnSpc>
              <a:spcBef>
                <a:spcPts val="561"/>
              </a:spcBef>
              <a:buClr>
                <a:srgbClr val="000000"/>
              </a:buClr>
              <a:buFont typeface="Symbol" charset="2"/>
              <a:buChar char=""/>
            </a:pPr>
            <a:r>
              <a:rPr lang="pl-PL" sz="2800" b="0" u="none" strike="noStrike">
                <a:solidFill>
                  <a:schemeClr val="dk1"/>
                </a:solidFill>
                <a:uFillTx/>
                <a:latin typeface="Times New Roman"/>
              </a:rPr>
              <a:t>Drugi poziom</a:t>
            </a:r>
          </a:p>
          <a:p>
            <a:pPr marL="1139040" lvl="2" indent="-227880">
              <a:lnSpc>
                <a:spcPct val="100000"/>
              </a:lnSpc>
              <a:spcBef>
                <a:spcPts val="479"/>
              </a:spcBef>
              <a:buClr>
                <a:srgbClr val="000000"/>
              </a:buClr>
              <a:buFont typeface="Symbol" charset="2"/>
              <a:buChar char=""/>
            </a:pPr>
            <a:r>
              <a:rPr lang="pl-PL" sz="2400" b="0" u="none" strike="noStrike">
                <a:solidFill>
                  <a:schemeClr val="dk1"/>
                </a:solidFill>
                <a:uFillTx/>
                <a:latin typeface="Times New Roman"/>
              </a:rPr>
              <a:t>Trzeci poziom</a:t>
            </a:r>
          </a:p>
          <a:p>
            <a:pPr marL="1594800" lvl="3" indent="-227880">
              <a:lnSpc>
                <a:spcPct val="100000"/>
              </a:lnSpc>
              <a:spcBef>
                <a:spcPts val="400"/>
              </a:spcBef>
              <a:buClr>
                <a:srgbClr val="000000"/>
              </a:buClr>
              <a:buFont typeface="Symbol" charset="2"/>
              <a:buChar char=""/>
            </a:pPr>
            <a:r>
              <a:rPr lang="pl-PL" sz="2000" b="0" u="none" strike="noStrike">
                <a:solidFill>
                  <a:schemeClr val="dk1"/>
                </a:solidFill>
                <a:uFillTx/>
                <a:latin typeface="Times New Roman"/>
              </a:rPr>
              <a:t>Czwarty poziom</a:t>
            </a:r>
          </a:p>
          <a:p>
            <a:pPr marL="2050560" lvl="4" indent="-227880">
              <a:lnSpc>
                <a:spcPct val="100000"/>
              </a:lnSpc>
              <a:spcBef>
                <a:spcPts val="400"/>
              </a:spcBef>
              <a:buClr>
                <a:srgbClr val="000000"/>
              </a:buClr>
              <a:buFont typeface="OpenSymbol"/>
              <a:buChar char="»"/>
            </a:pPr>
            <a:r>
              <a:rPr lang="pl-PL" sz="2000" b="0" u="none" strike="noStrike">
                <a:solidFill>
                  <a:schemeClr val="dk1"/>
                </a:solidFill>
                <a:uFillTx/>
                <a:latin typeface="Times New Roman"/>
              </a:rPr>
              <a:t>Piąty poziom</a:t>
            </a:r>
          </a:p>
        </p:txBody>
      </p:sp>
      <p:sp>
        <p:nvSpPr>
          <p:cNvPr id="608" name="PlaceHolder 3"/>
          <p:cNvSpPr>
            <a:spLocks noGrp="1"/>
          </p:cNvSpPr>
          <p:nvPr>
            <p:ph type="dt" idx="307"/>
          </p:nvPr>
        </p:nvSpPr>
        <p:spPr>
          <a:xfrm>
            <a:off x="685800" y="6248520"/>
            <a:ext cx="1904760" cy="456840"/>
          </a:xfrm>
          <a:prstGeom prst="rect">
            <a:avLst/>
          </a:prstGeom>
          <a:noFill/>
          <a:ln w="9360">
            <a:noFill/>
          </a:ln>
        </p:spPr>
        <p:txBody>
          <a:bodyPr lIns="91080" tIns="45720" rIns="91080" bIns="45720" numCol="1" spcCol="0" anchor="t">
            <a:noAutofit/>
          </a:bodyPr>
          <a:lstStyle>
            <a:lvl1pPr indent="0">
              <a:buNone/>
              <a:defRPr lang="pl-PL" sz="1400" b="0" u="none" strike="noStrike">
                <a:solidFill>
                  <a:srgbClr val="000000"/>
                </a:solidFill>
                <a:uFillTx/>
                <a:latin typeface="Times New Roman"/>
              </a:defRPr>
            </a:lvl1pPr>
          </a:lstStyle>
          <a:p>
            <a:pPr indent="0">
              <a:buNone/>
            </a:pPr>
            <a:r>
              <a:rPr lang="pl-PL" sz="1400" b="0" u="none" strike="noStrike">
                <a:solidFill>
                  <a:srgbClr val="000000"/>
                </a:solidFill>
                <a:uFillTx/>
                <a:latin typeface="Times New Roman"/>
              </a:rPr>
              <a:t>&lt;data/godzina&gt;</a:t>
            </a:r>
          </a:p>
        </p:txBody>
      </p:sp>
      <p:sp>
        <p:nvSpPr>
          <p:cNvPr id="609" name="PlaceHolder 4"/>
          <p:cNvSpPr>
            <a:spLocks noGrp="1"/>
          </p:cNvSpPr>
          <p:nvPr>
            <p:ph type="ftr" idx="308"/>
          </p:nvPr>
        </p:nvSpPr>
        <p:spPr>
          <a:xfrm>
            <a:off x="3124080" y="6248520"/>
            <a:ext cx="2895120" cy="456840"/>
          </a:xfrm>
          <a:prstGeom prst="rect">
            <a:avLst/>
          </a:prstGeom>
          <a:noFill/>
          <a:ln w="9360">
            <a:noFill/>
          </a:ln>
        </p:spPr>
        <p:txBody>
          <a:bodyPr lIns="91080" tIns="45720" rIns="91080" bIns="45720" numCol="1" spcCol="0" anchor="t">
            <a:noAutofit/>
          </a:bodyPr>
          <a:lstStyle>
            <a:lvl1pPr indent="0" algn="ctr">
              <a:buNone/>
              <a:defRPr lang="pl-PL" sz="1400" b="0" u="none" strike="noStrike">
                <a:solidFill>
                  <a:srgbClr val="000000"/>
                </a:solidFill>
                <a:uFillTx/>
                <a:latin typeface="Times New Roman"/>
              </a:defRPr>
            </a:lvl1pPr>
          </a:lstStyle>
          <a:p>
            <a:pPr indent="0" algn="ctr">
              <a:buNone/>
            </a:pPr>
            <a:r>
              <a:rPr lang="pl-PL" sz="1400" b="0" u="none" strike="noStrike">
                <a:solidFill>
                  <a:srgbClr val="000000"/>
                </a:solidFill>
                <a:uFillTx/>
                <a:latin typeface="Times New Roman"/>
              </a:rPr>
              <a:t>&lt;stopka&gt;</a:t>
            </a:r>
          </a:p>
        </p:txBody>
      </p:sp>
      <p:sp>
        <p:nvSpPr>
          <p:cNvPr id="610" name="PlaceHolder 5"/>
          <p:cNvSpPr>
            <a:spLocks noGrp="1"/>
          </p:cNvSpPr>
          <p:nvPr>
            <p:ph type="sldNum" idx="309"/>
          </p:nvPr>
        </p:nvSpPr>
        <p:spPr>
          <a:xfrm>
            <a:off x="6553080" y="6248520"/>
            <a:ext cx="1904760" cy="456840"/>
          </a:xfrm>
          <a:prstGeom prst="rect">
            <a:avLst/>
          </a:prstGeom>
          <a:noFill/>
          <a:ln w="9360">
            <a:noFill/>
          </a:ln>
        </p:spPr>
        <p:txBody>
          <a:bodyPr lIns="91080" tIns="45720" rIns="91080" bIns="45720" numCol="1" spcCol="0" anchor="t">
            <a:noAutofit/>
          </a:bodyPr>
          <a:lstStyle>
            <a:lvl1pPr marL="216000" indent="-216000" algn="r">
              <a:lnSpc>
                <a:spcPct val="100000"/>
              </a:lnSpc>
              <a:spcBef>
                <a:spcPts val="281"/>
              </a:spcBef>
              <a:buClr>
                <a:srgbClr val="000000"/>
              </a:buClr>
              <a:buFont typeface="Symbol" charset="2"/>
              <a:buChar char=""/>
              <a:defRPr lang="pl-PL" sz="1400" b="1" u="none" strike="noStrike">
                <a:solidFill>
                  <a:srgbClr val="000000"/>
                </a:solidFill>
                <a:uFillTx/>
                <a:latin typeface="Times New Roman"/>
              </a:defRPr>
            </a:lvl1pPr>
          </a:lstStyle>
          <a:p>
            <a:pPr marL="216000" indent="-216000" algn="r">
              <a:lnSpc>
                <a:spcPct val="100000"/>
              </a:lnSpc>
              <a:spcBef>
                <a:spcPts val="281"/>
              </a:spcBef>
              <a:buClr>
                <a:srgbClr val="000000"/>
              </a:buClr>
              <a:buFont typeface="Symbol" charset="2"/>
              <a:buChar char=""/>
            </a:pPr>
            <a:fld id="{972EE85C-E874-410D-BD4D-2740F2609906}" type="slidenum">
              <a:rPr lang="pl-PL" sz="1400" b="1" u="none" strike="noStrike">
                <a:solidFill>
                  <a:srgbClr val="000000"/>
                </a:solidFill>
                <a:uFillTx/>
                <a:latin typeface="Times New Roman"/>
              </a:rPr>
              <a:t>‹#›</a:t>
            </a:fld>
            <a:endParaRPr lang="pl-PL" sz="1400" b="0" u="none" strike="noStrik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853" r:id="rId1"/>
  </p:sldLayoutIdLst>
  <p:txStyles>
    <p:titleStyle/>
    <p:bodyStyle/>
    <p:otherStyle/>
  </p:txStyles>
</p:sldMaster>
</file>

<file path=ppt/slideMasters/slideMaster99.xml><?xml version="1.0" encoding="utf-8"?>
<p:sldMaster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611" name="PlaceHolder 1"/>
          <p:cNvSpPr>
            <a:spLocks noGrp="1"/>
          </p:cNvSpPr>
          <p:nvPr>
            <p:ph type="title"/>
          </p:nvPr>
        </p:nvSpPr>
        <p:spPr>
          <a:xfrm>
            <a:off x="6515280" y="609480"/>
            <a:ext cx="1942920" cy="5486040"/>
          </a:xfrm>
          <a:prstGeom prst="rect">
            <a:avLst/>
          </a:prstGeom>
          <a:noFill/>
          <a:ln w="0">
            <a:noFill/>
          </a:ln>
        </p:spPr>
        <p:txBody>
          <a:bodyPr vert="eaVert" lIns="91080" tIns="45720" rIns="91080" bIns="45720" numCol="1" spcCol="0" anchor="ctr">
            <a:noAutofit/>
          </a:bodyPr>
          <a:lstStyle/>
          <a:p>
            <a:pPr indent="0" algn="ctr">
              <a:lnSpc>
                <a:spcPct val="100000"/>
              </a:lnSpc>
              <a:buNone/>
            </a:pPr>
            <a:r>
              <a:rPr lang="pl-PL" sz="4400" b="0" u="none" strike="noStrike">
                <a:solidFill>
                  <a:schemeClr val="dk2"/>
                </a:solidFill>
                <a:uFillTx/>
                <a:latin typeface="Times New Roman"/>
              </a:rPr>
              <a:t>Kliknij, aby edytować styl</a:t>
            </a:r>
            <a:endParaRPr lang="pl-PL" sz="4400" b="0" u="none" strike="noStrike">
              <a:solidFill>
                <a:schemeClr val="dk1"/>
              </a:solidFill>
              <a:uFillTx/>
              <a:latin typeface="Times New Roman"/>
            </a:endParaRPr>
          </a:p>
        </p:txBody>
      </p:sp>
      <p:sp>
        <p:nvSpPr>
          <p:cNvPr id="612" name="PlaceHolder 2"/>
          <p:cNvSpPr>
            <a:spLocks noGrp="1"/>
          </p:cNvSpPr>
          <p:nvPr>
            <p:ph type="body"/>
          </p:nvPr>
        </p:nvSpPr>
        <p:spPr>
          <a:xfrm>
            <a:off x="685800" y="609480"/>
            <a:ext cx="5676480" cy="5486040"/>
          </a:xfrm>
          <a:prstGeom prst="rect">
            <a:avLst/>
          </a:prstGeom>
          <a:noFill/>
          <a:ln w="0">
            <a:noFill/>
          </a:ln>
        </p:spPr>
        <p:txBody>
          <a:bodyPr vert="eaVert" lIns="91080" tIns="45720" rIns="91080" bIns="45720" numCol="1" spcCol="0" anchor="t">
            <a:noAutofit/>
          </a:bodyPr>
          <a:lstStyle/>
          <a:p>
            <a:pPr marL="341640" indent="-341640">
              <a:lnSpc>
                <a:spcPct val="100000"/>
              </a:lnSpc>
              <a:spcBef>
                <a:spcPts val="641"/>
              </a:spcBef>
              <a:buClr>
                <a:srgbClr val="000000"/>
              </a:buClr>
              <a:buFont typeface="Symbol" charset="2"/>
              <a:buChar char=""/>
            </a:pPr>
            <a:r>
              <a:rPr lang="pl-PL" sz="3200" b="0" u="none" strike="noStrike">
                <a:solidFill>
                  <a:schemeClr val="dk1"/>
                </a:solidFill>
                <a:uFillTx/>
                <a:latin typeface="Times New Roman"/>
              </a:rPr>
              <a:t>Kliknij, aby edytować style wzorca tekstu</a:t>
            </a:r>
          </a:p>
          <a:p>
            <a:pPr marL="740520" lvl="1" indent="-284760">
              <a:lnSpc>
                <a:spcPct val="100000"/>
              </a:lnSpc>
              <a:spcBef>
                <a:spcPts val="561"/>
              </a:spcBef>
              <a:buClr>
                <a:srgbClr val="000000"/>
              </a:buClr>
              <a:buFont typeface="Symbol" charset="2"/>
              <a:buChar char=""/>
            </a:pPr>
            <a:r>
              <a:rPr lang="pl-PL" sz="2800" b="0" u="none" strike="noStrike">
                <a:solidFill>
                  <a:schemeClr val="dk1"/>
                </a:solidFill>
                <a:uFillTx/>
                <a:latin typeface="Times New Roman"/>
              </a:rPr>
              <a:t>Drugi poziom</a:t>
            </a:r>
          </a:p>
          <a:p>
            <a:pPr marL="1139040" lvl="2" indent="-227880">
              <a:lnSpc>
                <a:spcPct val="100000"/>
              </a:lnSpc>
              <a:spcBef>
                <a:spcPts val="479"/>
              </a:spcBef>
              <a:buClr>
                <a:srgbClr val="000000"/>
              </a:buClr>
              <a:buFont typeface="Symbol" charset="2"/>
              <a:buChar char=""/>
            </a:pPr>
            <a:r>
              <a:rPr lang="pl-PL" sz="2400" b="0" u="none" strike="noStrike">
                <a:solidFill>
                  <a:schemeClr val="dk1"/>
                </a:solidFill>
                <a:uFillTx/>
                <a:latin typeface="Times New Roman"/>
              </a:rPr>
              <a:t>Trzeci poziom</a:t>
            </a:r>
          </a:p>
          <a:p>
            <a:pPr marL="1594800" lvl="3" indent="-227880">
              <a:lnSpc>
                <a:spcPct val="100000"/>
              </a:lnSpc>
              <a:spcBef>
                <a:spcPts val="400"/>
              </a:spcBef>
              <a:buClr>
                <a:srgbClr val="000000"/>
              </a:buClr>
              <a:buFont typeface="Symbol" charset="2"/>
              <a:buChar char=""/>
            </a:pPr>
            <a:r>
              <a:rPr lang="pl-PL" sz="2000" b="0" u="none" strike="noStrike">
                <a:solidFill>
                  <a:schemeClr val="dk1"/>
                </a:solidFill>
                <a:uFillTx/>
                <a:latin typeface="Times New Roman"/>
              </a:rPr>
              <a:t>Czwarty poziom</a:t>
            </a:r>
          </a:p>
          <a:p>
            <a:pPr marL="2050560" lvl="4" indent="-227880">
              <a:lnSpc>
                <a:spcPct val="100000"/>
              </a:lnSpc>
              <a:spcBef>
                <a:spcPts val="400"/>
              </a:spcBef>
              <a:buClr>
                <a:srgbClr val="000000"/>
              </a:buClr>
              <a:buFont typeface="OpenSymbol"/>
              <a:buChar char="»"/>
            </a:pPr>
            <a:r>
              <a:rPr lang="pl-PL" sz="2000" b="0" u="none" strike="noStrike">
                <a:solidFill>
                  <a:schemeClr val="dk1"/>
                </a:solidFill>
                <a:uFillTx/>
                <a:latin typeface="Times New Roman"/>
              </a:rPr>
              <a:t>Piąty poziom</a:t>
            </a:r>
          </a:p>
        </p:txBody>
      </p:sp>
      <p:sp>
        <p:nvSpPr>
          <p:cNvPr id="613" name="PlaceHolder 3"/>
          <p:cNvSpPr>
            <a:spLocks noGrp="1"/>
          </p:cNvSpPr>
          <p:nvPr>
            <p:ph type="dt" idx="310"/>
          </p:nvPr>
        </p:nvSpPr>
        <p:spPr>
          <a:xfrm>
            <a:off x="685800" y="6248520"/>
            <a:ext cx="1904760" cy="456840"/>
          </a:xfrm>
          <a:prstGeom prst="rect">
            <a:avLst/>
          </a:prstGeom>
          <a:noFill/>
          <a:ln w="9360">
            <a:noFill/>
          </a:ln>
        </p:spPr>
        <p:txBody>
          <a:bodyPr lIns="91080" tIns="45720" rIns="91080" bIns="45720" numCol="1" spcCol="0" anchor="t">
            <a:noAutofit/>
          </a:bodyPr>
          <a:lstStyle>
            <a:lvl1pPr indent="0">
              <a:buNone/>
              <a:defRPr lang="pl-PL" sz="1400" b="0" u="none" strike="noStrike">
                <a:solidFill>
                  <a:srgbClr val="000000"/>
                </a:solidFill>
                <a:uFillTx/>
                <a:latin typeface="Times New Roman"/>
              </a:defRPr>
            </a:lvl1pPr>
          </a:lstStyle>
          <a:p>
            <a:pPr indent="0">
              <a:buNone/>
            </a:pPr>
            <a:r>
              <a:rPr lang="pl-PL" sz="1400" b="0" u="none" strike="noStrike">
                <a:solidFill>
                  <a:srgbClr val="000000"/>
                </a:solidFill>
                <a:uFillTx/>
                <a:latin typeface="Times New Roman"/>
              </a:rPr>
              <a:t>&lt;data/godzina&gt;</a:t>
            </a:r>
          </a:p>
        </p:txBody>
      </p:sp>
      <p:sp>
        <p:nvSpPr>
          <p:cNvPr id="614" name="PlaceHolder 4"/>
          <p:cNvSpPr>
            <a:spLocks noGrp="1"/>
          </p:cNvSpPr>
          <p:nvPr>
            <p:ph type="ftr" idx="311"/>
          </p:nvPr>
        </p:nvSpPr>
        <p:spPr>
          <a:xfrm>
            <a:off x="3124080" y="6248520"/>
            <a:ext cx="2895120" cy="456840"/>
          </a:xfrm>
          <a:prstGeom prst="rect">
            <a:avLst/>
          </a:prstGeom>
          <a:noFill/>
          <a:ln w="9360">
            <a:noFill/>
          </a:ln>
        </p:spPr>
        <p:txBody>
          <a:bodyPr lIns="91080" tIns="45720" rIns="91080" bIns="45720" numCol="1" spcCol="0" anchor="t">
            <a:noAutofit/>
          </a:bodyPr>
          <a:lstStyle>
            <a:lvl1pPr indent="0" algn="ctr">
              <a:buNone/>
              <a:defRPr lang="pl-PL" sz="1400" b="0" u="none" strike="noStrike">
                <a:solidFill>
                  <a:srgbClr val="000000"/>
                </a:solidFill>
                <a:uFillTx/>
                <a:latin typeface="Times New Roman"/>
              </a:defRPr>
            </a:lvl1pPr>
          </a:lstStyle>
          <a:p>
            <a:pPr indent="0" algn="ctr">
              <a:buNone/>
            </a:pPr>
            <a:r>
              <a:rPr lang="pl-PL" sz="1400" b="0" u="none" strike="noStrike">
                <a:solidFill>
                  <a:srgbClr val="000000"/>
                </a:solidFill>
                <a:uFillTx/>
                <a:latin typeface="Times New Roman"/>
              </a:rPr>
              <a:t>&lt;stopka&gt;</a:t>
            </a:r>
          </a:p>
        </p:txBody>
      </p:sp>
      <p:sp>
        <p:nvSpPr>
          <p:cNvPr id="615" name="PlaceHolder 5"/>
          <p:cNvSpPr>
            <a:spLocks noGrp="1"/>
          </p:cNvSpPr>
          <p:nvPr>
            <p:ph type="sldNum" idx="312"/>
          </p:nvPr>
        </p:nvSpPr>
        <p:spPr>
          <a:xfrm>
            <a:off x="6553080" y="6248520"/>
            <a:ext cx="1904760" cy="456840"/>
          </a:xfrm>
          <a:prstGeom prst="rect">
            <a:avLst/>
          </a:prstGeom>
          <a:noFill/>
          <a:ln w="9360">
            <a:noFill/>
          </a:ln>
        </p:spPr>
        <p:txBody>
          <a:bodyPr lIns="91080" tIns="45720" rIns="91080" bIns="45720" numCol="1" spcCol="0" anchor="t">
            <a:noAutofit/>
          </a:bodyPr>
          <a:lstStyle>
            <a:lvl1pPr marL="216000" indent="-216000" algn="r">
              <a:lnSpc>
                <a:spcPct val="100000"/>
              </a:lnSpc>
              <a:spcBef>
                <a:spcPts val="281"/>
              </a:spcBef>
              <a:buClr>
                <a:srgbClr val="000000"/>
              </a:buClr>
              <a:buFont typeface="Symbol" charset="2"/>
              <a:buChar char=""/>
              <a:defRPr lang="pl-PL" sz="1400" b="1" u="none" strike="noStrike">
                <a:solidFill>
                  <a:srgbClr val="000000"/>
                </a:solidFill>
                <a:uFillTx/>
                <a:latin typeface="Times New Roman"/>
              </a:defRPr>
            </a:lvl1pPr>
          </a:lstStyle>
          <a:p>
            <a:pPr marL="216000" indent="-216000" algn="r">
              <a:lnSpc>
                <a:spcPct val="100000"/>
              </a:lnSpc>
              <a:spcBef>
                <a:spcPts val="281"/>
              </a:spcBef>
              <a:buClr>
                <a:srgbClr val="000000"/>
              </a:buClr>
              <a:buFont typeface="Symbol" charset="2"/>
              <a:buChar char=""/>
            </a:pPr>
            <a:fld id="{BFA1DFEB-F2CB-42F8-805D-FA5F0E1DD2AE}" type="slidenum">
              <a:rPr lang="pl-PL" sz="1400" b="1" u="none" strike="noStrike">
                <a:solidFill>
                  <a:srgbClr val="000000"/>
                </a:solidFill>
                <a:uFillTx/>
                <a:latin typeface="Times New Roman"/>
              </a:rPr>
              <a:t>‹#›</a:t>
            </a:fld>
            <a:endParaRPr lang="pl-PL" sz="1400" b="0" u="none" strike="noStrik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855" r:id="rId1"/>
  </p:sldLayoutIdLst>
  <p:txStyles>
    <p:titleStyle/>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matejun.pl/" TargetMode="External"/><Relationship Id="rId2" Type="http://schemas.openxmlformats.org/officeDocument/2006/relationships/image" Target="../media/image2.png"/><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97.xml"/></Relationships>
</file>

<file path=ppt/slides/_rels/slide23.xml.rels><?xml version="1.0" encoding="UTF-8" standalone="yes"?>
<Relationships xmlns="http://schemas.openxmlformats.org/package/2006/relationships"><Relationship Id="rId2" Type="http://schemas.openxmlformats.org/officeDocument/2006/relationships/hyperlink" Target="https://forms.gle/sq5DnFL3qQBR2nBC6" TargetMode="External"/><Relationship Id="rId1" Type="http://schemas.openxmlformats.org/officeDocument/2006/relationships/slideLayout" Target="../slideLayouts/slideLayout2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Microsoft_Word_97_-_2003_Document2.doc"/><Relationship Id="rId2" Type="http://schemas.openxmlformats.org/officeDocument/2006/relationships/slideLayout" Target="../slideLayouts/slideLayout4.xml"/><Relationship Id="rId1" Type="http://schemas.openxmlformats.org/officeDocument/2006/relationships/vmlDrawing" Target="../drawings/vmlDrawing2.vml"/><Relationship Id="rId4" Type="http://schemas.openxmlformats.org/officeDocument/2006/relationships/image" Target="../media/image7.w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5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5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oleObject" Target="../embeddings/Microsoft_Word_97_-_2003_Document3.doc"/><Relationship Id="rId2" Type="http://schemas.openxmlformats.org/officeDocument/2006/relationships/slideLayout" Target="../slideLayouts/slideLayout4.xml"/><Relationship Id="rId1" Type="http://schemas.openxmlformats.org/officeDocument/2006/relationships/vmlDrawing" Target="../drawings/vmlDrawing3.vml"/><Relationship Id="rId4" Type="http://schemas.openxmlformats.org/officeDocument/2006/relationships/image" Target="../media/image8.wmf"/></Relationships>
</file>

<file path=ppt/slides/_rels/slide4.xml.rels><?xml version="1.0" encoding="UTF-8" standalone="yes"?>
<Relationships xmlns="http://schemas.openxmlformats.org/package/2006/relationships"><Relationship Id="rId3" Type="http://schemas.openxmlformats.org/officeDocument/2006/relationships/hyperlink" Target="mailto:marek.matejun@uni.lodz.pl" TargetMode="External"/><Relationship Id="rId2" Type="http://schemas.openxmlformats.org/officeDocument/2006/relationships/hyperlink" Target="http://www.matejun.pl/" TargetMode="External"/><Relationship Id="rId1" Type="http://schemas.openxmlformats.org/officeDocument/2006/relationships/slideLayout" Target="../slideLayouts/slideLayout3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2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2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2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2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3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hyperlink" Target="https://forms.gle/A8wEoJ3gJL6U7Ugo6" TargetMode="Externa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oleObject" Target="../embeddings/Microsoft_Word_97_-_2003_Document1.doc"/><Relationship Id="rId2" Type="http://schemas.openxmlformats.org/officeDocument/2006/relationships/slideLayout" Target="../slideLayouts/slideLayout4.xml"/><Relationship Id="rId1" Type="http://schemas.openxmlformats.org/officeDocument/2006/relationships/vmlDrawing" Target="../drawings/vmlDrawing1.vml"/><Relationship Id="rId4" Type="http://schemas.openxmlformats.org/officeDocument/2006/relationships/image" Target="../media/image4.w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58" name="Picture 2"/>
          <p:cNvPicPr/>
          <p:nvPr/>
        </p:nvPicPr>
        <p:blipFill>
          <a:blip r:embed="rId2"/>
          <a:stretch/>
        </p:blipFill>
        <p:spPr>
          <a:xfrm>
            <a:off x="-5760" y="20520"/>
            <a:ext cx="9128880" cy="6837120"/>
          </a:xfrm>
          <a:prstGeom prst="rect">
            <a:avLst/>
          </a:prstGeom>
          <a:ln w="0">
            <a:noFill/>
          </a:ln>
        </p:spPr>
      </p:pic>
      <p:sp>
        <p:nvSpPr>
          <p:cNvPr id="1459" name="Rectangle 17"/>
          <p:cNvSpPr/>
          <p:nvPr/>
        </p:nvSpPr>
        <p:spPr>
          <a:xfrm>
            <a:off x="354600" y="2554560"/>
            <a:ext cx="8353080" cy="1563840"/>
          </a:xfrm>
          <a:prstGeom prst="rect">
            <a:avLst/>
          </a:prstGeom>
          <a:solidFill>
            <a:schemeClr val="bg1">
              <a:lumMod val="95000"/>
              <a:alpha val="85000"/>
            </a:schemeClr>
          </a:solidFill>
          <a:ln w="0">
            <a:noFill/>
          </a:ln>
        </p:spPr>
        <p:style>
          <a:lnRef idx="0">
            <a:scrgbClr r="0" g="0" b="0"/>
          </a:lnRef>
          <a:fillRef idx="0">
            <a:scrgbClr r="0" g="0" b="0"/>
          </a:fillRef>
          <a:effectRef idx="0">
            <a:scrgbClr r="0" g="0" b="0"/>
          </a:effectRef>
          <a:fontRef idx="minor"/>
        </p:style>
        <p:txBody>
          <a:bodyPr lIns="90360" tIns="45360" rIns="90360" bIns="45360" anchor="t">
            <a:spAutoFit/>
          </a:bodyPr>
          <a:lstStyle/>
          <a:p>
            <a:pPr algn="ctr">
              <a:lnSpc>
                <a:spcPct val="100000"/>
              </a:lnSpc>
            </a:pPr>
            <a:r>
              <a:rPr lang="pl-PL" sz="5000" b="1" u="none" strike="noStrike">
                <a:solidFill>
                  <a:srgbClr val="000099"/>
                </a:solidFill>
                <a:uFillTx/>
                <a:latin typeface="Times New Roman"/>
              </a:rPr>
              <a:t>Podstawy zarządzania</a:t>
            </a:r>
            <a:endParaRPr lang="pl-PL" sz="5000" b="0" u="none" strike="noStrike">
              <a:solidFill>
                <a:srgbClr val="000000"/>
              </a:solidFill>
              <a:uFillTx/>
              <a:latin typeface="Arial"/>
            </a:endParaRPr>
          </a:p>
          <a:p>
            <a:pPr algn="ctr">
              <a:lnSpc>
                <a:spcPct val="100000"/>
              </a:lnSpc>
              <a:spcBef>
                <a:spcPts val="2001"/>
              </a:spcBef>
            </a:pPr>
            <a:r>
              <a:rPr lang="pl-PL" sz="3000" b="1" u="none" strike="noStrike">
                <a:solidFill>
                  <a:srgbClr val="000099"/>
                </a:solidFill>
                <a:uFillTx/>
                <a:latin typeface="Times New Roman"/>
              </a:rPr>
              <a:t>wykłady i ćwiczenia</a:t>
            </a:r>
            <a:endParaRPr lang="pl-PL" sz="3000" b="0" u="none" strike="noStrike">
              <a:solidFill>
                <a:srgbClr val="000000"/>
              </a:solidFill>
              <a:uFillTx/>
              <a:latin typeface="Arial"/>
            </a:endParaRPr>
          </a:p>
        </p:txBody>
      </p:sp>
      <p:sp>
        <p:nvSpPr>
          <p:cNvPr id="1460" name="Rectangle 1"/>
          <p:cNvSpPr/>
          <p:nvPr/>
        </p:nvSpPr>
        <p:spPr>
          <a:xfrm>
            <a:off x="1952640" y="4869000"/>
            <a:ext cx="5211360" cy="1337040"/>
          </a:xfrm>
          <a:prstGeom prst="rect">
            <a:avLst/>
          </a:prstGeom>
          <a:solidFill>
            <a:schemeClr val="bg1">
              <a:lumMod val="95000"/>
              <a:alpha val="85000"/>
            </a:schemeClr>
          </a:solidFill>
          <a:ln w="0">
            <a:noFill/>
          </a:ln>
        </p:spPr>
        <p:style>
          <a:lnRef idx="0">
            <a:scrgbClr r="0" g="0" b="0"/>
          </a:lnRef>
          <a:fillRef idx="0">
            <a:scrgbClr r="0" g="0" b="0"/>
          </a:fillRef>
          <a:effectRef idx="0">
            <a:scrgbClr r="0" g="0" b="0"/>
          </a:effectRef>
          <a:fontRef idx="minor"/>
        </p:style>
        <p:txBody>
          <a:bodyPr lIns="89280" tIns="46440" rIns="89280" bIns="46440" anchor="ctr">
            <a:noAutofit/>
          </a:bodyPr>
          <a:lstStyle/>
          <a:p>
            <a:pPr algn="ctr">
              <a:lnSpc>
                <a:spcPct val="120000"/>
              </a:lnSpc>
              <a:spcBef>
                <a:spcPts val="499"/>
              </a:spcBef>
              <a:tabLst>
                <a:tab pos="0" algn="l"/>
                <a:tab pos="447840" algn="l"/>
                <a:tab pos="896760" algn="l"/>
                <a:tab pos="1346040" algn="l"/>
                <a:tab pos="1795320" algn="l"/>
                <a:tab pos="2244600" algn="l"/>
                <a:tab pos="2693880" algn="l"/>
                <a:tab pos="3143160" algn="l"/>
                <a:tab pos="3592440" algn="l"/>
                <a:tab pos="4041720" algn="l"/>
                <a:tab pos="4491000" algn="l"/>
                <a:tab pos="4940280" algn="l"/>
                <a:tab pos="5389560" algn="l"/>
                <a:tab pos="5838840" algn="l"/>
                <a:tab pos="6288120" algn="l"/>
                <a:tab pos="6737400" algn="l"/>
                <a:tab pos="7186680" algn="l"/>
                <a:tab pos="7635960" algn="l"/>
                <a:tab pos="8085240" algn="l"/>
                <a:tab pos="8534520" algn="l"/>
                <a:tab pos="8983800" algn="l"/>
              </a:tabLst>
            </a:pPr>
            <a:r>
              <a:rPr lang="pl-PL" sz="2500" b="1" u="none" strike="noStrike">
                <a:solidFill>
                  <a:srgbClr val="000000"/>
                </a:solidFill>
                <a:uFillTx/>
                <a:latin typeface="Times New Roman"/>
                <a:ea typeface="Lucida Sans Unicode"/>
              </a:rPr>
              <a:t>Dr hab. </a:t>
            </a:r>
            <a:r>
              <a:rPr lang="es-AR" sz="2500" b="1" u="none" strike="noStrike">
                <a:solidFill>
                  <a:srgbClr val="000000"/>
                </a:solidFill>
                <a:uFillTx/>
                <a:latin typeface="Times New Roman"/>
                <a:ea typeface="Lucida Sans Unicode"/>
              </a:rPr>
              <a:t>Marek Matejun</a:t>
            </a:r>
            <a:r>
              <a:rPr lang="pl-PL" sz="2500" b="1" u="none" strike="noStrike">
                <a:solidFill>
                  <a:srgbClr val="000000"/>
                </a:solidFill>
                <a:uFillTx/>
                <a:latin typeface="Times New Roman"/>
                <a:ea typeface="Lucida Sans Unicode"/>
              </a:rPr>
              <a:t>, Prof. UŁ</a:t>
            </a:r>
            <a:endParaRPr lang="pl-PL" sz="2500" b="0" u="none" strike="noStrike">
              <a:solidFill>
                <a:srgbClr val="000000"/>
              </a:solidFill>
              <a:uFillTx/>
              <a:latin typeface="Arial"/>
            </a:endParaRPr>
          </a:p>
          <a:p>
            <a:pPr algn="ctr">
              <a:lnSpc>
                <a:spcPct val="120000"/>
              </a:lnSpc>
              <a:spcBef>
                <a:spcPts val="439"/>
              </a:spcBef>
              <a:tabLst>
                <a:tab pos="0" algn="l"/>
                <a:tab pos="447840" algn="l"/>
                <a:tab pos="896760" algn="l"/>
                <a:tab pos="1346040" algn="l"/>
                <a:tab pos="1795320" algn="l"/>
                <a:tab pos="2244600" algn="l"/>
                <a:tab pos="2693880" algn="l"/>
                <a:tab pos="3143160" algn="l"/>
                <a:tab pos="3592440" algn="l"/>
                <a:tab pos="4041720" algn="l"/>
                <a:tab pos="4491000" algn="l"/>
                <a:tab pos="4940280" algn="l"/>
                <a:tab pos="5389560" algn="l"/>
                <a:tab pos="5838840" algn="l"/>
                <a:tab pos="6288120" algn="l"/>
                <a:tab pos="6737400" algn="l"/>
                <a:tab pos="7186680" algn="l"/>
                <a:tab pos="7635960" algn="l"/>
                <a:tab pos="8085240" algn="l"/>
                <a:tab pos="8534520" algn="l"/>
                <a:tab pos="8983800" algn="l"/>
              </a:tabLst>
            </a:pPr>
            <a:r>
              <a:rPr lang="pl-PL" sz="2200" b="0" u="sng" strike="noStrike">
                <a:solidFill>
                  <a:srgbClr val="0000FF"/>
                </a:solidFill>
                <a:uFillTx/>
                <a:latin typeface="Times New Roman"/>
                <a:ea typeface="Lucida Sans Unicode"/>
                <a:hlinkClick r:id="rId3"/>
              </a:rPr>
              <a:t>www.matejun.pl</a:t>
            </a:r>
            <a:r>
              <a:rPr lang="pl-PL" sz="2200" b="0" u="none" strike="noStrike">
                <a:solidFill>
                  <a:srgbClr val="000000"/>
                </a:solidFill>
                <a:uFillTx/>
                <a:latin typeface="Times New Roman"/>
                <a:ea typeface="Lucida Sans Unicode"/>
              </a:rPr>
              <a:t> </a:t>
            </a:r>
            <a:endParaRPr lang="pl-PL" sz="2200" b="0" u="none" strike="noStrike">
              <a:solidFill>
                <a:srgbClr val="000000"/>
              </a:solidFill>
              <a:uFillTx/>
              <a:latin typeface="Arial"/>
            </a:endParaRPr>
          </a:p>
        </p:txBody>
      </p:sp>
      <p:sp>
        <p:nvSpPr>
          <p:cNvPr id="1461" name="Rectangle 1"/>
          <p:cNvSpPr/>
          <p:nvPr/>
        </p:nvSpPr>
        <p:spPr>
          <a:xfrm>
            <a:off x="2843640" y="476640"/>
            <a:ext cx="5328360" cy="1306080"/>
          </a:xfrm>
          <a:prstGeom prst="rect">
            <a:avLst/>
          </a:prstGeom>
          <a:solidFill>
            <a:schemeClr val="bg1">
              <a:lumMod val="95000"/>
              <a:alpha val="85000"/>
            </a:schemeClr>
          </a:solidFill>
          <a:ln w="0">
            <a:noFill/>
          </a:ln>
        </p:spPr>
        <p:style>
          <a:lnRef idx="0">
            <a:scrgbClr r="0" g="0" b="0"/>
          </a:lnRef>
          <a:fillRef idx="0">
            <a:scrgbClr r="0" g="0" b="0"/>
          </a:fillRef>
          <a:effectRef idx="0">
            <a:scrgbClr r="0" g="0" b="0"/>
          </a:effectRef>
          <a:fontRef idx="minor"/>
        </p:style>
        <p:txBody>
          <a:bodyPr lIns="89280" tIns="46440" rIns="89280" bIns="46440" anchor="ctr">
            <a:noAutofit/>
          </a:bodyPr>
          <a:lstStyle/>
          <a:p>
            <a:pPr algn="ctr">
              <a:lnSpc>
                <a:spcPct val="120000"/>
              </a:lnSpc>
              <a:spcBef>
                <a:spcPts val="714"/>
              </a:spcBef>
              <a:tabLst>
                <a:tab pos="0" algn="l"/>
                <a:tab pos="447840" algn="l"/>
                <a:tab pos="896760" algn="l"/>
                <a:tab pos="1346040" algn="l"/>
                <a:tab pos="1795320" algn="l"/>
                <a:tab pos="2244600" algn="l"/>
                <a:tab pos="2693880" algn="l"/>
                <a:tab pos="3143160" algn="l"/>
                <a:tab pos="3592440" algn="l"/>
                <a:tab pos="4041720" algn="l"/>
                <a:tab pos="4491000" algn="l"/>
                <a:tab pos="4940280" algn="l"/>
                <a:tab pos="5389560" algn="l"/>
                <a:tab pos="5838840" algn="l"/>
                <a:tab pos="6288120" algn="l"/>
                <a:tab pos="6737400" algn="l"/>
                <a:tab pos="7186680" algn="l"/>
                <a:tab pos="7635960" algn="l"/>
                <a:tab pos="8085240" algn="l"/>
                <a:tab pos="8534520" algn="l"/>
                <a:tab pos="8983800" algn="l"/>
              </a:tabLst>
            </a:pPr>
            <a:r>
              <a:rPr lang="pl-PL" sz="1800" b="1" u="none" strike="noStrike">
                <a:solidFill>
                  <a:srgbClr val="000000"/>
                </a:solidFill>
                <a:uFillTx/>
                <a:latin typeface="Times New Roman"/>
                <a:ea typeface="Lucida Sans Unicode"/>
              </a:rPr>
              <a:t>Akademia Nauk Stosowanych </a:t>
            </a:r>
            <a:r>
              <a:rPr sz="1800"/>
              <a:t/>
            </a:r>
            <a:br>
              <a:rPr sz="1800"/>
            </a:br>
            <a:r>
              <a:rPr lang="pl-PL" sz="1800" b="1" u="none" strike="noStrike">
                <a:solidFill>
                  <a:srgbClr val="000000"/>
                </a:solidFill>
                <a:uFillTx/>
                <a:latin typeface="Times New Roman"/>
                <a:ea typeface="Lucida Sans Unicode"/>
              </a:rPr>
              <a:t>Gospodarki Krajowej w Kutnie</a:t>
            </a:r>
            <a:endParaRPr lang="pl-PL" sz="1800" b="0" u="none" strike="noStrike">
              <a:solidFill>
                <a:srgbClr val="000000"/>
              </a:solidFill>
              <a:uFillTx/>
              <a:latin typeface="Arial"/>
            </a:endParaRPr>
          </a:p>
          <a:p>
            <a:pPr algn="ctr">
              <a:lnSpc>
                <a:spcPct val="120000"/>
              </a:lnSpc>
              <a:spcBef>
                <a:spcPts val="714"/>
              </a:spcBef>
              <a:tabLst>
                <a:tab pos="0" algn="l"/>
                <a:tab pos="447840" algn="l"/>
                <a:tab pos="896760" algn="l"/>
                <a:tab pos="1346040" algn="l"/>
                <a:tab pos="1795320" algn="l"/>
                <a:tab pos="2244600" algn="l"/>
                <a:tab pos="2693880" algn="l"/>
                <a:tab pos="3143160" algn="l"/>
                <a:tab pos="3592440" algn="l"/>
                <a:tab pos="4041720" algn="l"/>
                <a:tab pos="4491000" algn="l"/>
                <a:tab pos="4940280" algn="l"/>
                <a:tab pos="5389560" algn="l"/>
                <a:tab pos="5838840" algn="l"/>
                <a:tab pos="6288120" algn="l"/>
                <a:tab pos="6737400" algn="l"/>
                <a:tab pos="7186680" algn="l"/>
                <a:tab pos="7635960" algn="l"/>
                <a:tab pos="8085240" algn="l"/>
                <a:tab pos="8534520" algn="l"/>
                <a:tab pos="8983800" algn="l"/>
              </a:tabLst>
            </a:pPr>
            <a:r>
              <a:rPr lang="pl-PL" sz="1800" b="1" u="none" strike="noStrike">
                <a:solidFill>
                  <a:srgbClr val="000000"/>
                </a:solidFill>
                <a:uFillTx/>
                <a:latin typeface="Times New Roman"/>
                <a:ea typeface="Lucida Sans Unicode"/>
              </a:rPr>
              <a:t>Wydział Zarządzania i Studiów Inżynierskich</a:t>
            </a:r>
            <a:endParaRPr lang="pl-PL" sz="1800" b="0" u="none" strike="noStrike">
              <a:solidFill>
                <a:srgbClr val="000000"/>
              </a:solidFill>
              <a:uFillTx/>
              <a:latin typeface="Arial"/>
            </a:endParaRPr>
          </a:p>
        </p:txBody>
      </p:sp>
      <p:pic>
        <p:nvPicPr>
          <p:cNvPr id="1462" name="Picture 2" descr="https://wsgk.com.pl/wp-content/uploads/2022/01/cropped-cropped-cropped-cropped-A_ANS_LOGO_wersjaB-1-1.png"/>
          <p:cNvPicPr/>
          <p:nvPr/>
        </p:nvPicPr>
        <p:blipFill>
          <a:blip r:embed="rId4"/>
          <a:stretch/>
        </p:blipFill>
        <p:spPr>
          <a:xfrm>
            <a:off x="827640" y="251640"/>
            <a:ext cx="1859040" cy="185904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7" name="PlaceHolder 1"/>
          <p:cNvSpPr>
            <a:spLocks noGrp="1"/>
          </p:cNvSpPr>
          <p:nvPr>
            <p:ph type="title"/>
          </p:nvPr>
        </p:nvSpPr>
        <p:spPr>
          <a:xfrm>
            <a:off x="685800" y="152280"/>
            <a:ext cx="7772040" cy="533160"/>
          </a:xfrm>
          <a:prstGeom prst="rect">
            <a:avLst/>
          </a:prstGeom>
          <a:noFill/>
          <a:ln w="0">
            <a:noFill/>
          </a:ln>
        </p:spPr>
        <p:txBody>
          <a:bodyPr lIns="91080" tIns="45360" rIns="91080" bIns="45360" numCol="1" spcCol="0" anchor="ctr">
            <a:noAutofit/>
          </a:bodyPr>
          <a:lstStyle/>
          <a:p>
            <a:pPr indent="0" algn="ctr">
              <a:lnSpc>
                <a:spcPct val="100000"/>
              </a:lnSpc>
              <a:buNone/>
            </a:pPr>
            <a:r>
              <a:rPr lang="pl-PL" sz="3500" b="1" u="none" strike="noStrike">
                <a:solidFill>
                  <a:srgbClr val="000099"/>
                </a:solidFill>
                <a:uFillTx/>
                <a:latin typeface="Times New Roman"/>
              </a:rPr>
              <a:t>Menedżerem w organizacji jest</a:t>
            </a:r>
            <a:endParaRPr lang="pl-PL" sz="3500" b="0" u="none" strike="noStrike">
              <a:solidFill>
                <a:schemeClr val="dk1"/>
              </a:solidFill>
              <a:uFillTx/>
              <a:latin typeface="Times New Roman"/>
            </a:endParaRPr>
          </a:p>
        </p:txBody>
      </p:sp>
      <p:sp>
        <p:nvSpPr>
          <p:cNvPr id="1778" name="Rectangle 1027"/>
          <p:cNvSpPr/>
          <p:nvPr/>
        </p:nvSpPr>
        <p:spPr>
          <a:xfrm>
            <a:off x="914400" y="914400"/>
            <a:ext cx="7543440" cy="1406880"/>
          </a:xfrm>
          <a:prstGeom prst="rect">
            <a:avLst/>
          </a:prstGeom>
          <a:noFill/>
          <a:ln w="0">
            <a:noFill/>
          </a:ln>
        </p:spPr>
        <p:style>
          <a:lnRef idx="0">
            <a:scrgbClr r="0" g="0" b="0"/>
          </a:lnRef>
          <a:fillRef idx="0">
            <a:scrgbClr r="0" g="0" b="0"/>
          </a:fillRef>
          <a:effectRef idx="0">
            <a:scrgbClr r="0" g="0" b="0"/>
          </a:effectRef>
          <a:fontRef idx="minor"/>
        </p:style>
        <p:txBody>
          <a:bodyPr lIns="91080" tIns="45360" rIns="91080" bIns="45360" anchor="t">
            <a:spAutoFit/>
          </a:bodyPr>
          <a:lstStyle/>
          <a:p>
            <a:pPr algn="ctr">
              <a:lnSpc>
                <a:spcPct val="120000"/>
              </a:lnSpc>
            </a:pPr>
            <a:r>
              <a:rPr lang="pl-PL" sz="2400" b="0" i="1" u="none" strike="noStrike">
                <a:solidFill>
                  <a:schemeClr val="dk1"/>
                </a:solidFill>
                <a:uFillTx/>
                <a:latin typeface="Times New Roman"/>
              </a:rPr>
              <a:t>każdy </a:t>
            </a:r>
            <a:r>
              <a:rPr lang="pl-PL" sz="2400" b="1" i="1" u="none" strike="noStrike">
                <a:solidFill>
                  <a:schemeClr val="dk1"/>
                </a:solidFill>
                <a:uFillTx/>
                <a:latin typeface="Times New Roman"/>
              </a:rPr>
              <a:t>pracownik umysłowy</a:t>
            </a:r>
            <a:r>
              <a:rPr lang="pl-PL" sz="2400" b="0" i="1" u="none" strike="noStrike">
                <a:solidFill>
                  <a:schemeClr val="dk1"/>
                </a:solidFill>
                <a:uFillTx/>
                <a:latin typeface="Times New Roman"/>
              </a:rPr>
              <a:t>, który z tytułu swego stanowiska lub wiedzy odpowiada za wkład pracy wpływający fizycznie na </a:t>
            </a:r>
            <a:r>
              <a:rPr lang="pl-PL" sz="2400" b="1" i="1" u="none" strike="noStrike">
                <a:solidFill>
                  <a:schemeClr val="dk1"/>
                </a:solidFill>
                <a:uFillTx/>
                <a:latin typeface="Times New Roman"/>
              </a:rPr>
              <a:t>zdolność organizacji do osiągnięć</a:t>
            </a:r>
            <a:r>
              <a:rPr lang="pl-PL" sz="2400" b="0" i="1" u="none" strike="noStrike">
                <a:solidFill>
                  <a:schemeClr val="dk1"/>
                </a:solidFill>
                <a:uFillTx/>
                <a:latin typeface="Times New Roman"/>
              </a:rPr>
              <a:t>. </a:t>
            </a:r>
            <a:endParaRPr lang="pl-PL" sz="2400" b="0" u="none" strike="noStrike">
              <a:solidFill>
                <a:srgbClr val="000000"/>
              </a:solidFill>
              <a:uFillTx/>
              <a:latin typeface="Arial"/>
            </a:endParaRPr>
          </a:p>
        </p:txBody>
      </p:sp>
      <p:sp>
        <p:nvSpPr>
          <p:cNvPr id="1779" name="Rectangle 1028"/>
          <p:cNvSpPr/>
          <p:nvPr/>
        </p:nvSpPr>
        <p:spPr>
          <a:xfrm>
            <a:off x="995760" y="4749840"/>
            <a:ext cx="7268040" cy="1845720"/>
          </a:xfrm>
          <a:prstGeom prst="rect">
            <a:avLst/>
          </a:prstGeom>
          <a:noFill/>
          <a:ln w="0">
            <a:noFill/>
          </a:ln>
        </p:spPr>
        <p:style>
          <a:lnRef idx="0">
            <a:scrgbClr r="0" g="0" b="0"/>
          </a:lnRef>
          <a:fillRef idx="0">
            <a:scrgbClr r="0" g="0" b="0"/>
          </a:fillRef>
          <a:effectRef idx="0">
            <a:scrgbClr r="0" g="0" b="0"/>
          </a:effectRef>
          <a:fontRef idx="minor"/>
        </p:style>
        <p:txBody>
          <a:bodyPr wrap="none" lIns="91080" tIns="45360" rIns="91080" bIns="45360" anchor="t">
            <a:spAutoFit/>
          </a:bodyPr>
          <a:lstStyle/>
          <a:p>
            <a:pPr algn="ctr">
              <a:lnSpc>
                <a:spcPct val="120000"/>
              </a:lnSpc>
            </a:pPr>
            <a:r>
              <a:rPr lang="pl-PL" sz="2400" b="1" i="1" u="sng" strike="noStrike">
                <a:solidFill>
                  <a:schemeClr val="dk1"/>
                </a:solidFill>
                <a:uFillTx/>
                <a:latin typeface="Times New Roman"/>
              </a:rPr>
              <a:t>Menedżer</a:t>
            </a:r>
            <a:r>
              <a:rPr lang="pl-PL" sz="2400" b="0" i="1" u="none" strike="noStrike">
                <a:solidFill>
                  <a:schemeClr val="dk1"/>
                </a:solidFill>
                <a:uFillTx/>
                <a:latin typeface="Times New Roman"/>
              </a:rPr>
              <a:t> to osoba posiadająca odpowiednią </a:t>
            </a:r>
            <a:r>
              <a:rPr lang="pl-PL" sz="2400" b="1" i="1" u="none" strike="noStrike">
                <a:solidFill>
                  <a:schemeClr val="dk1"/>
                </a:solidFill>
                <a:uFillTx/>
                <a:latin typeface="Times New Roman"/>
              </a:rPr>
              <a:t>wiedzę</a:t>
            </a:r>
            <a:r>
              <a:rPr lang="pl-PL" sz="2400" b="0" i="1" u="none" strike="noStrike">
                <a:solidFill>
                  <a:schemeClr val="dk1"/>
                </a:solidFill>
                <a:uFillTx/>
                <a:latin typeface="Times New Roman"/>
              </a:rPr>
              <a:t> </a:t>
            </a:r>
            <a:r>
              <a:rPr sz="2400"/>
              <a:t/>
            </a:r>
            <a:br>
              <a:rPr sz="2400"/>
            </a:br>
            <a:r>
              <a:rPr lang="pl-PL" sz="2400" b="0" i="1" u="none" strike="noStrike">
                <a:solidFill>
                  <a:schemeClr val="dk1"/>
                </a:solidFill>
                <a:uFillTx/>
                <a:latin typeface="Times New Roman"/>
              </a:rPr>
              <a:t>i </a:t>
            </a:r>
            <a:r>
              <a:rPr lang="pl-PL" sz="2400" b="1" i="1" u="none" strike="noStrike">
                <a:solidFill>
                  <a:schemeClr val="dk1"/>
                </a:solidFill>
                <a:uFillTx/>
                <a:latin typeface="Times New Roman"/>
              </a:rPr>
              <a:t>umiejętności praktyczne</a:t>
            </a:r>
            <a:r>
              <a:rPr lang="pl-PL" sz="2400" b="0" i="1" u="none" strike="noStrike">
                <a:solidFill>
                  <a:schemeClr val="dk1"/>
                </a:solidFill>
                <a:uFillTx/>
                <a:latin typeface="Times New Roman"/>
              </a:rPr>
              <a:t> niezbędne do zarządzania </a:t>
            </a:r>
            <a:r>
              <a:rPr sz="2400"/>
              <a:t/>
            </a:r>
            <a:br>
              <a:rPr sz="2400"/>
            </a:br>
            <a:r>
              <a:rPr lang="pl-PL" sz="2400" b="0" i="1" u="none" strike="noStrike">
                <a:solidFill>
                  <a:schemeClr val="dk1"/>
                </a:solidFill>
                <a:uFillTx/>
                <a:latin typeface="Times New Roman"/>
              </a:rPr>
              <a:t>organizacjami i </a:t>
            </a:r>
            <a:r>
              <a:rPr lang="pl-PL" sz="2400" b="1" i="1" u="none" strike="noStrike">
                <a:solidFill>
                  <a:schemeClr val="dk1"/>
                </a:solidFill>
                <a:uFillTx/>
                <a:latin typeface="Times New Roman"/>
              </a:rPr>
              <a:t>kierowania pracą innych ludzi</a:t>
            </a:r>
            <a:r>
              <a:rPr lang="pl-PL" sz="2400" b="0" i="1" u="none" strike="noStrike">
                <a:solidFill>
                  <a:schemeClr val="dk1"/>
                </a:solidFill>
                <a:uFillTx/>
                <a:latin typeface="Times New Roman"/>
              </a:rPr>
              <a:t> w sposób </a:t>
            </a:r>
            <a:r>
              <a:rPr sz="2400"/>
              <a:t/>
            </a:r>
            <a:br>
              <a:rPr sz="2400"/>
            </a:br>
            <a:r>
              <a:rPr lang="pl-PL" sz="2400" b="0" i="1" u="none" strike="noStrike">
                <a:solidFill>
                  <a:schemeClr val="dk1"/>
                </a:solidFill>
                <a:uFillTx/>
                <a:latin typeface="Times New Roman"/>
              </a:rPr>
              <a:t>odpowiedzialny, kompetentny, skuteczny i efektywny.</a:t>
            </a:r>
            <a:endParaRPr lang="pl-PL" sz="2400" b="0" u="none" strike="noStrike">
              <a:solidFill>
                <a:srgbClr val="000000"/>
              </a:solidFill>
              <a:uFillTx/>
              <a:latin typeface="Arial"/>
            </a:endParaRPr>
          </a:p>
        </p:txBody>
      </p:sp>
      <p:sp>
        <p:nvSpPr>
          <p:cNvPr id="1780" name="PlaceHolder 2"/>
          <p:cNvSpPr>
            <a:spLocks noGrp="1"/>
          </p:cNvSpPr>
          <p:nvPr>
            <p:ph/>
          </p:nvPr>
        </p:nvSpPr>
        <p:spPr>
          <a:xfrm>
            <a:off x="304920" y="2460344"/>
            <a:ext cx="4647960" cy="1904760"/>
          </a:xfrm>
          <a:prstGeom prst="rect">
            <a:avLst/>
          </a:prstGeom>
          <a:noFill/>
          <a:ln w="0">
            <a:noFill/>
          </a:ln>
        </p:spPr>
        <p:txBody>
          <a:bodyPr lIns="91080" tIns="45360" rIns="91080" bIns="45360" numCol="1" spcCol="0" anchor="t">
            <a:noAutofit/>
          </a:bodyPr>
          <a:lstStyle/>
          <a:p>
            <a:pPr marL="341280" indent="-341280">
              <a:lnSpc>
                <a:spcPct val="100000"/>
              </a:lnSpc>
              <a:spcBef>
                <a:spcPts val="479"/>
              </a:spcBef>
              <a:buNone/>
              <a:tabLst>
                <a:tab pos="0" algn="l"/>
              </a:tabLst>
            </a:pPr>
            <a:r>
              <a:rPr lang="pl-PL" sz="2400" b="0" u="none" strike="noStrike" dirty="0">
                <a:solidFill>
                  <a:schemeClr val="dk1"/>
                </a:solidFill>
                <a:uFillTx/>
                <a:latin typeface="Times New Roman"/>
              </a:rPr>
              <a:t>Jego zadaniem jest:</a:t>
            </a:r>
          </a:p>
          <a:p>
            <a:pPr marL="341280" indent="-341280">
              <a:lnSpc>
                <a:spcPct val="100000"/>
              </a:lnSpc>
              <a:spcBef>
                <a:spcPts val="479"/>
              </a:spcBef>
              <a:buClr>
                <a:srgbClr val="000000"/>
              </a:buClr>
              <a:buFont typeface="Symbol" charset="2"/>
              <a:buChar char=""/>
              <a:tabLst>
                <a:tab pos="0" algn="l"/>
              </a:tabLst>
            </a:pPr>
            <a:r>
              <a:rPr lang="pl-PL" sz="2400" b="0" u="none" strike="noStrike" dirty="0">
                <a:solidFill>
                  <a:schemeClr val="dk1"/>
                </a:solidFill>
                <a:uFillTx/>
                <a:latin typeface="Times New Roman"/>
              </a:rPr>
              <a:t>formułowanie celów, </a:t>
            </a:r>
          </a:p>
          <a:p>
            <a:pPr marL="341280" indent="-341280">
              <a:lnSpc>
                <a:spcPct val="100000"/>
              </a:lnSpc>
              <a:spcBef>
                <a:spcPts val="479"/>
              </a:spcBef>
              <a:buClr>
                <a:srgbClr val="000000"/>
              </a:buClr>
              <a:buFont typeface="Symbol" charset="2"/>
              <a:buChar char=""/>
              <a:tabLst>
                <a:tab pos="0" algn="l"/>
              </a:tabLst>
            </a:pPr>
            <a:r>
              <a:rPr lang="pl-PL" sz="2400" b="0" u="none" strike="noStrike" dirty="0">
                <a:solidFill>
                  <a:schemeClr val="dk1"/>
                </a:solidFill>
                <a:uFillTx/>
                <a:latin typeface="Times New Roman"/>
              </a:rPr>
              <a:t>ustalanie standardów działania</a:t>
            </a:r>
            <a:r>
              <a:rPr lang="pl-PL" sz="2400" b="0" u="none" strike="noStrike" dirty="0" smtClean="0">
                <a:solidFill>
                  <a:schemeClr val="dk1"/>
                </a:solidFill>
                <a:uFillTx/>
                <a:latin typeface="Times New Roman"/>
              </a:rPr>
              <a:t>,</a:t>
            </a:r>
          </a:p>
          <a:p>
            <a:pPr marL="341280" indent="-341280">
              <a:lnSpc>
                <a:spcPct val="100000"/>
              </a:lnSpc>
              <a:spcBef>
                <a:spcPts val="479"/>
              </a:spcBef>
              <a:buClr>
                <a:srgbClr val="000000"/>
              </a:buClr>
              <a:buFont typeface="Symbol" charset="2"/>
              <a:buChar char=""/>
              <a:tabLst>
                <a:tab pos="0" algn="l"/>
              </a:tabLst>
            </a:pPr>
            <a:r>
              <a:rPr lang="pl-PL" sz="2400" dirty="0" smtClean="0">
                <a:solidFill>
                  <a:schemeClr val="dk1"/>
                </a:solidFill>
                <a:latin typeface="Times New Roman"/>
              </a:rPr>
              <a:t>przydzielanie zasobów,</a:t>
            </a:r>
            <a:endParaRPr lang="pl-PL" sz="2400" b="0" u="none" strike="noStrike" dirty="0">
              <a:solidFill>
                <a:schemeClr val="dk1"/>
              </a:solidFill>
              <a:uFillTx/>
              <a:latin typeface="Times New Roman"/>
            </a:endParaRPr>
          </a:p>
          <a:p>
            <a:pPr marL="341280" indent="-341280">
              <a:lnSpc>
                <a:spcPct val="100000"/>
              </a:lnSpc>
              <a:spcBef>
                <a:spcPts val="479"/>
              </a:spcBef>
              <a:buClr>
                <a:srgbClr val="000000"/>
              </a:buClr>
              <a:buFont typeface="Symbol" charset="2"/>
              <a:buChar char=""/>
              <a:tabLst>
                <a:tab pos="0" algn="l"/>
              </a:tabLst>
            </a:pPr>
            <a:r>
              <a:rPr lang="pl-PL" sz="2400" b="0" u="none" strike="noStrike" dirty="0">
                <a:solidFill>
                  <a:schemeClr val="dk1"/>
                </a:solidFill>
                <a:uFillTx/>
                <a:latin typeface="Times New Roman"/>
              </a:rPr>
              <a:t>określanie podziału pracy.</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 name="PlaceHolder 1"/>
          <p:cNvSpPr>
            <a:spLocks noGrp="1"/>
          </p:cNvSpPr>
          <p:nvPr>
            <p:ph type="title"/>
          </p:nvPr>
        </p:nvSpPr>
        <p:spPr>
          <a:xfrm>
            <a:off x="533520" y="152280"/>
            <a:ext cx="8076960" cy="533160"/>
          </a:xfrm>
          <a:prstGeom prst="rect">
            <a:avLst/>
          </a:prstGeom>
          <a:noFill/>
          <a:ln w="0">
            <a:noFill/>
          </a:ln>
        </p:spPr>
        <p:txBody>
          <a:bodyPr lIns="91080" tIns="45360" rIns="91080" bIns="45360" numCol="1" spcCol="0" anchor="ctr">
            <a:noAutofit/>
          </a:bodyPr>
          <a:lstStyle/>
          <a:p>
            <a:pPr indent="0" algn="ctr">
              <a:lnSpc>
                <a:spcPct val="100000"/>
              </a:lnSpc>
              <a:buNone/>
            </a:pPr>
            <a:r>
              <a:rPr lang="pl-PL" sz="3500" b="1" u="none" strike="noStrike">
                <a:solidFill>
                  <a:srgbClr val="000099"/>
                </a:solidFill>
                <a:uFillTx/>
                <a:latin typeface="Times New Roman"/>
              </a:rPr>
              <a:t>Kierownikiem w organizacji jest ten, kto:</a:t>
            </a:r>
            <a:endParaRPr lang="pl-PL" sz="3500" b="0" u="none" strike="noStrike">
              <a:solidFill>
                <a:schemeClr val="dk1"/>
              </a:solidFill>
              <a:uFillTx/>
              <a:latin typeface="Times New Roman"/>
            </a:endParaRPr>
          </a:p>
        </p:txBody>
      </p:sp>
      <p:sp>
        <p:nvSpPr>
          <p:cNvPr id="1782" name="PlaceHolder 2"/>
          <p:cNvSpPr>
            <a:spLocks noGrp="1"/>
          </p:cNvSpPr>
          <p:nvPr>
            <p:ph/>
          </p:nvPr>
        </p:nvSpPr>
        <p:spPr>
          <a:xfrm>
            <a:off x="380880" y="1066680"/>
            <a:ext cx="8305560" cy="1904760"/>
          </a:xfrm>
          <a:prstGeom prst="rect">
            <a:avLst/>
          </a:prstGeom>
          <a:noFill/>
          <a:ln w="0">
            <a:noFill/>
          </a:ln>
        </p:spPr>
        <p:txBody>
          <a:bodyPr lIns="91080" tIns="45360" rIns="91080" bIns="45360" numCol="1" spcCol="0" anchor="t">
            <a:noAutofit/>
          </a:bodyPr>
          <a:lstStyle/>
          <a:p>
            <a:pPr marL="341280" indent="-341280" algn="just">
              <a:lnSpc>
                <a:spcPct val="100000"/>
              </a:lnSpc>
              <a:spcBef>
                <a:spcPts val="479"/>
              </a:spcBef>
              <a:buClr>
                <a:srgbClr val="000000"/>
              </a:buClr>
              <a:buFont typeface="Symbol" charset="2"/>
              <a:buChar char=""/>
            </a:pPr>
            <a:r>
              <a:rPr lang="pl-PL" sz="2400" b="0" u="none" strike="noStrike">
                <a:solidFill>
                  <a:schemeClr val="dk1"/>
                </a:solidFill>
                <a:uFillTx/>
                <a:latin typeface="Times New Roman"/>
              </a:rPr>
              <a:t>jest odpowiedzialny za więcej pracy, niż sam jest w stanie wykonać,</a:t>
            </a:r>
          </a:p>
          <a:p>
            <a:pPr marL="341280" indent="-341280" algn="just">
              <a:lnSpc>
                <a:spcPct val="100000"/>
              </a:lnSpc>
              <a:spcBef>
                <a:spcPts val="479"/>
              </a:spcBef>
              <a:buClr>
                <a:srgbClr val="000000"/>
              </a:buClr>
              <a:buFont typeface="Symbol" charset="2"/>
              <a:buChar char=""/>
            </a:pPr>
            <a:r>
              <a:rPr lang="pl-PL" sz="2400" b="0" u="none" strike="noStrike">
                <a:solidFill>
                  <a:schemeClr val="dk1"/>
                </a:solidFill>
                <a:uFillTx/>
                <a:latin typeface="Times New Roman"/>
              </a:rPr>
              <a:t>jest odpowiedzialny za przydzielenie części pracy innym (podwładnym),</a:t>
            </a:r>
          </a:p>
          <a:p>
            <a:pPr marL="341280" indent="-341280" algn="just">
              <a:lnSpc>
                <a:spcPct val="100000"/>
              </a:lnSpc>
              <a:spcBef>
                <a:spcPts val="479"/>
              </a:spcBef>
              <a:buClr>
                <a:srgbClr val="000000"/>
              </a:buClr>
              <a:buFont typeface="Symbol" charset="2"/>
              <a:buChar char=""/>
            </a:pPr>
            <a:r>
              <a:rPr lang="pl-PL" sz="2400" b="0" u="none" strike="noStrike">
                <a:solidFill>
                  <a:schemeClr val="dk1"/>
                </a:solidFill>
                <a:uFillTx/>
                <a:latin typeface="Times New Roman"/>
              </a:rPr>
              <a:t>ma władzę stawiana veta w przydzielaniu zadań osobom sobie podporządkowanym,</a:t>
            </a:r>
          </a:p>
          <a:p>
            <a:pPr marL="341280" indent="-341280" algn="just">
              <a:lnSpc>
                <a:spcPct val="100000"/>
              </a:lnSpc>
              <a:spcBef>
                <a:spcPts val="479"/>
              </a:spcBef>
              <a:buClr>
                <a:srgbClr val="000000"/>
              </a:buClr>
              <a:buFont typeface="Symbol" charset="2"/>
              <a:buChar char=""/>
            </a:pPr>
            <a:r>
              <a:rPr lang="pl-PL" sz="2400" b="0" u="none" strike="noStrike">
                <a:solidFill>
                  <a:schemeClr val="dk1"/>
                </a:solidFill>
                <a:uFillTx/>
                <a:latin typeface="Times New Roman"/>
              </a:rPr>
              <a:t>ocenia zdolności do pracy swoich podwładnych,</a:t>
            </a:r>
          </a:p>
          <a:p>
            <a:pPr marL="341280" indent="-341280" algn="just">
              <a:lnSpc>
                <a:spcPct val="100000"/>
              </a:lnSpc>
              <a:spcBef>
                <a:spcPts val="479"/>
              </a:spcBef>
              <a:buClr>
                <a:srgbClr val="000000"/>
              </a:buClr>
              <a:buFont typeface="Symbol" charset="2"/>
              <a:buChar char=""/>
            </a:pPr>
            <a:r>
              <a:rPr lang="pl-PL" sz="2400" b="0" u="none" strike="noStrike">
                <a:solidFill>
                  <a:schemeClr val="dk1"/>
                </a:solidFill>
                <a:uFillTx/>
                <a:latin typeface="Times New Roman"/>
              </a:rPr>
              <a:t>decyduje o zwolnieniu podwładnego, jeżeli nie nadaje się on do pracy.</a:t>
            </a:r>
          </a:p>
        </p:txBody>
      </p:sp>
      <p:sp>
        <p:nvSpPr>
          <p:cNvPr id="1783" name="Rectangle 1028"/>
          <p:cNvSpPr/>
          <p:nvPr/>
        </p:nvSpPr>
        <p:spPr>
          <a:xfrm>
            <a:off x="1411200" y="5126040"/>
            <a:ext cx="6310080" cy="1515960"/>
          </a:xfrm>
          <a:prstGeom prst="rect">
            <a:avLst/>
          </a:prstGeom>
          <a:noFill/>
          <a:ln w="0">
            <a:noFill/>
          </a:ln>
        </p:spPr>
        <p:style>
          <a:lnRef idx="0">
            <a:scrgbClr r="0" g="0" b="0"/>
          </a:lnRef>
          <a:fillRef idx="0">
            <a:scrgbClr r="0" g="0" b="0"/>
          </a:fillRef>
          <a:effectRef idx="0">
            <a:scrgbClr r="0" g="0" b="0"/>
          </a:effectRef>
          <a:fontRef idx="minor"/>
        </p:style>
        <p:txBody>
          <a:bodyPr wrap="none" lIns="91080" tIns="45360" rIns="91080" bIns="45360" anchor="t">
            <a:spAutoFit/>
          </a:bodyPr>
          <a:lstStyle/>
          <a:p>
            <a:pPr algn="ctr">
              <a:lnSpc>
                <a:spcPct val="130000"/>
              </a:lnSpc>
            </a:pPr>
            <a:r>
              <a:rPr lang="pl-PL" sz="2400" b="1" i="1" u="sng" strike="noStrike">
                <a:solidFill>
                  <a:schemeClr val="dk1"/>
                </a:solidFill>
                <a:uFillTx/>
                <a:latin typeface="Times New Roman"/>
              </a:rPr>
              <a:t>Kierownikiem</a:t>
            </a:r>
            <a:r>
              <a:rPr lang="pl-PL" sz="2400" b="0" i="1" u="none" strike="noStrike">
                <a:solidFill>
                  <a:schemeClr val="dk1"/>
                </a:solidFill>
                <a:uFillTx/>
                <a:latin typeface="Times New Roman"/>
              </a:rPr>
              <a:t> w organizacji jest każdy pracownik</a:t>
            </a:r>
            <a:r>
              <a:rPr sz="2400"/>
              <a:t/>
            </a:r>
            <a:br>
              <a:rPr sz="2400"/>
            </a:br>
            <a:r>
              <a:rPr lang="pl-PL" sz="2400" b="1" i="1" u="none" strike="noStrike">
                <a:solidFill>
                  <a:schemeClr val="dk1"/>
                </a:solidFill>
                <a:uFillTx/>
                <a:latin typeface="Times New Roman"/>
              </a:rPr>
              <a:t>kierujący pracą innych ludzi</a:t>
            </a:r>
            <a:r>
              <a:rPr lang="pl-PL" sz="2400" b="0" i="1" u="none" strike="noStrike">
                <a:solidFill>
                  <a:schemeClr val="dk1"/>
                </a:solidFill>
                <a:uFillTx/>
                <a:latin typeface="Times New Roman"/>
              </a:rPr>
              <a:t> w ramach </a:t>
            </a:r>
            <a:r>
              <a:rPr sz="2400"/>
              <a:t/>
            </a:r>
            <a:br>
              <a:rPr sz="2400"/>
            </a:br>
            <a:r>
              <a:rPr lang="pl-PL" sz="2400" b="0" i="1" u="none" strike="noStrike">
                <a:solidFill>
                  <a:schemeClr val="dk1"/>
                </a:solidFill>
                <a:uFillTx/>
                <a:latin typeface="Times New Roman"/>
              </a:rPr>
              <a:t>ustalonej struktury zespołów pracowniczych.</a:t>
            </a:r>
            <a:endParaRPr lang="pl-PL" sz="2400" b="0" u="none" strike="noStrike">
              <a:solidFill>
                <a:srgbClr val="000000"/>
              </a:solidFill>
              <a:uFillTx/>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4" name="PlaceHolder 1"/>
          <p:cNvSpPr>
            <a:spLocks noGrp="1"/>
          </p:cNvSpPr>
          <p:nvPr>
            <p:ph type="title"/>
          </p:nvPr>
        </p:nvSpPr>
        <p:spPr>
          <a:xfrm>
            <a:off x="685800" y="76320"/>
            <a:ext cx="7772040" cy="533160"/>
          </a:xfrm>
          <a:prstGeom prst="rect">
            <a:avLst/>
          </a:prstGeom>
          <a:noFill/>
          <a:ln w="0">
            <a:noFill/>
          </a:ln>
        </p:spPr>
        <p:txBody>
          <a:bodyPr lIns="91080" tIns="45360" rIns="91080" bIns="45360" numCol="1" spcCol="0" anchor="ctr">
            <a:noAutofit/>
          </a:bodyPr>
          <a:lstStyle/>
          <a:p>
            <a:pPr indent="0" algn="ctr">
              <a:lnSpc>
                <a:spcPct val="100000"/>
              </a:lnSpc>
              <a:buNone/>
            </a:pPr>
            <a:r>
              <a:rPr lang="pl-PL" sz="3500" b="1" u="none" strike="noStrike">
                <a:solidFill>
                  <a:srgbClr val="000099"/>
                </a:solidFill>
                <a:uFillTx/>
                <a:latin typeface="Times New Roman"/>
              </a:rPr>
              <a:t>Zarządzanie w organizacjach</a:t>
            </a:r>
            <a:endParaRPr lang="pl-PL" sz="3500" b="0" u="none" strike="noStrike">
              <a:solidFill>
                <a:schemeClr val="dk1"/>
              </a:solidFill>
              <a:uFillTx/>
              <a:latin typeface="Times New Roman"/>
            </a:endParaRPr>
          </a:p>
        </p:txBody>
      </p:sp>
      <p:sp>
        <p:nvSpPr>
          <p:cNvPr id="1785" name="Rectangle 3"/>
          <p:cNvSpPr/>
          <p:nvPr/>
        </p:nvSpPr>
        <p:spPr>
          <a:xfrm>
            <a:off x="1679798" y="762120"/>
            <a:ext cx="5890245" cy="3189890"/>
          </a:xfrm>
          <a:prstGeom prst="rect">
            <a:avLst/>
          </a:prstGeom>
          <a:noFill/>
          <a:ln w="0">
            <a:noFill/>
          </a:ln>
        </p:spPr>
        <p:style>
          <a:lnRef idx="0">
            <a:scrgbClr r="0" g="0" b="0"/>
          </a:lnRef>
          <a:fillRef idx="0">
            <a:scrgbClr r="0" g="0" b="0"/>
          </a:fillRef>
          <a:effectRef idx="0">
            <a:scrgbClr r="0" g="0" b="0"/>
          </a:effectRef>
          <a:fontRef idx="minor"/>
        </p:style>
        <p:txBody>
          <a:bodyPr wrap="none" lIns="91080" tIns="45360" rIns="91080" bIns="45360" anchor="t">
            <a:spAutoFit/>
          </a:bodyPr>
          <a:lstStyle/>
          <a:p>
            <a:pPr algn="ctr">
              <a:lnSpc>
                <a:spcPct val="100000"/>
              </a:lnSpc>
              <a:spcAft>
                <a:spcPts val="1001"/>
              </a:spcAft>
            </a:pPr>
            <a:r>
              <a:rPr lang="pl-PL" sz="2100" b="0" i="1" u="none" strike="noStrike" dirty="0">
                <a:solidFill>
                  <a:schemeClr val="dk1"/>
                </a:solidFill>
                <a:uFillTx/>
                <a:latin typeface="Times New Roman"/>
              </a:rPr>
              <a:t>oznacza powiązanie i koordynację </a:t>
            </a:r>
            <a:r>
              <a:rPr lang="pl-PL" sz="2100" b="1" i="1" u="none" strike="noStrike" dirty="0">
                <a:solidFill>
                  <a:schemeClr val="dk1"/>
                </a:solidFill>
                <a:uFillTx/>
                <a:latin typeface="Times New Roman"/>
              </a:rPr>
              <a:t>różnych zasobów </a:t>
            </a:r>
            <a:r>
              <a:rPr sz="2100" dirty="0"/>
              <a:t/>
            </a:r>
            <a:br>
              <a:rPr sz="2100" dirty="0"/>
            </a:br>
            <a:r>
              <a:rPr lang="pl-PL" sz="2100" b="0" i="1" u="none" strike="noStrike" dirty="0" smtClean="0">
                <a:solidFill>
                  <a:schemeClr val="dk1"/>
                </a:solidFill>
                <a:uFillTx/>
                <a:latin typeface="Times New Roman"/>
              </a:rPr>
              <a:t>przez menedżerów dla </a:t>
            </a:r>
            <a:r>
              <a:rPr lang="pl-PL" sz="2100" b="0" i="1" u="none" strike="noStrike" dirty="0">
                <a:solidFill>
                  <a:schemeClr val="dk1"/>
                </a:solidFill>
                <a:uFillTx/>
                <a:latin typeface="Times New Roman"/>
              </a:rPr>
              <a:t>osiągnięcia </a:t>
            </a:r>
            <a:r>
              <a:rPr lang="pl-PL" sz="2100" b="1" i="1" u="none" strike="noStrike" dirty="0">
                <a:solidFill>
                  <a:schemeClr val="dk1"/>
                </a:solidFill>
                <a:uFillTx/>
                <a:latin typeface="Times New Roman"/>
              </a:rPr>
              <a:t>celów organizacji</a:t>
            </a:r>
            <a:endParaRPr lang="pl-PL" sz="2100" b="1" u="none" strike="noStrike" dirty="0">
              <a:solidFill>
                <a:srgbClr val="000000"/>
              </a:solidFill>
              <a:uFillTx/>
              <a:latin typeface="Arial"/>
            </a:endParaRPr>
          </a:p>
          <a:p>
            <a:pPr algn="ctr">
              <a:lnSpc>
                <a:spcPct val="100000"/>
              </a:lnSpc>
              <a:spcAft>
                <a:spcPts val="1001"/>
              </a:spcAft>
            </a:pPr>
            <a:r>
              <a:rPr lang="pl-PL" sz="2100" b="0" i="1" u="none" strike="noStrike" dirty="0">
                <a:solidFill>
                  <a:schemeClr val="dk1"/>
                </a:solidFill>
                <a:uFillTx/>
                <a:latin typeface="Times New Roman"/>
              </a:rPr>
              <a:t>Zarządzanie najczęściej definiuje się przy pomocy </a:t>
            </a:r>
            <a:r>
              <a:rPr sz="2100" dirty="0"/>
              <a:t/>
            </a:r>
            <a:br>
              <a:rPr sz="2100" dirty="0"/>
            </a:br>
            <a:r>
              <a:rPr lang="pl-PL" sz="2100" b="1" i="1" u="sng" strike="noStrike" dirty="0">
                <a:solidFill>
                  <a:schemeClr val="dk1"/>
                </a:solidFill>
                <a:uFillTx/>
                <a:latin typeface="Times New Roman"/>
              </a:rPr>
              <a:t>funkcji</a:t>
            </a:r>
            <a:r>
              <a:rPr lang="pl-PL" sz="2100" b="0" i="1" u="none" strike="noStrike" dirty="0">
                <a:solidFill>
                  <a:schemeClr val="dk1"/>
                </a:solidFill>
                <a:uFillTx/>
                <a:latin typeface="Times New Roman"/>
              </a:rPr>
              <a:t> realizowanych przez menedżerów</a:t>
            </a:r>
            <a:endParaRPr lang="pl-PL" sz="2100" b="0" u="none" strike="noStrike" dirty="0">
              <a:solidFill>
                <a:srgbClr val="000000"/>
              </a:solidFill>
              <a:uFillTx/>
              <a:latin typeface="Arial"/>
            </a:endParaRPr>
          </a:p>
          <a:p>
            <a:pPr algn="ctr">
              <a:lnSpc>
                <a:spcPct val="100000"/>
              </a:lnSpc>
              <a:spcAft>
                <a:spcPts val="1001"/>
              </a:spcAft>
            </a:pPr>
            <a:r>
              <a:rPr lang="pl-PL" sz="2100" b="0" i="1" u="none" strike="noStrike" dirty="0">
                <a:solidFill>
                  <a:schemeClr val="dk1"/>
                </a:solidFill>
                <a:uFillTx/>
                <a:latin typeface="Times New Roman"/>
              </a:rPr>
              <a:t>Na podstawie analizy specyfiki pracy kierowniczej </a:t>
            </a:r>
            <a:r>
              <a:rPr sz="2100" dirty="0"/>
              <a:t/>
            </a:r>
            <a:br>
              <a:rPr sz="2100" dirty="0"/>
            </a:br>
            <a:r>
              <a:rPr lang="pl-PL" sz="2100" b="0" i="1" u="none" strike="noStrike" dirty="0">
                <a:solidFill>
                  <a:schemeClr val="dk1"/>
                </a:solidFill>
                <a:uFillTx/>
                <a:latin typeface="Times New Roman"/>
              </a:rPr>
              <a:t>wyróżnia się </a:t>
            </a:r>
            <a:r>
              <a:rPr lang="pl-PL" sz="2100" b="1" i="1" u="none" strike="noStrike" dirty="0">
                <a:solidFill>
                  <a:schemeClr val="dk1"/>
                </a:solidFill>
                <a:uFillTx/>
                <a:latin typeface="Times New Roman"/>
              </a:rPr>
              <a:t>4 podstawowe funkcje zarządzania</a:t>
            </a:r>
            <a:r>
              <a:rPr lang="pl-PL" sz="2100" b="0" i="1" u="none" strike="noStrike" dirty="0">
                <a:solidFill>
                  <a:schemeClr val="dk1"/>
                </a:solidFill>
                <a:uFillTx/>
                <a:latin typeface="Times New Roman"/>
              </a:rPr>
              <a:t>:</a:t>
            </a:r>
            <a:endParaRPr lang="pl-PL" sz="2100" b="0" u="none" strike="noStrike" dirty="0">
              <a:solidFill>
                <a:srgbClr val="000000"/>
              </a:solidFill>
              <a:uFillTx/>
              <a:latin typeface="Arial"/>
            </a:endParaRPr>
          </a:p>
          <a:p>
            <a:pPr algn="ctr">
              <a:lnSpc>
                <a:spcPct val="100000"/>
              </a:lnSpc>
              <a:spcAft>
                <a:spcPts val="1001"/>
              </a:spcAft>
            </a:pPr>
            <a:endParaRPr lang="pl-PL" sz="2100" b="0" u="none" strike="noStrike" dirty="0">
              <a:solidFill>
                <a:srgbClr val="000000"/>
              </a:solidFill>
              <a:uFillTx/>
              <a:latin typeface="Arial"/>
            </a:endParaRPr>
          </a:p>
          <a:p>
            <a:pPr algn="ctr">
              <a:lnSpc>
                <a:spcPct val="100000"/>
              </a:lnSpc>
              <a:spcAft>
                <a:spcPts val="1001"/>
              </a:spcAft>
            </a:pPr>
            <a:endParaRPr lang="pl-PL" sz="2100" b="0" u="none" strike="noStrike" dirty="0">
              <a:solidFill>
                <a:srgbClr val="000000"/>
              </a:solidFill>
              <a:uFillTx/>
              <a:latin typeface="Arial"/>
            </a:endParaRPr>
          </a:p>
        </p:txBody>
      </p:sp>
      <p:grpSp>
        <p:nvGrpSpPr>
          <p:cNvPr id="1786" name="Group 1028"/>
          <p:cNvGrpSpPr/>
          <p:nvPr/>
        </p:nvGrpSpPr>
        <p:grpSpPr>
          <a:xfrm>
            <a:off x="177480" y="3068640"/>
            <a:ext cx="8955000" cy="2605680"/>
            <a:chOff x="177480" y="3068640"/>
            <a:chExt cx="8955000" cy="2605680"/>
          </a:xfrm>
        </p:grpSpPr>
        <p:sp>
          <p:nvSpPr>
            <p:cNvPr id="1787" name="Rectangle 1029"/>
            <p:cNvSpPr/>
            <p:nvPr/>
          </p:nvSpPr>
          <p:spPr>
            <a:xfrm>
              <a:off x="177480" y="3770640"/>
              <a:ext cx="2573640" cy="72972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gn="ctr">
                <a:lnSpc>
                  <a:spcPct val="100000"/>
                </a:lnSpc>
              </a:pPr>
              <a:r>
                <a:rPr lang="pl-PL" sz="2100" b="1" i="1" u="none" strike="noStrike">
                  <a:solidFill>
                    <a:schemeClr val="dk1"/>
                  </a:solidFill>
                  <a:uFillTx/>
                  <a:latin typeface="Times New Roman"/>
                </a:rPr>
                <a:t>1. Planowanie i </a:t>
              </a:r>
              <a:r>
                <a:rPr sz="2100"/>
                <a:t/>
              </a:r>
              <a:br>
                <a:rPr sz="2100"/>
              </a:br>
              <a:r>
                <a:rPr lang="pl-PL" sz="2100" b="1" i="1" u="none" strike="noStrike">
                  <a:solidFill>
                    <a:schemeClr val="dk1"/>
                  </a:solidFill>
                  <a:uFillTx/>
                  <a:latin typeface="Times New Roman"/>
                </a:rPr>
                <a:t>podejmowanie decyzji</a:t>
              </a:r>
              <a:endParaRPr lang="pl-PL" sz="2100" b="0" u="none" strike="noStrike">
                <a:solidFill>
                  <a:srgbClr val="000000"/>
                </a:solidFill>
                <a:uFillTx/>
                <a:latin typeface="Arial"/>
              </a:endParaRPr>
            </a:p>
          </p:txBody>
        </p:sp>
        <p:sp>
          <p:nvSpPr>
            <p:cNvPr id="1788" name="Rectangle 1030"/>
            <p:cNvSpPr/>
            <p:nvPr/>
          </p:nvSpPr>
          <p:spPr>
            <a:xfrm>
              <a:off x="2362680" y="5126400"/>
              <a:ext cx="2122560" cy="40968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gn="r">
                <a:lnSpc>
                  <a:spcPct val="100000"/>
                </a:lnSpc>
              </a:pPr>
              <a:r>
                <a:rPr lang="pl-PL" sz="2100" b="1" i="1" u="none" strike="noStrike">
                  <a:solidFill>
                    <a:schemeClr val="dk1"/>
                  </a:solidFill>
                  <a:uFillTx/>
                  <a:latin typeface="Times New Roman"/>
                </a:rPr>
                <a:t>2. Organizowanie</a:t>
              </a:r>
              <a:endParaRPr lang="pl-PL" sz="2100" b="0" u="none" strike="noStrike">
                <a:solidFill>
                  <a:srgbClr val="000000"/>
                </a:solidFill>
                <a:uFillTx/>
                <a:latin typeface="Arial"/>
              </a:endParaRPr>
            </a:p>
          </p:txBody>
        </p:sp>
        <p:sp>
          <p:nvSpPr>
            <p:cNvPr id="1789" name="Rectangle 1031"/>
            <p:cNvSpPr/>
            <p:nvPr/>
          </p:nvSpPr>
          <p:spPr>
            <a:xfrm>
              <a:off x="4970160" y="4624560"/>
              <a:ext cx="2270520" cy="104976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gn="ctr">
                <a:lnSpc>
                  <a:spcPct val="100000"/>
                </a:lnSpc>
              </a:pPr>
              <a:r>
                <a:rPr lang="pl-PL" sz="2100" b="1" i="1" u="none" strike="noStrike">
                  <a:solidFill>
                    <a:schemeClr val="dk1"/>
                  </a:solidFill>
                  <a:uFillTx/>
                  <a:latin typeface="Times New Roman"/>
                </a:rPr>
                <a:t>3. Przewodzenie i </a:t>
              </a:r>
              <a:r>
                <a:rPr sz="2100"/>
                <a:t/>
              </a:r>
              <a:br>
                <a:rPr sz="2100"/>
              </a:br>
              <a:r>
                <a:rPr lang="pl-PL" sz="2100" b="1" i="1" u="none" strike="noStrike">
                  <a:solidFill>
                    <a:schemeClr val="dk1"/>
                  </a:solidFill>
                  <a:uFillTx/>
                  <a:latin typeface="Times New Roman"/>
                </a:rPr>
                <a:t>kierowanie ludźmi </a:t>
              </a:r>
              <a:r>
                <a:rPr sz="2100"/>
                <a:t/>
              </a:r>
              <a:br>
                <a:rPr sz="2100"/>
              </a:br>
              <a:r>
                <a:rPr lang="pl-PL" sz="2100" b="1" i="1" u="none" strike="noStrike">
                  <a:solidFill>
                    <a:schemeClr val="dk1"/>
                  </a:solidFill>
                  <a:uFillTx/>
                  <a:latin typeface="Times New Roman"/>
                </a:rPr>
                <a:t>– motywowanie</a:t>
              </a:r>
              <a:endParaRPr lang="pl-PL" sz="2100" b="0" u="none" strike="noStrike">
                <a:solidFill>
                  <a:srgbClr val="000000"/>
                </a:solidFill>
                <a:uFillTx/>
                <a:latin typeface="Arial"/>
              </a:endParaRPr>
            </a:p>
          </p:txBody>
        </p:sp>
        <p:sp>
          <p:nvSpPr>
            <p:cNvPr id="1790" name="Rectangle 1032"/>
            <p:cNvSpPr/>
            <p:nvPr/>
          </p:nvSpPr>
          <p:spPr>
            <a:xfrm>
              <a:off x="7054560" y="3831120"/>
              <a:ext cx="2077920" cy="40968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gn="r">
                <a:lnSpc>
                  <a:spcPct val="100000"/>
                </a:lnSpc>
              </a:pPr>
              <a:r>
                <a:rPr lang="pl-PL" sz="2100" b="1" i="1" u="none" strike="noStrike">
                  <a:solidFill>
                    <a:schemeClr val="dk1"/>
                  </a:solidFill>
                  <a:uFillTx/>
                  <a:latin typeface="Times New Roman"/>
                </a:rPr>
                <a:t>4. Kontrolowanie</a:t>
              </a:r>
              <a:endParaRPr lang="pl-PL" sz="2100" b="0" u="none" strike="noStrike">
                <a:solidFill>
                  <a:srgbClr val="000000"/>
                </a:solidFill>
                <a:uFillTx/>
                <a:latin typeface="Arial"/>
              </a:endParaRPr>
            </a:p>
          </p:txBody>
        </p:sp>
        <p:sp>
          <p:nvSpPr>
            <p:cNvPr id="1791" name="Line 1033"/>
            <p:cNvSpPr/>
            <p:nvPr/>
          </p:nvSpPr>
          <p:spPr>
            <a:xfrm flipH="1">
              <a:off x="1676160" y="3068640"/>
              <a:ext cx="2971800" cy="762120"/>
            </a:xfrm>
            <a:prstGeom prst="line">
              <a:avLst/>
            </a:prstGeom>
            <a:ln w="28575">
              <a:solidFill>
                <a:srgbClr val="000000"/>
              </a:solidFill>
              <a:round/>
              <a:tailEnd type="triangle" w="med" len="med"/>
            </a:ln>
          </p:spPr>
          <p:style>
            <a:lnRef idx="0">
              <a:scrgbClr r="0" g="0" b="0"/>
            </a:lnRef>
            <a:fillRef idx="0">
              <a:scrgbClr r="0" g="0" b="0"/>
            </a:fillRef>
            <a:effectRef idx="0">
              <a:scrgbClr r="0" g="0" b="0"/>
            </a:effectRef>
            <a:fontRef idx="minor"/>
          </p:style>
          <p:txBody>
            <a:bodyPr lIns="90000" tIns="45000" rIns="90000" bIns="45000" anchor="ctr">
              <a:noAutofit/>
            </a:bodyPr>
            <a:lstStyle/>
            <a:p>
              <a:endParaRPr lang="en-US" sz="2000" b="1" u="none" strike="noStrike">
                <a:solidFill>
                  <a:schemeClr val="dk1"/>
                </a:solidFill>
                <a:uFillTx/>
                <a:latin typeface="Times New Roman"/>
              </a:endParaRPr>
            </a:p>
          </p:txBody>
        </p:sp>
        <p:sp>
          <p:nvSpPr>
            <p:cNvPr id="1792" name="Line 1034"/>
            <p:cNvSpPr/>
            <p:nvPr/>
          </p:nvSpPr>
          <p:spPr>
            <a:xfrm flipH="1">
              <a:off x="3504960" y="3068640"/>
              <a:ext cx="1143000" cy="2133720"/>
            </a:xfrm>
            <a:prstGeom prst="line">
              <a:avLst/>
            </a:prstGeom>
            <a:ln w="28575">
              <a:solidFill>
                <a:srgbClr val="000000"/>
              </a:solidFill>
              <a:round/>
              <a:tailEnd type="triangle" w="med" len="med"/>
            </a:ln>
          </p:spPr>
          <p:style>
            <a:lnRef idx="0">
              <a:scrgbClr r="0" g="0" b="0"/>
            </a:lnRef>
            <a:fillRef idx="0">
              <a:scrgbClr r="0" g="0" b="0"/>
            </a:fillRef>
            <a:effectRef idx="0">
              <a:scrgbClr r="0" g="0" b="0"/>
            </a:effectRef>
            <a:fontRef idx="minor"/>
          </p:style>
          <p:txBody>
            <a:bodyPr lIns="90000" tIns="45000" rIns="90000" bIns="45000" anchor="ctr">
              <a:noAutofit/>
            </a:bodyPr>
            <a:lstStyle/>
            <a:p>
              <a:endParaRPr lang="en-US" sz="2000" b="1" u="none" strike="noStrike">
                <a:solidFill>
                  <a:schemeClr val="dk1"/>
                </a:solidFill>
                <a:uFillTx/>
                <a:latin typeface="Times New Roman"/>
              </a:endParaRPr>
            </a:p>
          </p:txBody>
        </p:sp>
        <p:sp>
          <p:nvSpPr>
            <p:cNvPr id="1793" name="Line 1035"/>
            <p:cNvSpPr/>
            <p:nvPr/>
          </p:nvSpPr>
          <p:spPr>
            <a:xfrm>
              <a:off x="4647960" y="3068640"/>
              <a:ext cx="1447920" cy="1600200"/>
            </a:xfrm>
            <a:prstGeom prst="line">
              <a:avLst/>
            </a:prstGeom>
            <a:ln w="28575">
              <a:solidFill>
                <a:srgbClr val="000000"/>
              </a:solidFill>
              <a:round/>
              <a:tailEnd type="triangle" w="med" len="med"/>
            </a:ln>
          </p:spPr>
          <p:style>
            <a:lnRef idx="0">
              <a:scrgbClr r="0" g="0" b="0"/>
            </a:lnRef>
            <a:fillRef idx="0">
              <a:scrgbClr r="0" g="0" b="0"/>
            </a:fillRef>
            <a:effectRef idx="0">
              <a:scrgbClr r="0" g="0" b="0"/>
            </a:effectRef>
            <a:fontRef idx="minor"/>
          </p:style>
          <p:txBody>
            <a:bodyPr lIns="90000" tIns="45000" rIns="90000" bIns="45000" anchor="ctr">
              <a:noAutofit/>
            </a:bodyPr>
            <a:lstStyle/>
            <a:p>
              <a:endParaRPr lang="en-US" sz="2000" b="1" u="none" strike="noStrike">
                <a:solidFill>
                  <a:schemeClr val="dk1"/>
                </a:solidFill>
                <a:uFillTx/>
                <a:latin typeface="Times New Roman"/>
              </a:endParaRPr>
            </a:p>
          </p:txBody>
        </p:sp>
        <p:sp>
          <p:nvSpPr>
            <p:cNvPr id="1794" name="Line 1036"/>
            <p:cNvSpPr/>
            <p:nvPr/>
          </p:nvSpPr>
          <p:spPr>
            <a:xfrm>
              <a:off x="4647960" y="3068640"/>
              <a:ext cx="2971800" cy="685800"/>
            </a:xfrm>
            <a:prstGeom prst="line">
              <a:avLst/>
            </a:prstGeom>
            <a:ln w="28575">
              <a:solidFill>
                <a:srgbClr val="000000"/>
              </a:solidFill>
              <a:round/>
              <a:tailEnd type="triangle" w="med" len="med"/>
            </a:ln>
          </p:spPr>
          <p:style>
            <a:lnRef idx="0">
              <a:scrgbClr r="0" g="0" b="0"/>
            </a:lnRef>
            <a:fillRef idx="0">
              <a:scrgbClr r="0" g="0" b="0"/>
            </a:fillRef>
            <a:effectRef idx="0">
              <a:scrgbClr r="0" g="0" b="0"/>
            </a:effectRef>
            <a:fontRef idx="minor"/>
          </p:style>
          <p:txBody>
            <a:bodyPr lIns="90000" tIns="45000" rIns="90000" bIns="45000" anchor="ctr">
              <a:noAutofit/>
            </a:bodyPr>
            <a:lstStyle/>
            <a:p>
              <a:endParaRPr lang="en-US" sz="2000" b="1" u="none" strike="noStrike">
                <a:solidFill>
                  <a:schemeClr val="dk1"/>
                </a:solidFill>
                <a:uFillTx/>
                <a:latin typeface="Times New Roman"/>
              </a:endParaRPr>
            </a:p>
          </p:txBody>
        </p:sp>
      </p:grpSp>
      <p:sp>
        <p:nvSpPr>
          <p:cNvPr id="1795" name="Rectangle 1037"/>
          <p:cNvSpPr/>
          <p:nvPr/>
        </p:nvSpPr>
        <p:spPr>
          <a:xfrm>
            <a:off x="380880" y="5805360"/>
            <a:ext cx="8457840" cy="1050480"/>
          </a:xfrm>
          <a:prstGeom prst="rect">
            <a:avLst/>
          </a:prstGeom>
          <a:noFill/>
          <a:ln w="0">
            <a:noFill/>
          </a:ln>
        </p:spPr>
        <p:style>
          <a:lnRef idx="0">
            <a:scrgbClr r="0" g="0" b="0"/>
          </a:lnRef>
          <a:fillRef idx="0">
            <a:scrgbClr r="0" g="0" b="0"/>
          </a:fillRef>
          <a:effectRef idx="0">
            <a:scrgbClr r="0" g="0" b="0"/>
          </a:effectRef>
          <a:fontRef idx="minor"/>
        </p:style>
        <p:txBody>
          <a:bodyPr lIns="91080" tIns="45360" rIns="91080" bIns="45360" anchor="t">
            <a:spAutoFit/>
          </a:bodyPr>
          <a:lstStyle/>
          <a:p>
            <a:pPr algn="ctr">
              <a:lnSpc>
                <a:spcPct val="100000"/>
              </a:lnSpc>
              <a:spcBef>
                <a:spcPts val="420"/>
              </a:spcBef>
            </a:pPr>
            <a:r>
              <a:rPr lang="pl-PL" sz="2100" b="0" u="none" strike="noStrike">
                <a:solidFill>
                  <a:schemeClr val="dk1"/>
                </a:solidFill>
                <a:uFillTx/>
                <a:latin typeface="Times New Roman"/>
              </a:rPr>
              <a:t>Ujęcie to wywodzi się z klasycznej definicji H. Fayola, który wyróżniał 5 funkcji zarządzania: przewidywanie, organizowanie, rozkazywanie, koordynowanie, kontrolowanie.</a:t>
            </a:r>
            <a:endParaRPr lang="pl-PL" sz="2100" b="0" u="none" strike="noStrike">
              <a:solidFill>
                <a:srgbClr val="000000"/>
              </a:solidFill>
              <a:uFillTx/>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78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499"/>
                                          </p:stCondLst>
                                        </p:cTn>
                                        <p:tgtEl>
                                          <p:spTgt spid="178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499"/>
                                          </p:stCondLst>
                                        </p:cTn>
                                        <p:tgtEl>
                                          <p:spTgt spid="17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6" name="PlaceHolder 1"/>
          <p:cNvSpPr>
            <a:spLocks noGrp="1"/>
          </p:cNvSpPr>
          <p:nvPr>
            <p:ph type="title"/>
          </p:nvPr>
        </p:nvSpPr>
        <p:spPr>
          <a:xfrm>
            <a:off x="685800" y="76320"/>
            <a:ext cx="7772040" cy="533160"/>
          </a:xfrm>
          <a:prstGeom prst="rect">
            <a:avLst/>
          </a:prstGeom>
          <a:noFill/>
          <a:ln w="0">
            <a:noFill/>
          </a:ln>
        </p:spPr>
        <p:txBody>
          <a:bodyPr lIns="91080" tIns="45360" rIns="91080" bIns="45360" numCol="1" spcCol="0" anchor="ctr">
            <a:noAutofit/>
          </a:bodyPr>
          <a:lstStyle/>
          <a:p>
            <a:pPr indent="0" algn="ctr">
              <a:lnSpc>
                <a:spcPct val="100000"/>
              </a:lnSpc>
              <a:buNone/>
            </a:pPr>
            <a:r>
              <a:rPr lang="pl-PL" sz="3500" b="1" u="none" strike="noStrike">
                <a:solidFill>
                  <a:srgbClr val="000099"/>
                </a:solidFill>
                <a:uFillTx/>
                <a:latin typeface="Times New Roman"/>
              </a:rPr>
              <a:t>Zarządzanie - funkcje zarządzania</a:t>
            </a:r>
            <a:endParaRPr lang="pl-PL" sz="3500" b="0" u="none" strike="noStrike">
              <a:solidFill>
                <a:schemeClr val="dk1"/>
              </a:solidFill>
              <a:uFillTx/>
              <a:latin typeface="Times New Roman"/>
            </a:endParaRPr>
          </a:p>
        </p:txBody>
      </p:sp>
      <p:sp>
        <p:nvSpPr>
          <p:cNvPr id="1797" name="PlaceHolder 2"/>
          <p:cNvSpPr>
            <a:spLocks noGrp="1"/>
          </p:cNvSpPr>
          <p:nvPr>
            <p:ph/>
          </p:nvPr>
        </p:nvSpPr>
        <p:spPr>
          <a:xfrm>
            <a:off x="152280" y="685800"/>
            <a:ext cx="8838720" cy="4114440"/>
          </a:xfrm>
          <a:prstGeom prst="rect">
            <a:avLst/>
          </a:prstGeom>
          <a:noFill/>
          <a:ln w="0">
            <a:noFill/>
          </a:ln>
        </p:spPr>
        <p:txBody>
          <a:bodyPr lIns="91080" tIns="45360" rIns="91080" bIns="45360" numCol="1" spcCol="0" anchor="t">
            <a:noAutofit/>
          </a:bodyPr>
          <a:lstStyle/>
          <a:p>
            <a:pPr marL="341280" indent="-341280">
              <a:lnSpc>
                <a:spcPct val="100000"/>
              </a:lnSpc>
              <a:spcBef>
                <a:spcPts val="601"/>
              </a:spcBef>
              <a:buNone/>
              <a:tabLst>
                <a:tab pos="0" algn="l"/>
              </a:tabLst>
            </a:pPr>
            <a:r>
              <a:rPr lang="pl-PL" sz="3000" b="1" u="none" strike="noStrike">
                <a:solidFill>
                  <a:srgbClr val="000099"/>
                </a:solidFill>
                <a:uFillTx/>
                <a:latin typeface="Times New Roman"/>
              </a:rPr>
              <a:t>Planowanie i podejmowanie decyzji</a:t>
            </a:r>
            <a:endParaRPr lang="pl-PL" sz="3000" b="0" u="none" strike="noStrike">
              <a:solidFill>
                <a:schemeClr val="dk1"/>
              </a:solidFill>
              <a:uFillTx/>
              <a:latin typeface="Times New Roman"/>
            </a:endParaRPr>
          </a:p>
          <a:p>
            <a:pPr marL="739440" lvl="1" indent="-284400">
              <a:lnSpc>
                <a:spcPct val="100000"/>
              </a:lnSpc>
              <a:spcBef>
                <a:spcPts val="479"/>
              </a:spcBef>
              <a:buClr>
                <a:srgbClr val="000000"/>
              </a:buClr>
              <a:buFont typeface="Symbol" charset="2"/>
              <a:buChar char=""/>
              <a:tabLst>
                <a:tab pos="0" algn="l"/>
              </a:tabLst>
            </a:pPr>
            <a:r>
              <a:rPr lang="pl-PL" sz="2400" b="0" u="none" strike="noStrike">
                <a:solidFill>
                  <a:schemeClr val="dk1"/>
                </a:solidFill>
                <a:uFillTx/>
                <a:latin typeface="Times New Roman"/>
              </a:rPr>
              <a:t>wytyczanie celów organizacji oraz określanie sposobu ich najlepszej realizacji,</a:t>
            </a:r>
          </a:p>
          <a:p>
            <a:pPr marL="739440" lvl="1" indent="-284400">
              <a:lnSpc>
                <a:spcPct val="100000"/>
              </a:lnSpc>
              <a:spcBef>
                <a:spcPts val="479"/>
              </a:spcBef>
              <a:buClr>
                <a:srgbClr val="000000"/>
              </a:buClr>
              <a:buFont typeface="Symbol" charset="2"/>
              <a:buChar char=""/>
              <a:tabLst>
                <a:tab pos="0" algn="l"/>
              </a:tabLst>
            </a:pPr>
            <a:r>
              <a:rPr lang="pl-PL" sz="2400" b="0" u="none" strike="noStrike">
                <a:solidFill>
                  <a:schemeClr val="dk1"/>
                </a:solidFill>
                <a:uFillTx/>
                <a:latin typeface="Times New Roman"/>
              </a:rPr>
              <a:t>podejmowanie decyzji, czyli wybór sposobów działania spośród zestawu dostępnych możliwości.</a:t>
            </a:r>
          </a:p>
          <a:p>
            <a:pPr marL="341280" indent="-341280">
              <a:lnSpc>
                <a:spcPct val="100000"/>
              </a:lnSpc>
              <a:spcBef>
                <a:spcPts val="1800"/>
              </a:spcBef>
              <a:buNone/>
              <a:tabLst>
                <a:tab pos="0" algn="l"/>
              </a:tabLst>
            </a:pPr>
            <a:r>
              <a:rPr lang="pl-PL" sz="3000" b="1" u="none" strike="noStrike">
                <a:solidFill>
                  <a:srgbClr val="000099"/>
                </a:solidFill>
                <a:uFillTx/>
                <a:latin typeface="Times New Roman"/>
              </a:rPr>
              <a:t>Organizowanie</a:t>
            </a:r>
            <a:endParaRPr lang="pl-PL" sz="3000" b="0" u="none" strike="noStrike">
              <a:solidFill>
                <a:schemeClr val="dk1"/>
              </a:solidFill>
              <a:uFillTx/>
              <a:latin typeface="Times New Roman"/>
            </a:endParaRPr>
          </a:p>
          <a:p>
            <a:pPr marL="739440" lvl="1" indent="-284400">
              <a:lnSpc>
                <a:spcPct val="100000"/>
              </a:lnSpc>
              <a:spcBef>
                <a:spcPts val="479"/>
              </a:spcBef>
              <a:buClr>
                <a:srgbClr val="000000"/>
              </a:buClr>
              <a:buFont typeface="Symbol" charset="2"/>
              <a:buChar char=""/>
              <a:tabLst>
                <a:tab pos="0" algn="l"/>
              </a:tabLst>
            </a:pPr>
            <a:r>
              <a:rPr lang="pl-PL" sz="2400" b="0" u="none" strike="noStrike">
                <a:solidFill>
                  <a:schemeClr val="dk1"/>
                </a:solidFill>
                <a:uFillTx/>
                <a:latin typeface="Times New Roman"/>
              </a:rPr>
              <a:t>logiczne grupowanie działań i zasobów,</a:t>
            </a:r>
          </a:p>
          <a:p>
            <a:pPr marL="739440" lvl="1" indent="-284400">
              <a:lnSpc>
                <a:spcPct val="100000"/>
              </a:lnSpc>
              <a:spcBef>
                <a:spcPts val="479"/>
              </a:spcBef>
              <a:buClr>
                <a:srgbClr val="000000"/>
              </a:buClr>
              <a:buFont typeface="Symbol" charset="2"/>
              <a:buChar char=""/>
              <a:tabLst>
                <a:tab pos="0" algn="l"/>
              </a:tabLst>
            </a:pPr>
            <a:r>
              <a:rPr lang="pl-PL" sz="2400" b="0" u="none" strike="noStrike">
                <a:solidFill>
                  <a:schemeClr val="dk1"/>
                </a:solidFill>
                <a:uFillTx/>
                <a:latin typeface="Times New Roman"/>
              </a:rPr>
              <a:t>proces porządkowania i rozdzielania pracy, przydzielania uprawnień decyzyjnych i zasobów poszczególnym członkom organizacji, tak by mogli realizować jej cele,</a:t>
            </a:r>
          </a:p>
          <a:p>
            <a:pPr marL="739440" lvl="1" indent="-284400">
              <a:lnSpc>
                <a:spcPct val="100000"/>
              </a:lnSpc>
              <a:spcBef>
                <a:spcPts val="479"/>
              </a:spcBef>
              <a:buClr>
                <a:srgbClr val="000000"/>
              </a:buClr>
              <a:buFont typeface="Symbol" charset="2"/>
              <a:buChar char=""/>
              <a:tabLst>
                <a:tab pos="0" algn="l"/>
              </a:tabLst>
            </a:pPr>
            <a:r>
              <a:rPr lang="pl-PL" sz="2400" b="0" u="none" strike="noStrike">
                <a:solidFill>
                  <a:schemeClr val="dk1"/>
                </a:solidFill>
                <a:uFillTx/>
                <a:latin typeface="Times New Roman"/>
              </a:rPr>
              <a:t>składa się na nie: podział pracy, dobór personelu, tworzenie struktury organizacyjnej przedsiębiorstwa, podział obowiązków pomiędzy komórki organizacyjne i stanowiska pracy.</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childTnLst>
            <p:seq>
              <p:cTn id="2" dur="indefinite" nodeType="mainSeq">
                <p:childTnLst>
                  <p:par>
                    <p:cTn id="3" fill="hold" nodeType="clickEffect">
                      <p:stCondLst>
                        <p:cond delay="indefinite"/>
                      </p:stCondLst>
                      <p:childTnLst>
                        <p:par>
                          <p:cTn id="4" fill="hold" nodeType="withEffect">
                            <p:stCondLst>
                              <p:cond delay="0"/>
                            </p:stCondLst>
                            <p:childTnLst>
                              <p:par>
                                <p:cTn id="5" presetID="1" presetClass="entr" fill="hold" nodeType="clickEffect">
                                  <p:stCondLst>
                                    <p:cond delay="0"/>
                                  </p:stCondLst>
                                  <p:childTnLst>
                                    <p:set>
                                      <p:cBhvr>
                                        <p:cTn id="6" dur="1" fill="hold">
                                          <p:stCondLst>
                                            <p:cond delay="499"/>
                                          </p:stCondLst>
                                        </p:cTn>
                                        <p:tgtEl>
                                          <p:spTgt spid="1797">
                                            <p:txEl>
                                              <p:pRg st="0" end="0"/>
                                            </p:txEl>
                                          </p:spTgt>
                                        </p:tgtEl>
                                        <p:attrNameLst>
                                          <p:attrName>style.visibility</p:attrName>
                                        </p:attrNameLst>
                                      </p:cBhvr>
                                      <p:to>
                                        <p:strVal val="visible"/>
                                      </p:to>
                                    </p:set>
                                  </p:childTnLst>
                                </p:cTn>
                              </p:par>
                              <p:par>
                                <p:cTn id="7" presetID="1" presetClass="entr" fill="hold" nodeType="withEffect">
                                  <p:stCondLst>
                                    <p:cond delay="0"/>
                                  </p:stCondLst>
                                  <p:childTnLst>
                                    <p:set>
                                      <p:cBhvr>
                                        <p:cTn id="8" dur="1" fill="hold">
                                          <p:stCondLst>
                                            <p:cond delay="499"/>
                                          </p:stCondLst>
                                        </p:cTn>
                                        <p:tgtEl>
                                          <p:spTgt spid="1797">
                                            <p:txEl>
                                              <p:pRg st="1" end="1"/>
                                            </p:txEl>
                                          </p:spTgt>
                                        </p:tgtEl>
                                        <p:attrNameLst>
                                          <p:attrName>style.visibility</p:attrName>
                                        </p:attrNameLst>
                                      </p:cBhvr>
                                      <p:to>
                                        <p:strVal val="visible"/>
                                      </p:to>
                                    </p:set>
                                  </p:childTnLst>
                                </p:cTn>
                              </p:par>
                              <p:par>
                                <p:cTn id="9" presetID="1" presetClass="entr" fill="hold" nodeType="withEffect">
                                  <p:stCondLst>
                                    <p:cond delay="0"/>
                                  </p:stCondLst>
                                  <p:childTnLst>
                                    <p:set>
                                      <p:cBhvr>
                                        <p:cTn id="10" dur="1" fill="hold">
                                          <p:stCondLst>
                                            <p:cond delay="499"/>
                                          </p:stCondLst>
                                        </p:cTn>
                                        <p:tgtEl>
                                          <p:spTgt spid="1797">
                                            <p:txEl>
                                              <p:pRg st="2" end="2"/>
                                            </p:txEl>
                                          </p:spTgt>
                                        </p:tgtEl>
                                        <p:attrNameLst>
                                          <p:attrName>style.visibility</p:attrName>
                                        </p:attrNameLst>
                                      </p:cBhvr>
                                      <p:to>
                                        <p:strVal val="visible"/>
                                      </p:to>
                                    </p:set>
                                  </p:childTnLst>
                                </p:cTn>
                              </p:par>
                            </p:childTnLst>
                          </p:cTn>
                        </p:par>
                      </p:childTnLst>
                    </p:cTn>
                  </p:par>
                  <p:par>
                    <p:cTn id="11" fill="hold" nodeType="clickEffect">
                      <p:stCondLst>
                        <p:cond delay="indefinite"/>
                      </p:stCondLst>
                      <p:childTnLst>
                        <p:par>
                          <p:cTn id="12" fill="hold" nodeType="withEffect">
                            <p:stCondLst>
                              <p:cond delay="0"/>
                            </p:stCondLst>
                            <p:childTnLst>
                              <p:par>
                                <p:cTn id="13" presetID="1" presetClass="entr" fill="hold" nodeType="clickEffect">
                                  <p:stCondLst>
                                    <p:cond delay="0"/>
                                  </p:stCondLst>
                                  <p:childTnLst>
                                    <p:set>
                                      <p:cBhvr>
                                        <p:cTn id="14" dur="1" fill="hold">
                                          <p:stCondLst>
                                            <p:cond delay="499"/>
                                          </p:stCondLst>
                                        </p:cTn>
                                        <p:tgtEl>
                                          <p:spTgt spid="1797">
                                            <p:txEl>
                                              <p:pRg st="3" end="3"/>
                                            </p:txEl>
                                          </p:spTgt>
                                        </p:tgtEl>
                                        <p:attrNameLst>
                                          <p:attrName>style.visibility</p:attrName>
                                        </p:attrNameLst>
                                      </p:cBhvr>
                                      <p:to>
                                        <p:strVal val="visible"/>
                                      </p:to>
                                    </p:set>
                                  </p:childTnLst>
                                </p:cTn>
                              </p:par>
                              <p:par>
                                <p:cTn id="15" presetID="1" presetClass="entr" fill="hold" nodeType="withEffect">
                                  <p:stCondLst>
                                    <p:cond delay="0"/>
                                  </p:stCondLst>
                                  <p:childTnLst>
                                    <p:set>
                                      <p:cBhvr>
                                        <p:cTn id="16" dur="1" fill="hold">
                                          <p:stCondLst>
                                            <p:cond delay="499"/>
                                          </p:stCondLst>
                                        </p:cTn>
                                        <p:tgtEl>
                                          <p:spTgt spid="1797">
                                            <p:txEl>
                                              <p:pRg st="4" end="4"/>
                                            </p:txEl>
                                          </p:spTgt>
                                        </p:tgtEl>
                                        <p:attrNameLst>
                                          <p:attrName>style.visibility</p:attrName>
                                        </p:attrNameLst>
                                      </p:cBhvr>
                                      <p:to>
                                        <p:strVal val="visible"/>
                                      </p:to>
                                    </p:set>
                                  </p:childTnLst>
                                </p:cTn>
                              </p:par>
                              <p:par>
                                <p:cTn id="17" presetID="1" presetClass="entr" fill="hold" nodeType="withEffect">
                                  <p:stCondLst>
                                    <p:cond delay="0"/>
                                  </p:stCondLst>
                                  <p:childTnLst>
                                    <p:set>
                                      <p:cBhvr>
                                        <p:cTn id="18" dur="1" fill="hold">
                                          <p:stCondLst>
                                            <p:cond delay="499"/>
                                          </p:stCondLst>
                                        </p:cTn>
                                        <p:tgtEl>
                                          <p:spTgt spid="1797">
                                            <p:txEl>
                                              <p:pRg st="5" end="5"/>
                                            </p:txEl>
                                          </p:spTgt>
                                        </p:tgtEl>
                                        <p:attrNameLst>
                                          <p:attrName>style.visibility</p:attrName>
                                        </p:attrNameLst>
                                      </p:cBhvr>
                                      <p:to>
                                        <p:strVal val="visible"/>
                                      </p:to>
                                    </p:set>
                                  </p:childTnLst>
                                </p:cTn>
                              </p:par>
                              <p:par>
                                <p:cTn id="19" presetID="1" presetClass="entr" fill="hold" nodeType="withEffect">
                                  <p:stCondLst>
                                    <p:cond delay="0"/>
                                  </p:stCondLst>
                                  <p:childTnLst>
                                    <p:set>
                                      <p:cBhvr>
                                        <p:cTn id="20" dur="1" fill="hold">
                                          <p:stCondLst>
                                            <p:cond delay="499"/>
                                          </p:stCondLst>
                                        </p:cTn>
                                        <p:tgtEl>
                                          <p:spTgt spid="179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8" name="PlaceHolder 1"/>
          <p:cNvSpPr>
            <a:spLocks noGrp="1"/>
          </p:cNvSpPr>
          <p:nvPr>
            <p:ph type="title"/>
          </p:nvPr>
        </p:nvSpPr>
        <p:spPr>
          <a:xfrm>
            <a:off x="685800" y="76320"/>
            <a:ext cx="7772040" cy="533160"/>
          </a:xfrm>
          <a:prstGeom prst="rect">
            <a:avLst/>
          </a:prstGeom>
          <a:noFill/>
          <a:ln w="0">
            <a:noFill/>
          </a:ln>
        </p:spPr>
        <p:txBody>
          <a:bodyPr lIns="91080" tIns="45360" rIns="91080" bIns="45360" numCol="1" spcCol="0" anchor="ctr">
            <a:noAutofit/>
          </a:bodyPr>
          <a:lstStyle/>
          <a:p>
            <a:pPr indent="0" algn="ctr">
              <a:lnSpc>
                <a:spcPct val="100000"/>
              </a:lnSpc>
              <a:buNone/>
            </a:pPr>
            <a:r>
              <a:rPr lang="pl-PL" sz="3500" b="1" u="none" strike="noStrike">
                <a:solidFill>
                  <a:srgbClr val="000099"/>
                </a:solidFill>
                <a:uFillTx/>
                <a:latin typeface="Times New Roman"/>
              </a:rPr>
              <a:t>Zarządzanie - funkcje zarządzania</a:t>
            </a:r>
            <a:endParaRPr lang="pl-PL" sz="3500" b="0" u="none" strike="noStrike">
              <a:solidFill>
                <a:schemeClr val="dk1"/>
              </a:solidFill>
              <a:uFillTx/>
              <a:latin typeface="Times New Roman"/>
            </a:endParaRPr>
          </a:p>
        </p:txBody>
      </p:sp>
      <p:sp>
        <p:nvSpPr>
          <p:cNvPr id="1799" name="PlaceHolder 2"/>
          <p:cNvSpPr>
            <a:spLocks noGrp="1"/>
          </p:cNvSpPr>
          <p:nvPr>
            <p:ph/>
          </p:nvPr>
        </p:nvSpPr>
        <p:spPr>
          <a:xfrm>
            <a:off x="152280" y="685800"/>
            <a:ext cx="8838720" cy="4114440"/>
          </a:xfrm>
          <a:prstGeom prst="rect">
            <a:avLst/>
          </a:prstGeom>
          <a:noFill/>
          <a:ln w="0">
            <a:noFill/>
          </a:ln>
        </p:spPr>
        <p:txBody>
          <a:bodyPr lIns="91080" tIns="45360" rIns="91080" bIns="45360" numCol="1" spcCol="0" anchor="t">
            <a:noAutofit/>
          </a:bodyPr>
          <a:lstStyle/>
          <a:p>
            <a:pPr marL="341280" indent="-341280">
              <a:lnSpc>
                <a:spcPct val="100000"/>
              </a:lnSpc>
              <a:spcBef>
                <a:spcPts val="601"/>
              </a:spcBef>
              <a:buNone/>
              <a:tabLst>
                <a:tab pos="0" algn="l"/>
              </a:tabLst>
            </a:pPr>
            <a:r>
              <a:rPr lang="pl-PL" sz="3000" b="1" u="none" strike="noStrike">
                <a:solidFill>
                  <a:srgbClr val="000099"/>
                </a:solidFill>
                <a:uFillTx/>
                <a:latin typeface="Times New Roman"/>
              </a:rPr>
              <a:t>Przewodzenie i kierowanie ludźmi – motywowanie</a:t>
            </a:r>
            <a:endParaRPr lang="pl-PL" sz="3000" b="0" u="none" strike="noStrike">
              <a:solidFill>
                <a:schemeClr val="dk1"/>
              </a:solidFill>
              <a:uFillTx/>
              <a:latin typeface="Times New Roman"/>
            </a:endParaRPr>
          </a:p>
          <a:p>
            <a:pPr marL="739440" lvl="1" indent="-284400">
              <a:lnSpc>
                <a:spcPct val="100000"/>
              </a:lnSpc>
              <a:spcBef>
                <a:spcPts val="459"/>
              </a:spcBef>
              <a:buClr>
                <a:srgbClr val="000000"/>
              </a:buClr>
              <a:buFont typeface="Symbol" charset="2"/>
              <a:buChar char=""/>
              <a:tabLst>
                <a:tab pos="0" algn="l"/>
              </a:tabLst>
            </a:pPr>
            <a:r>
              <a:rPr lang="pl-PL" sz="2300" b="0" u="none" strike="noStrike">
                <a:solidFill>
                  <a:schemeClr val="dk1"/>
                </a:solidFill>
                <a:uFillTx/>
                <a:latin typeface="Times New Roman"/>
              </a:rPr>
              <a:t>stosowanie różnych środków i mechanizmów w celu sprawienia, by członkowie organizacji współpracowali ze sobą w jej interesie,</a:t>
            </a:r>
          </a:p>
          <a:p>
            <a:pPr marL="739440" lvl="1" indent="-284400">
              <a:lnSpc>
                <a:spcPct val="100000"/>
              </a:lnSpc>
              <a:spcBef>
                <a:spcPts val="459"/>
              </a:spcBef>
              <a:buClr>
                <a:srgbClr val="000000"/>
              </a:buClr>
              <a:buFont typeface="Symbol" charset="2"/>
              <a:buChar char=""/>
              <a:tabLst>
                <a:tab pos="0" algn="l"/>
              </a:tabLst>
            </a:pPr>
            <a:r>
              <a:rPr lang="pl-PL" sz="2300" b="0" u="none" strike="noStrike">
                <a:solidFill>
                  <a:schemeClr val="dk1"/>
                </a:solidFill>
                <a:uFillTx/>
                <a:latin typeface="Times New Roman"/>
              </a:rPr>
              <a:t>proces kierowania działaniami członków organizacji, wywieraniu na nich wpływu i motywowaniu tak, by wykonywali istotne zadania z punktu widzenia realizacji celów organizacji.</a:t>
            </a:r>
          </a:p>
          <a:p>
            <a:pPr marL="341280" indent="-341280">
              <a:lnSpc>
                <a:spcPct val="100000"/>
              </a:lnSpc>
              <a:spcBef>
                <a:spcPts val="2100"/>
              </a:spcBef>
              <a:buNone/>
              <a:tabLst>
                <a:tab pos="0" algn="l"/>
              </a:tabLst>
            </a:pPr>
            <a:r>
              <a:rPr lang="pl-PL" sz="3000" b="1" u="none" strike="noStrike">
                <a:solidFill>
                  <a:srgbClr val="000099"/>
                </a:solidFill>
                <a:uFillTx/>
                <a:latin typeface="Times New Roman"/>
              </a:rPr>
              <a:t>Kontrolowanie</a:t>
            </a:r>
            <a:endParaRPr lang="pl-PL" sz="3000" b="0" u="none" strike="noStrike">
              <a:solidFill>
                <a:schemeClr val="dk1"/>
              </a:solidFill>
              <a:uFillTx/>
              <a:latin typeface="Times New Roman"/>
            </a:endParaRPr>
          </a:p>
          <a:p>
            <a:pPr marL="739440" lvl="1" indent="-284400">
              <a:lnSpc>
                <a:spcPct val="100000"/>
              </a:lnSpc>
              <a:spcBef>
                <a:spcPts val="459"/>
              </a:spcBef>
              <a:buClr>
                <a:srgbClr val="000000"/>
              </a:buClr>
              <a:buFont typeface="Symbol" charset="2"/>
              <a:buChar char=""/>
              <a:tabLst>
                <a:tab pos="0" algn="l"/>
              </a:tabLst>
            </a:pPr>
            <a:r>
              <a:rPr lang="pl-PL" sz="2300" b="0" u="none" strike="noStrike">
                <a:solidFill>
                  <a:schemeClr val="dk1"/>
                </a:solidFill>
                <a:uFillTx/>
                <a:latin typeface="Times New Roman"/>
              </a:rPr>
              <a:t>obserwowanie postępów organizacji w realizowaniu jej celów. </a:t>
            </a:r>
          </a:p>
          <a:p>
            <a:pPr marL="739440" lvl="1" indent="-284400">
              <a:lnSpc>
                <a:spcPct val="100000"/>
              </a:lnSpc>
              <a:spcBef>
                <a:spcPts val="459"/>
              </a:spcBef>
              <a:buClr>
                <a:srgbClr val="000000"/>
              </a:buClr>
              <a:buFont typeface="Symbol" charset="2"/>
              <a:buChar char=""/>
              <a:tabLst>
                <a:tab pos="0" algn="l"/>
              </a:tabLst>
            </a:pPr>
            <a:r>
              <a:rPr lang="pl-PL" sz="2300" b="0" u="none" strike="noStrike">
                <a:solidFill>
                  <a:schemeClr val="dk1"/>
                </a:solidFill>
                <a:uFillTx/>
                <a:latin typeface="Times New Roman"/>
              </a:rPr>
              <a:t>obejmuje ono następujące elementy:</a:t>
            </a:r>
          </a:p>
          <a:p>
            <a:pPr marL="1137960" lvl="2" indent="-227520">
              <a:lnSpc>
                <a:spcPct val="100000"/>
              </a:lnSpc>
              <a:spcBef>
                <a:spcPts val="459"/>
              </a:spcBef>
              <a:buClr>
                <a:srgbClr val="000000"/>
              </a:buClr>
              <a:buFont typeface="Symbol" charset="2"/>
              <a:buChar char=""/>
              <a:tabLst>
                <a:tab pos="0" algn="l"/>
              </a:tabLst>
            </a:pPr>
            <a:r>
              <a:rPr lang="pl-PL" sz="2300" b="0" u="none" strike="noStrike">
                <a:solidFill>
                  <a:schemeClr val="dk1"/>
                </a:solidFill>
                <a:uFillTx/>
                <a:latin typeface="Times New Roman"/>
              </a:rPr>
              <a:t>określenie norm efektywności, </a:t>
            </a:r>
          </a:p>
          <a:p>
            <a:pPr marL="1137960" lvl="2" indent="-227520">
              <a:lnSpc>
                <a:spcPct val="100000"/>
              </a:lnSpc>
              <a:spcBef>
                <a:spcPts val="459"/>
              </a:spcBef>
              <a:buClr>
                <a:srgbClr val="000000"/>
              </a:buClr>
              <a:buFont typeface="Symbol" charset="2"/>
              <a:buChar char=""/>
              <a:tabLst>
                <a:tab pos="0" algn="l"/>
              </a:tabLst>
            </a:pPr>
            <a:r>
              <a:rPr lang="pl-PL" sz="2300" b="0" u="none" strike="noStrike">
                <a:solidFill>
                  <a:schemeClr val="dk1"/>
                </a:solidFill>
                <a:uFillTx/>
                <a:latin typeface="Times New Roman"/>
              </a:rPr>
              <a:t>pomiar tej efektywności </a:t>
            </a:r>
          </a:p>
          <a:p>
            <a:pPr marL="1137960" lvl="2" indent="-227520">
              <a:lnSpc>
                <a:spcPct val="100000"/>
              </a:lnSpc>
              <a:spcBef>
                <a:spcPts val="459"/>
              </a:spcBef>
              <a:buClr>
                <a:srgbClr val="000000"/>
              </a:buClr>
              <a:buFont typeface="Symbol" charset="2"/>
              <a:buChar char=""/>
              <a:tabLst>
                <a:tab pos="0" algn="l"/>
              </a:tabLst>
            </a:pPr>
            <a:r>
              <a:rPr lang="pl-PL" sz="2300" b="0" u="none" strike="noStrike">
                <a:solidFill>
                  <a:schemeClr val="dk1"/>
                </a:solidFill>
                <a:uFillTx/>
                <a:latin typeface="Times New Roman"/>
              </a:rPr>
              <a:t>porównanie wyników z przyjętymi normami </a:t>
            </a:r>
          </a:p>
          <a:p>
            <a:pPr marL="1137960" lvl="2" indent="-227520">
              <a:lnSpc>
                <a:spcPct val="100000"/>
              </a:lnSpc>
              <a:spcBef>
                <a:spcPts val="459"/>
              </a:spcBef>
              <a:buClr>
                <a:srgbClr val="000000"/>
              </a:buClr>
              <a:buFont typeface="Symbol" charset="2"/>
              <a:buChar char=""/>
              <a:tabLst>
                <a:tab pos="0" algn="l"/>
              </a:tabLst>
            </a:pPr>
            <a:r>
              <a:rPr lang="pl-PL" sz="2300" b="0" u="none" strike="noStrike">
                <a:solidFill>
                  <a:schemeClr val="dk1"/>
                </a:solidFill>
                <a:uFillTx/>
                <a:latin typeface="Times New Roman"/>
              </a:rPr>
              <a:t>w przypadku odchyleń - podejmowanie działań korygujących.</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childTnLst>
            <p:seq>
              <p:cTn id="2" dur="indefinite" nodeType="mainSeq">
                <p:childTnLst>
                  <p:par>
                    <p:cTn id="3" fill="hold" nodeType="clickEffect">
                      <p:stCondLst>
                        <p:cond delay="indefinite"/>
                      </p:stCondLst>
                      <p:childTnLst>
                        <p:par>
                          <p:cTn id="4" fill="hold" nodeType="withEffect">
                            <p:stCondLst>
                              <p:cond delay="0"/>
                            </p:stCondLst>
                            <p:childTnLst>
                              <p:par>
                                <p:cTn id="5" presetID="1" presetClass="entr" fill="hold" nodeType="clickEffect">
                                  <p:stCondLst>
                                    <p:cond delay="0"/>
                                  </p:stCondLst>
                                  <p:childTnLst>
                                    <p:set>
                                      <p:cBhvr>
                                        <p:cTn id="6" dur="1" fill="hold">
                                          <p:stCondLst>
                                            <p:cond delay="499"/>
                                          </p:stCondLst>
                                        </p:cTn>
                                        <p:tgtEl>
                                          <p:spTgt spid="1799">
                                            <p:txEl>
                                              <p:pRg st="0" end="0"/>
                                            </p:txEl>
                                          </p:spTgt>
                                        </p:tgtEl>
                                        <p:attrNameLst>
                                          <p:attrName>style.visibility</p:attrName>
                                        </p:attrNameLst>
                                      </p:cBhvr>
                                      <p:to>
                                        <p:strVal val="visible"/>
                                      </p:to>
                                    </p:set>
                                  </p:childTnLst>
                                </p:cTn>
                              </p:par>
                              <p:par>
                                <p:cTn id="7" presetID="1" presetClass="entr" fill="hold" nodeType="withEffect">
                                  <p:stCondLst>
                                    <p:cond delay="0"/>
                                  </p:stCondLst>
                                  <p:childTnLst>
                                    <p:set>
                                      <p:cBhvr>
                                        <p:cTn id="8" dur="1" fill="hold">
                                          <p:stCondLst>
                                            <p:cond delay="499"/>
                                          </p:stCondLst>
                                        </p:cTn>
                                        <p:tgtEl>
                                          <p:spTgt spid="1799">
                                            <p:txEl>
                                              <p:pRg st="1" end="1"/>
                                            </p:txEl>
                                          </p:spTgt>
                                        </p:tgtEl>
                                        <p:attrNameLst>
                                          <p:attrName>style.visibility</p:attrName>
                                        </p:attrNameLst>
                                      </p:cBhvr>
                                      <p:to>
                                        <p:strVal val="visible"/>
                                      </p:to>
                                    </p:set>
                                  </p:childTnLst>
                                </p:cTn>
                              </p:par>
                              <p:par>
                                <p:cTn id="9" presetID="1" presetClass="entr" fill="hold" nodeType="withEffect">
                                  <p:stCondLst>
                                    <p:cond delay="0"/>
                                  </p:stCondLst>
                                  <p:childTnLst>
                                    <p:set>
                                      <p:cBhvr>
                                        <p:cTn id="10" dur="1" fill="hold">
                                          <p:stCondLst>
                                            <p:cond delay="499"/>
                                          </p:stCondLst>
                                        </p:cTn>
                                        <p:tgtEl>
                                          <p:spTgt spid="1799">
                                            <p:txEl>
                                              <p:pRg st="2" end="2"/>
                                            </p:txEl>
                                          </p:spTgt>
                                        </p:tgtEl>
                                        <p:attrNameLst>
                                          <p:attrName>style.visibility</p:attrName>
                                        </p:attrNameLst>
                                      </p:cBhvr>
                                      <p:to>
                                        <p:strVal val="visible"/>
                                      </p:to>
                                    </p:set>
                                  </p:childTnLst>
                                </p:cTn>
                              </p:par>
                            </p:childTnLst>
                          </p:cTn>
                        </p:par>
                      </p:childTnLst>
                    </p:cTn>
                  </p:par>
                  <p:par>
                    <p:cTn id="11" fill="hold" nodeType="clickEffect">
                      <p:stCondLst>
                        <p:cond delay="indefinite"/>
                      </p:stCondLst>
                      <p:childTnLst>
                        <p:par>
                          <p:cTn id="12" fill="hold" nodeType="withEffect">
                            <p:stCondLst>
                              <p:cond delay="0"/>
                            </p:stCondLst>
                            <p:childTnLst>
                              <p:par>
                                <p:cTn id="13" presetID="1" presetClass="entr" fill="hold" nodeType="clickEffect">
                                  <p:stCondLst>
                                    <p:cond delay="0"/>
                                  </p:stCondLst>
                                  <p:childTnLst>
                                    <p:set>
                                      <p:cBhvr>
                                        <p:cTn id="14" dur="1" fill="hold">
                                          <p:stCondLst>
                                            <p:cond delay="499"/>
                                          </p:stCondLst>
                                        </p:cTn>
                                        <p:tgtEl>
                                          <p:spTgt spid="1799">
                                            <p:txEl>
                                              <p:pRg st="3" end="3"/>
                                            </p:txEl>
                                          </p:spTgt>
                                        </p:tgtEl>
                                        <p:attrNameLst>
                                          <p:attrName>style.visibility</p:attrName>
                                        </p:attrNameLst>
                                      </p:cBhvr>
                                      <p:to>
                                        <p:strVal val="visible"/>
                                      </p:to>
                                    </p:set>
                                  </p:childTnLst>
                                </p:cTn>
                              </p:par>
                              <p:par>
                                <p:cTn id="15" presetID="1" presetClass="entr" fill="hold" nodeType="withEffect">
                                  <p:stCondLst>
                                    <p:cond delay="0"/>
                                  </p:stCondLst>
                                  <p:childTnLst>
                                    <p:set>
                                      <p:cBhvr>
                                        <p:cTn id="16" dur="1" fill="hold">
                                          <p:stCondLst>
                                            <p:cond delay="499"/>
                                          </p:stCondLst>
                                        </p:cTn>
                                        <p:tgtEl>
                                          <p:spTgt spid="1799">
                                            <p:txEl>
                                              <p:pRg st="4" end="4"/>
                                            </p:txEl>
                                          </p:spTgt>
                                        </p:tgtEl>
                                        <p:attrNameLst>
                                          <p:attrName>style.visibility</p:attrName>
                                        </p:attrNameLst>
                                      </p:cBhvr>
                                      <p:to>
                                        <p:strVal val="visible"/>
                                      </p:to>
                                    </p:set>
                                  </p:childTnLst>
                                </p:cTn>
                              </p:par>
                              <p:par>
                                <p:cTn id="17" presetID="1" presetClass="entr" fill="hold" nodeType="withEffect">
                                  <p:stCondLst>
                                    <p:cond delay="0"/>
                                  </p:stCondLst>
                                  <p:childTnLst>
                                    <p:set>
                                      <p:cBhvr>
                                        <p:cTn id="18" dur="1" fill="hold">
                                          <p:stCondLst>
                                            <p:cond delay="499"/>
                                          </p:stCondLst>
                                        </p:cTn>
                                        <p:tgtEl>
                                          <p:spTgt spid="1799">
                                            <p:txEl>
                                              <p:pRg st="5" end="5"/>
                                            </p:txEl>
                                          </p:spTgt>
                                        </p:tgtEl>
                                        <p:attrNameLst>
                                          <p:attrName>style.visibility</p:attrName>
                                        </p:attrNameLst>
                                      </p:cBhvr>
                                      <p:to>
                                        <p:strVal val="visible"/>
                                      </p:to>
                                    </p:set>
                                  </p:childTnLst>
                                </p:cTn>
                              </p:par>
                              <p:par>
                                <p:cTn id="19" presetID="1" presetClass="entr" fill="hold" nodeType="withEffect">
                                  <p:stCondLst>
                                    <p:cond delay="0"/>
                                  </p:stCondLst>
                                  <p:childTnLst>
                                    <p:set>
                                      <p:cBhvr>
                                        <p:cTn id="20" dur="1" fill="hold">
                                          <p:stCondLst>
                                            <p:cond delay="499"/>
                                          </p:stCondLst>
                                        </p:cTn>
                                        <p:tgtEl>
                                          <p:spTgt spid="1799">
                                            <p:txEl>
                                              <p:pRg st="6" end="6"/>
                                            </p:txEl>
                                          </p:spTgt>
                                        </p:tgtEl>
                                        <p:attrNameLst>
                                          <p:attrName>style.visibility</p:attrName>
                                        </p:attrNameLst>
                                      </p:cBhvr>
                                      <p:to>
                                        <p:strVal val="visible"/>
                                      </p:to>
                                    </p:set>
                                  </p:childTnLst>
                                </p:cTn>
                              </p:par>
                              <p:par>
                                <p:cTn id="21" presetID="1" presetClass="entr" fill="hold" nodeType="withEffect">
                                  <p:stCondLst>
                                    <p:cond delay="0"/>
                                  </p:stCondLst>
                                  <p:childTnLst>
                                    <p:set>
                                      <p:cBhvr>
                                        <p:cTn id="22" dur="1" fill="hold">
                                          <p:stCondLst>
                                            <p:cond delay="499"/>
                                          </p:stCondLst>
                                        </p:cTn>
                                        <p:tgtEl>
                                          <p:spTgt spid="1799">
                                            <p:txEl>
                                              <p:pRg st="7" end="7"/>
                                            </p:txEl>
                                          </p:spTgt>
                                        </p:tgtEl>
                                        <p:attrNameLst>
                                          <p:attrName>style.visibility</p:attrName>
                                        </p:attrNameLst>
                                      </p:cBhvr>
                                      <p:to>
                                        <p:strVal val="visible"/>
                                      </p:to>
                                    </p:set>
                                  </p:childTnLst>
                                </p:cTn>
                              </p:par>
                              <p:par>
                                <p:cTn id="23" presetID="1" presetClass="entr" fill="hold" nodeType="withEffect">
                                  <p:stCondLst>
                                    <p:cond delay="0"/>
                                  </p:stCondLst>
                                  <p:childTnLst>
                                    <p:set>
                                      <p:cBhvr>
                                        <p:cTn id="24" dur="1" fill="hold">
                                          <p:stCondLst>
                                            <p:cond delay="499"/>
                                          </p:stCondLst>
                                        </p:cTn>
                                        <p:tgtEl>
                                          <p:spTgt spid="1799">
                                            <p:txEl>
                                              <p:pRg st="8" end="8"/>
                                            </p:txEl>
                                          </p:spTgt>
                                        </p:tgtEl>
                                        <p:attrNameLst>
                                          <p:attrName>style.visibility</p:attrName>
                                        </p:attrNameLst>
                                      </p:cBhvr>
                                      <p:to>
                                        <p:strVal val="visible"/>
                                      </p:to>
                                    </p:set>
                                  </p:childTnLst>
                                </p:cTn>
                              </p:par>
                              <p:par>
                                <p:cTn id="25" presetID="1" presetClass="entr" fill="hold" nodeType="withEffect">
                                  <p:stCondLst>
                                    <p:cond delay="0"/>
                                  </p:stCondLst>
                                  <p:childTnLst>
                                    <p:set>
                                      <p:cBhvr>
                                        <p:cTn id="26" dur="1" fill="hold">
                                          <p:stCondLst>
                                            <p:cond delay="499"/>
                                          </p:stCondLst>
                                        </p:cTn>
                                        <p:tgtEl>
                                          <p:spTgt spid="179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0" name="PlaceHolder 1"/>
          <p:cNvSpPr>
            <a:spLocks noGrp="1"/>
          </p:cNvSpPr>
          <p:nvPr>
            <p:ph type="title"/>
          </p:nvPr>
        </p:nvSpPr>
        <p:spPr>
          <a:xfrm>
            <a:off x="185591" y="76320"/>
            <a:ext cx="8778897" cy="533160"/>
          </a:xfrm>
          <a:prstGeom prst="rect">
            <a:avLst/>
          </a:prstGeom>
          <a:noFill/>
          <a:ln w="0">
            <a:noFill/>
          </a:ln>
        </p:spPr>
        <p:txBody>
          <a:bodyPr lIns="91080" tIns="45360" rIns="91080" bIns="45360" numCol="1" spcCol="0" anchor="ctr">
            <a:noAutofit/>
          </a:bodyPr>
          <a:lstStyle/>
          <a:p>
            <a:pPr indent="0" algn="ctr">
              <a:lnSpc>
                <a:spcPct val="100000"/>
              </a:lnSpc>
              <a:buNone/>
            </a:pPr>
            <a:r>
              <a:rPr lang="pl-PL" sz="3500" b="1" u="none" strike="noStrike" dirty="0">
                <a:solidFill>
                  <a:srgbClr val="000099"/>
                </a:solidFill>
                <a:uFillTx/>
                <a:latin typeface="Times New Roman"/>
              </a:rPr>
              <a:t>Definicje </a:t>
            </a:r>
            <a:r>
              <a:rPr lang="pl-PL" sz="3500" b="1" u="none" strike="noStrike" dirty="0" smtClean="0">
                <a:solidFill>
                  <a:srgbClr val="000099"/>
                </a:solidFill>
                <a:uFillTx/>
                <a:latin typeface="Times New Roman"/>
              </a:rPr>
              <a:t>zarządzania – proces zarządzania</a:t>
            </a:r>
            <a:endParaRPr lang="pl-PL" sz="3500" b="0" u="none" strike="noStrike" dirty="0">
              <a:solidFill>
                <a:schemeClr val="dk1"/>
              </a:solidFill>
              <a:uFillTx/>
              <a:latin typeface="Times New Roman"/>
            </a:endParaRPr>
          </a:p>
        </p:txBody>
      </p:sp>
      <p:sp>
        <p:nvSpPr>
          <p:cNvPr id="1801" name="Text Box 1027"/>
          <p:cNvSpPr/>
          <p:nvPr/>
        </p:nvSpPr>
        <p:spPr>
          <a:xfrm>
            <a:off x="76320" y="1827360"/>
            <a:ext cx="2057040" cy="1875960"/>
          </a:xfrm>
          <a:prstGeom prst="rect">
            <a:avLst/>
          </a:prstGeom>
          <a:solidFill>
            <a:srgbClr val="FFFFFF"/>
          </a:solidFill>
          <a:ln w="28575">
            <a:solidFill>
              <a:srgbClr val="000000"/>
            </a:solidFill>
            <a:miter/>
          </a:ln>
        </p:spPr>
        <p:style>
          <a:lnRef idx="0">
            <a:scrgbClr r="0" g="0" b="0"/>
          </a:lnRef>
          <a:fillRef idx="0">
            <a:scrgbClr r="0" g="0" b="0"/>
          </a:fillRef>
          <a:effectRef idx="0">
            <a:scrgbClr r="0" g="0" b="0"/>
          </a:effectRef>
          <a:fontRef idx="minor"/>
        </p:style>
        <p:txBody>
          <a:bodyPr lIns="91080" tIns="45360" rIns="91080" bIns="45360" anchor="t">
            <a:noAutofit/>
          </a:bodyPr>
          <a:lstStyle/>
          <a:p>
            <a:pPr>
              <a:lnSpc>
                <a:spcPct val="140000"/>
              </a:lnSpc>
            </a:pPr>
            <a:r>
              <a:rPr lang="pl-PL" sz="1600" b="0" u="none" strike="noStrike">
                <a:solidFill>
                  <a:schemeClr val="dk1"/>
                </a:solidFill>
                <a:uFillTx/>
                <a:latin typeface="Times New Roman"/>
              </a:rPr>
              <a:t>zasoby ludzkie</a:t>
            </a:r>
            <a:endParaRPr lang="pl-PL" sz="1600" b="0" u="none" strike="noStrike">
              <a:solidFill>
                <a:srgbClr val="000000"/>
              </a:solidFill>
              <a:uFillTx/>
              <a:latin typeface="Arial"/>
            </a:endParaRPr>
          </a:p>
          <a:p>
            <a:pPr>
              <a:lnSpc>
                <a:spcPct val="140000"/>
              </a:lnSpc>
            </a:pPr>
            <a:r>
              <a:rPr lang="pl-PL" sz="1600" b="0" u="none" strike="noStrike">
                <a:solidFill>
                  <a:schemeClr val="dk1"/>
                </a:solidFill>
                <a:uFillTx/>
                <a:latin typeface="Times New Roman"/>
              </a:rPr>
              <a:t>zasoby finansowe</a:t>
            </a:r>
            <a:endParaRPr lang="pl-PL" sz="1600" b="0" u="none" strike="noStrike">
              <a:solidFill>
                <a:srgbClr val="000000"/>
              </a:solidFill>
              <a:uFillTx/>
              <a:latin typeface="Arial"/>
            </a:endParaRPr>
          </a:p>
          <a:p>
            <a:pPr>
              <a:lnSpc>
                <a:spcPct val="140000"/>
              </a:lnSpc>
            </a:pPr>
            <a:r>
              <a:rPr lang="pl-PL" sz="1600" b="0" u="none" strike="noStrike">
                <a:solidFill>
                  <a:schemeClr val="dk1"/>
                </a:solidFill>
                <a:uFillTx/>
                <a:latin typeface="Times New Roman"/>
              </a:rPr>
              <a:t>zasoby rzeczowe</a:t>
            </a:r>
            <a:endParaRPr lang="pl-PL" sz="1600" b="0" u="none" strike="noStrike">
              <a:solidFill>
                <a:srgbClr val="000000"/>
              </a:solidFill>
              <a:uFillTx/>
              <a:latin typeface="Arial"/>
            </a:endParaRPr>
          </a:p>
          <a:p>
            <a:pPr>
              <a:lnSpc>
                <a:spcPct val="140000"/>
              </a:lnSpc>
            </a:pPr>
            <a:r>
              <a:rPr lang="pl-PL" sz="1600" b="0" u="none" strike="noStrike">
                <a:solidFill>
                  <a:schemeClr val="dk1"/>
                </a:solidFill>
                <a:uFillTx/>
                <a:latin typeface="Times New Roman"/>
              </a:rPr>
              <a:t>zasoby informacyjne</a:t>
            </a:r>
            <a:endParaRPr lang="pl-PL" sz="1600" b="0" u="none" strike="noStrike">
              <a:solidFill>
                <a:srgbClr val="000000"/>
              </a:solidFill>
              <a:uFillTx/>
              <a:latin typeface="Arial"/>
            </a:endParaRPr>
          </a:p>
          <a:p>
            <a:pPr>
              <a:lnSpc>
                <a:spcPct val="140000"/>
              </a:lnSpc>
            </a:pPr>
            <a:r>
              <a:rPr lang="pl-PL" sz="1600" b="0" u="none" strike="noStrike">
                <a:solidFill>
                  <a:schemeClr val="dk1"/>
                </a:solidFill>
                <a:uFillTx/>
                <a:latin typeface="Times New Roman"/>
              </a:rPr>
              <a:t>zasoby niematerialne</a:t>
            </a:r>
            <a:endParaRPr lang="pl-PL" sz="1600" b="0" u="none" strike="noStrike">
              <a:solidFill>
                <a:srgbClr val="000000"/>
              </a:solidFill>
              <a:uFillTx/>
              <a:latin typeface="Arial"/>
            </a:endParaRPr>
          </a:p>
        </p:txBody>
      </p:sp>
      <p:grpSp>
        <p:nvGrpSpPr>
          <p:cNvPr id="1802" name="Group 1028"/>
          <p:cNvGrpSpPr/>
          <p:nvPr/>
        </p:nvGrpSpPr>
        <p:grpSpPr>
          <a:xfrm>
            <a:off x="2514600" y="912960"/>
            <a:ext cx="4190760" cy="4192200"/>
            <a:chOff x="2514600" y="912960"/>
            <a:chExt cx="4190760" cy="4192200"/>
          </a:xfrm>
        </p:grpSpPr>
        <p:sp>
          <p:nvSpPr>
            <p:cNvPr id="1803" name="Rectangle 1029"/>
            <p:cNvSpPr/>
            <p:nvPr/>
          </p:nvSpPr>
          <p:spPr>
            <a:xfrm>
              <a:off x="2514600" y="912960"/>
              <a:ext cx="4190760" cy="4192200"/>
            </a:xfrm>
            <a:prstGeom prst="rect">
              <a:avLst/>
            </a:prstGeom>
            <a:solidFill>
              <a:srgbClr val="FFFFFF"/>
            </a:solidFill>
            <a:ln w="28575">
              <a:solidFill>
                <a:srgbClr val="000000"/>
              </a:solidFill>
              <a:miter/>
            </a:ln>
          </p:spPr>
          <p:style>
            <a:lnRef idx="0">
              <a:scrgbClr r="0" g="0" b="0"/>
            </a:lnRef>
            <a:fillRef idx="0">
              <a:scrgbClr r="0" g="0" b="0"/>
            </a:fillRef>
            <a:effectRef idx="0">
              <a:scrgbClr r="0" g="0" b="0"/>
            </a:effectRef>
            <a:fontRef idx="minor"/>
          </p:style>
          <p:txBody>
            <a:bodyPr lIns="90000" tIns="45000" rIns="90000" bIns="45000" anchor="t">
              <a:noAutofit/>
            </a:bodyPr>
            <a:lstStyle/>
            <a:p>
              <a:pPr algn="ctr">
                <a:lnSpc>
                  <a:spcPct val="100000"/>
                </a:lnSpc>
              </a:pPr>
              <a:endParaRPr lang="en-US" sz="2000" b="1" u="none" strike="noStrike">
                <a:solidFill>
                  <a:schemeClr val="dk1"/>
                </a:solidFill>
                <a:uFillTx/>
                <a:latin typeface="Times New Roman"/>
              </a:endParaRPr>
            </a:p>
          </p:txBody>
        </p:sp>
        <p:sp>
          <p:nvSpPr>
            <p:cNvPr id="1804" name="Oval 1030"/>
            <p:cNvSpPr/>
            <p:nvPr/>
          </p:nvSpPr>
          <p:spPr>
            <a:xfrm>
              <a:off x="2590920" y="988920"/>
              <a:ext cx="1726920" cy="1726920"/>
            </a:xfrm>
            <a:prstGeom prst="ellipse">
              <a:avLst/>
            </a:prstGeom>
            <a:solidFill>
              <a:srgbClr val="FFFFFF"/>
            </a:solidFill>
            <a:ln w="28575">
              <a:solidFill>
                <a:srgbClr val="000000"/>
              </a:solidFill>
              <a:round/>
            </a:ln>
          </p:spPr>
          <p:style>
            <a:lnRef idx="0">
              <a:scrgbClr r="0" g="0" b="0"/>
            </a:lnRef>
            <a:fillRef idx="0">
              <a:scrgbClr r="0" g="0" b="0"/>
            </a:fillRef>
            <a:effectRef idx="0">
              <a:scrgbClr r="0" g="0" b="0"/>
            </a:effectRef>
            <a:fontRef idx="minor"/>
          </p:style>
          <p:txBody>
            <a:bodyPr lIns="0" tIns="0" rIns="0" bIns="0" anchor="t">
              <a:noAutofit/>
            </a:bodyPr>
            <a:lstStyle/>
            <a:p>
              <a:pPr algn="ctr">
                <a:lnSpc>
                  <a:spcPct val="100000"/>
                </a:lnSpc>
              </a:pPr>
              <a:endParaRPr lang="pl-PL" sz="1000" b="0" u="none" strike="noStrike">
                <a:solidFill>
                  <a:srgbClr val="000000"/>
                </a:solidFill>
                <a:uFillTx/>
                <a:latin typeface="Arial"/>
              </a:endParaRPr>
            </a:p>
            <a:p>
              <a:pPr algn="ctr">
                <a:lnSpc>
                  <a:spcPct val="100000"/>
                </a:lnSpc>
              </a:pPr>
              <a:r>
                <a:rPr lang="pl-PL" sz="1600" b="0" u="none" strike="noStrike">
                  <a:solidFill>
                    <a:schemeClr val="dk1"/>
                  </a:solidFill>
                  <a:uFillTx/>
                  <a:latin typeface="Times New Roman"/>
                </a:rPr>
                <a:t>Planowanie i podejmowanie decyzji</a:t>
              </a:r>
              <a:endParaRPr lang="pl-PL" sz="1600" b="0" u="none" strike="noStrike">
                <a:solidFill>
                  <a:srgbClr val="000000"/>
                </a:solidFill>
                <a:uFillTx/>
                <a:latin typeface="Arial"/>
              </a:endParaRPr>
            </a:p>
          </p:txBody>
        </p:sp>
      </p:grpSp>
      <p:sp>
        <p:nvSpPr>
          <p:cNvPr id="1805" name="Text Box 1031"/>
          <p:cNvSpPr/>
          <p:nvPr/>
        </p:nvSpPr>
        <p:spPr>
          <a:xfrm>
            <a:off x="7113600" y="1916832"/>
            <a:ext cx="1953720" cy="1663968"/>
          </a:xfrm>
          <a:prstGeom prst="rect">
            <a:avLst/>
          </a:prstGeom>
          <a:solidFill>
            <a:srgbClr val="FFFFFF"/>
          </a:solidFill>
          <a:ln w="28575">
            <a:solidFill>
              <a:srgbClr val="000000"/>
            </a:solidFill>
            <a:miter/>
          </a:ln>
        </p:spPr>
        <p:style>
          <a:lnRef idx="0">
            <a:scrgbClr r="0" g="0" b="0"/>
          </a:lnRef>
          <a:fillRef idx="0">
            <a:scrgbClr r="0" g="0" b="0"/>
          </a:fillRef>
          <a:effectRef idx="0">
            <a:scrgbClr r="0" g="0" b="0"/>
          </a:effectRef>
          <a:fontRef idx="minor"/>
        </p:style>
        <p:txBody>
          <a:bodyPr lIns="91080" tIns="45360" rIns="91080" bIns="45360" anchor="t">
            <a:noAutofit/>
          </a:bodyPr>
          <a:lstStyle/>
          <a:p>
            <a:pPr>
              <a:lnSpc>
                <a:spcPct val="100000"/>
              </a:lnSpc>
              <a:spcAft>
                <a:spcPts val="479"/>
              </a:spcAft>
            </a:pPr>
            <a:r>
              <a:rPr lang="pl-PL" sz="1600" b="1" u="none" strike="noStrike" dirty="0">
                <a:solidFill>
                  <a:schemeClr val="dk1"/>
                </a:solidFill>
                <a:uFillTx/>
                <a:latin typeface="Times New Roman"/>
              </a:rPr>
              <a:t>Cele osiągnięte:</a:t>
            </a:r>
            <a:endParaRPr lang="pl-PL" sz="1600" b="0" u="none" strike="noStrike" dirty="0">
              <a:solidFill>
                <a:srgbClr val="000000"/>
              </a:solidFill>
              <a:uFillTx/>
              <a:latin typeface="Arial"/>
            </a:endParaRPr>
          </a:p>
          <a:p>
            <a:pPr>
              <a:lnSpc>
                <a:spcPct val="100000"/>
              </a:lnSpc>
              <a:spcAft>
                <a:spcPts val="479"/>
              </a:spcAft>
            </a:pPr>
            <a:r>
              <a:rPr lang="pl-PL" sz="1600" b="1" u="none" strike="noStrike" dirty="0">
                <a:solidFill>
                  <a:schemeClr val="dk1"/>
                </a:solidFill>
                <a:uFillTx/>
                <a:latin typeface="Times New Roman"/>
              </a:rPr>
              <a:t>- sprawnie,</a:t>
            </a:r>
            <a:endParaRPr lang="pl-PL" sz="1600" b="0" u="none" strike="noStrike" dirty="0">
              <a:solidFill>
                <a:srgbClr val="000000"/>
              </a:solidFill>
              <a:uFillTx/>
              <a:latin typeface="Arial"/>
            </a:endParaRPr>
          </a:p>
          <a:p>
            <a:pPr>
              <a:lnSpc>
                <a:spcPct val="100000"/>
              </a:lnSpc>
              <a:spcAft>
                <a:spcPts val="479"/>
              </a:spcAft>
            </a:pPr>
            <a:r>
              <a:rPr lang="pl-PL" sz="1600" b="1" u="none" strike="noStrike" dirty="0" smtClean="0">
                <a:solidFill>
                  <a:schemeClr val="dk1"/>
                </a:solidFill>
                <a:uFillTx/>
                <a:latin typeface="Times New Roman"/>
              </a:rPr>
              <a:t>- skutecznie,</a:t>
            </a:r>
          </a:p>
          <a:p>
            <a:pPr>
              <a:lnSpc>
                <a:spcPct val="100000"/>
              </a:lnSpc>
              <a:spcAft>
                <a:spcPts val="479"/>
              </a:spcAft>
            </a:pPr>
            <a:r>
              <a:rPr lang="pl-PL" sz="1600" b="1" u="none" strike="noStrike" dirty="0" smtClean="0">
                <a:solidFill>
                  <a:schemeClr val="dk1"/>
                </a:solidFill>
                <a:uFillTx/>
                <a:latin typeface="Times New Roman"/>
              </a:rPr>
              <a:t>- społecznie odpowiedzialnie? </a:t>
            </a:r>
          </a:p>
          <a:p>
            <a:pPr>
              <a:lnSpc>
                <a:spcPct val="100000"/>
              </a:lnSpc>
              <a:spcAft>
                <a:spcPts val="479"/>
              </a:spcAft>
            </a:pPr>
            <a:endParaRPr lang="pl-PL" sz="1600" b="0" u="none" strike="noStrike" dirty="0">
              <a:solidFill>
                <a:srgbClr val="000000"/>
              </a:solidFill>
              <a:uFillTx/>
              <a:latin typeface="Arial"/>
            </a:endParaRPr>
          </a:p>
        </p:txBody>
      </p:sp>
      <p:sp>
        <p:nvSpPr>
          <p:cNvPr id="1806" name="Oval 1032"/>
          <p:cNvSpPr/>
          <p:nvPr/>
        </p:nvSpPr>
        <p:spPr>
          <a:xfrm>
            <a:off x="4902120" y="988920"/>
            <a:ext cx="1726920" cy="1726920"/>
          </a:xfrm>
          <a:prstGeom prst="ellipse">
            <a:avLst/>
          </a:prstGeom>
          <a:solidFill>
            <a:srgbClr val="FFFFFF"/>
          </a:solidFill>
          <a:ln w="28575">
            <a:solidFill>
              <a:srgbClr val="000000"/>
            </a:solidFill>
            <a:round/>
          </a:ln>
        </p:spPr>
        <p:style>
          <a:lnRef idx="0">
            <a:scrgbClr r="0" g="0" b="0"/>
          </a:lnRef>
          <a:fillRef idx="0">
            <a:scrgbClr r="0" g="0" b="0"/>
          </a:fillRef>
          <a:effectRef idx="0">
            <a:scrgbClr r="0" g="0" b="0"/>
          </a:effectRef>
          <a:fontRef idx="minor"/>
        </p:style>
        <p:txBody>
          <a:bodyPr lIns="0" tIns="0" rIns="0" bIns="0" anchor="t">
            <a:noAutofit/>
          </a:bodyPr>
          <a:lstStyle/>
          <a:p>
            <a:pPr algn="ctr">
              <a:lnSpc>
                <a:spcPct val="100000"/>
              </a:lnSpc>
            </a:pPr>
            <a:endParaRPr lang="pl-PL" sz="1000" b="0" u="none" strike="noStrike">
              <a:solidFill>
                <a:srgbClr val="000000"/>
              </a:solidFill>
              <a:uFillTx/>
              <a:latin typeface="Arial"/>
            </a:endParaRPr>
          </a:p>
          <a:p>
            <a:pPr algn="ctr">
              <a:lnSpc>
                <a:spcPct val="100000"/>
              </a:lnSpc>
            </a:pPr>
            <a:endParaRPr lang="pl-PL" sz="2000" b="0" u="none" strike="noStrike">
              <a:solidFill>
                <a:srgbClr val="000000"/>
              </a:solidFill>
              <a:uFillTx/>
              <a:latin typeface="Arial"/>
            </a:endParaRPr>
          </a:p>
          <a:p>
            <a:pPr algn="ctr">
              <a:lnSpc>
                <a:spcPct val="100000"/>
              </a:lnSpc>
            </a:pPr>
            <a:r>
              <a:rPr lang="pl-PL" sz="1500" b="0" u="none" strike="noStrike">
                <a:solidFill>
                  <a:schemeClr val="dk1"/>
                </a:solidFill>
                <a:uFillTx/>
                <a:latin typeface="Times New Roman"/>
              </a:rPr>
              <a:t>Organizowanie</a:t>
            </a:r>
            <a:endParaRPr lang="pl-PL" sz="1500" b="0" u="none" strike="noStrike">
              <a:solidFill>
                <a:srgbClr val="000000"/>
              </a:solidFill>
              <a:uFillTx/>
              <a:latin typeface="Arial"/>
            </a:endParaRPr>
          </a:p>
        </p:txBody>
      </p:sp>
      <p:sp>
        <p:nvSpPr>
          <p:cNvPr id="1807" name="Oval 1033"/>
          <p:cNvSpPr/>
          <p:nvPr/>
        </p:nvSpPr>
        <p:spPr>
          <a:xfrm>
            <a:off x="4902120" y="3274920"/>
            <a:ext cx="1726920" cy="1726920"/>
          </a:xfrm>
          <a:prstGeom prst="ellipse">
            <a:avLst/>
          </a:prstGeom>
          <a:solidFill>
            <a:srgbClr val="FFFFFF"/>
          </a:solidFill>
          <a:ln w="28575">
            <a:solidFill>
              <a:srgbClr val="000000"/>
            </a:solidFill>
            <a:round/>
          </a:ln>
        </p:spPr>
        <p:style>
          <a:lnRef idx="0">
            <a:scrgbClr r="0" g="0" b="0"/>
          </a:lnRef>
          <a:fillRef idx="0">
            <a:scrgbClr r="0" g="0" b="0"/>
          </a:fillRef>
          <a:effectRef idx="0">
            <a:scrgbClr r="0" g="0" b="0"/>
          </a:effectRef>
          <a:fontRef idx="minor"/>
        </p:style>
        <p:txBody>
          <a:bodyPr lIns="0" tIns="0" rIns="0" bIns="0" anchor="t">
            <a:noAutofit/>
          </a:bodyPr>
          <a:lstStyle/>
          <a:p>
            <a:pPr algn="ctr">
              <a:lnSpc>
                <a:spcPct val="100000"/>
              </a:lnSpc>
            </a:pPr>
            <a:endParaRPr lang="pl-PL" sz="1000" b="0" u="none" strike="noStrike">
              <a:solidFill>
                <a:srgbClr val="000000"/>
              </a:solidFill>
              <a:uFillTx/>
              <a:latin typeface="Arial"/>
            </a:endParaRPr>
          </a:p>
          <a:p>
            <a:pPr algn="ctr">
              <a:lnSpc>
                <a:spcPct val="100000"/>
              </a:lnSpc>
            </a:pPr>
            <a:r>
              <a:rPr lang="pl-PL" sz="1600" b="0" u="none" strike="noStrike">
                <a:solidFill>
                  <a:schemeClr val="dk1"/>
                </a:solidFill>
                <a:uFillTx/>
                <a:latin typeface="Times New Roman"/>
              </a:rPr>
              <a:t>Przewodzenie i kierowanie ludźmi</a:t>
            </a:r>
            <a:r>
              <a:rPr lang="pl-PL" sz="2000" b="0" u="none" strike="noStrike">
                <a:solidFill>
                  <a:schemeClr val="dk1"/>
                </a:solidFill>
                <a:uFillTx/>
                <a:latin typeface="Times New Roman"/>
              </a:rPr>
              <a:t> </a:t>
            </a:r>
            <a:endParaRPr lang="pl-PL" sz="2000" b="0" u="none" strike="noStrike">
              <a:solidFill>
                <a:srgbClr val="000000"/>
              </a:solidFill>
              <a:uFillTx/>
              <a:latin typeface="Arial"/>
            </a:endParaRPr>
          </a:p>
        </p:txBody>
      </p:sp>
      <p:sp>
        <p:nvSpPr>
          <p:cNvPr id="1808" name="Oval 1034"/>
          <p:cNvSpPr/>
          <p:nvPr/>
        </p:nvSpPr>
        <p:spPr>
          <a:xfrm>
            <a:off x="2590920" y="3300480"/>
            <a:ext cx="1726920" cy="1726920"/>
          </a:xfrm>
          <a:prstGeom prst="ellipse">
            <a:avLst/>
          </a:prstGeom>
          <a:solidFill>
            <a:srgbClr val="FFFFFF"/>
          </a:solidFill>
          <a:ln w="28575">
            <a:solidFill>
              <a:srgbClr val="000000"/>
            </a:solidFill>
            <a:round/>
          </a:ln>
        </p:spPr>
        <p:style>
          <a:lnRef idx="0">
            <a:scrgbClr r="0" g="0" b="0"/>
          </a:lnRef>
          <a:fillRef idx="0">
            <a:scrgbClr r="0" g="0" b="0"/>
          </a:fillRef>
          <a:effectRef idx="0">
            <a:scrgbClr r="0" g="0" b="0"/>
          </a:effectRef>
          <a:fontRef idx="minor"/>
        </p:style>
        <p:txBody>
          <a:bodyPr lIns="0" tIns="0" rIns="0" bIns="0" anchor="t">
            <a:noAutofit/>
          </a:bodyPr>
          <a:lstStyle/>
          <a:p>
            <a:pPr algn="ctr">
              <a:lnSpc>
                <a:spcPct val="100000"/>
              </a:lnSpc>
            </a:pPr>
            <a:endParaRPr lang="pl-PL" sz="1000" b="0" u="none" strike="noStrike">
              <a:solidFill>
                <a:srgbClr val="000000"/>
              </a:solidFill>
              <a:uFillTx/>
              <a:latin typeface="Arial"/>
            </a:endParaRPr>
          </a:p>
          <a:p>
            <a:pPr algn="ctr">
              <a:lnSpc>
                <a:spcPct val="100000"/>
              </a:lnSpc>
            </a:pPr>
            <a:endParaRPr lang="pl-PL" sz="1700" b="0" u="none" strike="noStrike">
              <a:solidFill>
                <a:srgbClr val="000000"/>
              </a:solidFill>
              <a:uFillTx/>
              <a:latin typeface="Arial"/>
            </a:endParaRPr>
          </a:p>
          <a:p>
            <a:pPr algn="ctr">
              <a:lnSpc>
                <a:spcPct val="100000"/>
              </a:lnSpc>
            </a:pPr>
            <a:r>
              <a:rPr lang="pl-PL" sz="1500" b="0" u="none" strike="noStrike">
                <a:solidFill>
                  <a:schemeClr val="dk1"/>
                </a:solidFill>
                <a:uFillTx/>
                <a:latin typeface="Times New Roman"/>
              </a:rPr>
              <a:t>Kontrolowanie </a:t>
            </a:r>
            <a:endParaRPr lang="pl-PL" sz="1500" b="0" u="none" strike="noStrike">
              <a:solidFill>
                <a:srgbClr val="000000"/>
              </a:solidFill>
              <a:uFillTx/>
              <a:latin typeface="Arial"/>
            </a:endParaRPr>
          </a:p>
        </p:txBody>
      </p:sp>
      <p:grpSp>
        <p:nvGrpSpPr>
          <p:cNvPr id="1809" name="Group 1035"/>
          <p:cNvGrpSpPr/>
          <p:nvPr/>
        </p:nvGrpSpPr>
        <p:grpSpPr>
          <a:xfrm>
            <a:off x="2133360" y="1827000"/>
            <a:ext cx="4937400" cy="2286360"/>
            <a:chOff x="2133360" y="1827000"/>
            <a:chExt cx="4937400" cy="2286360"/>
          </a:xfrm>
        </p:grpSpPr>
        <p:sp>
          <p:nvSpPr>
            <p:cNvPr id="1810" name="Line 1036"/>
            <p:cNvSpPr/>
            <p:nvPr/>
          </p:nvSpPr>
          <p:spPr>
            <a:xfrm>
              <a:off x="2133360" y="2739960"/>
              <a:ext cx="381240" cy="360"/>
            </a:xfrm>
            <a:prstGeom prst="line">
              <a:avLst/>
            </a:prstGeom>
            <a:ln w="28575">
              <a:solidFill>
                <a:srgbClr val="000000"/>
              </a:solidFill>
              <a:round/>
              <a:tailEnd type="triangle" w="med" len="med"/>
            </a:ln>
          </p:spPr>
          <p:style>
            <a:lnRef idx="0">
              <a:scrgbClr r="0" g="0" b="0"/>
            </a:lnRef>
            <a:fillRef idx="0">
              <a:scrgbClr r="0" g="0" b="0"/>
            </a:fillRef>
            <a:effectRef idx="0">
              <a:scrgbClr r="0" g="0" b="0"/>
            </a:effectRef>
            <a:fontRef idx="minor"/>
          </p:style>
          <p:txBody>
            <a:bodyPr lIns="90000" tIns="-44640" rIns="90000" bIns="-44640" anchor="t">
              <a:noAutofit/>
            </a:bodyPr>
            <a:lstStyle/>
            <a:p>
              <a:endParaRPr lang="en-US" sz="2000" b="1" u="none" strike="noStrike">
                <a:solidFill>
                  <a:schemeClr val="dk1"/>
                </a:solidFill>
                <a:uFillTx/>
                <a:latin typeface="Times New Roman"/>
              </a:endParaRPr>
            </a:p>
          </p:txBody>
        </p:sp>
        <p:sp>
          <p:nvSpPr>
            <p:cNvPr id="1811" name="Line 1037"/>
            <p:cNvSpPr/>
            <p:nvPr/>
          </p:nvSpPr>
          <p:spPr>
            <a:xfrm>
              <a:off x="6705360" y="2739960"/>
              <a:ext cx="365400" cy="1440"/>
            </a:xfrm>
            <a:prstGeom prst="line">
              <a:avLst/>
            </a:prstGeom>
            <a:ln w="28575">
              <a:solidFill>
                <a:srgbClr val="000000"/>
              </a:solidFill>
              <a:round/>
              <a:tailEnd type="triangle" w="med" len="med"/>
            </a:ln>
          </p:spPr>
          <p:style>
            <a:lnRef idx="0">
              <a:scrgbClr r="0" g="0" b="0"/>
            </a:lnRef>
            <a:fillRef idx="0">
              <a:scrgbClr r="0" g="0" b="0"/>
            </a:fillRef>
            <a:effectRef idx="0">
              <a:scrgbClr r="0" g="0" b="0"/>
            </a:effectRef>
            <a:fontRef idx="minor"/>
          </p:style>
          <p:txBody>
            <a:bodyPr lIns="90000" tIns="-43560" rIns="90000" bIns="-43560" anchor="t">
              <a:noAutofit/>
            </a:bodyPr>
            <a:lstStyle/>
            <a:p>
              <a:endParaRPr lang="en-US" sz="2000" b="1" u="none" strike="noStrike">
                <a:solidFill>
                  <a:schemeClr val="dk1"/>
                </a:solidFill>
                <a:uFillTx/>
                <a:latin typeface="Times New Roman"/>
              </a:endParaRPr>
            </a:p>
          </p:txBody>
        </p:sp>
        <p:grpSp>
          <p:nvGrpSpPr>
            <p:cNvPr id="1812" name="Group 1038"/>
            <p:cNvGrpSpPr/>
            <p:nvPr/>
          </p:nvGrpSpPr>
          <p:grpSpPr>
            <a:xfrm>
              <a:off x="3429000" y="1827000"/>
              <a:ext cx="2362320" cy="2286360"/>
              <a:chOff x="3429000" y="1827000"/>
              <a:chExt cx="2362320" cy="2286360"/>
            </a:xfrm>
          </p:grpSpPr>
          <p:sp>
            <p:nvSpPr>
              <p:cNvPr id="1813" name="Line 1039"/>
              <p:cNvSpPr/>
              <p:nvPr/>
            </p:nvSpPr>
            <p:spPr>
              <a:xfrm>
                <a:off x="4343400" y="1827000"/>
                <a:ext cx="533160" cy="360"/>
              </a:xfrm>
              <a:prstGeom prst="line">
                <a:avLst/>
              </a:prstGeom>
              <a:ln w="28575">
                <a:solidFill>
                  <a:srgbClr val="000000"/>
                </a:solidFill>
                <a:round/>
                <a:headEnd type="triangle" w="med" len="sm"/>
                <a:tailEnd type="triangle" w="med" len="sm"/>
              </a:ln>
            </p:spPr>
            <p:style>
              <a:lnRef idx="0">
                <a:scrgbClr r="0" g="0" b="0"/>
              </a:lnRef>
              <a:fillRef idx="0">
                <a:scrgbClr r="0" g="0" b="0"/>
              </a:fillRef>
              <a:effectRef idx="0">
                <a:scrgbClr r="0" g="0" b="0"/>
              </a:effectRef>
              <a:fontRef idx="minor"/>
            </p:style>
            <p:txBody>
              <a:bodyPr lIns="90000" tIns="-44640" rIns="90000" bIns="-44640" anchor="t">
                <a:noAutofit/>
              </a:bodyPr>
              <a:lstStyle/>
              <a:p>
                <a:endParaRPr lang="en-US" sz="2000" b="1" u="none" strike="noStrike">
                  <a:solidFill>
                    <a:schemeClr val="dk1"/>
                  </a:solidFill>
                  <a:uFillTx/>
                  <a:latin typeface="Times New Roman"/>
                </a:endParaRPr>
              </a:p>
            </p:txBody>
          </p:sp>
          <p:sp>
            <p:nvSpPr>
              <p:cNvPr id="1814" name="Line 1040"/>
              <p:cNvSpPr/>
              <p:nvPr/>
            </p:nvSpPr>
            <p:spPr>
              <a:xfrm>
                <a:off x="4343400" y="4113000"/>
                <a:ext cx="533160" cy="360"/>
              </a:xfrm>
              <a:prstGeom prst="line">
                <a:avLst/>
              </a:prstGeom>
              <a:ln w="28575">
                <a:solidFill>
                  <a:srgbClr val="000000"/>
                </a:solidFill>
                <a:round/>
                <a:headEnd type="triangle" w="med" len="sm"/>
                <a:tailEnd type="triangle" w="med" len="sm"/>
              </a:ln>
            </p:spPr>
            <p:style>
              <a:lnRef idx="0">
                <a:scrgbClr r="0" g="0" b="0"/>
              </a:lnRef>
              <a:fillRef idx="0">
                <a:scrgbClr r="0" g="0" b="0"/>
              </a:fillRef>
              <a:effectRef idx="0">
                <a:scrgbClr r="0" g="0" b="0"/>
              </a:effectRef>
              <a:fontRef idx="minor"/>
            </p:style>
            <p:txBody>
              <a:bodyPr lIns="90000" tIns="-44640" rIns="90000" bIns="-44640" anchor="t">
                <a:noAutofit/>
              </a:bodyPr>
              <a:lstStyle/>
              <a:p>
                <a:endParaRPr lang="en-US" sz="2000" b="1" u="none" strike="noStrike">
                  <a:solidFill>
                    <a:schemeClr val="dk1"/>
                  </a:solidFill>
                  <a:uFillTx/>
                  <a:latin typeface="Times New Roman"/>
                </a:endParaRPr>
              </a:p>
            </p:txBody>
          </p:sp>
          <p:sp>
            <p:nvSpPr>
              <p:cNvPr id="1815" name="Line 1041"/>
              <p:cNvSpPr/>
              <p:nvPr/>
            </p:nvSpPr>
            <p:spPr>
              <a:xfrm flipV="1">
                <a:off x="3429000" y="2741400"/>
                <a:ext cx="1440" cy="533520"/>
              </a:xfrm>
              <a:prstGeom prst="line">
                <a:avLst/>
              </a:prstGeom>
              <a:ln w="28575">
                <a:solidFill>
                  <a:srgbClr val="000000"/>
                </a:solidFill>
                <a:round/>
                <a:headEnd type="triangle" w="med" len="sm"/>
                <a:tailEnd type="triangle" w="med" len="sm"/>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n-US" sz="2000" b="1" u="none" strike="noStrike">
                  <a:solidFill>
                    <a:schemeClr val="dk1"/>
                  </a:solidFill>
                  <a:uFillTx/>
                  <a:latin typeface="Times New Roman"/>
                </a:endParaRPr>
              </a:p>
            </p:txBody>
          </p:sp>
          <p:sp>
            <p:nvSpPr>
              <p:cNvPr id="1816" name="Line 1042"/>
              <p:cNvSpPr/>
              <p:nvPr/>
            </p:nvSpPr>
            <p:spPr>
              <a:xfrm flipV="1">
                <a:off x="5790960" y="2741400"/>
                <a:ext cx="360" cy="533520"/>
              </a:xfrm>
              <a:prstGeom prst="line">
                <a:avLst/>
              </a:prstGeom>
              <a:ln w="28575">
                <a:solidFill>
                  <a:srgbClr val="000000"/>
                </a:solidFill>
                <a:round/>
                <a:headEnd type="triangle" w="med" len="sm"/>
                <a:tailEnd type="triangle" w="med" len="sm"/>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n-US" sz="2000" b="1" u="none" strike="noStrike">
                  <a:solidFill>
                    <a:schemeClr val="dk1"/>
                  </a:solidFill>
                  <a:uFillTx/>
                  <a:latin typeface="Times New Roman"/>
                </a:endParaRPr>
              </a:p>
            </p:txBody>
          </p:sp>
          <p:sp>
            <p:nvSpPr>
              <p:cNvPr id="1817" name="Line 1043"/>
              <p:cNvSpPr/>
              <p:nvPr/>
            </p:nvSpPr>
            <p:spPr>
              <a:xfrm flipV="1">
                <a:off x="4038480" y="2436480"/>
                <a:ext cx="1143000" cy="1143000"/>
              </a:xfrm>
              <a:prstGeom prst="line">
                <a:avLst/>
              </a:prstGeom>
              <a:ln w="28575">
                <a:solidFill>
                  <a:srgbClr val="000000"/>
                </a:solidFill>
                <a:round/>
                <a:headEnd type="triangle" w="med" len="sm"/>
                <a:tailEnd type="triangle" w="med" len="sm"/>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n-US" sz="2000" b="1" u="none" strike="noStrike">
                  <a:solidFill>
                    <a:schemeClr val="dk1"/>
                  </a:solidFill>
                  <a:uFillTx/>
                  <a:latin typeface="Times New Roman"/>
                </a:endParaRPr>
              </a:p>
            </p:txBody>
          </p:sp>
          <p:sp>
            <p:nvSpPr>
              <p:cNvPr id="1818" name="Line 1044"/>
              <p:cNvSpPr/>
              <p:nvPr/>
            </p:nvSpPr>
            <p:spPr>
              <a:xfrm flipH="1" flipV="1">
                <a:off x="4114800" y="2360520"/>
                <a:ext cx="1066680" cy="1143000"/>
              </a:xfrm>
              <a:prstGeom prst="line">
                <a:avLst/>
              </a:prstGeom>
              <a:ln w="28575">
                <a:solidFill>
                  <a:srgbClr val="000000"/>
                </a:solidFill>
                <a:round/>
                <a:headEnd type="triangle" w="med" len="sm"/>
                <a:tailEnd type="triangle" w="med" len="sm"/>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n-US" sz="2000" b="1" u="none" strike="noStrike">
                  <a:solidFill>
                    <a:schemeClr val="dk1"/>
                  </a:solidFill>
                  <a:uFillTx/>
                  <a:latin typeface="Times New Roman"/>
                </a:endParaRPr>
              </a:p>
            </p:txBody>
          </p:sp>
        </p:grpSp>
      </p:grpSp>
      <p:sp>
        <p:nvSpPr>
          <p:cNvPr id="1819" name="Rectangle 1045"/>
          <p:cNvSpPr/>
          <p:nvPr/>
        </p:nvSpPr>
        <p:spPr>
          <a:xfrm>
            <a:off x="222951" y="5254560"/>
            <a:ext cx="8809698" cy="1384268"/>
          </a:xfrm>
          <a:prstGeom prst="rect">
            <a:avLst/>
          </a:prstGeom>
          <a:noFill/>
          <a:ln w="0">
            <a:noFill/>
          </a:ln>
        </p:spPr>
        <p:style>
          <a:lnRef idx="0">
            <a:scrgbClr r="0" g="0" b="0"/>
          </a:lnRef>
          <a:fillRef idx="0">
            <a:scrgbClr r="0" g="0" b="0"/>
          </a:fillRef>
          <a:effectRef idx="0">
            <a:scrgbClr r="0" g="0" b="0"/>
          </a:effectRef>
          <a:fontRef idx="minor"/>
        </p:style>
        <p:txBody>
          <a:bodyPr wrap="none" lIns="91080" tIns="45360" rIns="91080" bIns="45360" anchor="t">
            <a:spAutoFit/>
          </a:bodyPr>
          <a:lstStyle/>
          <a:p>
            <a:pPr algn="ctr">
              <a:lnSpc>
                <a:spcPct val="100000"/>
              </a:lnSpc>
            </a:pPr>
            <a:r>
              <a:rPr lang="pl-PL" sz="2100" b="0" i="1" u="none" strike="noStrike" dirty="0">
                <a:solidFill>
                  <a:schemeClr val="dk1"/>
                </a:solidFill>
                <a:uFillTx/>
                <a:latin typeface="Times New Roman"/>
              </a:rPr>
              <a:t>Zarządzanie to zestaw działań obejmujący planowanie i podejmowanie decyzji, </a:t>
            </a:r>
            <a:r>
              <a:rPr sz="2100" dirty="0"/>
              <a:t/>
            </a:r>
            <a:br>
              <a:rPr sz="2100" dirty="0"/>
            </a:br>
            <a:r>
              <a:rPr lang="pl-PL" sz="2100" b="0" i="1" u="none" strike="noStrike" dirty="0">
                <a:solidFill>
                  <a:schemeClr val="dk1"/>
                </a:solidFill>
                <a:uFillTx/>
                <a:latin typeface="Times New Roman"/>
              </a:rPr>
              <a:t>organizowanie, przewodzenie i kierowanie ludźmi oraz kontrolowanie </a:t>
            </a:r>
            <a:r>
              <a:rPr sz="2100" dirty="0"/>
              <a:t/>
            </a:r>
            <a:br>
              <a:rPr sz="2100" dirty="0"/>
            </a:br>
            <a:r>
              <a:rPr lang="pl-PL" sz="2100" b="0" i="1" u="none" strike="noStrike" dirty="0">
                <a:solidFill>
                  <a:schemeClr val="dk1"/>
                </a:solidFill>
                <a:uFillTx/>
                <a:latin typeface="Times New Roman"/>
              </a:rPr>
              <a:t>skierowanych na zasoby organizacji i wykonywanych z zamiarem osiągnięcia </a:t>
            </a:r>
            <a:r>
              <a:rPr sz="2100" dirty="0"/>
              <a:t/>
            </a:r>
            <a:br>
              <a:rPr sz="2100" dirty="0"/>
            </a:br>
            <a:r>
              <a:rPr lang="pl-PL" sz="2100" b="0" i="1" u="none" strike="noStrike" dirty="0">
                <a:solidFill>
                  <a:schemeClr val="dk1"/>
                </a:solidFill>
                <a:uFillTx/>
                <a:latin typeface="Times New Roman"/>
              </a:rPr>
              <a:t>celów organizacji w sposób sprawny i </a:t>
            </a:r>
            <a:r>
              <a:rPr lang="pl-PL" sz="2100" b="0" i="1" u="none" strike="noStrike" dirty="0" smtClean="0">
                <a:solidFill>
                  <a:schemeClr val="dk1"/>
                </a:solidFill>
                <a:uFillTx/>
                <a:latin typeface="Times New Roman"/>
              </a:rPr>
              <a:t>skuteczny (i społecznie odpowiedzialny?).</a:t>
            </a:r>
            <a:endParaRPr lang="pl-PL" sz="2100" b="0" u="none" strike="noStrike" dirty="0">
              <a:solidFill>
                <a:srgbClr val="000000"/>
              </a:solidFill>
              <a:uFillTx/>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childTnLst>
            <p:seq>
              <p:cTn id="2" dur="indefinite" nodeType="mainSeq">
                <p:childTnLst>
                  <p:par>
                    <p:cTn id="3" fill="hold" nodeType="clickEffect">
                      <p:stCondLst>
                        <p:cond delay="indefinite"/>
                      </p:stCondLst>
                      <p:childTnLst>
                        <p:par>
                          <p:cTn id="4" fill="hold" nodeType="withEffect">
                            <p:stCondLst>
                              <p:cond delay="0"/>
                            </p:stCondLst>
                            <p:childTnLst>
                              <p:par>
                                <p:cTn id="5" presetID="1" presetClass="entr" fill="hold" nodeType="clickEffect">
                                  <p:stCondLst>
                                    <p:cond delay="0"/>
                                  </p:stCondLst>
                                  <p:childTnLst>
                                    <p:set>
                                      <p:cBhvr>
                                        <p:cTn id="6" dur="1" fill="hold">
                                          <p:stCondLst>
                                            <p:cond delay="499"/>
                                          </p:stCondLst>
                                        </p:cTn>
                                        <p:tgtEl>
                                          <p:spTgt spid="1801"/>
                                        </p:tgtEl>
                                        <p:attrNameLst>
                                          <p:attrName>style.visibility</p:attrName>
                                        </p:attrNameLst>
                                      </p:cBhvr>
                                      <p:to>
                                        <p:strVal val="visible"/>
                                      </p:to>
                                    </p:set>
                                  </p:childTnLst>
                                </p:cTn>
                              </p:par>
                            </p:childTnLst>
                          </p:cTn>
                        </p:par>
                      </p:childTnLst>
                    </p:cTn>
                  </p:par>
                  <p:par>
                    <p:cTn id="7" fill="hold" nodeType="clickEffect">
                      <p:stCondLst>
                        <p:cond delay="indefinite"/>
                      </p:stCondLst>
                      <p:childTnLst>
                        <p:par>
                          <p:cTn id="8" fill="hold" nodeType="withEffect">
                            <p:stCondLst>
                              <p:cond delay="0"/>
                            </p:stCondLst>
                            <p:childTnLst>
                              <p:par>
                                <p:cTn id="9" presetID="1" presetClass="entr" fill="hold" nodeType="clickEffect">
                                  <p:stCondLst>
                                    <p:cond delay="0"/>
                                  </p:stCondLst>
                                  <p:childTnLst>
                                    <p:set>
                                      <p:cBhvr>
                                        <p:cTn id="10" dur="1" fill="hold">
                                          <p:stCondLst>
                                            <p:cond delay="499"/>
                                          </p:stCondLst>
                                        </p:cTn>
                                        <p:tgtEl>
                                          <p:spTgt spid="1805"/>
                                        </p:tgtEl>
                                        <p:attrNameLst>
                                          <p:attrName>style.visibility</p:attrName>
                                        </p:attrNameLst>
                                      </p:cBhvr>
                                      <p:to>
                                        <p:strVal val="visible"/>
                                      </p:to>
                                    </p:set>
                                  </p:childTnLst>
                                </p:cTn>
                              </p:par>
                            </p:childTnLst>
                          </p:cTn>
                        </p:par>
                      </p:childTnLst>
                    </p:cTn>
                  </p:par>
                  <p:par>
                    <p:cTn id="11" fill="hold" nodeType="clickEffect">
                      <p:stCondLst>
                        <p:cond delay="indefinite"/>
                      </p:stCondLst>
                      <p:childTnLst>
                        <p:par>
                          <p:cTn id="12" fill="hold" nodeType="withEffect">
                            <p:stCondLst>
                              <p:cond delay="0"/>
                            </p:stCondLst>
                            <p:childTnLst>
                              <p:par>
                                <p:cTn id="13" presetID="1" presetClass="entr" fill="hold" nodeType="clickEffect">
                                  <p:stCondLst>
                                    <p:cond delay="0"/>
                                  </p:stCondLst>
                                  <p:childTnLst>
                                    <p:set>
                                      <p:cBhvr>
                                        <p:cTn id="14" dur="1" fill="hold">
                                          <p:stCondLst>
                                            <p:cond delay="499"/>
                                          </p:stCondLst>
                                        </p:cTn>
                                        <p:tgtEl>
                                          <p:spTgt spid="1802"/>
                                        </p:tgtEl>
                                        <p:attrNameLst>
                                          <p:attrName>style.visibility</p:attrName>
                                        </p:attrNameLst>
                                      </p:cBhvr>
                                      <p:to>
                                        <p:strVal val="visible"/>
                                      </p:to>
                                    </p:set>
                                  </p:childTnLst>
                                </p:cTn>
                              </p:par>
                            </p:childTnLst>
                          </p:cTn>
                        </p:par>
                      </p:childTnLst>
                    </p:cTn>
                  </p:par>
                  <p:par>
                    <p:cTn id="15" fill="hold" nodeType="clickEffect">
                      <p:stCondLst>
                        <p:cond delay="indefinite"/>
                      </p:stCondLst>
                      <p:childTnLst>
                        <p:par>
                          <p:cTn id="16" fill="hold" nodeType="withEffect">
                            <p:stCondLst>
                              <p:cond delay="0"/>
                            </p:stCondLst>
                            <p:childTnLst>
                              <p:par>
                                <p:cTn id="17" presetID="1" presetClass="entr" fill="hold" nodeType="clickEffect">
                                  <p:stCondLst>
                                    <p:cond delay="0"/>
                                  </p:stCondLst>
                                  <p:childTnLst>
                                    <p:set>
                                      <p:cBhvr>
                                        <p:cTn id="18" dur="1" fill="hold">
                                          <p:stCondLst>
                                            <p:cond delay="499"/>
                                          </p:stCondLst>
                                        </p:cTn>
                                        <p:tgtEl>
                                          <p:spTgt spid="1806"/>
                                        </p:tgtEl>
                                        <p:attrNameLst>
                                          <p:attrName>style.visibility</p:attrName>
                                        </p:attrNameLst>
                                      </p:cBhvr>
                                      <p:to>
                                        <p:strVal val="visible"/>
                                      </p:to>
                                    </p:set>
                                  </p:childTnLst>
                                </p:cTn>
                              </p:par>
                            </p:childTnLst>
                          </p:cTn>
                        </p:par>
                      </p:childTnLst>
                    </p:cTn>
                  </p:par>
                  <p:par>
                    <p:cTn id="19" fill="hold" nodeType="clickEffect">
                      <p:stCondLst>
                        <p:cond delay="indefinite"/>
                      </p:stCondLst>
                      <p:childTnLst>
                        <p:par>
                          <p:cTn id="20" fill="hold" nodeType="withEffect">
                            <p:stCondLst>
                              <p:cond delay="0"/>
                            </p:stCondLst>
                            <p:childTnLst>
                              <p:par>
                                <p:cTn id="21" presetID="1" presetClass="entr" fill="hold" nodeType="clickEffect">
                                  <p:stCondLst>
                                    <p:cond delay="0"/>
                                  </p:stCondLst>
                                  <p:childTnLst>
                                    <p:set>
                                      <p:cBhvr>
                                        <p:cTn id="22" dur="1" fill="hold">
                                          <p:stCondLst>
                                            <p:cond delay="499"/>
                                          </p:stCondLst>
                                        </p:cTn>
                                        <p:tgtEl>
                                          <p:spTgt spid="1807"/>
                                        </p:tgtEl>
                                        <p:attrNameLst>
                                          <p:attrName>style.visibility</p:attrName>
                                        </p:attrNameLst>
                                      </p:cBhvr>
                                      <p:to>
                                        <p:strVal val="visible"/>
                                      </p:to>
                                    </p:set>
                                  </p:childTnLst>
                                </p:cTn>
                              </p:par>
                            </p:childTnLst>
                          </p:cTn>
                        </p:par>
                      </p:childTnLst>
                    </p:cTn>
                  </p:par>
                  <p:par>
                    <p:cTn id="23" fill="hold" nodeType="clickEffect">
                      <p:stCondLst>
                        <p:cond delay="indefinite"/>
                      </p:stCondLst>
                      <p:childTnLst>
                        <p:par>
                          <p:cTn id="24" fill="hold" nodeType="withEffect">
                            <p:stCondLst>
                              <p:cond delay="0"/>
                            </p:stCondLst>
                            <p:childTnLst>
                              <p:par>
                                <p:cTn id="25" presetID="1" presetClass="entr" fill="hold" nodeType="clickEffect">
                                  <p:stCondLst>
                                    <p:cond delay="0"/>
                                  </p:stCondLst>
                                  <p:childTnLst>
                                    <p:set>
                                      <p:cBhvr>
                                        <p:cTn id="26" dur="1" fill="hold">
                                          <p:stCondLst>
                                            <p:cond delay="499"/>
                                          </p:stCondLst>
                                        </p:cTn>
                                        <p:tgtEl>
                                          <p:spTgt spid="1808"/>
                                        </p:tgtEl>
                                        <p:attrNameLst>
                                          <p:attrName>style.visibility</p:attrName>
                                        </p:attrNameLst>
                                      </p:cBhvr>
                                      <p:to>
                                        <p:strVal val="visible"/>
                                      </p:to>
                                    </p:set>
                                  </p:childTnLst>
                                </p:cTn>
                              </p:par>
                            </p:childTnLst>
                          </p:cTn>
                        </p:par>
                      </p:childTnLst>
                    </p:cTn>
                  </p:par>
                  <p:par>
                    <p:cTn id="27" fill="hold" nodeType="clickEffect">
                      <p:stCondLst>
                        <p:cond delay="indefinite"/>
                      </p:stCondLst>
                      <p:childTnLst>
                        <p:par>
                          <p:cTn id="28" fill="hold" nodeType="withEffect">
                            <p:stCondLst>
                              <p:cond delay="0"/>
                            </p:stCondLst>
                            <p:childTnLst>
                              <p:par>
                                <p:cTn id="29" presetID="1" presetClass="entr" fill="hold" nodeType="clickEffect">
                                  <p:stCondLst>
                                    <p:cond delay="0"/>
                                  </p:stCondLst>
                                  <p:childTnLst>
                                    <p:set>
                                      <p:cBhvr>
                                        <p:cTn id="30" dur="1" fill="hold">
                                          <p:stCondLst>
                                            <p:cond delay="499"/>
                                          </p:stCondLst>
                                        </p:cTn>
                                        <p:tgtEl>
                                          <p:spTgt spid="1809"/>
                                        </p:tgtEl>
                                        <p:attrNameLst>
                                          <p:attrName>style.visibility</p:attrName>
                                        </p:attrNameLst>
                                      </p:cBhvr>
                                      <p:to>
                                        <p:strVal val="visible"/>
                                      </p:to>
                                    </p:set>
                                  </p:childTnLst>
                                </p:cTn>
                              </p:par>
                            </p:childTnLst>
                          </p:cTn>
                        </p:par>
                      </p:childTnLst>
                    </p:cTn>
                  </p:par>
                  <p:par>
                    <p:cTn id="31" fill="hold" nodeType="clickEffect">
                      <p:stCondLst>
                        <p:cond delay="indefinite"/>
                      </p:stCondLst>
                      <p:childTnLst>
                        <p:par>
                          <p:cTn id="32" fill="hold" nodeType="withEffect">
                            <p:stCondLst>
                              <p:cond delay="0"/>
                            </p:stCondLst>
                            <p:childTnLst>
                              <p:par>
                                <p:cTn id="33" presetID="1" presetClass="entr" fill="hold" nodeType="clickEffect">
                                  <p:stCondLst>
                                    <p:cond delay="0"/>
                                  </p:stCondLst>
                                  <p:childTnLst>
                                    <p:set>
                                      <p:cBhvr>
                                        <p:cTn id="34" dur="1" fill="hold">
                                          <p:stCondLst>
                                            <p:cond delay="499"/>
                                          </p:stCondLst>
                                        </p:cTn>
                                        <p:tgtEl>
                                          <p:spTgt spid="18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1" name="PlaceHolder 2"/>
          <p:cNvSpPr>
            <a:spLocks noGrp="1"/>
          </p:cNvSpPr>
          <p:nvPr>
            <p:ph/>
          </p:nvPr>
        </p:nvSpPr>
        <p:spPr>
          <a:xfrm>
            <a:off x="0" y="609480"/>
            <a:ext cx="9143640" cy="1904760"/>
          </a:xfrm>
          <a:prstGeom prst="rect">
            <a:avLst/>
          </a:prstGeom>
          <a:noFill/>
          <a:ln w="0">
            <a:noFill/>
          </a:ln>
        </p:spPr>
        <p:txBody>
          <a:bodyPr lIns="91080" tIns="45360" rIns="91080" bIns="45360" numCol="1" spcCol="0" anchor="t">
            <a:noAutofit/>
          </a:bodyPr>
          <a:lstStyle/>
          <a:p>
            <a:pPr marL="341280" indent="-341280">
              <a:lnSpc>
                <a:spcPct val="100000"/>
              </a:lnSpc>
              <a:spcBef>
                <a:spcPts val="439"/>
              </a:spcBef>
              <a:buClr>
                <a:srgbClr val="000000"/>
              </a:buClr>
              <a:buFont typeface="Symbol" charset="2"/>
              <a:buChar char=""/>
            </a:pPr>
            <a:r>
              <a:rPr lang="pl-PL" sz="2200" b="1" u="none" strike="noStrike">
                <a:solidFill>
                  <a:schemeClr val="dk1"/>
                </a:solidFill>
                <a:uFillTx/>
                <a:latin typeface="Times New Roman"/>
              </a:rPr>
              <a:t>Sprawność</a:t>
            </a:r>
            <a:r>
              <a:rPr lang="pl-PL" sz="2200" b="0" u="none" strike="noStrike">
                <a:solidFill>
                  <a:schemeClr val="dk1"/>
                </a:solidFill>
                <a:uFillTx/>
                <a:latin typeface="Times New Roman"/>
              </a:rPr>
              <a:t> - to umiejętność robienia rzeczy we właściwy sposób. Sprawny kierownik to taki, który osiąga wyniki współmierne do nakładów (pracy, czasu, materiału) zużytych na ich realizację. Np. firma samochodowa wytwarzająca wysokiej jakości samochody przy stosunkowo niskich kosztach jest sprawna (np. Toyota)</a:t>
            </a:r>
          </a:p>
          <a:p>
            <a:pPr marL="341280" indent="-341280">
              <a:lnSpc>
                <a:spcPct val="100000"/>
              </a:lnSpc>
              <a:spcBef>
                <a:spcPts val="439"/>
              </a:spcBef>
              <a:buClr>
                <a:srgbClr val="000000"/>
              </a:buClr>
              <a:buFont typeface="Symbol" charset="2"/>
              <a:buChar char=""/>
            </a:pPr>
            <a:r>
              <a:rPr lang="pl-PL" sz="2200" b="1" u="none" strike="noStrike">
                <a:solidFill>
                  <a:schemeClr val="dk1"/>
                </a:solidFill>
                <a:uFillTx/>
                <a:latin typeface="Times New Roman"/>
              </a:rPr>
              <a:t>Skuteczność</a:t>
            </a:r>
            <a:r>
              <a:rPr lang="pl-PL" sz="2200" b="0" u="none" strike="noStrike">
                <a:solidFill>
                  <a:schemeClr val="dk1"/>
                </a:solidFill>
                <a:uFillTx/>
                <a:latin typeface="Times New Roman"/>
              </a:rPr>
              <a:t> - to zdolność do osiągania / realizacji celów organizacji / umiejętność wyboru właściwych celów organizacji, „robienie właściwych rzeczy”. </a:t>
            </a:r>
          </a:p>
          <a:p>
            <a:pPr marL="341280" indent="-341280">
              <a:lnSpc>
                <a:spcPct val="100000"/>
              </a:lnSpc>
              <a:spcBef>
                <a:spcPts val="439"/>
              </a:spcBef>
              <a:buClr>
                <a:srgbClr val="000000"/>
              </a:buClr>
              <a:buFont typeface="Symbol" charset="2"/>
              <a:buChar char=""/>
            </a:pPr>
            <a:r>
              <a:rPr lang="pl-PL" sz="2200" b="0" u="none" strike="noStrike">
                <a:solidFill>
                  <a:schemeClr val="dk1"/>
                </a:solidFill>
                <a:uFillTx/>
                <a:latin typeface="Times New Roman"/>
              </a:rPr>
              <a:t>Skuteczność jest kluczem do powodzenia organizacji. Zanim skupimy się na sprawności, musimy mieć pewność, że robimy właściwe rzeczy</a:t>
            </a:r>
          </a:p>
        </p:txBody>
      </p:sp>
      <p:sp>
        <p:nvSpPr>
          <p:cNvPr id="1822" name="Rectangle 1028"/>
          <p:cNvSpPr/>
          <p:nvPr/>
        </p:nvSpPr>
        <p:spPr>
          <a:xfrm>
            <a:off x="0" y="4356000"/>
            <a:ext cx="9143640" cy="2503080"/>
          </a:xfrm>
          <a:prstGeom prst="rect">
            <a:avLst/>
          </a:prstGeom>
          <a:noFill/>
          <a:ln w="0">
            <a:noFill/>
          </a:ln>
        </p:spPr>
        <p:style>
          <a:lnRef idx="0">
            <a:scrgbClr r="0" g="0" b="0"/>
          </a:lnRef>
          <a:fillRef idx="0">
            <a:scrgbClr r="0" g="0" b="0"/>
          </a:fillRef>
          <a:effectRef idx="0">
            <a:scrgbClr r="0" g="0" b="0"/>
          </a:effectRef>
          <a:fontRef idx="minor"/>
        </p:style>
        <p:txBody>
          <a:bodyPr lIns="91080" tIns="45360" rIns="91080" bIns="45360" anchor="t">
            <a:spAutoFit/>
          </a:bodyPr>
          <a:lstStyle/>
          <a:p>
            <a:pPr algn="ctr">
              <a:lnSpc>
                <a:spcPct val="110000"/>
              </a:lnSpc>
            </a:pPr>
            <a:r>
              <a:rPr lang="pl-PL" sz="2400" b="0" u="none" strike="noStrike">
                <a:solidFill>
                  <a:schemeClr val="dk1"/>
                </a:solidFill>
                <a:uFillTx/>
                <a:latin typeface="Times New Roman"/>
              </a:rPr>
              <a:t>Zarządzanie jest działalnością kierowniczą stanowiącą zestaw przemyślanych działań, które polegają na ustalaniu celów organizacji i powodowaniu ich realizacji dzięki skoordynowaniu wysiłków (starań) wszystkich jej uczestników oraz wykorzystaniu posiadanych przez nią zasobów, procesów i informacji w sposób sprawny, skuteczny oraz zgodny ze społeczną racjonalnością działań gospodarczych.</a:t>
            </a:r>
            <a:endParaRPr lang="pl-PL" sz="2400" b="0" u="none" strike="noStrike">
              <a:solidFill>
                <a:srgbClr val="000000"/>
              </a:solidFill>
              <a:uFillTx/>
              <a:latin typeface="Arial"/>
            </a:endParaRPr>
          </a:p>
        </p:txBody>
      </p:sp>
      <p:sp>
        <p:nvSpPr>
          <p:cNvPr id="8" name="PlaceHolder 1"/>
          <p:cNvSpPr txBox="1">
            <a:spLocks/>
          </p:cNvSpPr>
          <p:nvPr/>
        </p:nvSpPr>
        <p:spPr>
          <a:xfrm>
            <a:off x="185591" y="76320"/>
            <a:ext cx="8778897" cy="533160"/>
          </a:xfrm>
          <a:prstGeom prst="rect">
            <a:avLst/>
          </a:prstGeom>
          <a:noFill/>
          <a:ln w="0">
            <a:noFill/>
          </a:ln>
        </p:spPr>
        <p:txBody>
          <a:bodyPr lIns="91080" tIns="45360" rIns="91080" bIns="45360" numCol="1" spcCol="0" anchor="ctr">
            <a:noAutofit/>
          </a:bodyPr>
          <a:lstStyle/>
          <a:p>
            <a:pPr algn="ctr"/>
            <a:r>
              <a:rPr lang="pl-PL" sz="3500" b="1" kern="0" smtClean="0">
                <a:solidFill>
                  <a:srgbClr val="000099"/>
                </a:solidFill>
                <a:latin typeface="Times New Roman"/>
              </a:rPr>
              <a:t>Definicje zarządzania – proces zarządzania</a:t>
            </a:r>
            <a:endParaRPr lang="pl-PL" sz="3500" kern="0" dirty="0">
              <a:solidFill>
                <a:schemeClr val="dk1"/>
              </a:solidFill>
              <a:latin typeface="Times New Roman"/>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childTnLst>
            <p:seq>
              <p:cTn id="2" dur="indefinite" nodeType="mainSeq">
                <p:childTnLst>
                  <p:par>
                    <p:cTn id="3" fill="hold" nodeType="clickEffect">
                      <p:stCondLst>
                        <p:cond delay="indefinite"/>
                      </p:stCondLst>
                      <p:childTnLst>
                        <p:par>
                          <p:cTn id="4" fill="hold" nodeType="withEffect">
                            <p:stCondLst>
                              <p:cond delay="0"/>
                            </p:stCondLst>
                            <p:childTnLst>
                              <p:par>
                                <p:cTn id="5" presetID="1" presetClass="entr" fill="hold" nodeType="clickEffect">
                                  <p:stCondLst>
                                    <p:cond delay="0"/>
                                  </p:stCondLst>
                                  <p:childTnLst>
                                    <p:set>
                                      <p:cBhvr>
                                        <p:cTn id="6" dur="1" fill="hold">
                                          <p:stCondLst>
                                            <p:cond delay="499"/>
                                          </p:stCondLst>
                                        </p:cTn>
                                        <p:tgtEl>
                                          <p:spTgt spid="18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0" name="PlaceHolder 1"/>
          <p:cNvSpPr>
            <a:spLocks noGrp="1"/>
          </p:cNvSpPr>
          <p:nvPr>
            <p:ph type="title"/>
          </p:nvPr>
        </p:nvSpPr>
        <p:spPr>
          <a:xfrm>
            <a:off x="0" y="76320"/>
            <a:ext cx="9143640" cy="533160"/>
          </a:xfrm>
          <a:prstGeom prst="rect">
            <a:avLst/>
          </a:prstGeom>
          <a:noFill/>
          <a:ln w="0">
            <a:noFill/>
          </a:ln>
        </p:spPr>
        <p:txBody>
          <a:bodyPr lIns="91080" tIns="45360" rIns="91080" bIns="45360" numCol="1" spcCol="0" anchor="ctr">
            <a:noAutofit/>
          </a:bodyPr>
          <a:lstStyle/>
          <a:p>
            <a:pPr indent="0" algn="ctr">
              <a:lnSpc>
                <a:spcPct val="100000"/>
              </a:lnSpc>
              <a:buNone/>
            </a:pPr>
            <a:r>
              <a:rPr lang="pl-PL" sz="3500" b="1" u="none" strike="noStrike" dirty="0" smtClean="0">
                <a:solidFill>
                  <a:srgbClr val="000099"/>
                </a:solidFill>
                <a:uFillTx/>
                <a:latin typeface="Times New Roman"/>
              </a:rPr>
              <a:t>Społeczna odpowiedzialność w  zarządzaniu</a:t>
            </a:r>
            <a:endParaRPr lang="pl-PL" sz="3500" b="0" u="none" strike="noStrike" dirty="0">
              <a:solidFill>
                <a:schemeClr val="dk1"/>
              </a:solidFill>
              <a:uFillTx/>
              <a:latin typeface="Times New Roman"/>
            </a:endParaRPr>
          </a:p>
        </p:txBody>
      </p:sp>
      <p:sp>
        <p:nvSpPr>
          <p:cNvPr id="1821" name="PlaceHolder 2"/>
          <p:cNvSpPr>
            <a:spLocks noGrp="1"/>
          </p:cNvSpPr>
          <p:nvPr>
            <p:ph/>
          </p:nvPr>
        </p:nvSpPr>
        <p:spPr>
          <a:xfrm>
            <a:off x="144016" y="876168"/>
            <a:ext cx="8748464" cy="1904760"/>
          </a:xfrm>
          <a:prstGeom prst="rect">
            <a:avLst/>
          </a:prstGeom>
          <a:noFill/>
          <a:ln w="0">
            <a:noFill/>
          </a:ln>
        </p:spPr>
        <p:txBody>
          <a:bodyPr lIns="91080" tIns="45360" rIns="91080" bIns="45360" numCol="1" spcCol="0" anchor="t">
            <a:noAutofit/>
          </a:bodyPr>
          <a:lstStyle/>
          <a:p>
            <a:pPr marL="341280" indent="-341280">
              <a:lnSpc>
                <a:spcPct val="100000"/>
              </a:lnSpc>
              <a:spcBef>
                <a:spcPts val="439"/>
              </a:spcBef>
              <a:spcAft>
                <a:spcPts val="1500"/>
              </a:spcAft>
              <a:buClr>
                <a:srgbClr val="000000"/>
              </a:buClr>
              <a:buFont typeface="Symbol" charset="2"/>
              <a:buChar char=""/>
            </a:pPr>
            <a:r>
              <a:rPr lang="pl-PL" sz="2200" u="none" strike="noStrike" dirty="0" smtClean="0">
                <a:solidFill>
                  <a:schemeClr val="dk1"/>
                </a:solidFill>
                <a:uFillTx/>
                <a:latin typeface="Times New Roman"/>
              </a:rPr>
              <a:t>Zarządzanie przedsiębiorstwem winno być nastawione głównie na osiąganie odpowiedniego zysku, na wzrost wartości firmy i jej rozwój. We współczesnej gospodarce duże znaczenie posiada jednak także etyczny i społeczny wymiar czyli </a:t>
            </a:r>
            <a:r>
              <a:rPr lang="pl-PL" sz="2200" b="1" u="none" strike="noStrike" dirty="0" smtClean="0">
                <a:solidFill>
                  <a:schemeClr val="dk1"/>
                </a:solidFill>
                <a:uFillTx/>
                <a:latin typeface="Times New Roman"/>
              </a:rPr>
              <a:t>społeczna odpowiedzialność zarządzania</a:t>
            </a:r>
            <a:r>
              <a:rPr lang="pl-PL" sz="2200" u="none" strike="noStrike" dirty="0" smtClean="0">
                <a:solidFill>
                  <a:schemeClr val="dk1"/>
                </a:solidFill>
                <a:uFillTx/>
                <a:latin typeface="Times New Roman"/>
              </a:rPr>
              <a:t>. </a:t>
            </a:r>
          </a:p>
          <a:p>
            <a:pPr marL="341280" indent="-341280">
              <a:lnSpc>
                <a:spcPct val="100000"/>
              </a:lnSpc>
              <a:spcBef>
                <a:spcPts val="439"/>
              </a:spcBef>
              <a:spcAft>
                <a:spcPts val="1500"/>
              </a:spcAft>
              <a:buClr>
                <a:srgbClr val="000000"/>
              </a:buClr>
              <a:buFont typeface="Symbol" charset="2"/>
              <a:buChar char=""/>
            </a:pPr>
            <a:r>
              <a:rPr lang="pl-PL" sz="2200" u="none" strike="noStrike" dirty="0" smtClean="0">
                <a:solidFill>
                  <a:schemeClr val="dk1"/>
                </a:solidFill>
                <a:uFillTx/>
                <a:latin typeface="Times New Roman"/>
              </a:rPr>
              <a:t>Rozumiemy przez nią dbałość o warunki pracy personelu zatrudnionego w przedsiębiorstwie oraz odpowiedzialność za środowisko naturalne w otoczeniu firmy i za rozwój społeczności lokalnych.</a:t>
            </a:r>
          </a:p>
          <a:p>
            <a:pPr marL="341280" indent="-341280">
              <a:lnSpc>
                <a:spcPct val="100000"/>
              </a:lnSpc>
              <a:spcBef>
                <a:spcPts val="439"/>
              </a:spcBef>
              <a:spcAft>
                <a:spcPts val="1500"/>
              </a:spcAft>
              <a:buClr>
                <a:srgbClr val="000000"/>
              </a:buClr>
              <a:buFont typeface="Symbol" charset="2"/>
              <a:buChar char=""/>
            </a:pPr>
            <a:r>
              <a:rPr lang="pl-PL" sz="2200" u="none" strike="noStrike" dirty="0" smtClean="0">
                <a:solidFill>
                  <a:schemeClr val="dk1"/>
                </a:solidFill>
                <a:uFillTx/>
                <a:latin typeface="Times New Roman"/>
              </a:rPr>
              <a:t>To odpowiedzialne i etyczne zarządzanie może mieć duże znaczenie dla kształtowania wizerunku firmy w otoczeniu rynkowym. </a:t>
            </a:r>
            <a:endParaRPr lang="pl-PL" sz="2200" u="none" strike="noStrike" dirty="0">
              <a:solidFill>
                <a:schemeClr val="dk1"/>
              </a:solidFill>
              <a:uFillTx/>
              <a:latin typeface="Times New Roman"/>
            </a:endParaRPr>
          </a:p>
        </p:txBody>
      </p:sp>
    </p:spTree>
    <p:extLst>
      <p:ext uri="{BB962C8B-B14F-4D97-AF65-F5344CB8AC3E}">
        <p14:creationId xmlns:p14="http://schemas.microsoft.com/office/powerpoint/2010/main" val="272253499"/>
      </p:ext>
    </p:extLst>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0" name="PlaceHolder 1"/>
          <p:cNvSpPr>
            <a:spLocks noGrp="1"/>
          </p:cNvSpPr>
          <p:nvPr>
            <p:ph type="title"/>
          </p:nvPr>
        </p:nvSpPr>
        <p:spPr>
          <a:xfrm>
            <a:off x="0" y="76320"/>
            <a:ext cx="9143640" cy="533160"/>
          </a:xfrm>
          <a:prstGeom prst="rect">
            <a:avLst/>
          </a:prstGeom>
          <a:noFill/>
          <a:ln w="0">
            <a:noFill/>
          </a:ln>
        </p:spPr>
        <p:txBody>
          <a:bodyPr lIns="91080" tIns="45360" rIns="91080" bIns="45360" numCol="1" spcCol="0" anchor="ctr">
            <a:noAutofit/>
          </a:bodyPr>
          <a:lstStyle/>
          <a:p>
            <a:pPr indent="0" algn="ctr">
              <a:lnSpc>
                <a:spcPct val="100000"/>
              </a:lnSpc>
              <a:buNone/>
            </a:pPr>
            <a:r>
              <a:rPr lang="pl-PL" sz="3500" b="1" u="none" strike="noStrike" dirty="0" smtClean="0">
                <a:solidFill>
                  <a:srgbClr val="000099"/>
                </a:solidFill>
                <a:uFillTx/>
                <a:latin typeface="Times New Roman"/>
              </a:rPr>
              <a:t>Inne definicje zarządzania</a:t>
            </a:r>
            <a:endParaRPr lang="pl-PL" sz="3500" b="0" u="none" strike="noStrike" dirty="0">
              <a:solidFill>
                <a:schemeClr val="dk1"/>
              </a:solidFill>
              <a:uFillTx/>
              <a:latin typeface="Times New Roman"/>
            </a:endParaRPr>
          </a:p>
        </p:txBody>
      </p:sp>
      <p:sp>
        <p:nvSpPr>
          <p:cNvPr id="1821" name="PlaceHolder 2"/>
          <p:cNvSpPr>
            <a:spLocks noGrp="1"/>
          </p:cNvSpPr>
          <p:nvPr>
            <p:ph/>
          </p:nvPr>
        </p:nvSpPr>
        <p:spPr>
          <a:xfrm>
            <a:off x="144016" y="876168"/>
            <a:ext cx="8748464" cy="1904760"/>
          </a:xfrm>
          <a:prstGeom prst="rect">
            <a:avLst/>
          </a:prstGeom>
          <a:noFill/>
          <a:ln w="0">
            <a:noFill/>
          </a:ln>
        </p:spPr>
        <p:txBody>
          <a:bodyPr lIns="91080" tIns="45360" rIns="91080" bIns="45360" numCol="1" spcCol="0" anchor="t">
            <a:noAutofit/>
          </a:bodyPr>
          <a:lstStyle/>
          <a:p>
            <a:pPr marL="341280" indent="-341280">
              <a:lnSpc>
                <a:spcPct val="100000"/>
              </a:lnSpc>
              <a:spcBef>
                <a:spcPts val="439"/>
              </a:spcBef>
              <a:spcAft>
                <a:spcPts val="1500"/>
              </a:spcAft>
              <a:buClr>
                <a:srgbClr val="000000"/>
              </a:buClr>
              <a:buFont typeface="Symbol" charset="2"/>
              <a:buChar char=""/>
            </a:pPr>
            <a:r>
              <a:rPr lang="pl-PL" sz="2500" u="none" strike="noStrike" dirty="0" smtClean="0">
                <a:solidFill>
                  <a:schemeClr val="dk1"/>
                </a:solidFill>
                <a:uFillTx/>
                <a:latin typeface="Times New Roman"/>
              </a:rPr>
              <a:t>Zarządzanie to realizacja określonych celów poprzez sterowanie wysiłkiem innych ludzi (G.R. </a:t>
            </a:r>
            <a:r>
              <a:rPr lang="pl-PL" sz="2500" u="none" strike="noStrike" dirty="0" err="1" smtClean="0">
                <a:solidFill>
                  <a:schemeClr val="dk1"/>
                </a:solidFill>
                <a:uFillTx/>
                <a:latin typeface="Times New Roman"/>
              </a:rPr>
              <a:t>Terry</a:t>
            </a:r>
            <a:r>
              <a:rPr lang="pl-PL" sz="2500" u="none" strike="noStrike" dirty="0" smtClean="0">
                <a:solidFill>
                  <a:schemeClr val="dk1"/>
                </a:solidFill>
                <a:uFillTx/>
                <a:latin typeface="Times New Roman"/>
              </a:rPr>
              <a:t>)</a:t>
            </a:r>
          </a:p>
          <a:p>
            <a:pPr marL="341280" indent="-341280">
              <a:lnSpc>
                <a:spcPct val="100000"/>
              </a:lnSpc>
              <a:spcBef>
                <a:spcPts val="439"/>
              </a:spcBef>
              <a:spcAft>
                <a:spcPts val="1500"/>
              </a:spcAft>
              <a:buClr>
                <a:srgbClr val="000000"/>
              </a:buClr>
              <a:buFont typeface="Symbol" charset="2"/>
              <a:buChar char=""/>
            </a:pPr>
            <a:r>
              <a:rPr lang="pl-PL" sz="2500" u="none" strike="noStrike" dirty="0" smtClean="0">
                <a:solidFill>
                  <a:schemeClr val="dk1"/>
                </a:solidFill>
                <a:uFillTx/>
                <a:latin typeface="Times New Roman"/>
              </a:rPr>
              <a:t>Zarządzanie to działalność kierownicza polegająca na ustalaniu celów i powodowaniu ich realizacji w organizacjach podlegających zarządzającemu na podstawie własności środków produkcji lub dysponowaniu nimi (A. Ehrlich, B. Gliński)</a:t>
            </a:r>
          </a:p>
          <a:p>
            <a:pPr marL="341280" indent="-341280">
              <a:lnSpc>
                <a:spcPct val="100000"/>
              </a:lnSpc>
              <a:spcBef>
                <a:spcPts val="439"/>
              </a:spcBef>
              <a:spcAft>
                <a:spcPts val="1500"/>
              </a:spcAft>
              <a:buClr>
                <a:srgbClr val="000000"/>
              </a:buClr>
              <a:buFont typeface="Symbol" charset="2"/>
              <a:buChar char=""/>
            </a:pPr>
            <a:r>
              <a:rPr lang="pl-PL" sz="2500" u="none" strike="noStrike" dirty="0" smtClean="0">
                <a:solidFill>
                  <a:schemeClr val="dk1"/>
                </a:solidFill>
                <a:uFillTx/>
                <a:latin typeface="Times New Roman"/>
              </a:rPr>
              <a:t>Zarządzanie jest procesem koordynowania zbiorowych wysiłków dla osiągnięcia celów organizacyjnych przez ludzi, przy wykorzystaniu techniki, w zorganizowanych strukturach w oparciu o wyznaczone zadania (F.E. Kast, J.E. </a:t>
            </a:r>
            <a:r>
              <a:rPr lang="pl-PL" sz="2500" u="none" strike="noStrike" dirty="0" err="1" smtClean="0">
                <a:solidFill>
                  <a:schemeClr val="dk1"/>
                </a:solidFill>
                <a:uFillTx/>
                <a:latin typeface="Times New Roman"/>
              </a:rPr>
              <a:t>Rosenzweig</a:t>
            </a:r>
            <a:r>
              <a:rPr lang="pl-PL" sz="2500" u="none" strike="noStrike" dirty="0" smtClean="0">
                <a:solidFill>
                  <a:schemeClr val="dk1"/>
                </a:solidFill>
                <a:uFillTx/>
                <a:latin typeface="Times New Roman"/>
              </a:rPr>
              <a:t>) </a:t>
            </a:r>
          </a:p>
          <a:p>
            <a:pPr marL="341280" indent="-341280">
              <a:lnSpc>
                <a:spcPct val="100000"/>
              </a:lnSpc>
              <a:spcBef>
                <a:spcPts val="439"/>
              </a:spcBef>
              <a:spcAft>
                <a:spcPts val="1500"/>
              </a:spcAft>
              <a:buClr>
                <a:srgbClr val="000000"/>
              </a:buClr>
              <a:buFont typeface="Symbol" charset="2"/>
              <a:buChar char=""/>
            </a:pPr>
            <a:r>
              <a:rPr lang="pl-PL" sz="2500" u="none" strike="noStrike" dirty="0" smtClean="0">
                <a:solidFill>
                  <a:schemeClr val="dk1"/>
                </a:solidFill>
                <a:uFillTx/>
                <a:latin typeface="Times New Roman"/>
              </a:rPr>
              <a:t>Zarządzanie to „wędrówka przez chaos”, to konstruowanie rzeczywistości z dostępnych zarządzającemu elementów i zasobów (A.K. Koźmiński) </a:t>
            </a:r>
            <a:endParaRPr lang="pl-PL" sz="2500" u="none" strike="noStrike" dirty="0">
              <a:solidFill>
                <a:schemeClr val="dk1"/>
              </a:solidFill>
              <a:uFillTx/>
              <a:latin typeface="Times New Roman"/>
            </a:endParaRPr>
          </a:p>
        </p:txBody>
      </p:sp>
    </p:spTree>
    <p:extLst>
      <p:ext uri="{BB962C8B-B14F-4D97-AF65-F5344CB8AC3E}">
        <p14:creationId xmlns:p14="http://schemas.microsoft.com/office/powerpoint/2010/main" val="1126128627"/>
      </p:ext>
    </p:extLst>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0" name="PlaceHolder 1"/>
          <p:cNvSpPr>
            <a:spLocks noGrp="1"/>
          </p:cNvSpPr>
          <p:nvPr>
            <p:ph type="title"/>
          </p:nvPr>
        </p:nvSpPr>
        <p:spPr>
          <a:xfrm>
            <a:off x="0" y="76320"/>
            <a:ext cx="9143640" cy="533160"/>
          </a:xfrm>
          <a:prstGeom prst="rect">
            <a:avLst/>
          </a:prstGeom>
          <a:noFill/>
          <a:ln w="0">
            <a:noFill/>
          </a:ln>
        </p:spPr>
        <p:txBody>
          <a:bodyPr lIns="91080" tIns="45360" rIns="91080" bIns="45360" numCol="1" spcCol="0" anchor="ctr">
            <a:noAutofit/>
          </a:bodyPr>
          <a:lstStyle/>
          <a:p>
            <a:pPr indent="0" algn="ctr">
              <a:lnSpc>
                <a:spcPct val="100000"/>
              </a:lnSpc>
              <a:buNone/>
            </a:pPr>
            <a:r>
              <a:rPr lang="pl-PL" sz="3500" b="1" u="none" strike="noStrike" dirty="0" smtClean="0">
                <a:solidFill>
                  <a:srgbClr val="000099"/>
                </a:solidFill>
                <a:uFillTx/>
                <a:latin typeface="Times New Roman"/>
              </a:rPr>
              <a:t>Cechy zarządzania wg P. Druckera</a:t>
            </a:r>
            <a:endParaRPr lang="pl-PL" sz="3500" b="0" u="none" strike="noStrike" dirty="0">
              <a:solidFill>
                <a:schemeClr val="dk1"/>
              </a:solidFill>
              <a:uFillTx/>
              <a:latin typeface="Times New Roman"/>
            </a:endParaRPr>
          </a:p>
        </p:txBody>
      </p:sp>
      <p:sp>
        <p:nvSpPr>
          <p:cNvPr id="1821" name="PlaceHolder 2"/>
          <p:cNvSpPr>
            <a:spLocks noGrp="1"/>
          </p:cNvSpPr>
          <p:nvPr>
            <p:ph/>
          </p:nvPr>
        </p:nvSpPr>
        <p:spPr>
          <a:xfrm>
            <a:off x="144016" y="876168"/>
            <a:ext cx="8748464" cy="1904760"/>
          </a:xfrm>
          <a:prstGeom prst="rect">
            <a:avLst/>
          </a:prstGeom>
          <a:noFill/>
          <a:ln w="0">
            <a:noFill/>
          </a:ln>
        </p:spPr>
        <p:txBody>
          <a:bodyPr lIns="91080" tIns="45360" rIns="91080" bIns="45360" numCol="1" spcCol="0" anchor="t">
            <a:noAutofit/>
          </a:bodyPr>
          <a:lstStyle/>
          <a:p>
            <a:pPr marL="457200" indent="-457200">
              <a:lnSpc>
                <a:spcPct val="100000"/>
              </a:lnSpc>
              <a:spcBef>
                <a:spcPts val="439"/>
              </a:spcBef>
              <a:spcAft>
                <a:spcPts val="2000"/>
              </a:spcAft>
              <a:buClr>
                <a:srgbClr val="000000"/>
              </a:buClr>
              <a:buFont typeface="+mj-lt"/>
              <a:buAutoNum type="arabicPeriod"/>
            </a:pPr>
            <a:r>
              <a:rPr lang="pl-PL" sz="2000" u="none" strike="noStrike" dirty="0" smtClean="0">
                <a:solidFill>
                  <a:schemeClr val="dk1"/>
                </a:solidFill>
                <a:uFillTx/>
                <a:latin typeface="Times New Roman"/>
              </a:rPr>
              <a:t>Zarządzanie </a:t>
            </a:r>
            <a:r>
              <a:rPr lang="pl-PL" sz="2000" b="1" u="none" strike="noStrike" dirty="0" smtClean="0">
                <a:solidFill>
                  <a:schemeClr val="dk1"/>
                </a:solidFill>
                <a:uFillTx/>
                <a:latin typeface="Times New Roman"/>
              </a:rPr>
              <a:t>dotyczy przede wszystkim ludzi</a:t>
            </a:r>
            <a:r>
              <a:rPr lang="pl-PL" sz="2000" u="none" strike="noStrike" dirty="0" smtClean="0">
                <a:solidFill>
                  <a:schemeClr val="dk1"/>
                </a:solidFill>
                <a:uFillTx/>
                <a:latin typeface="Times New Roman"/>
              </a:rPr>
              <a:t>. Są oni najważniejszym zasobem każdej organizacji.</a:t>
            </a:r>
          </a:p>
          <a:p>
            <a:pPr marL="457200" indent="-457200">
              <a:lnSpc>
                <a:spcPct val="100000"/>
              </a:lnSpc>
              <a:spcBef>
                <a:spcPts val="439"/>
              </a:spcBef>
              <a:spcAft>
                <a:spcPts val="2000"/>
              </a:spcAft>
              <a:buClr>
                <a:srgbClr val="000000"/>
              </a:buClr>
              <a:buFont typeface="+mj-lt"/>
              <a:buAutoNum type="arabicPeriod"/>
            </a:pPr>
            <a:r>
              <a:rPr lang="pl-PL" sz="2000" u="none" strike="noStrike" dirty="0" smtClean="0">
                <a:solidFill>
                  <a:schemeClr val="dk1"/>
                </a:solidFill>
                <a:uFillTx/>
                <a:latin typeface="Times New Roman"/>
              </a:rPr>
              <a:t>Zarządzanie winno być </a:t>
            </a:r>
            <a:r>
              <a:rPr lang="pl-PL" sz="2000" b="1" u="none" strike="noStrike" dirty="0" smtClean="0">
                <a:solidFill>
                  <a:schemeClr val="dk1"/>
                </a:solidFill>
                <a:uFillTx/>
                <a:latin typeface="Times New Roman"/>
              </a:rPr>
              <a:t>głęboko osadzone w kulturze</a:t>
            </a:r>
            <a:r>
              <a:rPr lang="pl-PL" sz="2000" u="none" strike="noStrike" dirty="0" smtClean="0">
                <a:solidFill>
                  <a:schemeClr val="dk1"/>
                </a:solidFill>
                <a:uFillTx/>
                <a:latin typeface="Times New Roman"/>
              </a:rPr>
              <a:t>. Musi uwzględniać uznawane przez daną społeczność normy właściwego zachowania, wartości i symbole. Efektywne oddziaływanie na ludzi wymaga znajomości i szacunku dla kultury, w której uczestniczą.     </a:t>
            </a:r>
          </a:p>
          <a:p>
            <a:pPr marL="457200" indent="-457200">
              <a:lnSpc>
                <a:spcPct val="100000"/>
              </a:lnSpc>
              <a:spcBef>
                <a:spcPts val="439"/>
              </a:spcBef>
              <a:spcAft>
                <a:spcPts val="2000"/>
              </a:spcAft>
              <a:buClr>
                <a:srgbClr val="000000"/>
              </a:buClr>
              <a:buFont typeface="+mj-lt"/>
              <a:buAutoNum type="arabicPeriod"/>
            </a:pPr>
            <a:r>
              <a:rPr lang="pl-PL" sz="2000" u="none" strike="noStrike" dirty="0" smtClean="0">
                <a:solidFill>
                  <a:schemeClr val="dk1"/>
                </a:solidFill>
                <a:uFillTx/>
                <a:latin typeface="Times New Roman"/>
              </a:rPr>
              <a:t>Zarządzanie wymaga prostych i zrozumiałych </a:t>
            </a:r>
            <a:r>
              <a:rPr lang="pl-PL" sz="2000" b="1" u="none" strike="noStrike" dirty="0" smtClean="0">
                <a:solidFill>
                  <a:schemeClr val="dk1"/>
                </a:solidFill>
                <a:uFillTx/>
                <a:latin typeface="Times New Roman"/>
              </a:rPr>
              <a:t>wartości, celów działania i zadań, jednoczących wszystkich  uczestników organizacji</a:t>
            </a:r>
            <a:r>
              <a:rPr lang="pl-PL" sz="2000" u="none" strike="noStrike" dirty="0" smtClean="0">
                <a:solidFill>
                  <a:schemeClr val="dk1"/>
                </a:solidFill>
                <a:uFillTx/>
                <a:latin typeface="Times New Roman"/>
              </a:rPr>
              <a:t>. Wartość i cele powinny prowadzić do ich emocjonalnego zaangażowania, bo ambitne zadania mają zdolność mobilizowania ludzi do wysiłku nawet wówczas, gdy początkowo wydają się mało realne.</a:t>
            </a:r>
          </a:p>
          <a:p>
            <a:pPr marL="457200" indent="-457200">
              <a:lnSpc>
                <a:spcPct val="100000"/>
              </a:lnSpc>
              <a:spcBef>
                <a:spcPts val="439"/>
              </a:spcBef>
              <a:spcAft>
                <a:spcPts val="2000"/>
              </a:spcAft>
              <a:buClr>
                <a:srgbClr val="000000"/>
              </a:buClr>
              <a:buFont typeface="+mj-lt"/>
              <a:buAutoNum type="arabicPeriod"/>
            </a:pPr>
            <a:r>
              <a:rPr lang="pl-PL" sz="2000" u="none" strike="noStrike" dirty="0" smtClean="0">
                <a:solidFill>
                  <a:schemeClr val="dk1"/>
                </a:solidFill>
                <a:uFillTx/>
                <a:latin typeface="Times New Roman"/>
              </a:rPr>
              <a:t>Zarządzanie, powinno doprowadzić do tego, by organizacja </a:t>
            </a:r>
            <a:r>
              <a:rPr lang="pl-PL" sz="2000" b="1" u="none" strike="noStrike" dirty="0" smtClean="0">
                <a:solidFill>
                  <a:schemeClr val="dk1"/>
                </a:solidFill>
                <a:uFillTx/>
                <a:latin typeface="Times New Roman"/>
              </a:rPr>
              <a:t>była zdolna do uczenia się</a:t>
            </a:r>
            <a:r>
              <a:rPr lang="pl-PL" sz="2000" u="none" strike="noStrike" dirty="0" smtClean="0">
                <a:solidFill>
                  <a:schemeClr val="dk1"/>
                </a:solidFill>
                <a:uFillTx/>
                <a:latin typeface="Times New Roman"/>
              </a:rPr>
              <a:t>, czyli adaptacji do zmiennych warunków oraz stałego doskonalenia się uczestników, a więc nabywania przez nich nowych umiejętności, możliwości, oraz wzorców działania.  </a:t>
            </a:r>
          </a:p>
        </p:txBody>
      </p:sp>
    </p:spTree>
    <p:extLst>
      <p:ext uri="{BB962C8B-B14F-4D97-AF65-F5344CB8AC3E}">
        <p14:creationId xmlns:p14="http://schemas.microsoft.com/office/powerpoint/2010/main" val="1746807422"/>
      </p:ext>
    </p:extLst>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3" name="Rectangle 2"/>
          <p:cNvSpPr/>
          <p:nvPr/>
        </p:nvSpPr>
        <p:spPr>
          <a:xfrm>
            <a:off x="228600" y="685800"/>
            <a:ext cx="8686440" cy="4114440"/>
          </a:xfrm>
          <a:prstGeom prst="rect">
            <a:avLst/>
          </a:prstGeom>
          <a:noFill/>
          <a:ln w="0">
            <a:noFill/>
          </a:ln>
        </p:spPr>
        <p:style>
          <a:lnRef idx="0">
            <a:scrgbClr r="0" g="0" b="0"/>
          </a:lnRef>
          <a:fillRef idx="0">
            <a:scrgbClr r="0" g="0" b="0"/>
          </a:fillRef>
          <a:effectRef idx="0">
            <a:scrgbClr r="0" g="0" b="0"/>
          </a:effectRef>
          <a:fontRef idx="minor"/>
        </p:style>
        <p:txBody>
          <a:bodyPr lIns="91080" tIns="45360" rIns="91080" bIns="45360" anchor="t">
            <a:noAutofit/>
          </a:bodyPr>
          <a:lstStyle/>
          <a:p>
            <a:pPr>
              <a:lnSpc>
                <a:spcPct val="100000"/>
              </a:lnSpc>
              <a:spcBef>
                <a:spcPts val="1200"/>
              </a:spcBef>
              <a:buClr>
                <a:srgbClr val="000000"/>
              </a:buClr>
            </a:pPr>
            <a:r>
              <a:rPr lang="pl-PL" sz="2000" b="1" dirty="0" smtClean="0">
                <a:solidFill>
                  <a:schemeClr val="dk1"/>
                </a:solidFill>
              </a:rPr>
              <a:t>Celem przedmiotu </a:t>
            </a:r>
            <a:r>
              <a:rPr lang="pl-PL" sz="2000" dirty="0" smtClean="0">
                <a:solidFill>
                  <a:schemeClr val="dk1"/>
                </a:solidFill>
              </a:rPr>
              <a:t>jest zaprezentowanie podstawowych zasad zarządzania współczesnymi organizacjami oraz omówienie specyfiki i zakresu pracy kierowniczej</a:t>
            </a:r>
          </a:p>
          <a:p>
            <a:pPr marL="455400" indent="-455400">
              <a:lnSpc>
                <a:spcPct val="100000"/>
              </a:lnSpc>
              <a:spcBef>
                <a:spcPts val="1200"/>
              </a:spcBef>
              <a:buClr>
                <a:srgbClr val="000000"/>
              </a:buClr>
              <a:buFont typeface="Times New Roman"/>
              <a:buAutoNum type="arabicPeriod"/>
            </a:pPr>
            <a:r>
              <a:rPr lang="pl-PL" sz="2000" b="1" dirty="0" smtClean="0">
                <a:solidFill>
                  <a:schemeClr val="dk1"/>
                </a:solidFill>
              </a:rPr>
              <a:t>Zarządzanie</a:t>
            </a:r>
            <a:r>
              <a:rPr lang="pl-PL" sz="2000" b="1" dirty="0">
                <a:solidFill>
                  <a:schemeClr val="dk1"/>
                </a:solidFill>
              </a:rPr>
              <a:t>, kierowanie </a:t>
            </a:r>
            <a:r>
              <a:rPr lang="pl-PL" sz="2000" b="1" dirty="0" smtClean="0">
                <a:solidFill>
                  <a:schemeClr val="dk1"/>
                </a:solidFill>
              </a:rPr>
              <a:t>i </a:t>
            </a:r>
            <a:r>
              <a:rPr lang="pl-PL" sz="2000" b="1" dirty="0">
                <a:solidFill>
                  <a:schemeClr val="dk1"/>
                </a:solidFill>
              </a:rPr>
              <a:t>władza w organizacji.  </a:t>
            </a:r>
            <a:r>
              <a:rPr lang="pl-PL" sz="2000" dirty="0" smtClean="0">
                <a:solidFill>
                  <a:schemeClr val="dk1"/>
                </a:solidFill>
              </a:rPr>
              <a:t>Zarządzanie i kierowanie. </a:t>
            </a:r>
            <a:r>
              <a:rPr lang="pl-PL" sz="2000" u="none" strike="noStrike" dirty="0" smtClean="0">
                <a:solidFill>
                  <a:schemeClr val="dk1"/>
                </a:solidFill>
                <a:uFillTx/>
                <a:latin typeface="Times New Roman"/>
              </a:rPr>
              <a:t>Menedżerowie </a:t>
            </a:r>
            <a:r>
              <a:rPr lang="pl-PL" sz="2000" u="none" strike="noStrike" dirty="0">
                <a:solidFill>
                  <a:schemeClr val="dk1"/>
                </a:solidFill>
                <a:uFillTx/>
                <a:latin typeface="Times New Roman"/>
              </a:rPr>
              <a:t>w organizacjach. Proces</a:t>
            </a:r>
            <a:r>
              <a:rPr lang="pl-PL" sz="2000" b="0" u="none" strike="noStrike" dirty="0">
                <a:solidFill>
                  <a:schemeClr val="dk1"/>
                </a:solidFill>
                <a:uFillTx/>
                <a:latin typeface="Times New Roman"/>
              </a:rPr>
              <a:t> zarządzania. Rodzaje menedżerów i cechy pracy kierowniczej. Władza, przywództwo, style kierowania.</a:t>
            </a:r>
            <a:endParaRPr lang="pl-PL" sz="2000" b="0" u="none" strike="noStrike" dirty="0">
              <a:solidFill>
                <a:srgbClr val="000000"/>
              </a:solidFill>
              <a:uFillTx/>
              <a:latin typeface="Arial"/>
            </a:endParaRPr>
          </a:p>
          <a:p>
            <a:pPr marL="455400" indent="-455400">
              <a:lnSpc>
                <a:spcPct val="100000"/>
              </a:lnSpc>
              <a:spcBef>
                <a:spcPts val="1200"/>
              </a:spcBef>
              <a:buClr>
                <a:srgbClr val="000000"/>
              </a:buClr>
              <a:buFont typeface="Times New Roman"/>
              <a:buAutoNum type="arabicPeriod"/>
            </a:pPr>
            <a:r>
              <a:rPr lang="pl-PL" sz="2000" b="1" u="none" strike="noStrike" dirty="0">
                <a:solidFill>
                  <a:schemeClr val="dk1"/>
                </a:solidFill>
                <a:uFillTx/>
                <a:latin typeface="Times New Roman"/>
              </a:rPr>
              <a:t>Ewolucja nauki o zarządzaniu</a:t>
            </a:r>
            <a:r>
              <a:rPr lang="pl-PL" sz="2000" b="0" u="none" strike="noStrike" dirty="0">
                <a:solidFill>
                  <a:schemeClr val="dk1"/>
                </a:solidFill>
                <a:uFillTx/>
                <a:latin typeface="Times New Roman"/>
              </a:rPr>
              <a:t>. Klasyczne teorie zarządzania, podejścia integrujące, współczesne koncepcje zarządzania.</a:t>
            </a:r>
            <a:endParaRPr lang="pl-PL" sz="2000" b="0" u="none" strike="noStrike" dirty="0">
              <a:solidFill>
                <a:srgbClr val="000000"/>
              </a:solidFill>
              <a:uFillTx/>
              <a:latin typeface="Arial"/>
            </a:endParaRPr>
          </a:p>
          <a:p>
            <a:pPr marL="455400" indent="-455400">
              <a:lnSpc>
                <a:spcPct val="100000"/>
              </a:lnSpc>
              <a:spcBef>
                <a:spcPts val="1200"/>
              </a:spcBef>
              <a:buClr>
                <a:srgbClr val="000000"/>
              </a:buClr>
              <a:buFont typeface="Times New Roman"/>
              <a:buAutoNum type="arabicPeriod"/>
            </a:pPr>
            <a:r>
              <a:rPr lang="pl-PL" sz="2000" b="1" u="none" strike="noStrike" dirty="0">
                <a:solidFill>
                  <a:schemeClr val="dk1"/>
                </a:solidFill>
                <a:uFillTx/>
                <a:latin typeface="Times New Roman"/>
              </a:rPr>
              <a:t>Planowanie i kształtowanie strategii przedsiębiorstwa</a:t>
            </a:r>
            <a:r>
              <a:rPr lang="pl-PL" sz="2000" b="0" u="none" strike="noStrike" dirty="0">
                <a:solidFill>
                  <a:schemeClr val="dk1"/>
                </a:solidFill>
                <a:uFillTx/>
                <a:latin typeface="Times New Roman"/>
              </a:rPr>
              <a:t>. Podejmowanie decyzji. Podstawy analizy strategicznej.</a:t>
            </a:r>
            <a:endParaRPr lang="pl-PL" sz="2000" b="0" u="none" strike="noStrike" dirty="0">
              <a:solidFill>
                <a:srgbClr val="000000"/>
              </a:solidFill>
              <a:uFillTx/>
              <a:latin typeface="Arial"/>
            </a:endParaRPr>
          </a:p>
          <a:p>
            <a:pPr marL="455400" indent="-455400">
              <a:lnSpc>
                <a:spcPct val="100000"/>
              </a:lnSpc>
              <a:spcBef>
                <a:spcPts val="1200"/>
              </a:spcBef>
              <a:buClr>
                <a:srgbClr val="000000"/>
              </a:buClr>
              <a:buFont typeface="Times New Roman"/>
              <a:buAutoNum type="arabicPeriod"/>
            </a:pPr>
            <a:r>
              <a:rPr lang="pl-PL" sz="2000" b="1" u="none" strike="noStrike" dirty="0">
                <a:solidFill>
                  <a:schemeClr val="dk1"/>
                </a:solidFill>
                <a:uFillTx/>
                <a:latin typeface="Times New Roman"/>
              </a:rPr>
              <a:t>Organizowanie i tworzenie struktur organizacyjnych</a:t>
            </a:r>
            <a:r>
              <a:rPr lang="pl-PL" sz="2000" b="0" u="none" strike="noStrike" dirty="0">
                <a:solidFill>
                  <a:schemeClr val="dk1"/>
                </a:solidFill>
                <a:uFillTx/>
                <a:latin typeface="Times New Roman"/>
              </a:rPr>
              <a:t>. Proces organizowania, rodzaje i elementy struktur organizacyjnych.</a:t>
            </a:r>
            <a:endParaRPr lang="pl-PL" sz="2000" b="0" u="none" strike="noStrike" dirty="0">
              <a:solidFill>
                <a:srgbClr val="000000"/>
              </a:solidFill>
              <a:uFillTx/>
              <a:latin typeface="Arial"/>
            </a:endParaRPr>
          </a:p>
          <a:p>
            <a:pPr marL="455400" indent="-455400">
              <a:lnSpc>
                <a:spcPct val="100000"/>
              </a:lnSpc>
              <a:spcBef>
                <a:spcPts val="1200"/>
              </a:spcBef>
              <a:buClr>
                <a:srgbClr val="000000"/>
              </a:buClr>
              <a:buFont typeface="Times New Roman"/>
              <a:buAutoNum type="arabicPeriod"/>
            </a:pPr>
            <a:r>
              <a:rPr lang="pl-PL" sz="2000" b="1" u="none" strike="noStrike" dirty="0">
                <a:solidFill>
                  <a:schemeClr val="dk1"/>
                </a:solidFill>
                <a:uFillTx/>
                <a:latin typeface="Times New Roman"/>
              </a:rPr>
              <a:t>Motywacja i motywowanie do pracy</a:t>
            </a:r>
            <a:r>
              <a:rPr lang="pl-PL" sz="2000" b="0" u="none" strike="noStrike" dirty="0">
                <a:solidFill>
                  <a:schemeClr val="dk1"/>
                </a:solidFill>
                <a:uFillTx/>
                <a:latin typeface="Times New Roman"/>
              </a:rPr>
              <a:t>. Główne teorie motywacji. Instrumenty motywowania pracowników.</a:t>
            </a:r>
            <a:endParaRPr lang="pl-PL" sz="2000" b="0" u="none" strike="noStrike" dirty="0">
              <a:solidFill>
                <a:srgbClr val="000000"/>
              </a:solidFill>
              <a:uFillTx/>
              <a:latin typeface="Arial"/>
            </a:endParaRPr>
          </a:p>
          <a:p>
            <a:pPr marL="455400" indent="-455400">
              <a:lnSpc>
                <a:spcPct val="100000"/>
              </a:lnSpc>
              <a:spcBef>
                <a:spcPts val="1200"/>
              </a:spcBef>
              <a:buClr>
                <a:srgbClr val="000000"/>
              </a:buClr>
              <a:buFont typeface="Times New Roman"/>
              <a:buAutoNum type="arabicPeriod"/>
            </a:pPr>
            <a:r>
              <a:rPr lang="pl-PL" sz="2000" b="1" u="none" strike="noStrike" dirty="0">
                <a:solidFill>
                  <a:schemeClr val="dk1"/>
                </a:solidFill>
                <a:uFillTx/>
                <a:latin typeface="Times New Roman"/>
              </a:rPr>
              <a:t>Kontrola i kontrolowanie w przedsiębiorstwie</a:t>
            </a:r>
            <a:r>
              <a:rPr lang="pl-PL" sz="2000" b="0" u="none" strike="noStrike" dirty="0">
                <a:solidFill>
                  <a:schemeClr val="dk1"/>
                </a:solidFill>
                <a:uFillTx/>
                <a:latin typeface="Times New Roman"/>
              </a:rPr>
              <a:t>. Elementy systemu kontroli, rodzaje kontroli. Metody i zasady oceny pracowników.</a:t>
            </a:r>
            <a:endParaRPr lang="pl-PL" sz="2000" b="0" u="none" strike="noStrike" dirty="0">
              <a:solidFill>
                <a:srgbClr val="000000"/>
              </a:solidFill>
              <a:uFillTx/>
              <a:latin typeface="Arial"/>
            </a:endParaRPr>
          </a:p>
        </p:txBody>
      </p:sp>
      <p:sp>
        <p:nvSpPr>
          <p:cNvPr id="1464" name="Text Box 3"/>
          <p:cNvSpPr/>
          <p:nvPr/>
        </p:nvSpPr>
        <p:spPr>
          <a:xfrm>
            <a:off x="324000" y="0"/>
            <a:ext cx="8534160" cy="578160"/>
          </a:xfrm>
          <a:prstGeom prst="rect">
            <a:avLst/>
          </a:prstGeom>
          <a:noFill/>
          <a:ln w="0">
            <a:noFill/>
          </a:ln>
        </p:spPr>
        <p:style>
          <a:lnRef idx="0">
            <a:scrgbClr r="0" g="0" b="0"/>
          </a:lnRef>
          <a:fillRef idx="0">
            <a:scrgbClr r="0" g="0" b="0"/>
          </a:fillRef>
          <a:effectRef idx="0">
            <a:scrgbClr r="0" g="0" b="0"/>
          </a:effectRef>
          <a:fontRef idx="minor"/>
        </p:style>
        <p:txBody>
          <a:bodyPr lIns="91080" tIns="45360" rIns="91080" bIns="45360" anchor="t">
            <a:spAutoFit/>
          </a:bodyPr>
          <a:lstStyle/>
          <a:p>
            <a:pPr algn="ctr">
              <a:lnSpc>
                <a:spcPct val="100000"/>
              </a:lnSpc>
            </a:pPr>
            <a:r>
              <a:rPr lang="pl-PL" sz="3200" b="1" u="none" strike="noStrike">
                <a:solidFill>
                  <a:srgbClr val="000099"/>
                </a:solidFill>
                <a:uFillTx/>
                <a:latin typeface="Times New Roman"/>
              </a:rPr>
              <a:t>Podstawy zarządzania - program zajęć</a:t>
            </a:r>
            <a:endParaRPr lang="pl-PL" sz="3200" b="0" u="none" strike="noStrike">
              <a:solidFill>
                <a:srgbClr val="000000"/>
              </a:solidFill>
              <a:uFillTx/>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0" name="PlaceHolder 1"/>
          <p:cNvSpPr>
            <a:spLocks noGrp="1"/>
          </p:cNvSpPr>
          <p:nvPr>
            <p:ph type="title"/>
          </p:nvPr>
        </p:nvSpPr>
        <p:spPr>
          <a:xfrm>
            <a:off x="0" y="76320"/>
            <a:ext cx="9143640" cy="533160"/>
          </a:xfrm>
          <a:prstGeom prst="rect">
            <a:avLst/>
          </a:prstGeom>
          <a:noFill/>
          <a:ln w="0">
            <a:noFill/>
          </a:ln>
        </p:spPr>
        <p:txBody>
          <a:bodyPr lIns="91080" tIns="45360" rIns="91080" bIns="45360" numCol="1" spcCol="0" anchor="ctr">
            <a:noAutofit/>
          </a:bodyPr>
          <a:lstStyle/>
          <a:p>
            <a:pPr indent="0" algn="ctr">
              <a:lnSpc>
                <a:spcPct val="100000"/>
              </a:lnSpc>
              <a:buNone/>
            </a:pPr>
            <a:r>
              <a:rPr lang="pl-PL" sz="3500" b="1" u="none" strike="noStrike" dirty="0" smtClean="0">
                <a:solidFill>
                  <a:srgbClr val="000099"/>
                </a:solidFill>
                <a:uFillTx/>
                <a:latin typeface="Times New Roman"/>
              </a:rPr>
              <a:t>Cechy zarządzania wg P. Druckera</a:t>
            </a:r>
            <a:endParaRPr lang="pl-PL" sz="3500" b="0" u="none" strike="noStrike" dirty="0">
              <a:solidFill>
                <a:schemeClr val="dk1"/>
              </a:solidFill>
              <a:uFillTx/>
              <a:latin typeface="Times New Roman"/>
            </a:endParaRPr>
          </a:p>
        </p:txBody>
      </p:sp>
      <p:sp>
        <p:nvSpPr>
          <p:cNvPr id="1821" name="PlaceHolder 2"/>
          <p:cNvSpPr>
            <a:spLocks noGrp="1"/>
          </p:cNvSpPr>
          <p:nvPr>
            <p:ph/>
          </p:nvPr>
        </p:nvSpPr>
        <p:spPr>
          <a:xfrm>
            <a:off x="144016" y="620688"/>
            <a:ext cx="8748464" cy="1904760"/>
          </a:xfrm>
          <a:prstGeom prst="rect">
            <a:avLst/>
          </a:prstGeom>
          <a:noFill/>
          <a:ln w="0">
            <a:noFill/>
          </a:ln>
        </p:spPr>
        <p:txBody>
          <a:bodyPr lIns="91080" tIns="45360" rIns="91080" bIns="45360" numCol="1" spcCol="0" anchor="t">
            <a:noAutofit/>
          </a:bodyPr>
          <a:lstStyle/>
          <a:p>
            <a:pPr marL="457200" indent="-457200">
              <a:lnSpc>
                <a:spcPct val="100000"/>
              </a:lnSpc>
              <a:spcBef>
                <a:spcPts val="439"/>
              </a:spcBef>
              <a:spcAft>
                <a:spcPts val="1000"/>
              </a:spcAft>
              <a:buClr>
                <a:srgbClr val="000000"/>
              </a:buClr>
              <a:buFont typeface="+mj-lt"/>
              <a:buAutoNum type="arabicPeriod" startAt="5"/>
            </a:pPr>
            <a:r>
              <a:rPr lang="pl-PL" sz="2000" b="1" u="none" strike="noStrike" dirty="0" smtClean="0">
                <a:solidFill>
                  <a:schemeClr val="dk1"/>
                </a:solidFill>
                <a:uFillTx/>
                <a:latin typeface="Times New Roman"/>
              </a:rPr>
              <a:t>Zarządzanie wymaga komunikowania się</a:t>
            </a:r>
            <a:r>
              <a:rPr lang="pl-PL" sz="2000" u="none" strike="noStrike" dirty="0" smtClean="0">
                <a:solidFill>
                  <a:schemeClr val="dk1"/>
                </a:solidFill>
                <a:uFillTx/>
                <a:latin typeface="Times New Roman"/>
              </a:rPr>
              <a:t>, czyli obiegu informacji wewnątrz organizacji oraz wymiany informacji z otoczeniem. Najczęstszą formą pracy menedżera jest właśnie komunikowanie się: rozmowy, spotkania, narady, kontakty telefoniczne, przemówienia, wywiady, listy, pisma, notatki itp. Sztuka komunikowania polega na:</a:t>
            </a:r>
          </a:p>
          <a:p>
            <a:pPr marL="717550" lvl="6" indent="-269875">
              <a:spcBef>
                <a:spcPts val="439"/>
              </a:spcBef>
              <a:spcAft>
                <a:spcPts val="1000"/>
              </a:spcAft>
              <a:buClr>
                <a:srgbClr val="000000"/>
              </a:buClr>
              <a:buFont typeface="Arial" panose="020B0604020202020204" pitchFamily="34" charset="0"/>
              <a:buChar char="•"/>
            </a:pPr>
            <a:r>
              <a:rPr lang="pl-PL" sz="1600" u="none" strike="noStrike" dirty="0" smtClean="0">
                <a:solidFill>
                  <a:schemeClr val="dk1"/>
                </a:solidFill>
                <a:uFillTx/>
                <a:latin typeface="Times New Roman"/>
              </a:rPr>
              <a:t>przekazywaniu właściwym adresatom we właściwym czasie komunikatów, które zostaną zrozumiane zgodnie z intencją nadawcy i wywołają zamierzony przez niego skutek;</a:t>
            </a:r>
          </a:p>
          <a:p>
            <a:pPr marL="717550" lvl="5" indent="-269875">
              <a:spcBef>
                <a:spcPts val="439"/>
              </a:spcBef>
              <a:spcAft>
                <a:spcPts val="1000"/>
              </a:spcAft>
              <a:buClr>
                <a:srgbClr val="000000"/>
              </a:buClr>
              <a:buFont typeface="Arial" panose="020B0604020202020204" pitchFamily="34" charset="0"/>
              <a:buChar char="•"/>
            </a:pPr>
            <a:r>
              <a:rPr lang="pl-PL" sz="1600" u="none" strike="noStrike" dirty="0" smtClean="0">
                <a:solidFill>
                  <a:schemeClr val="dk1"/>
                </a:solidFill>
                <a:uFillTx/>
                <a:latin typeface="Times New Roman"/>
              </a:rPr>
              <a:t>zdolności do właściwego odbioru komunikatów nadawanych przez innych, czyli rozumienia, dlaczego zostały one nadane.  </a:t>
            </a:r>
          </a:p>
          <a:p>
            <a:pPr marL="457200" indent="-457200">
              <a:lnSpc>
                <a:spcPct val="100000"/>
              </a:lnSpc>
              <a:spcBef>
                <a:spcPts val="439"/>
              </a:spcBef>
              <a:spcAft>
                <a:spcPts val="1000"/>
              </a:spcAft>
              <a:buClr>
                <a:srgbClr val="000000"/>
              </a:buClr>
              <a:buFont typeface="+mj-lt"/>
              <a:buAutoNum type="arabicPeriod" startAt="6"/>
            </a:pPr>
            <a:r>
              <a:rPr lang="pl-PL" sz="2000" u="none" strike="noStrike" dirty="0" smtClean="0">
                <a:solidFill>
                  <a:schemeClr val="dk1"/>
                </a:solidFill>
                <a:uFillTx/>
                <a:latin typeface="Times New Roman"/>
              </a:rPr>
              <a:t>Zarządzanie wymaga </a:t>
            </a:r>
            <a:r>
              <a:rPr lang="pl-PL" sz="2000" b="1" u="none" strike="noStrike" dirty="0" smtClean="0">
                <a:solidFill>
                  <a:schemeClr val="dk1"/>
                </a:solidFill>
                <a:uFillTx/>
                <a:latin typeface="Times New Roman"/>
              </a:rPr>
              <a:t>rozbudowanego systemu wskaźników</a:t>
            </a:r>
            <a:r>
              <a:rPr lang="pl-PL" sz="2000" u="none" strike="noStrike" dirty="0" smtClean="0">
                <a:solidFill>
                  <a:schemeClr val="dk1"/>
                </a:solidFill>
                <a:uFillTx/>
                <a:latin typeface="Times New Roman"/>
              </a:rPr>
              <a:t>, pozwalających stale i wszechstronnie monitorować, oceniać i poprawiać efektywność działania.</a:t>
            </a:r>
          </a:p>
          <a:p>
            <a:pPr marL="457200" indent="-457200">
              <a:lnSpc>
                <a:spcPct val="100000"/>
              </a:lnSpc>
              <a:spcBef>
                <a:spcPts val="439"/>
              </a:spcBef>
              <a:spcAft>
                <a:spcPts val="1000"/>
              </a:spcAft>
              <a:buClr>
                <a:srgbClr val="000000"/>
              </a:buClr>
              <a:buFont typeface="+mj-lt"/>
              <a:buAutoNum type="arabicPeriod" startAt="6"/>
            </a:pPr>
            <a:r>
              <a:rPr lang="pl-PL" sz="2000" u="none" strike="noStrike" dirty="0" smtClean="0">
                <a:solidFill>
                  <a:schemeClr val="dk1"/>
                </a:solidFill>
                <a:uFillTx/>
                <a:latin typeface="Times New Roman"/>
              </a:rPr>
              <a:t>Zarządzanie musi być jednoznacznie zorientowane na podstawowy i najważniejszy ostateczny rezultat, jakim jest </a:t>
            </a:r>
            <a:r>
              <a:rPr lang="pl-PL" sz="2000" b="1" u="none" strike="noStrike" dirty="0" smtClean="0">
                <a:solidFill>
                  <a:schemeClr val="dk1"/>
                </a:solidFill>
                <a:uFillTx/>
                <a:latin typeface="Times New Roman"/>
              </a:rPr>
              <a:t>zadowolony klient</a:t>
            </a:r>
            <a:r>
              <a:rPr lang="pl-PL" sz="2000" u="none" strike="noStrike" dirty="0" smtClean="0">
                <a:solidFill>
                  <a:schemeClr val="dk1"/>
                </a:solidFill>
                <a:uFillTx/>
                <a:latin typeface="Times New Roman"/>
              </a:rPr>
              <a:t>. W warunkach konkurencji jest to jedyny sposób na utrzymanie i zwiększenie udziału w rynku. Wymaga to stałego kontaktu i dobrej komunikacji z klientami co zapewnia wiedzę o ich potrzebach i kryteriach oceny produktu oferowanego przez firmę oraz odpowiedniego stosunku pracowników do klientów. </a:t>
            </a:r>
            <a:endParaRPr lang="pl-PL" sz="2000" u="none" strike="noStrike" dirty="0">
              <a:solidFill>
                <a:schemeClr val="dk1"/>
              </a:solidFill>
              <a:uFillTx/>
              <a:latin typeface="Times New Roman"/>
            </a:endParaRPr>
          </a:p>
        </p:txBody>
      </p:sp>
    </p:spTree>
    <p:extLst>
      <p:ext uri="{BB962C8B-B14F-4D97-AF65-F5344CB8AC3E}">
        <p14:creationId xmlns:p14="http://schemas.microsoft.com/office/powerpoint/2010/main" val="756890037"/>
      </p:ext>
    </p:extLst>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0" name="PlaceHolder 1"/>
          <p:cNvSpPr>
            <a:spLocks noGrp="1"/>
          </p:cNvSpPr>
          <p:nvPr>
            <p:ph type="title"/>
          </p:nvPr>
        </p:nvSpPr>
        <p:spPr>
          <a:xfrm>
            <a:off x="0" y="76320"/>
            <a:ext cx="9143640" cy="533160"/>
          </a:xfrm>
          <a:prstGeom prst="rect">
            <a:avLst/>
          </a:prstGeom>
          <a:noFill/>
          <a:ln w="0">
            <a:noFill/>
          </a:ln>
        </p:spPr>
        <p:txBody>
          <a:bodyPr lIns="91080" tIns="45360" rIns="91080" bIns="45360" numCol="1" spcCol="0" anchor="ctr">
            <a:noAutofit/>
          </a:bodyPr>
          <a:lstStyle/>
          <a:p>
            <a:pPr indent="0" algn="ctr">
              <a:lnSpc>
                <a:spcPct val="100000"/>
              </a:lnSpc>
              <a:buNone/>
            </a:pPr>
            <a:r>
              <a:rPr lang="pl-PL" sz="3500" b="1" u="none" strike="noStrike" dirty="0" smtClean="0">
                <a:solidFill>
                  <a:srgbClr val="000099"/>
                </a:solidFill>
                <a:uFillTx/>
                <a:latin typeface="Times New Roman"/>
              </a:rPr>
              <a:t>Obszary zarządzania</a:t>
            </a:r>
            <a:endParaRPr lang="pl-PL" sz="3500" b="0" u="none" strike="noStrike" dirty="0">
              <a:solidFill>
                <a:schemeClr val="dk1"/>
              </a:solidFill>
              <a:uFillTx/>
              <a:latin typeface="Times New Roman"/>
            </a:endParaRP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645754"/>
            <a:ext cx="8784976" cy="40793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PlaceHolder 2"/>
          <p:cNvSpPr>
            <a:spLocks noGrp="1"/>
          </p:cNvSpPr>
          <p:nvPr>
            <p:ph/>
          </p:nvPr>
        </p:nvSpPr>
        <p:spPr>
          <a:xfrm>
            <a:off x="144016" y="4869160"/>
            <a:ext cx="4211960" cy="1904760"/>
          </a:xfrm>
          <a:prstGeom prst="rect">
            <a:avLst/>
          </a:prstGeom>
          <a:noFill/>
          <a:ln w="0">
            <a:noFill/>
          </a:ln>
        </p:spPr>
        <p:txBody>
          <a:bodyPr lIns="91080" tIns="45360" rIns="91080" bIns="45360" numCol="1" spcCol="0" anchor="t">
            <a:noAutofit/>
          </a:bodyPr>
          <a:lstStyle/>
          <a:p>
            <a:pPr>
              <a:lnSpc>
                <a:spcPct val="100000"/>
              </a:lnSpc>
              <a:spcBef>
                <a:spcPts val="439"/>
              </a:spcBef>
              <a:buClr>
                <a:srgbClr val="000000"/>
              </a:buClr>
            </a:pPr>
            <a:r>
              <a:rPr lang="pl-PL" sz="1500" b="1" u="none" strike="noStrike" dirty="0" smtClean="0">
                <a:solidFill>
                  <a:schemeClr val="dk1"/>
                </a:solidFill>
                <a:uFillTx/>
                <a:latin typeface="Times New Roman"/>
              </a:rPr>
              <a:t>Inne ważne obszary:</a:t>
            </a:r>
          </a:p>
          <a:p>
            <a:pPr marL="285750" indent="-285750">
              <a:lnSpc>
                <a:spcPct val="100000"/>
              </a:lnSpc>
              <a:spcBef>
                <a:spcPts val="439"/>
              </a:spcBef>
              <a:buClr>
                <a:srgbClr val="000000"/>
              </a:buClr>
              <a:buFont typeface="Arial" panose="020B0604020202020204" pitchFamily="34" charset="0"/>
              <a:buChar char="•"/>
            </a:pPr>
            <a:r>
              <a:rPr lang="pl-PL" sz="1500" dirty="0" smtClean="0">
                <a:solidFill>
                  <a:schemeClr val="dk1"/>
                </a:solidFill>
                <a:latin typeface="Times New Roman"/>
              </a:rPr>
              <a:t>Zarządzanie zmianą (ZS)</a:t>
            </a:r>
          </a:p>
          <a:p>
            <a:pPr marL="285750" indent="-285750">
              <a:lnSpc>
                <a:spcPct val="100000"/>
              </a:lnSpc>
              <a:spcBef>
                <a:spcPts val="439"/>
              </a:spcBef>
              <a:buClr>
                <a:srgbClr val="000000"/>
              </a:buClr>
              <a:buFont typeface="Arial" panose="020B0604020202020204" pitchFamily="34" charset="0"/>
              <a:buChar char="•"/>
            </a:pPr>
            <a:r>
              <a:rPr lang="pl-PL" sz="1500" dirty="0" smtClean="0">
                <a:solidFill>
                  <a:schemeClr val="dk1"/>
                </a:solidFill>
                <a:latin typeface="Times New Roman"/>
              </a:rPr>
              <a:t>Zarządzanie ryzykiem (WDK)</a:t>
            </a:r>
            <a:endParaRPr lang="pl-PL" sz="1500" dirty="0" smtClean="0">
              <a:solidFill>
                <a:schemeClr val="dk1"/>
              </a:solidFill>
              <a:latin typeface="Times New Roman"/>
            </a:endParaRPr>
          </a:p>
          <a:p>
            <a:pPr marL="285750" indent="-285750">
              <a:lnSpc>
                <a:spcPct val="100000"/>
              </a:lnSpc>
              <a:spcBef>
                <a:spcPts val="439"/>
              </a:spcBef>
              <a:buClr>
                <a:srgbClr val="000000"/>
              </a:buClr>
              <a:buFont typeface="Arial" panose="020B0604020202020204" pitchFamily="34" charset="0"/>
              <a:buChar char="•"/>
            </a:pPr>
            <a:r>
              <a:rPr lang="pl-PL" sz="1500" u="none" strike="noStrike" dirty="0" smtClean="0">
                <a:solidFill>
                  <a:schemeClr val="dk1"/>
                </a:solidFill>
                <a:uFillTx/>
                <a:latin typeface="Times New Roman"/>
              </a:rPr>
              <a:t>Zarządzanie w czasie</a:t>
            </a:r>
          </a:p>
          <a:p>
            <a:pPr marL="285750" indent="-285750">
              <a:lnSpc>
                <a:spcPct val="100000"/>
              </a:lnSpc>
              <a:spcBef>
                <a:spcPts val="439"/>
              </a:spcBef>
              <a:buClr>
                <a:srgbClr val="000000"/>
              </a:buClr>
              <a:buFont typeface="Arial" panose="020B0604020202020204" pitchFamily="34" charset="0"/>
              <a:buChar char="•"/>
            </a:pPr>
            <a:r>
              <a:rPr lang="pl-PL" sz="1500" dirty="0" smtClean="0">
                <a:solidFill>
                  <a:schemeClr val="dk1"/>
                </a:solidFill>
                <a:latin typeface="Times New Roman"/>
              </a:rPr>
              <a:t>Zarządzanie badaniami i rozwojem (ZI)</a:t>
            </a:r>
            <a:endParaRPr lang="pl-PL" sz="1500" u="none" strike="noStrike" dirty="0" smtClean="0">
              <a:solidFill>
                <a:schemeClr val="dk1"/>
              </a:solidFill>
              <a:uFillTx/>
              <a:latin typeface="Times New Roman"/>
            </a:endParaRPr>
          </a:p>
          <a:p>
            <a:pPr marL="285750" indent="-285750">
              <a:lnSpc>
                <a:spcPct val="100000"/>
              </a:lnSpc>
              <a:spcBef>
                <a:spcPts val="439"/>
              </a:spcBef>
              <a:buClr>
                <a:srgbClr val="000000"/>
              </a:buClr>
              <a:buFont typeface="Arial" panose="020B0604020202020204" pitchFamily="34" charset="0"/>
              <a:buChar char="•"/>
            </a:pPr>
            <a:r>
              <a:rPr lang="pl-PL" sz="1500" u="none" strike="noStrike" dirty="0" smtClean="0">
                <a:solidFill>
                  <a:schemeClr val="dk1"/>
                </a:solidFill>
                <a:uFillTx/>
                <a:latin typeface="Times New Roman"/>
              </a:rPr>
              <a:t>Zarządzanie wartością organizacji (</a:t>
            </a:r>
            <a:r>
              <a:rPr lang="pl-PL" sz="1500" u="none" strike="noStrike" dirty="0" err="1" smtClean="0">
                <a:solidFill>
                  <a:schemeClr val="dk1"/>
                </a:solidFill>
                <a:uFillTx/>
                <a:latin typeface="Times New Roman"/>
              </a:rPr>
              <a:t>ZFiRM</a:t>
            </a:r>
            <a:r>
              <a:rPr lang="pl-PL" sz="1500" u="none" strike="noStrike" dirty="0" smtClean="0">
                <a:solidFill>
                  <a:schemeClr val="dk1"/>
                </a:solidFill>
                <a:uFillTx/>
                <a:latin typeface="Times New Roman"/>
              </a:rPr>
              <a:t>)</a:t>
            </a:r>
          </a:p>
          <a:p>
            <a:pPr marL="285750" indent="-285750">
              <a:lnSpc>
                <a:spcPct val="100000"/>
              </a:lnSpc>
              <a:spcBef>
                <a:spcPts val="439"/>
              </a:spcBef>
              <a:buClr>
                <a:srgbClr val="000000"/>
              </a:buClr>
              <a:buFont typeface="Arial" panose="020B0604020202020204" pitchFamily="34" charset="0"/>
              <a:buChar char="•"/>
            </a:pPr>
            <a:r>
              <a:rPr lang="pl-PL" sz="1500" dirty="0" smtClean="0">
                <a:solidFill>
                  <a:schemeClr val="dk1"/>
                </a:solidFill>
                <a:latin typeface="Times New Roman"/>
              </a:rPr>
              <a:t>Zarządzanie relacjami</a:t>
            </a:r>
            <a:endParaRPr lang="pl-PL" sz="1500" u="none" strike="noStrike" dirty="0">
              <a:solidFill>
                <a:schemeClr val="dk1"/>
              </a:solidFill>
              <a:uFillTx/>
              <a:latin typeface="Times New Roman"/>
            </a:endParaRPr>
          </a:p>
        </p:txBody>
      </p:sp>
      <p:sp>
        <p:nvSpPr>
          <p:cNvPr id="7" name="PlaceHolder 2"/>
          <p:cNvSpPr>
            <a:spLocks noGrp="1"/>
          </p:cNvSpPr>
          <p:nvPr>
            <p:ph/>
          </p:nvPr>
        </p:nvSpPr>
        <p:spPr>
          <a:xfrm>
            <a:off x="4968552" y="4869160"/>
            <a:ext cx="3779912" cy="1904760"/>
          </a:xfrm>
          <a:prstGeom prst="rect">
            <a:avLst/>
          </a:prstGeom>
          <a:noFill/>
          <a:ln w="0">
            <a:noFill/>
          </a:ln>
        </p:spPr>
        <p:txBody>
          <a:bodyPr lIns="91080" tIns="45360" rIns="91080" bIns="45360" numCol="1" spcCol="0" anchor="t">
            <a:noAutofit/>
          </a:bodyPr>
          <a:lstStyle/>
          <a:p>
            <a:pPr>
              <a:lnSpc>
                <a:spcPct val="100000"/>
              </a:lnSpc>
              <a:spcBef>
                <a:spcPts val="439"/>
              </a:spcBef>
              <a:buClr>
                <a:srgbClr val="000000"/>
              </a:buClr>
            </a:pPr>
            <a:r>
              <a:rPr lang="pl-PL" sz="1500" b="1" u="none" strike="noStrike" dirty="0" smtClean="0">
                <a:solidFill>
                  <a:schemeClr val="dk1"/>
                </a:solidFill>
                <a:uFillTx/>
                <a:latin typeface="Times New Roman"/>
              </a:rPr>
              <a:t>Kontrowersyjne obszary:</a:t>
            </a:r>
          </a:p>
          <a:p>
            <a:pPr marL="285750" indent="-285750">
              <a:lnSpc>
                <a:spcPct val="100000"/>
              </a:lnSpc>
              <a:spcBef>
                <a:spcPts val="439"/>
              </a:spcBef>
              <a:buClr>
                <a:srgbClr val="000000"/>
              </a:buClr>
              <a:buFont typeface="Arial" panose="020B0604020202020204" pitchFamily="34" charset="0"/>
              <a:buChar char="•"/>
            </a:pPr>
            <a:r>
              <a:rPr lang="pl-PL" sz="1500" u="none" strike="noStrike" dirty="0" smtClean="0">
                <a:solidFill>
                  <a:schemeClr val="dk1"/>
                </a:solidFill>
                <a:uFillTx/>
                <a:latin typeface="Times New Roman"/>
              </a:rPr>
              <a:t>Zarządzanie w czasie</a:t>
            </a:r>
          </a:p>
          <a:p>
            <a:pPr marL="285750" indent="-285750">
              <a:lnSpc>
                <a:spcPct val="100000"/>
              </a:lnSpc>
              <a:spcBef>
                <a:spcPts val="439"/>
              </a:spcBef>
              <a:buClr>
                <a:srgbClr val="000000"/>
              </a:buClr>
              <a:buFont typeface="Arial" panose="020B0604020202020204" pitchFamily="34" charset="0"/>
              <a:buChar char="•"/>
            </a:pPr>
            <a:r>
              <a:rPr lang="pl-PL" sz="1500" dirty="0" smtClean="0">
                <a:solidFill>
                  <a:schemeClr val="dk1"/>
                </a:solidFill>
                <a:latin typeface="Times New Roman"/>
              </a:rPr>
              <a:t>Zarządzanie różnorodnością</a:t>
            </a:r>
          </a:p>
        </p:txBody>
      </p:sp>
    </p:spTree>
    <p:extLst>
      <p:ext uri="{BB962C8B-B14F-4D97-AF65-F5344CB8AC3E}">
        <p14:creationId xmlns:p14="http://schemas.microsoft.com/office/powerpoint/2010/main" val="3677634911"/>
      </p:ext>
    </p:extLst>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3" name="Text Box 2"/>
          <p:cNvSpPr/>
          <p:nvPr/>
        </p:nvSpPr>
        <p:spPr>
          <a:xfrm>
            <a:off x="0" y="2270160"/>
            <a:ext cx="9143640" cy="19180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pl-PL" sz="4000" b="1" u="none" strike="noStrike">
                <a:solidFill>
                  <a:srgbClr val="000099"/>
                </a:solidFill>
                <a:uFillTx/>
                <a:latin typeface="Times New Roman"/>
              </a:rPr>
              <a:t>Trening menedżerski</a:t>
            </a:r>
            <a:endParaRPr lang="pl-PL" sz="4000" b="0" u="none" strike="noStrike">
              <a:solidFill>
                <a:srgbClr val="000000"/>
              </a:solidFill>
              <a:uFillTx/>
              <a:latin typeface="Arial"/>
            </a:endParaRPr>
          </a:p>
          <a:p>
            <a:pPr algn="ctr">
              <a:lnSpc>
                <a:spcPct val="100000"/>
              </a:lnSpc>
            </a:pPr>
            <a:endParaRPr lang="pl-PL" sz="4000" b="0" u="none" strike="noStrike">
              <a:solidFill>
                <a:srgbClr val="000000"/>
              </a:solidFill>
              <a:uFillTx/>
              <a:latin typeface="Arial"/>
            </a:endParaRPr>
          </a:p>
          <a:p>
            <a:pPr algn="ctr">
              <a:lnSpc>
                <a:spcPct val="100000"/>
              </a:lnSpc>
            </a:pPr>
            <a:r>
              <a:rPr lang="pl-PL" sz="4000" b="1" u="none" strike="noStrike">
                <a:solidFill>
                  <a:srgbClr val="000099"/>
                </a:solidFill>
                <a:uFillTx/>
                <a:latin typeface="Times New Roman"/>
              </a:rPr>
              <a:t>Cechy współczesnego menedżera</a:t>
            </a:r>
            <a:endParaRPr lang="pl-PL" sz="4000" b="0" u="none" strike="noStrike">
              <a:solidFill>
                <a:srgbClr val="000000"/>
              </a:solidFill>
              <a:uFillTx/>
              <a:latin typeface="Arial"/>
            </a:endParaRPr>
          </a:p>
        </p:txBody>
      </p:sp>
      <p:sp>
        <p:nvSpPr>
          <p:cNvPr id="1824" name="Rectangle 3"/>
          <p:cNvSpPr/>
          <p:nvPr/>
        </p:nvSpPr>
        <p:spPr>
          <a:xfrm>
            <a:off x="228600" y="1600200"/>
            <a:ext cx="8686440" cy="41144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gn="ctr">
              <a:lnSpc>
                <a:spcPct val="100000"/>
              </a:lnSpc>
              <a:spcBef>
                <a:spcPts val="1650"/>
              </a:spcBef>
            </a:pPr>
            <a:endParaRPr lang="pl-PL" sz="3000" b="0" u="none" strike="noStrike">
              <a:solidFill>
                <a:srgbClr val="000000"/>
              </a:solidFill>
              <a:uFillTx/>
              <a:latin typeface="Times New Roman"/>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5" name="PlaceHolder 1"/>
          <p:cNvSpPr>
            <a:spLocks noGrp="1"/>
          </p:cNvSpPr>
          <p:nvPr>
            <p:ph/>
          </p:nvPr>
        </p:nvSpPr>
        <p:spPr>
          <a:xfrm>
            <a:off x="250920" y="836640"/>
            <a:ext cx="8642160" cy="5832000"/>
          </a:xfrm>
          <a:prstGeom prst="rect">
            <a:avLst/>
          </a:prstGeom>
          <a:noFill/>
          <a:ln w="0">
            <a:noFill/>
          </a:ln>
        </p:spPr>
        <p:txBody>
          <a:bodyPr lIns="91440" tIns="45720" rIns="91440" bIns="45720" numCol="1" spcCol="0" anchor="t">
            <a:noAutofit/>
          </a:bodyPr>
          <a:lstStyle/>
          <a:p>
            <a:pPr marL="343080" indent="-343080">
              <a:lnSpc>
                <a:spcPct val="100000"/>
              </a:lnSpc>
              <a:spcBef>
                <a:spcPts val="329"/>
              </a:spcBef>
              <a:spcAft>
                <a:spcPts val="799"/>
              </a:spcAft>
              <a:buClr>
                <a:srgbClr val="000000"/>
              </a:buClr>
              <a:buFont typeface="Symbol" charset="2"/>
              <a:buChar char=""/>
            </a:pPr>
            <a:r>
              <a:rPr lang="pl-PL" sz="2200" b="0" u="none" strike="noStrike" dirty="0">
                <a:solidFill>
                  <a:schemeClr val="dk1"/>
                </a:solidFill>
                <a:uFillTx/>
                <a:latin typeface="Times New Roman"/>
              </a:rPr>
              <a:t>stwórzmy listę 20 cech / umiejętności najbardziej potrzebnych i charakterystycznych </a:t>
            </a:r>
            <a:r>
              <a:rPr lang="pl-PL" sz="2200" b="1" u="sng" strike="noStrike" dirty="0">
                <a:solidFill>
                  <a:schemeClr val="dk1"/>
                </a:solidFill>
                <a:uFillTx/>
                <a:latin typeface="Times New Roman"/>
              </a:rPr>
              <a:t>dla współczesnych menedżerów</a:t>
            </a:r>
            <a:r>
              <a:rPr lang="pl-PL" sz="2200" b="0" u="none" strike="noStrike" dirty="0">
                <a:solidFill>
                  <a:schemeClr val="dk1"/>
                </a:solidFill>
                <a:uFillTx/>
                <a:latin typeface="Times New Roman"/>
              </a:rPr>
              <a:t>.</a:t>
            </a:r>
          </a:p>
          <a:p>
            <a:pPr marL="343080" indent="-343080">
              <a:lnSpc>
                <a:spcPct val="100000"/>
              </a:lnSpc>
              <a:spcBef>
                <a:spcPts val="329"/>
              </a:spcBef>
              <a:spcAft>
                <a:spcPts val="799"/>
              </a:spcAft>
              <a:buClr>
                <a:srgbClr val="000000"/>
              </a:buClr>
              <a:buFont typeface="Symbol" charset="2"/>
              <a:buChar char=""/>
            </a:pPr>
            <a:r>
              <a:rPr lang="pl-PL" sz="2200" b="0" u="none" strike="noStrike" dirty="0">
                <a:solidFill>
                  <a:schemeClr val="dk1"/>
                </a:solidFill>
                <a:uFillTx/>
                <a:latin typeface="Times New Roman"/>
              </a:rPr>
              <a:t>indywidualnie lub w parach zastanówcie się nad cechami i umiejętnościami współczesnych menedżerów</a:t>
            </a:r>
          </a:p>
          <a:p>
            <a:pPr marL="343080" indent="-343080">
              <a:lnSpc>
                <a:spcPct val="100000"/>
              </a:lnSpc>
              <a:spcBef>
                <a:spcPts val="329"/>
              </a:spcBef>
              <a:spcAft>
                <a:spcPts val="799"/>
              </a:spcAft>
              <a:buClr>
                <a:srgbClr val="000000"/>
              </a:buClr>
              <a:buFont typeface="Symbol" charset="2"/>
              <a:buChar char=""/>
            </a:pPr>
            <a:r>
              <a:rPr lang="pl-PL" sz="2200" b="0" u="none" strike="noStrike" dirty="0">
                <a:solidFill>
                  <a:schemeClr val="dk1"/>
                </a:solidFill>
                <a:uFillTx/>
                <a:latin typeface="Times New Roman"/>
              </a:rPr>
              <a:t>następnie będziemy tworzyć wspólnie listę wykorzystując formułę „burzy mózgów” – można zgłaszać nowe cechy lub uzupełniać dotychczasowe</a:t>
            </a:r>
          </a:p>
          <a:p>
            <a:pPr marL="343080" indent="-343080">
              <a:lnSpc>
                <a:spcPct val="100000"/>
              </a:lnSpc>
              <a:spcBef>
                <a:spcPts val="329"/>
              </a:spcBef>
              <a:spcAft>
                <a:spcPts val="799"/>
              </a:spcAft>
              <a:buClr>
                <a:srgbClr val="000000"/>
              </a:buClr>
              <a:buFont typeface="Symbol" charset="2"/>
              <a:buChar char=""/>
            </a:pPr>
            <a:r>
              <a:rPr lang="pl-PL" sz="2200" b="0" u="none" strike="noStrike" dirty="0">
                <a:solidFill>
                  <a:schemeClr val="dk1"/>
                </a:solidFill>
                <a:uFillTx/>
                <a:latin typeface="Times New Roman"/>
              </a:rPr>
              <a:t>po utworzeniu listy głosujemy, jakie znaczenie ma dana cecha dla współczesnego menedżera.</a:t>
            </a:r>
          </a:p>
          <a:p>
            <a:pPr marL="343080" indent="-343080">
              <a:lnSpc>
                <a:spcPct val="100000"/>
              </a:lnSpc>
              <a:spcBef>
                <a:spcPts val="329"/>
              </a:spcBef>
              <a:spcAft>
                <a:spcPts val="799"/>
              </a:spcAft>
              <a:buClr>
                <a:srgbClr val="000000"/>
              </a:buClr>
              <a:buFont typeface="Symbol" charset="2"/>
              <a:buChar char=""/>
            </a:pPr>
            <a:r>
              <a:rPr lang="pl-PL" sz="2200" b="1" i="1" u="none" strike="noStrike" dirty="0">
                <a:solidFill>
                  <a:schemeClr val="dk1"/>
                </a:solidFill>
                <a:uFillTx/>
                <a:latin typeface="Times New Roman"/>
              </a:rPr>
              <a:t>skala oceny</a:t>
            </a:r>
            <a:r>
              <a:rPr lang="pl-PL" sz="2200" b="0" u="none" strike="noStrike" dirty="0">
                <a:solidFill>
                  <a:schemeClr val="dk1"/>
                </a:solidFill>
                <a:uFillTx/>
                <a:latin typeface="Times New Roman"/>
              </a:rPr>
              <a:t>: 1 – nie ma znaczenia; 2 – małe znaczenie; 3 – przeciętne znaczenie, 4 – duże znaczenie; 5- kluczowe znaczenie.</a:t>
            </a:r>
          </a:p>
          <a:p>
            <a:pPr marL="343080" indent="-343080">
              <a:lnSpc>
                <a:spcPct val="100000"/>
              </a:lnSpc>
              <a:spcBef>
                <a:spcPts val="329"/>
              </a:spcBef>
              <a:spcAft>
                <a:spcPts val="799"/>
              </a:spcAft>
              <a:buClr>
                <a:srgbClr val="000000"/>
              </a:buClr>
              <a:buFont typeface="Symbol" charset="2"/>
              <a:buChar char=""/>
            </a:pPr>
            <a:r>
              <a:rPr lang="pl-PL" sz="2200" b="0" u="none" strike="noStrike" dirty="0">
                <a:solidFill>
                  <a:schemeClr val="dk1"/>
                </a:solidFill>
                <a:uFillTx/>
                <a:latin typeface="Times New Roman"/>
              </a:rPr>
              <a:t>głosowanie na stronie: </a:t>
            </a:r>
            <a:r>
              <a:rPr lang="pl-PL" sz="2200" b="0" u="sng" strike="noStrike" dirty="0" smtClean="0">
                <a:solidFill>
                  <a:schemeClr val="dk1"/>
                </a:solidFill>
                <a:uFillTx/>
                <a:latin typeface="Times New Roman"/>
                <a:hlinkClick r:id="rId2"/>
              </a:rPr>
              <a:t>https://forms.gle/sq5DnFL3qQBR2nBC6</a:t>
            </a:r>
            <a:r>
              <a:rPr lang="pl-PL" sz="2200" b="0" u="sng" strike="noStrike" dirty="0" smtClean="0">
                <a:solidFill>
                  <a:schemeClr val="dk1"/>
                </a:solidFill>
                <a:uFillTx/>
                <a:latin typeface="Times New Roman"/>
              </a:rPr>
              <a:t> </a:t>
            </a:r>
            <a:r>
              <a:rPr lang="pl-PL" sz="2200" b="0" u="none" strike="noStrike" dirty="0" smtClean="0">
                <a:solidFill>
                  <a:schemeClr val="dk1"/>
                </a:solidFill>
                <a:uFillTx/>
                <a:latin typeface="Times New Roman"/>
              </a:rPr>
              <a:t> </a:t>
            </a:r>
          </a:p>
          <a:p>
            <a:pPr marL="343080" indent="-343080">
              <a:lnSpc>
                <a:spcPct val="100000"/>
              </a:lnSpc>
              <a:spcBef>
                <a:spcPts val="329"/>
              </a:spcBef>
              <a:spcAft>
                <a:spcPts val="799"/>
              </a:spcAft>
              <a:buClr>
                <a:srgbClr val="000000"/>
              </a:buClr>
              <a:buFont typeface="Symbol" charset="2"/>
              <a:buChar char=""/>
            </a:pPr>
            <a:r>
              <a:rPr lang="pl-PL" sz="2200" b="0" u="none" strike="noStrike" dirty="0" smtClean="0">
                <a:solidFill>
                  <a:schemeClr val="dk1"/>
                </a:solidFill>
                <a:uFillTx/>
                <a:latin typeface="Times New Roman"/>
              </a:rPr>
              <a:t>w </a:t>
            </a:r>
            <a:r>
              <a:rPr lang="pl-PL" sz="2200" b="0" u="none" strike="noStrike" dirty="0">
                <a:solidFill>
                  <a:schemeClr val="dk1"/>
                </a:solidFill>
                <a:uFillTx/>
                <a:latin typeface="Times New Roman"/>
              </a:rPr>
              <a:t>ten sposób otrzymamy </a:t>
            </a:r>
            <a:r>
              <a:rPr lang="pl-PL" sz="2200" b="1" u="sng" strike="noStrike" dirty="0">
                <a:solidFill>
                  <a:schemeClr val="dk1"/>
                </a:solidFill>
                <a:uFillTx/>
                <a:latin typeface="Times New Roman"/>
              </a:rPr>
              <a:t>profil cech współczesnego menedżera</a:t>
            </a:r>
            <a:r>
              <a:rPr lang="pl-PL" sz="2200" b="0" u="none" strike="noStrike" dirty="0">
                <a:solidFill>
                  <a:schemeClr val="dk1"/>
                </a:solidFill>
                <a:uFillTx/>
                <a:latin typeface="Times New Roman"/>
              </a:rPr>
              <a:t> </a:t>
            </a:r>
            <a:r>
              <a:rPr sz="2200" dirty="0"/>
              <a:t/>
            </a:r>
            <a:br>
              <a:rPr sz="2200" dirty="0"/>
            </a:br>
            <a:r>
              <a:rPr lang="pl-PL" sz="2200" b="0" u="none" strike="noStrike" dirty="0">
                <a:solidFill>
                  <a:schemeClr val="dk1"/>
                </a:solidFill>
                <a:uFillTx/>
                <a:latin typeface="Times New Roman"/>
              </a:rPr>
              <a:t>w opinii Państwa grupy.</a:t>
            </a:r>
          </a:p>
        </p:txBody>
      </p:sp>
      <p:sp>
        <p:nvSpPr>
          <p:cNvPr id="1826" name="Text Box 3"/>
          <p:cNvSpPr/>
          <p:nvPr/>
        </p:nvSpPr>
        <p:spPr>
          <a:xfrm>
            <a:off x="0" y="76320"/>
            <a:ext cx="9143640" cy="5925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pl-PL" sz="3300" b="1" u="none" strike="noStrike">
                <a:solidFill>
                  <a:srgbClr val="000099"/>
                </a:solidFill>
                <a:uFillTx/>
                <a:latin typeface="Times New Roman"/>
              </a:rPr>
              <a:t>Ćwiczenie – profil współczesnego menedżera</a:t>
            </a:r>
            <a:endParaRPr lang="pl-PL" sz="3300" b="0" u="none" strike="noStrike">
              <a:solidFill>
                <a:srgbClr val="000000"/>
              </a:solidFill>
              <a:uFillTx/>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7" name="PlaceHolder 1"/>
          <p:cNvSpPr>
            <a:spLocks noGrp="1"/>
          </p:cNvSpPr>
          <p:nvPr>
            <p:ph type="title"/>
          </p:nvPr>
        </p:nvSpPr>
        <p:spPr>
          <a:xfrm>
            <a:off x="685800" y="76320"/>
            <a:ext cx="7772040" cy="609120"/>
          </a:xfrm>
          <a:prstGeom prst="rect">
            <a:avLst/>
          </a:prstGeom>
          <a:noFill/>
          <a:ln w="0">
            <a:noFill/>
          </a:ln>
        </p:spPr>
        <p:txBody>
          <a:bodyPr lIns="91080" tIns="45360" rIns="91080" bIns="45360" numCol="1" spcCol="0" anchor="ctr">
            <a:noAutofit/>
          </a:bodyPr>
          <a:lstStyle/>
          <a:p>
            <a:pPr indent="0" algn="ctr">
              <a:lnSpc>
                <a:spcPct val="100000"/>
              </a:lnSpc>
              <a:buNone/>
            </a:pPr>
            <a:r>
              <a:rPr lang="pl-PL" sz="3500" b="1" u="none" strike="noStrike">
                <a:solidFill>
                  <a:srgbClr val="000099"/>
                </a:solidFill>
                <a:uFillTx/>
                <a:latin typeface="Times New Roman"/>
              </a:rPr>
              <a:t>Władza w organizacji</a:t>
            </a:r>
            <a:endParaRPr lang="pl-PL" sz="3500" b="0" u="none" strike="noStrike">
              <a:solidFill>
                <a:schemeClr val="dk1"/>
              </a:solidFill>
              <a:uFillTx/>
              <a:latin typeface="Times New Roman"/>
            </a:endParaRPr>
          </a:p>
        </p:txBody>
      </p:sp>
      <p:sp>
        <p:nvSpPr>
          <p:cNvPr id="1828" name="Rectangle 3"/>
          <p:cNvSpPr/>
          <p:nvPr/>
        </p:nvSpPr>
        <p:spPr>
          <a:xfrm>
            <a:off x="598320" y="1282680"/>
            <a:ext cx="7993080" cy="5028120"/>
          </a:xfrm>
          <a:prstGeom prst="rect">
            <a:avLst/>
          </a:prstGeom>
          <a:noFill/>
          <a:ln w="0">
            <a:noFill/>
          </a:ln>
        </p:spPr>
        <p:style>
          <a:lnRef idx="0">
            <a:scrgbClr r="0" g="0" b="0"/>
          </a:lnRef>
          <a:fillRef idx="0">
            <a:scrgbClr r="0" g="0" b="0"/>
          </a:fillRef>
          <a:effectRef idx="0">
            <a:scrgbClr r="0" g="0" b="0"/>
          </a:effectRef>
          <a:fontRef idx="minor"/>
        </p:style>
        <p:txBody>
          <a:bodyPr wrap="none" lIns="91080" tIns="45360" rIns="91080" bIns="45360" anchor="t">
            <a:spAutoFit/>
          </a:bodyPr>
          <a:lstStyle/>
          <a:p>
            <a:pPr algn="ctr">
              <a:lnSpc>
                <a:spcPct val="120000"/>
              </a:lnSpc>
            </a:pPr>
            <a:r>
              <a:rPr lang="pl-PL" sz="3000" b="0" i="1" u="none" strike="noStrike">
                <a:solidFill>
                  <a:schemeClr val="dk1"/>
                </a:solidFill>
                <a:uFillTx/>
                <a:latin typeface="Times New Roman"/>
              </a:rPr>
              <a:t>Władza to prawo i możliwość</a:t>
            </a:r>
            <a:endParaRPr lang="pl-PL" sz="3000" b="0" u="none" strike="noStrike">
              <a:solidFill>
                <a:srgbClr val="000000"/>
              </a:solidFill>
              <a:uFillTx/>
              <a:latin typeface="Arial"/>
            </a:endParaRPr>
          </a:p>
          <a:p>
            <a:pPr algn="ctr">
              <a:lnSpc>
                <a:spcPct val="120000"/>
              </a:lnSpc>
            </a:pPr>
            <a:r>
              <a:rPr lang="pl-PL" sz="3000" b="0" i="1" u="none" strike="noStrike">
                <a:solidFill>
                  <a:schemeClr val="dk1"/>
                </a:solidFill>
                <a:uFillTx/>
                <a:latin typeface="Times New Roman"/>
              </a:rPr>
              <a:t>wydawania poleceń i egzekwowania posłuszeństwa</a:t>
            </a:r>
            <a:endParaRPr lang="pl-PL" sz="3000" b="0" u="none" strike="noStrike">
              <a:solidFill>
                <a:srgbClr val="000000"/>
              </a:solidFill>
              <a:uFillTx/>
              <a:latin typeface="Arial"/>
            </a:endParaRPr>
          </a:p>
          <a:p>
            <a:pPr algn="ctr">
              <a:lnSpc>
                <a:spcPct val="120000"/>
              </a:lnSpc>
            </a:pPr>
            <a:r>
              <a:rPr lang="pl-PL" sz="3000" b="0" i="1" u="none" strike="noStrike">
                <a:solidFill>
                  <a:schemeClr val="dk1"/>
                </a:solidFill>
                <a:uFillTx/>
                <a:latin typeface="Times New Roman"/>
              </a:rPr>
              <a:t>oraz motywowania zachowania pracowników.</a:t>
            </a:r>
            <a:endParaRPr lang="pl-PL" sz="3000" b="0" u="none" strike="noStrike">
              <a:solidFill>
                <a:srgbClr val="000000"/>
              </a:solidFill>
              <a:uFillTx/>
              <a:latin typeface="Arial"/>
            </a:endParaRPr>
          </a:p>
          <a:p>
            <a:pPr algn="ctr">
              <a:lnSpc>
                <a:spcPct val="120000"/>
              </a:lnSpc>
            </a:pPr>
            <a:endParaRPr lang="pl-PL" sz="3000" b="0" u="none" strike="noStrike">
              <a:solidFill>
                <a:srgbClr val="000000"/>
              </a:solidFill>
              <a:uFillTx/>
              <a:latin typeface="Arial"/>
            </a:endParaRPr>
          </a:p>
          <a:p>
            <a:pPr algn="ctr">
              <a:lnSpc>
                <a:spcPct val="120000"/>
              </a:lnSpc>
            </a:pPr>
            <a:r>
              <a:rPr lang="pl-PL" sz="3000" b="0" i="1" u="none" strike="noStrike">
                <a:solidFill>
                  <a:schemeClr val="dk1"/>
                </a:solidFill>
                <a:uFillTx/>
                <a:latin typeface="Times New Roman"/>
              </a:rPr>
              <a:t>Władza to nie tylko przywilej,</a:t>
            </a:r>
            <a:endParaRPr lang="pl-PL" sz="3000" b="0" u="none" strike="noStrike">
              <a:solidFill>
                <a:srgbClr val="000000"/>
              </a:solidFill>
              <a:uFillTx/>
              <a:latin typeface="Arial"/>
            </a:endParaRPr>
          </a:p>
          <a:p>
            <a:pPr algn="ctr">
              <a:lnSpc>
                <a:spcPct val="120000"/>
              </a:lnSpc>
            </a:pPr>
            <a:r>
              <a:rPr lang="pl-PL" sz="3000" b="0" i="1" u="none" strike="noStrike">
                <a:solidFill>
                  <a:schemeClr val="dk1"/>
                </a:solidFill>
                <a:uFillTx/>
                <a:latin typeface="Times New Roman"/>
              </a:rPr>
              <a:t>ale również </a:t>
            </a:r>
            <a:r>
              <a:rPr lang="pl-PL" sz="3000" b="1" i="1" u="sng" strike="noStrike">
                <a:solidFill>
                  <a:schemeClr val="dk1"/>
                </a:solidFill>
                <a:uFillTx/>
                <a:latin typeface="Times New Roman"/>
              </a:rPr>
              <a:t>odpowiedzialność</a:t>
            </a:r>
            <a:r>
              <a:rPr lang="pl-PL" sz="3000" b="0" i="1" u="none" strike="noStrike">
                <a:solidFill>
                  <a:schemeClr val="dk1"/>
                </a:solidFill>
                <a:uFillTx/>
                <a:latin typeface="Times New Roman"/>
              </a:rPr>
              <a:t>!</a:t>
            </a:r>
            <a:endParaRPr lang="pl-PL" sz="3000" b="0" u="none" strike="noStrike">
              <a:solidFill>
                <a:srgbClr val="000000"/>
              </a:solidFill>
              <a:uFillTx/>
              <a:latin typeface="Arial"/>
            </a:endParaRPr>
          </a:p>
          <a:p>
            <a:pPr algn="ctr">
              <a:lnSpc>
                <a:spcPct val="120000"/>
              </a:lnSpc>
            </a:pPr>
            <a:endParaRPr lang="pl-PL" sz="3000" b="0" u="none" strike="noStrike">
              <a:solidFill>
                <a:srgbClr val="000000"/>
              </a:solidFill>
              <a:uFillTx/>
              <a:latin typeface="Arial"/>
            </a:endParaRPr>
          </a:p>
          <a:p>
            <a:pPr algn="ctr">
              <a:lnSpc>
                <a:spcPct val="120000"/>
              </a:lnSpc>
            </a:pPr>
            <a:r>
              <a:rPr lang="pl-PL" sz="3000" b="0" i="1" u="none" strike="noStrike">
                <a:solidFill>
                  <a:schemeClr val="dk1"/>
                </a:solidFill>
                <a:uFillTx/>
                <a:latin typeface="Times New Roman"/>
              </a:rPr>
              <a:t>Władza stanowi podstawę kierowania </a:t>
            </a:r>
            <a:r>
              <a:rPr sz="3000"/>
              <a:t/>
            </a:r>
            <a:br>
              <a:rPr sz="3000"/>
            </a:br>
            <a:r>
              <a:rPr lang="pl-PL" sz="3000" b="0" i="1" u="none" strike="noStrike">
                <a:solidFill>
                  <a:schemeClr val="dk1"/>
                </a:solidFill>
                <a:uFillTx/>
                <a:latin typeface="Times New Roman"/>
              </a:rPr>
              <a:t>i jest atrybutem zarządzania.</a:t>
            </a:r>
            <a:endParaRPr lang="pl-PL" sz="3000" b="0" u="none" strike="noStrike">
              <a:solidFill>
                <a:srgbClr val="000000"/>
              </a:solidFill>
              <a:uFillTx/>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9" name="PlaceHolder 1"/>
          <p:cNvSpPr>
            <a:spLocks noGrp="1"/>
          </p:cNvSpPr>
          <p:nvPr>
            <p:ph type="title"/>
          </p:nvPr>
        </p:nvSpPr>
        <p:spPr>
          <a:xfrm>
            <a:off x="685800" y="76320"/>
            <a:ext cx="7772040" cy="609120"/>
          </a:xfrm>
          <a:prstGeom prst="rect">
            <a:avLst/>
          </a:prstGeom>
          <a:noFill/>
          <a:ln w="0">
            <a:noFill/>
          </a:ln>
        </p:spPr>
        <p:txBody>
          <a:bodyPr lIns="91080" tIns="45360" rIns="91080" bIns="45360" numCol="1" spcCol="0" anchor="ctr">
            <a:noAutofit/>
          </a:bodyPr>
          <a:lstStyle/>
          <a:p>
            <a:pPr indent="0" algn="ctr">
              <a:lnSpc>
                <a:spcPct val="100000"/>
              </a:lnSpc>
              <a:buNone/>
            </a:pPr>
            <a:r>
              <a:rPr lang="pl-PL" sz="3500" b="1" u="none" strike="noStrike">
                <a:solidFill>
                  <a:srgbClr val="000099"/>
                </a:solidFill>
                <a:uFillTx/>
                <a:latin typeface="Times New Roman"/>
              </a:rPr>
              <a:t>Źródła władzy w organizacji</a:t>
            </a:r>
            <a:endParaRPr lang="pl-PL" sz="3500" b="0" u="none" strike="noStrike">
              <a:solidFill>
                <a:schemeClr val="dk1"/>
              </a:solidFill>
              <a:uFillTx/>
              <a:latin typeface="Times New Roman"/>
            </a:endParaRPr>
          </a:p>
        </p:txBody>
      </p:sp>
      <p:sp>
        <p:nvSpPr>
          <p:cNvPr id="1830" name="PlaceHolder 2"/>
          <p:cNvSpPr>
            <a:spLocks noGrp="1"/>
          </p:cNvSpPr>
          <p:nvPr>
            <p:ph/>
          </p:nvPr>
        </p:nvSpPr>
        <p:spPr>
          <a:xfrm>
            <a:off x="152280" y="685800"/>
            <a:ext cx="8838720" cy="5866920"/>
          </a:xfrm>
          <a:prstGeom prst="rect">
            <a:avLst/>
          </a:prstGeom>
          <a:noFill/>
          <a:ln w="0">
            <a:noFill/>
          </a:ln>
        </p:spPr>
        <p:txBody>
          <a:bodyPr lIns="91080" tIns="45360" rIns="91080" bIns="45360" numCol="1" spcCol="0" anchor="t">
            <a:noAutofit/>
          </a:bodyPr>
          <a:lstStyle/>
          <a:p>
            <a:pPr marL="341280" indent="-341280">
              <a:lnSpc>
                <a:spcPct val="100000"/>
              </a:lnSpc>
              <a:spcBef>
                <a:spcPts val="400"/>
              </a:spcBef>
              <a:spcAft>
                <a:spcPts val="400"/>
              </a:spcAft>
              <a:buClr>
                <a:srgbClr val="0000FF"/>
              </a:buClr>
              <a:buFont typeface="Symbol" charset="2"/>
              <a:buChar char=""/>
            </a:pPr>
            <a:r>
              <a:rPr lang="pl-PL" sz="2000" b="1" u="none" strike="noStrike">
                <a:solidFill>
                  <a:srgbClr val="0000FF"/>
                </a:solidFill>
                <a:uFillTx/>
                <a:latin typeface="Times New Roman"/>
              </a:rPr>
              <a:t>Władza formalna</a:t>
            </a:r>
            <a:r>
              <a:rPr lang="pl-PL" sz="2000" b="0" u="none" strike="noStrike">
                <a:solidFill>
                  <a:srgbClr val="0000FF"/>
                </a:solidFill>
                <a:uFillTx/>
                <a:latin typeface="Times New Roman"/>
              </a:rPr>
              <a:t>; pozycja zajmowana w organizacji - władza zagwarantowana hierarchią organizacyjną, opiera się na posiadanej pozycji lub sprawowanej roli,</a:t>
            </a:r>
            <a:endParaRPr lang="pl-PL" sz="2000" b="0" u="none" strike="noStrike">
              <a:solidFill>
                <a:schemeClr val="dk1"/>
              </a:solidFill>
              <a:uFillTx/>
              <a:latin typeface="Times New Roman"/>
            </a:endParaRPr>
          </a:p>
          <a:p>
            <a:pPr marL="341280" indent="-341280">
              <a:lnSpc>
                <a:spcPct val="100000"/>
              </a:lnSpc>
              <a:spcBef>
                <a:spcPts val="400"/>
              </a:spcBef>
              <a:spcAft>
                <a:spcPts val="400"/>
              </a:spcAft>
              <a:buClr>
                <a:srgbClr val="008000"/>
              </a:buClr>
              <a:buFont typeface="Symbol" charset="2"/>
              <a:buChar char=""/>
            </a:pPr>
            <a:r>
              <a:rPr lang="pl-PL" sz="2000" b="1" u="none" strike="noStrike">
                <a:solidFill>
                  <a:srgbClr val="008000"/>
                </a:solidFill>
                <a:uFillTx/>
                <a:latin typeface="Times New Roman"/>
              </a:rPr>
              <a:t>Kompetencje; władza ekspercka</a:t>
            </a:r>
            <a:r>
              <a:rPr lang="pl-PL" sz="2000" b="0" u="none" strike="noStrike">
                <a:solidFill>
                  <a:srgbClr val="008000"/>
                </a:solidFill>
                <a:uFillTx/>
                <a:latin typeface="Times New Roman"/>
              </a:rPr>
              <a:t> - zasób wiedzy i doświadczeń, kwalifikacje, fachowość, profesjonalizm,</a:t>
            </a:r>
            <a:endParaRPr lang="pl-PL" sz="2000" b="0" u="none" strike="noStrike">
              <a:solidFill>
                <a:schemeClr val="dk1"/>
              </a:solidFill>
              <a:uFillTx/>
              <a:latin typeface="Times New Roman"/>
            </a:endParaRPr>
          </a:p>
          <a:p>
            <a:pPr marL="341280" indent="-341280">
              <a:lnSpc>
                <a:spcPct val="100000"/>
              </a:lnSpc>
              <a:spcBef>
                <a:spcPts val="400"/>
              </a:spcBef>
              <a:spcAft>
                <a:spcPts val="400"/>
              </a:spcAft>
              <a:buClr>
                <a:srgbClr val="008000"/>
              </a:buClr>
              <a:buFont typeface="Symbol" charset="2"/>
              <a:buChar char=""/>
            </a:pPr>
            <a:r>
              <a:rPr lang="pl-PL" sz="2000" b="1" u="none" strike="noStrike">
                <a:solidFill>
                  <a:srgbClr val="008000"/>
                </a:solidFill>
                <a:uFillTx/>
                <a:latin typeface="Times New Roman"/>
              </a:rPr>
              <a:t>Cechy osobowości</a:t>
            </a:r>
            <a:r>
              <a:rPr lang="pl-PL" sz="2000" b="0" u="none" strike="noStrike">
                <a:solidFill>
                  <a:srgbClr val="008000"/>
                </a:solidFill>
                <a:uFillTx/>
                <a:latin typeface="Times New Roman"/>
              </a:rPr>
              <a:t> - szybkość działania, skłonność do dominacji, kreatywność, zdolność szybkiego podejmowania decyzji, magnetyzm, charyzma,</a:t>
            </a:r>
            <a:endParaRPr lang="pl-PL" sz="2000" b="0" u="none" strike="noStrike">
              <a:solidFill>
                <a:schemeClr val="dk1"/>
              </a:solidFill>
              <a:uFillTx/>
              <a:latin typeface="Times New Roman"/>
            </a:endParaRPr>
          </a:p>
          <a:p>
            <a:pPr marL="341280" indent="-341280">
              <a:lnSpc>
                <a:spcPct val="100000"/>
              </a:lnSpc>
              <a:spcBef>
                <a:spcPts val="400"/>
              </a:spcBef>
              <a:spcAft>
                <a:spcPts val="400"/>
              </a:spcAft>
              <a:buClr>
                <a:srgbClr val="008000"/>
              </a:buClr>
              <a:buFont typeface="Symbol" charset="2"/>
              <a:buChar char=""/>
            </a:pPr>
            <a:r>
              <a:rPr lang="pl-PL" sz="2000" b="1" u="none" strike="noStrike">
                <a:solidFill>
                  <a:srgbClr val="008000"/>
                </a:solidFill>
                <a:uFillTx/>
                <a:latin typeface="Times New Roman"/>
              </a:rPr>
              <a:t>Autorytet, prestiż</a:t>
            </a:r>
            <a:r>
              <a:rPr lang="pl-PL" sz="2000" b="0" u="none" strike="noStrike">
                <a:solidFill>
                  <a:srgbClr val="008000"/>
                </a:solidFill>
                <a:uFillTx/>
                <a:latin typeface="Times New Roman"/>
              </a:rPr>
              <a:t>, uznanie otoczenia,</a:t>
            </a:r>
            <a:endParaRPr lang="pl-PL" sz="2000" b="0" u="none" strike="noStrike">
              <a:solidFill>
                <a:schemeClr val="dk1"/>
              </a:solidFill>
              <a:uFillTx/>
              <a:latin typeface="Times New Roman"/>
            </a:endParaRPr>
          </a:p>
          <a:p>
            <a:pPr marL="341280" indent="-341280">
              <a:lnSpc>
                <a:spcPct val="100000"/>
              </a:lnSpc>
              <a:spcBef>
                <a:spcPts val="400"/>
              </a:spcBef>
              <a:spcAft>
                <a:spcPts val="400"/>
              </a:spcAft>
              <a:buClr>
                <a:srgbClr val="0000FF"/>
              </a:buClr>
              <a:buFont typeface="Symbol" charset="2"/>
              <a:buChar char=""/>
            </a:pPr>
            <a:r>
              <a:rPr lang="pl-PL" sz="2000" b="1" u="none" strike="noStrike">
                <a:solidFill>
                  <a:srgbClr val="0000FF"/>
                </a:solidFill>
                <a:uFillTx/>
                <a:latin typeface="Times New Roman"/>
              </a:rPr>
              <a:t>Władza nagradzania</a:t>
            </a:r>
            <a:r>
              <a:rPr lang="pl-PL" sz="2000" b="0" u="none" strike="noStrike">
                <a:solidFill>
                  <a:srgbClr val="0000FF"/>
                </a:solidFill>
                <a:uFillTx/>
                <a:latin typeface="Times New Roman"/>
              </a:rPr>
              <a:t> - władza udzielania lub wstrzymywania nagród, </a:t>
            </a:r>
            <a:endParaRPr lang="pl-PL" sz="2000" b="0" u="none" strike="noStrike">
              <a:solidFill>
                <a:schemeClr val="dk1"/>
              </a:solidFill>
              <a:uFillTx/>
              <a:latin typeface="Times New Roman"/>
            </a:endParaRPr>
          </a:p>
          <a:p>
            <a:pPr marL="341280" indent="-341280">
              <a:lnSpc>
                <a:spcPct val="100000"/>
              </a:lnSpc>
              <a:spcBef>
                <a:spcPts val="400"/>
              </a:spcBef>
              <a:spcAft>
                <a:spcPts val="400"/>
              </a:spcAft>
              <a:buClr>
                <a:srgbClr val="0000FF"/>
              </a:buClr>
              <a:buFont typeface="Symbol" charset="2"/>
              <a:buChar char=""/>
            </a:pPr>
            <a:r>
              <a:rPr lang="pl-PL" sz="2000" b="1" u="none" strike="noStrike">
                <a:solidFill>
                  <a:srgbClr val="0000FF"/>
                </a:solidFill>
                <a:uFillTx/>
                <a:latin typeface="Times New Roman"/>
              </a:rPr>
              <a:t>Własność zasobów,</a:t>
            </a:r>
            <a:endParaRPr lang="pl-PL" sz="2000" b="0" u="none" strike="noStrike">
              <a:solidFill>
                <a:schemeClr val="dk1"/>
              </a:solidFill>
              <a:uFillTx/>
              <a:latin typeface="Times New Roman"/>
            </a:endParaRPr>
          </a:p>
          <a:p>
            <a:pPr marL="341280" indent="-341280">
              <a:lnSpc>
                <a:spcPct val="100000"/>
              </a:lnSpc>
              <a:spcBef>
                <a:spcPts val="400"/>
              </a:spcBef>
              <a:spcAft>
                <a:spcPts val="400"/>
              </a:spcAft>
              <a:buClr>
                <a:srgbClr val="0000FF"/>
              </a:buClr>
              <a:buFont typeface="Symbol" charset="2"/>
              <a:buChar char=""/>
            </a:pPr>
            <a:r>
              <a:rPr lang="pl-PL" sz="2000" b="1" u="none" strike="noStrike">
                <a:solidFill>
                  <a:srgbClr val="0000FF"/>
                </a:solidFill>
                <a:uFillTx/>
                <a:latin typeface="Times New Roman"/>
              </a:rPr>
              <a:t>Informacja</a:t>
            </a:r>
            <a:r>
              <a:rPr lang="pl-PL" sz="2000" b="0" u="none" strike="noStrike">
                <a:solidFill>
                  <a:srgbClr val="0000FF"/>
                </a:solidFill>
                <a:uFillTx/>
                <a:latin typeface="Times New Roman"/>
              </a:rPr>
              <a:t> - źródłem władzy jest tu posiadana i właściwie interpretowana informacja,</a:t>
            </a:r>
            <a:endParaRPr lang="pl-PL" sz="2000" b="0" u="none" strike="noStrike">
              <a:solidFill>
                <a:schemeClr val="dk1"/>
              </a:solidFill>
              <a:uFillTx/>
              <a:latin typeface="Times New Roman"/>
            </a:endParaRPr>
          </a:p>
          <a:p>
            <a:pPr marL="341280" indent="-341280">
              <a:lnSpc>
                <a:spcPct val="100000"/>
              </a:lnSpc>
              <a:spcBef>
                <a:spcPts val="400"/>
              </a:spcBef>
              <a:spcAft>
                <a:spcPts val="400"/>
              </a:spcAft>
              <a:buClr>
                <a:srgbClr val="FF0000"/>
              </a:buClr>
              <a:buFont typeface="Symbol" charset="2"/>
              <a:buChar char=""/>
            </a:pPr>
            <a:r>
              <a:rPr lang="pl-PL" sz="2000" b="1" u="none" strike="noStrike">
                <a:solidFill>
                  <a:srgbClr val="FF0000"/>
                </a:solidFill>
                <a:uFillTx/>
                <a:latin typeface="Times New Roman"/>
              </a:rPr>
              <a:t>Powiązania i układy</a:t>
            </a:r>
            <a:r>
              <a:rPr lang="pl-PL" sz="2000" b="0" u="none" strike="noStrike">
                <a:solidFill>
                  <a:srgbClr val="FF0000"/>
                </a:solidFill>
                <a:uFillTx/>
                <a:latin typeface="Times New Roman"/>
              </a:rPr>
              <a:t> - źródłem władzy jest dostęp do dużej liczby osób w organizacji i poza nią,</a:t>
            </a:r>
            <a:endParaRPr lang="pl-PL" sz="2000" b="0" u="none" strike="noStrike">
              <a:solidFill>
                <a:schemeClr val="dk1"/>
              </a:solidFill>
              <a:uFillTx/>
              <a:latin typeface="Times New Roman"/>
            </a:endParaRPr>
          </a:p>
          <a:p>
            <a:pPr marL="341280" indent="-341280">
              <a:lnSpc>
                <a:spcPct val="100000"/>
              </a:lnSpc>
              <a:spcBef>
                <a:spcPts val="400"/>
              </a:spcBef>
              <a:spcAft>
                <a:spcPts val="400"/>
              </a:spcAft>
              <a:buClr>
                <a:srgbClr val="FF0000"/>
              </a:buClr>
              <a:buFont typeface="Symbol" charset="2"/>
              <a:buChar char=""/>
            </a:pPr>
            <a:r>
              <a:rPr lang="pl-PL" sz="2000" b="1" u="none" strike="noStrike">
                <a:solidFill>
                  <a:srgbClr val="FF0000"/>
                </a:solidFill>
                <a:uFillTx/>
                <a:latin typeface="Times New Roman"/>
              </a:rPr>
              <a:t>Przymus - </a:t>
            </a:r>
            <a:r>
              <a:rPr lang="pl-PL" sz="2000" b="0" u="none" strike="noStrike">
                <a:solidFill>
                  <a:srgbClr val="FF0000"/>
                </a:solidFill>
                <a:uFillTx/>
                <a:latin typeface="Times New Roman"/>
              </a:rPr>
              <a:t>Wymuszanie stosowania się do określonych wymagań za pomocą środków psychologicznych, emocjonalnych lub fizycznych,</a:t>
            </a:r>
            <a:endParaRPr lang="pl-PL" sz="2000" b="0" u="none" strike="noStrike">
              <a:solidFill>
                <a:schemeClr val="dk1"/>
              </a:solidFill>
              <a:uFillTx/>
              <a:latin typeface="Times New Roman"/>
            </a:endParaRPr>
          </a:p>
          <a:p>
            <a:pPr marL="341280" indent="-341280">
              <a:lnSpc>
                <a:spcPct val="100000"/>
              </a:lnSpc>
              <a:spcBef>
                <a:spcPts val="400"/>
              </a:spcBef>
              <a:spcAft>
                <a:spcPts val="400"/>
              </a:spcAft>
              <a:buClr>
                <a:srgbClr val="0000FF"/>
              </a:buClr>
              <a:buFont typeface="Symbol" charset="2"/>
              <a:buChar char=""/>
            </a:pPr>
            <a:r>
              <a:rPr lang="pl-PL" sz="2000" b="1" u="none" strike="noStrike">
                <a:solidFill>
                  <a:srgbClr val="0000FF"/>
                </a:solidFill>
                <a:uFillTx/>
                <a:latin typeface="Times New Roman"/>
              </a:rPr>
              <a:t>Władza przedstawicielska.</a:t>
            </a:r>
            <a:endParaRPr lang="pl-PL" sz="2000" b="0" u="none" strike="noStrike">
              <a:solidFill>
                <a:schemeClr val="dk1"/>
              </a:solidFill>
              <a:uFillTx/>
              <a:latin typeface="Times New Roman"/>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1" name="PlaceHolder 1"/>
          <p:cNvSpPr>
            <a:spLocks noGrp="1"/>
          </p:cNvSpPr>
          <p:nvPr>
            <p:ph type="title"/>
          </p:nvPr>
        </p:nvSpPr>
        <p:spPr>
          <a:xfrm>
            <a:off x="685800" y="228600"/>
            <a:ext cx="7772040" cy="456840"/>
          </a:xfrm>
          <a:prstGeom prst="rect">
            <a:avLst/>
          </a:prstGeom>
          <a:noFill/>
          <a:ln w="0">
            <a:noFill/>
          </a:ln>
        </p:spPr>
        <p:txBody>
          <a:bodyPr lIns="91080" tIns="45360" rIns="91080" bIns="45360" numCol="1" spcCol="0" anchor="ctr">
            <a:noAutofit/>
          </a:bodyPr>
          <a:lstStyle/>
          <a:p>
            <a:pPr indent="0" algn="ctr">
              <a:lnSpc>
                <a:spcPct val="100000"/>
              </a:lnSpc>
              <a:buNone/>
            </a:pPr>
            <a:r>
              <a:rPr lang="pl-PL" sz="3500" b="1" u="none" strike="noStrike">
                <a:solidFill>
                  <a:srgbClr val="000099"/>
                </a:solidFill>
                <a:uFillTx/>
                <a:latin typeface="Times New Roman"/>
              </a:rPr>
              <a:t>Reguły sprawowania władzy</a:t>
            </a:r>
            <a:endParaRPr lang="pl-PL" sz="3500" b="0" u="none" strike="noStrike">
              <a:solidFill>
                <a:schemeClr val="dk1"/>
              </a:solidFill>
              <a:uFillTx/>
              <a:latin typeface="Times New Roman"/>
            </a:endParaRPr>
          </a:p>
        </p:txBody>
      </p:sp>
      <p:sp>
        <p:nvSpPr>
          <p:cNvPr id="1832" name="PlaceHolder 2"/>
          <p:cNvSpPr>
            <a:spLocks noGrp="1"/>
          </p:cNvSpPr>
          <p:nvPr>
            <p:ph/>
          </p:nvPr>
        </p:nvSpPr>
        <p:spPr>
          <a:xfrm>
            <a:off x="380880" y="990720"/>
            <a:ext cx="8381520" cy="4114440"/>
          </a:xfrm>
          <a:prstGeom prst="rect">
            <a:avLst/>
          </a:prstGeom>
          <a:noFill/>
          <a:ln w="0">
            <a:noFill/>
          </a:ln>
        </p:spPr>
        <p:txBody>
          <a:bodyPr lIns="91080" tIns="45360" rIns="91080" bIns="45360" numCol="1" spcCol="0" anchor="t">
            <a:noAutofit/>
          </a:bodyPr>
          <a:lstStyle/>
          <a:p>
            <a:pPr marL="341280" indent="-341280">
              <a:lnSpc>
                <a:spcPct val="100000"/>
              </a:lnSpc>
              <a:spcBef>
                <a:spcPts val="601"/>
              </a:spcBef>
              <a:buClr>
                <a:srgbClr val="000000"/>
              </a:buClr>
              <a:buFont typeface="Symbol" charset="2"/>
              <a:buChar char=""/>
            </a:pPr>
            <a:r>
              <a:rPr lang="pl-PL" sz="3000" b="0" u="none" strike="noStrike">
                <a:solidFill>
                  <a:schemeClr val="dk1"/>
                </a:solidFill>
                <a:uFillTx/>
                <a:latin typeface="Times New Roman"/>
              </a:rPr>
              <a:t>sprawowanie władzy </a:t>
            </a:r>
            <a:r>
              <a:rPr lang="pl-PL" sz="3000" b="1" u="none" strike="noStrike">
                <a:solidFill>
                  <a:schemeClr val="dk1"/>
                </a:solidFill>
                <a:uFillTx/>
                <a:latin typeface="Times New Roman"/>
              </a:rPr>
              <a:t>nie powinno być oparte o jedno źródło:</a:t>
            </a:r>
            <a:endParaRPr lang="pl-PL" sz="3000" b="0" u="none" strike="noStrike">
              <a:solidFill>
                <a:schemeClr val="dk1"/>
              </a:solidFill>
              <a:uFillTx/>
              <a:latin typeface="Times New Roman"/>
            </a:endParaRPr>
          </a:p>
          <a:p>
            <a:pPr marL="739440" lvl="1" indent="-284400">
              <a:lnSpc>
                <a:spcPct val="100000"/>
              </a:lnSpc>
              <a:spcBef>
                <a:spcPts val="519"/>
              </a:spcBef>
              <a:buClr>
                <a:srgbClr val="000000"/>
              </a:buClr>
              <a:buFont typeface="Symbol" charset="2"/>
              <a:buChar char=""/>
            </a:pPr>
            <a:r>
              <a:rPr lang="pl-PL" sz="2600" b="0" u="none" strike="noStrike">
                <a:solidFill>
                  <a:schemeClr val="dk1"/>
                </a:solidFill>
                <a:uFillTx/>
                <a:latin typeface="Times New Roman"/>
              </a:rPr>
              <a:t>menedżer powinien posiadać władzę wynikającą z wielu pozytywnych źródeł,</a:t>
            </a:r>
          </a:p>
          <a:p>
            <a:pPr marL="341280" indent="-341280">
              <a:lnSpc>
                <a:spcPct val="100000"/>
              </a:lnSpc>
              <a:spcBef>
                <a:spcPts val="1199"/>
              </a:spcBef>
              <a:buClr>
                <a:srgbClr val="000000"/>
              </a:buClr>
              <a:buFont typeface="Symbol" charset="2"/>
              <a:buChar char=""/>
            </a:pPr>
            <a:r>
              <a:rPr lang="pl-PL" sz="3000" b="1" u="none" strike="noStrike">
                <a:solidFill>
                  <a:schemeClr val="dk1"/>
                </a:solidFill>
                <a:uFillTx/>
                <a:latin typeface="Times New Roman"/>
              </a:rPr>
              <a:t>zmienność władzy: </a:t>
            </a:r>
            <a:endParaRPr lang="pl-PL" sz="3000" b="0" u="none" strike="noStrike">
              <a:solidFill>
                <a:schemeClr val="dk1"/>
              </a:solidFill>
              <a:uFillTx/>
              <a:latin typeface="Times New Roman"/>
            </a:endParaRPr>
          </a:p>
          <a:p>
            <a:pPr marL="739440" lvl="1" indent="-284400">
              <a:lnSpc>
                <a:spcPct val="100000"/>
              </a:lnSpc>
              <a:spcBef>
                <a:spcPts val="519"/>
              </a:spcBef>
              <a:buClr>
                <a:srgbClr val="000000"/>
              </a:buClr>
              <a:buFont typeface="Symbol" charset="2"/>
              <a:buChar char=""/>
            </a:pPr>
            <a:r>
              <a:rPr lang="pl-PL" sz="2600" b="0" u="none" strike="noStrike">
                <a:solidFill>
                  <a:schemeClr val="dk1"/>
                </a:solidFill>
                <a:uFillTx/>
                <a:latin typeface="Times New Roman"/>
              </a:rPr>
              <a:t>kierując zawsze kimś rządzimy, ale również komuś podlegamy, </a:t>
            </a:r>
          </a:p>
          <a:p>
            <a:pPr marL="739440" lvl="1" indent="-284400">
              <a:lnSpc>
                <a:spcPct val="100000"/>
              </a:lnSpc>
              <a:spcBef>
                <a:spcPts val="519"/>
              </a:spcBef>
              <a:buClr>
                <a:srgbClr val="000000"/>
              </a:buClr>
              <a:buFont typeface="Symbol" charset="2"/>
              <a:buChar char=""/>
            </a:pPr>
            <a:r>
              <a:rPr lang="pl-PL" sz="2600" b="0" u="none" strike="noStrike">
                <a:solidFill>
                  <a:schemeClr val="dk1"/>
                </a:solidFill>
                <a:uFillTx/>
                <a:latin typeface="Times New Roman"/>
              </a:rPr>
              <a:t>ludzie sprawujący władzę zmieniają się,</a:t>
            </a:r>
          </a:p>
          <a:p>
            <a:pPr marL="341280" indent="-341280">
              <a:lnSpc>
                <a:spcPct val="100000"/>
              </a:lnSpc>
              <a:spcBef>
                <a:spcPts val="1199"/>
              </a:spcBef>
              <a:buClr>
                <a:srgbClr val="000000"/>
              </a:buClr>
              <a:buFont typeface="Symbol" charset="2"/>
              <a:buChar char=""/>
            </a:pPr>
            <a:r>
              <a:rPr lang="pl-PL" sz="3000" b="1" u="none" strike="noStrike">
                <a:solidFill>
                  <a:schemeClr val="dk1"/>
                </a:solidFill>
                <a:uFillTx/>
                <a:latin typeface="Times New Roman"/>
              </a:rPr>
              <a:t>mechanizmy równoważenia władzy:</a:t>
            </a:r>
            <a:endParaRPr lang="pl-PL" sz="3000" b="0" u="none" strike="noStrike">
              <a:solidFill>
                <a:schemeClr val="dk1"/>
              </a:solidFill>
              <a:uFillTx/>
              <a:latin typeface="Times New Roman"/>
            </a:endParaRPr>
          </a:p>
          <a:p>
            <a:pPr marL="739440" lvl="1" indent="-284400">
              <a:lnSpc>
                <a:spcPct val="100000"/>
              </a:lnSpc>
              <a:spcBef>
                <a:spcPts val="519"/>
              </a:spcBef>
              <a:buClr>
                <a:srgbClr val="000000"/>
              </a:buClr>
              <a:buFont typeface="Symbol" charset="2"/>
              <a:buChar char=""/>
            </a:pPr>
            <a:r>
              <a:rPr lang="pl-PL" sz="2600" b="0" u="none" strike="noStrike">
                <a:solidFill>
                  <a:schemeClr val="dk1"/>
                </a:solidFill>
                <a:uFillTx/>
                <a:latin typeface="Times New Roman"/>
              </a:rPr>
              <a:t>konstruowanie kilku ośrodków władzy, </a:t>
            </a:r>
          </a:p>
          <a:p>
            <a:pPr marL="739440" lvl="1" indent="-284400">
              <a:lnSpc>
                <a:spcPct val="100000"/>
              </a:lnSpc>
              <a:spcBef>
                <a:spcPts val="519"/>
              </a:spcBef>
              <a:buClr>
                <a:srgbClr val="000000"/>
              </a:buClr>
              <a:buFont typeface="Symbol" charset="2"/>
              <a:buChar char=""/>
            </a:pPr>
            <a:r>
              <a:rPr lang="pl-PL" sz="2600" b="0" u="none" strike="noStrike">
                <a:solidFill>
                  <a:schemeClr val="dk1"/>
                </a:solidFill>
                <a:uFillTx/>
                <a:latin typeface="Times New Roman"/>
              </a:rPr>
              <a:t>wprowadzanie organów nadzoru.</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3" name="PlaceHolder 1"/>
          <p:cNvSpPr>
            <a:spLocks noGrp="1"/>
          </p:cNvSpPr>
          <p:nvPr>
            <p:ph type="title"/>
          </p:nvPr>
        </p:nvSpPr>
        <p:spPr>
          <a:xfrm>
            <a:off x="685800" y="228600"/>
            <a:ext cx="7772040" cy="456840"/>
          </a:xfrm>
          <a:prstGeom prst="rect">
            <a:avLst/>
          </a:prstGeom>
          <a:noFill/>
          <a:ln w="0">
            <a:noFill/>
          </a:ln>
        </p:spPr>
        <p:txBody>
          <a:bodyPr lIns="91080" tIns="45360" rIns="91080" bIns="45360" numCol="1" spcCol="0" anchor="ctr">
            <a:noAutofit/>
          </a:bodyPr>
          <a:lstStyle/>
          <a:p>
            <a:pPr indent="0" algn="ctr">
              <a:lnSpc>
                <a:spcPct val="100000"/>
              </a:lnSpc>
              <a:buNone/>
            </a:pPr>
            <a:r>
              <a:rPr lang="pl-PL" sz="3500" b="1" u="none" strike="noStrike">
                <a:solidFill>
                  <a:srgbClr val="000099"/>
                </a:solidFill>
                <a:uFillTx/>
                <a:latin typeface="Times New Roman"/>
              </a:rPr>
              <a:t>Menedżerowie w organizacjach</a:t>
            </a:r>
            <a:endParaRPr lang="pl-PL" sz="3500" b="0" u="none" strike="noStrike">
              <a:solidFill>
                <a:schemeClr val="dk1"/>
              </a:solidFill>
              <a:uFillTx/>
              <a:latin typeface="Times New Roman"/>
            </a:endParaRPr>
          </a:p>
        </p:txBody>
      </p:sp>
      <p:sp>
        <p:nvSpPr>
          <p:cNvPr id="1834" name="Rectangle 3"/>
          <p:cNvSpPr/>
          <p:nvPr/>
        </p:nvSpPr>
        <p:spPr>
          <a:xfrm>
            <a:off x="788040" y="992160"/>
            <a:ext cx="7589520" cy="547560"/>
          </a:xfrm>
          <a:prstGeom prst="rect">
            <a:avLst/>
          </a:prstGeom>
          <a:noFill/>
          <a:ln w="0">
            <a:noFill/>
          </a:ln>
        </p:spPr>
        <p:style>
          <a:lnRef idx="0">
            <a:scrgbClr r="0" g="0" b="0"/>
          </a:lnRef>
          <a:fillRef idx="0">
            <a:scrgbClr r="0" g="0" b="0"/>
          </a:fillRef>
          <a:effectRef idx="0">
            <a:scrgbClr r="0" g="0" b="0"/>
          </a:effectRef>
          <a:fontRef idx="minor"/>
        </p:style>
        <p:txBody>
          <a:bodyPr wrap="none" lIns="91080" tIns="45360" rIns="91080" bIns="45360" anchor="t">
            <a:spAutoFit/>
          </a:bodyPr>
          <a:lstStyle/>
          <a:p>
            <a:pPr algn="r">
              <a:lnSpc>
                <a:spcPct val="100000"/>
              </a:lnSpc>
            </a:pPr>
            <a:r>
              <a:rPr lang="pl-PL" sz="3000" b="1" u="none" strike="noStrike">
                <a:solidFill>
                  <a:srgbClr val="000099"/>
                </a:solidFill>
                <a:uFillTx/>
                <a:latin typeface="Times New Roman"/>
              </a:rPr>
              <a:t>Podział menedżerów wg szczebla zarządzania</a:t>
            </a:r>
            <a:endParaRPr lang="pl-PL" sz="3000" b="0" u="none" strike="noStrike">
              <a:solidFill>
                <a:srgbClr val="000000"/>
              </a:solidFill>
              <a:uFillTx/>
              <a:latin typeface="Arial"/>
            </a:endParaRPr>
          </a:p>
        </p:txBody>
      </p:sp>
      <p:grpSp>
        <p:nvGrpSpPr>
          <p:cNvPr id="1835" name="Group 4"/>
          <p:cNvGrpSpPr/>
          <p:nvPr/>
        </p:nvGrpSpPr>
        <p:grpSpPr>
          <a:xfrm>
            <a:off x="487080" y="1828800"/>
            <a:ext cx="8123400" cy="3886560"/>
            <a:chOff x="487080" y="1828800"/>
            <a:chExt cx="8123400" cy="3886560"/>
          </a:xfrm>
        </p:grpSpPr>
        <p:sp>
          <p:nvSpPr>
            <p:cNvPr id="1836" name="Rectangle 5"/>
            <p:cNvSpPr/>
            <p:nvPr/>
          </p:nvSpPr>
          <p:spPr>
            <a:xfrm>
              <a:off x="487080" y="2065320"/>
              <a:ext cx="4991400" cy="338148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pPr>
              <a:r>
                <a:rPr lang="pl-PL" sz="2400" b="1" u="none" strike="noStrike">
                  <a:solidFill>
                    <a:schemeClr val="dk1"/>
                  </a:solidFill>
                  <a:uFillTx/>
                  <a:latin typeface="Times New Roman"/>
                </a:rPr>
                <a:t>Menedżerowie najwyższego szczebla</a:t>
              </a:r>
              <a:r>
                <a:rPr lang="pl-PL" sz="2400" b="0" u="none" strike="noStrike">
                  <a:solidFill>
                    <a:schemeClr val="dk1"/>
                  </a:solidFill>
                  <a:uFillTx/>
                  <a:latin typeface="Times New Roman"/>
                </a:rPr>
                <a:t> </a:t>
              </a:r>
              <a:endParaRPr lang="pl-PL" sz="2400" b="0" u="none" strike="noStrike">
                <a:solidFill>
                  <a:srgbClr val="000000"/>
                </a:solidFill>
                <a:uFillTx/>
                <a:latin typeface="Arial"/>
              </a:endParaRPr>
            </a:p>
            <a:p>
              <a:pPr>
                <a:lnSpc>
                  <a:spcPct val="100000"/>
                </a:lnSpc>
              </a:pPr>
              <a:r>
                <a:rPr lang="pl-PL" sz="2400" b="0" u="none" strike="noStrike">
                  <a:solidFill>
                    <a:schemeClr val="dk1"/>
                  </a:solidFill>
                  <a:uFillTx/>
                  <a:latin typeface="Times New Roman"/>
                </a:rPr>
                <a:t>(naczelne kierownictwo)</a:t>
              </a:r>
              <a:endParaRPr lang="pl-PL" sz="2400" b="0" u="none" strike="noStrike">
                <a:solidFill>
                  <a:srgbClr val="000000"/>
                </a:solidFill>
                <a:uFillTx/>
                <a:latin typeface="Arial"/>
              </a:endParaRPr>
            </a:p>
            <a:p>
              <a:pPr>
                <a:lnSpc>
                  <a:spcPct val="100000"/>
                </a:lnSpc>
              </a:pPr>
              <a:endParaRPr lang="pl-PL" sz="2400" b="0" u="none" strike="noStrike">
                <a:solidFill>
                  <a:srgbClr val="000000"/>
                </a:solidFill>
                <a:uFillTx/>
                <a:latin typeface="Arial"/>
              </a:endParaRPr>
            </a:p>
            <a:p>
              <a:pPr>
                <a:lnSpc>
                  <a:spcPct val="100000"/>
                </a:lnSpc>
              </a:pPr>
              <a:endParaRPr lang="pl-PL" sz="2400" b="0" u="none" strike="noStrike">
                <a:solidFill>
                  <a:srgbClr val="000000"/>
                </a:solidFill>
                <a:uFillTx/>
                <a:latin typeface="Arial"/>
              </a:endParaRPr>
            </a:p>
            <a:p>
              <a:pPr>
                <a:lnSpc>
                  <a:spcPct val="100000"/>
                </a:lnSpc>
              </a:pPr>
              <a:r>
                <a:rPr lang="pl-PL" sz="2400" b="1" u="none" strike="noStrike">
                  <a:solidFill>
                    <a:schemeClr val="dk1"/>
                  </a:solidFill>
                  <a:uFillTx/>
                  <a:latin typeface="Times New Roman"/>
                </a:rPr>
                <a:t>Menedżerowie średniego szczebla</a:t>
              </a:r>
              <a:endParaRPr lang="pl-PL" sz="2400" b="0" u="none" strike="noStrike">
                <a:solidFill>
                  <a:srgbClr val="000000"/>
                </a:solidFill>
                <a:uFillTx/>
                <a:latin typeface="Arial"/>
              </a:endParaRPr>
            </a:p>
            <a:p>
              <a:pPr>
                <a:lnSpc>
                  <a:spcPct val="100000"/>
                </a:lnSpc>
              </a:pPr>
              <a:endParaRPr lang="pl-PL" sz="2400" b="0" u="none" strike="noStrike">
                <a:solidFill>
                  <a:srgbClr val="000000"/>
                </a:solidFill>
                <a:uFillTx/>
                <a:latin typeface="Arial"/>
              </a:endParaRPr>
            </a:p>
            <a:p>
              <a:pPr>
                <a:lnSpc>
                  <a:spcPct val="100000"/>
                </a:lnSpc>
              </a:pPr>
              <a:endParaRPr lang="pl-PL" sz="2400" b="0" u="none" strike="noStrike">
                <a:solidFill>
                  <a:srgbClr val="000000"/>
                </a:solidFill>
                <a:uFillTx/>
                <a:latin typeface="Arial"/>
              </a:endParaRPr>
            </a:p>
            <a:p>
              <a:pPr>
                <a:lnSpc>
                  <a:spcPct val="100000"/>
                </a:lnSpc>
              </a:pPr>
              <a:r>
                <a:rPr lang="pl-PL" sz="2400" b="1" u="none" strike="noStrike">
                  <a:solidFill>
                    <a:schemeClr val="dk1"/>
                  </a:solidFill>
                  <a:uFillTx/>
                  <a:latin typeface="Times New Roman"/>
                </a:rPr>
                <a:t>Menedżerowie niższego szczebla</a:t>
              </a:r>
              <a:endParaRPr lang="pl-PL" sz="2400" b="0" u="none" strike="noStrike">
                <a:solidFill>
                  <a:srgbClr val="000000"/>
                </a:solidFill>
                <a:uFillTx/>
                <a:latin typeface="Arial"/>
              </a:endParaRPr>
            </a:p>
            <a:p>
              <a:pPr>
                <a:lnSpc>
                  <a:spcPct val="100000"/>
                </a:lnSpc>
              </a:pPr>
              <a:r>
                <a:rPr lang="pl-PL" sz="2400" b="0" u="none" strike="noStrike">
                  <a:solidFill>
                    <a:schemeClr val="dk1"/>
                  </a:solidFill>
                  <a:uFillTx/>
                  <a:latin typeface="Times New Roman"/>
                </a:rPr>
                <a:t>(kierownicy pierwszej linii)</a:t>
              </a:r>
              <a:endParaRPr lang="pl-PL" sz="2400" b="0" u="none" strike="noStrike">
                <a:solidFill>
                  <a:srgbClr val="000000"/>
                </a:solidFill>
                <a:uFillTx/>
                <a:latin typeface="Arial"/>
              </a:endParaRPr>
            </a:p>
          </p:txBody>
        </p:sp>
        <p:sp>
          <p:nvSpPr>
            <p:cNvPr id="1837" name="Line 6"/>
            <p:cNvSpPr/>
            <p:nvPr/>
          </p:nvSpPr>
          <p:spPr>
            <a:xfrm flipH="1">
              <a:off x="4572000" y="1828800"/>
              <a:ext cx="2133360" cy="3886200"/>
            </a:xfrm>
            <a:prstGeom prst="line">
              <a:avLst/>
            </a:prstGeom>
            <a:ln w="63500">
              <a:solidFill>
                <a:srgbClr val="000000"/>
              </a:solidFill>
              <a:round/>
            </a:ln>
          </p:spPr>
          <p:style>
            <a:lnRef idx="0">
              <a:scrgbClr r="0" g="0" b="0"/>
            </a:lnRef>
            <a:fillRef idx="0">
              <a:scrgbClr r="0" g="0" b="0"/>
            </a:fillRef>
            <a:effectRef idx="0">
              <a:scrgbClr r="0" g="0" b="0"/>
            </a:effectRef>
            <a:fontRef idx="minor"/>
          </p:style>
          <p:txBody>
            <a:bodyPr lIns="90000" tIns="45000" rIns="90000" bIns="45000" anchor="ctr">
              <a:noAutofit/>
            </a:bodyPr>
            <a:lstStyle/>
            <a:p>
              <a:endParaRPr lang="en-US" sz="2000" b="1" u="none" strike="noStrike">
                <a:solidFill>
                  <a:schemeClr val="dk1"/>
                </a:solidFill>
                <a:uFillTx/>
                <a:latin typeface="Times New Roman"/>
              </a:endParaRPr>
            </a:p>
          </p:txBody>
        </p:sp>
        <p:sp>
          <p:nvSpPr>
            <p:cNvPr id="1838" name="Line 7"/>
            <p:cNvSpPr/>
            <p:nvPr/>
          </p:nvSpPr>
          <p:spPr>
            <a:xfrm>
              <a:off x="6705360" y="1828800"/>
              <a:ext cx="1905120" cy="3886200"/>
            </a:xfrm>
            <a:prstGeom prst="line">
              <a:avLst/>
            </a:prstGeom>
            <a:ln w="63500">
              <a:solidFill>
                <a:srgbClr val="000000"/>
              </a:solidFill>
              <a:round/>
            </a:ln>
          </p:spPr>
          <p:style>
            <a:lnRef idx="0">
              <a:scrgbClr r="0" g="0" b="0"/>
            </a:lnRef>
            <a:fillRef idx="0">
              <a:scrgbClr r="0" g="0" b="0"/>
            </a:fillRef>
            <a:effectRef idx="0">
              <a:scrgbClr r="0" g="0" b="0"/>
            </a:effectRef>
            <a:fontRef idx="minor"/>
          </p:style>
          <p:txBody>
            <a:bodyPr lIns="90000" tIns="45000" rIns="90000" bIns="45000" anchor="ctr">
              <a:noAutofit/>
            </a:bodyPr>
            <a:lstStyle/>
            <a:p>
              <a:endParaRPr lang="en-US" sz="2000" b="1" u="none" strike="noStrike">
                <a:solidFill>
                  <a:schemeClr val="dk1"/>
                </a:solidFill>
                <a:uFillTx/>
                <a:latin typeface="Times New Roman"/>
              </a:endParaRPr>
            </a:p>
          </p:txBody>
        </p:sp>
        <p:sp>
          <p:nvSpPr>
            <p:cNvPr id="1839" name="Line 8"/>
            <p:cNvSpPr/>
            <p:nvPr/>
          </p:nvSpPr>
          <p:spPr>
            <a:xfrm>
              <a:off x="4572000" y="5715000"/>
              <a:ext cx="4038480" cy="360"/>
            </a:xfrm>
            <a:prstGeom prst="line">
              <a:avLst/>
            </a:prstGeom>
            <a:ln w="63500">
              <a:solidFill>
                <a:srgbClr val="000000"/>
              </a:solidFill>
              <a:round/>
            </a:ln>
          </p:spPr>
          <p:style>
            <a:lnRef idx="0">
              <a:scrgbClr r="0" g="0" b="0"/>
            </a:lnRef>
            <a:fillRef idx="0">
              <a:scrgbClr r="0" g="0" b="0"/>
            </a:fillRef>
            <a:effectRef idx="0">
              <a:scrgbClr r="0" g="0" b="0"/>
            </a:effectRef>
            <a:fontRef idx="minor"/>
          </p:style>
          <p:txBody>
            <a:bodyPr lIns="90000" tIns="-44640" rIns="90000" bIns="-44640" anchor="ctr">
              <a:noAutofit/>
            </a:bodyPr>
            <a:lstStyle/>
            <a:p>
              <a:endParaRPr lang="en-US" sz="2000" b="1" u="none" strike="noStrike">
                <a:solidFill>
                  <a:schemeClr val="dk1"/>
                </a:solidFill>
                <a:uFillTx/>
                <a:latin typeface="Times New Roman"/>
              </a:endParaRPr>
            </a:p>
          </p:txBody>
        </p:sp>
        <p:sp>
          <p:nvSpPr>
            <p:cNvPr id="1840" name="Line 9"/>
            <p:cNvSpPr/>
            <p:nvPr/>
          </p:nvSpPr>
          <p:spPr>
            <a:xfrm>
              <a:off x="1447560" y="3276360"/>
              <a:ext cx="7010640" cy="360"/>
            </a:xfrm>
            <a:prstGeom prst="line">
              <a:avLst/>
            </a:prstGeom>
            <a:ln w="19050">
              <a:solidFill>
                <a:srgbClr val="000000"/>
              </a:solidFill>
              <a:prstDash val="dash"/>
              <a:round/>
            </a:ln>
          </p:spPr>
          <p:style>
            <a:lnRef idx="0">
              <a:scrgbClr r="0" g="0" b="0"/>
            </a:lnRef>
            <a:fillRef idx="0">
              <a:scrgbClr r="0" g="0" b="0"/>
            </a:fillRef>
            <a:effectRef idx="0">
              <a:scrgbClr r="0" g="0" b="0"/>
            </a:effectRef>
            <a:fontRef idx="minor"/>
          </p:style>
          <p:txBody>
            <a:bodyPr lIns="90000" tIns="-44640" rIns="90000" bIns="-44640" anchor="ctr">
              <a:noAutofit/>
            </a:bodyPr>
            <a:lstStyle/>
            <a:p>
              <a:endParaRPr lang="en-US" sz="2000" b="1" u="none" strike="noStrike">
                <a:solidFill>
                  <a:schemeClr val="dk1"/>
                </a:solidFill>
                <a:uFillTx/>
                <a:latin typeface="Times New Roman"/>
              </a:endParaRPr>
            </a:p>
          </p:txBody>
        </p:sp>
        <p:sp>
          <p:nvSpPr>
            <p:cNvPr id="1841" name="Line 10"/>
            <p:cNvSpPr/>
            <p:nvPr/>
          </p:nvSpPr>
          <p:spPr>
            <a:xfrm>
              <a:off x="1447560" y="4419360"/>
              <a:ext cx="7010640" cy="360"/>
            </a:xfrm>
            <a:prstGeom prst="line">
              <a:avLst/>
            </a:prstGeom>
            <a:ln w="19050">
              <a:solidFill>
                <a:srgbClr val="000000"/>
              </a:solidFill>
              <a:prstDash val="dash"/>
              <a:round/>
            </a:ln>
          </p:spPr>
          <p:style>
            <a:lnRef idx="0">
              <a:scrgbClr r="0" g="0" b="0"/>
            </a:lnRef>
            <a:fillRef idx="0">
              <a:scrgbClr r="0" g="0" b="0"/>
            </a:fillRef>
            <a:effectRef idx="0">
              <a:scrgbClr r="0" g="0" b="0"/>
            </a:effectRef>
            <a:fontRef idx="minor"/>
          </p:style>
          <p:txBody>
            <a:bodyPr lIns="90000" tIns="-44640" rIns="90000" bIns="-44640" anchor="ctr">
              <a:noAutofit/>
            </a:bodyPr>
            <a:lstStyle/>
            <a:p>
              <a:endParaRPr lang="en-US" sz="2000" b="1" u="none" strike="noStrike">
                <a:solidFill>
                  <a:schemeClr val="dk1"/>
                </a:solidFill>
                <a:uFillTx/>
                <a:latin typeface="Times New Roman"/>
              </a:endParaRPr>
            </a:p>
          </p:txBody>
        </p:sp>
      </p:grpSp>
      <p:grpSp>
        <p:nvGrpSpPr>
          <p:cNvPr id="1842" name="Group 11"/>
          <p:cNvGrpSpPr/>
          <p:nvPr/>
        </p:nvGrpSpPr>
        <p:grpSpPr>
          <a:xfrm>
            <a:off x="4647960" y="5943600"/>
            <a:ext cx="3886200" cy="761760"/>
            <a:chOff x="4647960" y="5943600"/>
            <a:chExt cx="3886200" cy="761760"/>
          </a:xfrm>
        </p:grpSpPr>
        <p:grpSp>
          <p:nvGrpSpPr>
            <p:cNvPr id="1843" name="Group 12"/>
            <p:cNvGrpSpPr/>
            <p:nvPr/>
          </p:nvGrpSpPr>
          <p:grpSpPr>
            <a:xfrm>
              <a:off x="5105160" y="6019920"/>
              <a:ext cx="304920" cy="533160"/>
              <a:chOff x="5105160" y="6019920"/>
              <a:chExt cx="304920" cy="533160"/>
            </a:xfrm>
          </p:grpSpPr>
          <p:sp>
            <p:nvSpPr>
              <p:cNvPr id="1844" name="AutoShape 13"/>
              <p:cNvSpPr/>
              <p:nvPr/>
            </p:nvSpPr>
            <p:spPr>
              <a:xfrm>
                <a:off x="5181480" y="6019920"/>
                <a:ext cx="151920" cy="151920"/>
              </a:xfrm>
              <a:prstGeom prst="flowChartConnector">
                <a:avLst/>
              </a:prstGeom>
              <a:solidFill>
                <a:srgbClr val="FFFFFF"/>
              </a:solidFill>
              <a:ln w="28575">
                <a:solidFill>
                  <a:srgbClr val="000000"/>
                </a:solidFill>
                <a:round/>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gn="ctr">
                  <a:lnSpc>
                    <a:spcPct val="100000"/>
                  </a:lnSpc>
                </a:pPr>
                <a:endParaRPr lang="en-US" sz="2000" b="1" u="none" strike="noStrike">
                  <a:solidFill>
                    <a:schemeClr val="dk1"/>
                  </a:solidFill>
                  <a:uFillTx/>
                  <a:latin typeface="Times New Roman"/>
                </a:endParaRPr>
              </a:p>
            </p:txBody>
          </p:sp>
          <p:sp>
            <p:nvSpPr>
              <p:cNvPr id="1845" name="Line 14"/>
              <p:cNvSpPr/>
              <p:nvPr/>
            </p:nvSpPr>
            <p:spPr>
              <a:xfrm>
                <a:off x="5257800" y="6172200"/>
                <a:ext cx="360" cy="228600"/>
              </a:xfrm>
              <a:prstGeom prst="line">
                <a:avLst/>
              </a:prstGeom>
              <a:ln w="28575">
                <a:solidFill>
                  <a:srgbClr val="000000"/>
                </a:solidFill>
                <a:round/>
              </a:ln>
            </p:spPr>
            <p:style>
              <a:lnRef idx="0">
                <a:scrgbClr r="0" g="0" b="0"/>
              </a:lnRef>
              <a:fillRef idx="0">
                <a:scrgbClr r="0" g="0" b="0"/>
              </a:fillRef>
              <a:effectRef idx="0">
                <a:scrgbClr r="0" g="0" b="0"/>
              </a:effectRef>
              <a:fontRef idx="minor"/>
            </p:style>
            <p:txBody>
              <a:bodyPr lIns="90000" tIns="45000" rIns="90000" bIns="45000" anchor="ctr">
                <a:noAutofit/>
              </a:bodyPr>
              <a:lstStyle/>
              <a:p>
                <a:endParaRPr lang="en-US" sz="2000" b="1" u="none" strike="noStrike">
                  <a:solidFill>
                    <a:schemeClr val="dk1"/>
                  </a:solidFill>
                  <a:uFillTx/>
                  <a:latin typeface="Times New Roman"/>
                </a:endParaRPr>
              </a:p>
            </p:txBody>
          </p:sp>
          <p:sp>
            <p:nvSpPr>
              <p:cNvPr id="1846" name="Line 15"/>
              <p:cNvSpPr/>
              <p:nvPr/>
            </p:nvSpPr>
            <p:spPr>
              <a:xfrm flipH="1">
                <a:off x="5105160" y="6400800"/>
                <a:ext cx="152640" cy="152280"/>
              </a:xfrm>
              <a:prstGeom prst="line">
                <a:avLst/>
              </a:prstGeom>
              <a:ln w="28575">
                <a:solidFill>
                  <a:srgbClr val="000000"/>
                </a:solidFill>
                <a:round/>
              </a:ln>
            </p:spPr>
            <p:style>
              <a:lnRef idx="0">
                <a:scrgbClr r="0" g="0" b="0"/>
              </a:lnRef>
              <a:fillRef idx="0">
                <a:scrgbClr r="0" g="0" b="0"/>
              </a:fillRef>
              <a:effectRef idx="0">
                <a:scrgbClr r="0" g="0" b="0"/>
              </a:effectRef>
              <a:fontRef idx="minor"/>
            </p:style>
            <p:txBody>
              <a:bodyPr lIns="90000" tIns="45000" rIns="90000" bIns="45000" anchor="ctr">
                <a:noAutofit/>
              </a:bodyPr>
              <a:lstStyle/>
              <a:p>
                <a:endParaRPr lang="en-US" sz="2000" b="1" u="none" strike="noStrike">
                  <a:solidFill>
                    <a:schemeClr val="dk1"/>
                  </a:solidFill>
                  <a:uFillTx/>
                  <a:latin typeface="Times New Roman"/>
                </a:endParaRPr>
              </a:p>
            </p:txBody>
          </p:sp>
          <p:sp>
            <p:nvSpPr>
              <p:cNvPr id="1847" name="Line 16"/>
              <p:cNvSpPr/>
              <p:nvPr/>
            </p:nvSpPr>
            <p:spPr>
              <a:xfrm>
                <a:off x="5257800" y="6400800"/>
                <a:ext cx="152280" cy="152280"/>
              </a:xfrm>
              <a:prstGeom prst="line">
                <a:avLst/>
              </a:prstGeom>
              <a:ln w="28575">
                <a:solidFill>
                  <a:srgbClr val="000000"/>
                </a:solidFill>
                <a:round/>
              </a:ln>
            </p:spPr>
            <p:style>
              <a:lnRef idx="0">
                <a:scrgbClr r="0" g="0" b="0"/>
              </a:lnRef>
              <a:fillRef idx="0">
                <a:scrgbClr r="0" g="0" b="0"/>
              </a:fillRef>
              <a:effectRef idx="0">
                <a:scrgbClr r="0" g="0" b="0"/>
              </a:effectRef>
              <a:fontRef idx="minor"/>
            </p:style>
            <p:txBody>
              <a:bodyPr lIns="90000" tIns="45000" rIns="90000" bIns="45000" anchor="ctr">
                <a:noAutofit/>
              </a:bodyPr>
              <a:lstStyle/>
              <a:p>
                <a:endParaRPr lang="en-US" sz="2000" b="1" u="none" strike="noStrike">
                  <a:solidFill>
                    <a:schemeClr val="dk1"/>
                  </a:solidFill>
                  <a:uFillTx/>
                  <a:latin typeface="Times New Roman"/>
                </a:endParaRPr>
              </a:p>
            </p:txBody>
          </p:sp>
          <p:sp>
            <p:nvSpPr>
              <p:cNvPr id="1848" name="Line 17"/>
              <p:cNvSpPr/>
              <p:nvPr/>
            </p:nvSpPr>
            <p:spPr>
              <a:xfrm>
                <a:off x="5105160" y="6248160"/>
                <a:ext cx="304920" cy="360"/>
              </a:xfrm>
              <a:prstGeom prst="line">
                <a:avLst/>
              </a:prstGeom>
              <a:ln w="28575">
                <a:solidFill>
                  <a:srgbClr val="000000"/>
                </a:solidFill>
                <a:round/>
              </a:ln>
            </p:spPr>
            <p:style>
              <a:lnRef idx="0">
                <a:scrgbClr r="0" g="0" b="0"/>
              </a:lnRef>
              <a:fillRef idx="0">
                <a:scrgbClr r="0" g="0" b="0"/>
              </a:fillRef>
              <a:effectRef idx="0">
                <a:scrgbClr r="0" g="0" b="0"/>
              </a:effectRef>
              <a:fontRef idx="minor"/>
            </p:style>
            <p:txBody>
              <a:bodyPr lIns="90000" tIns="-44640" rIns="90000" bIns="-44640" anchor="ctr">
                <a:noAutofit/>
              </a:bodyPr>
              <a:lstStyle/>
              <a:p>
                <a:endParaRPr lang="en-US" sz="2000" b="1" u="none" strike="noStrike">
                  <a:solidFill>
                    <a:schemeClr val="dk1"/>
                  </a:solidFill>
                  <a:uFillTx/>
                  <a:latin typeface="Times New Roman"/>
                </a:endParaRPr>
              </a:p>
            </p:txBody>
          </p:sp>
        </p:grpSp>
        <p:grpSp>
          <p:nvGrpSpPr>
            <p:cNvPr id="1849" name="Group 18"/>
            <p:cNvGrpSpPr/>
            <p:nvPr/>
          </p:nvGrpSpPr>
          <p:grpSpPr>
            <a:xfrm>
              <a:off x="4647960" y="5943600"/>
              <a:ext cx="304920" cy="533160"/>
              <a:chOff x="4647960" y="5943600"/>
              <a:chExt cx="304920" cy="533160"/>
            </a:xfrm>
          </p:grpSpPr>
          <p:sp>
            <p:nvSpPr>
              <p:cNvPr id="1850" name="AutoShape 19"/>
              <p:cNvSpPr/>
              <p:nvPr/>
            </p:nvSpPr>
            <p:spPr>
              <a:xfrm>
                <a:off x="4724280" y="5943600"/>
                <a:ext cx="151920" cy="151920"/>
              </a:xfrm>
              <a:prstGeom prst="flowChartConnector">
                <a:avLst/>
              </a:prstGeom>
              <a:solidFill>
                <a:srgbClr val="FFFFFF"/>
              </a:solidFill>
              <a:ln w="28575">
                <a:solidFill>
                  <a:srgbClr val="000000"/>
                </a:solidFill>
                <a:round/>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gn="ctr">
                  <a:lnSpc>
                    <a:spcPct val="100000"/>
                  </a:lnSpc>
                </a:pPr>
                <a:endParaRPr lang="en-US" sz="2000" b="1" u="none" strike="noStrike">
                  <a:solidFill>
                    <a:schemeClr val="dk1"/>
                  </a:solidFill>
                  <a:uFillTx/>
                  <a:latin typeface="Times New Roman"/>
                </a:endParaRPr>
              </a:p>
            </p:txBody>
          </p:sp>
          <p:sp>
            <p:nvSpPr>
              <p:cNvPr id="1851" name="Line 20"/>
              <p:cNvSpPr/>
              <p:nvPr/>
            </p:nvSpPr>
            <p:spPr>
              <a:xfrm>
                <a:off x="4800600" y="6095880"/>
                <a:ext cx="360" cy="228600"/>
              </a:xfrm>
              <a:prstGeom prst="line">
                <a:avLst/>
              </a:prstGeom>
              <a:ln w="28575">
                <a:solidFill>
                  <a:srgbClr val="000000"/>
                </a:solidFill>
                <a:round/>
              </a:ln>
            </p:spPr>
            <p:style>
              <a:lnRef idx="0">
                <a:scrgbClr r="0" g="0" b="0"/>
              </a:lnRef>
              <a:fillRef idx="0">
                <a:scrgbClr r="0" g="0" b="0"/>
              </a:fillRef>
              <a:effectRef idx="0">
                <a:scrgbClr r="0" g="0" b="0"/>
              </a:effectRef>
              <a:fontRef idx="minor"/>
            </p:style>
            <p:txBody>
              <a:bodyPr lIns="90000" tIns="45000" rIns="90000" bIns="45000" anchor="ctr">
                <a:noAutofit/>
              </a:bodyPr>
              <a:lstStyle/>
              <a:p>
                <a:endParaRPr lang="en-US" sz="2000" b="1" u="none" strike="noStrike">
                  <a:solidFill>
                    <a:schemeClr val="dk1"/>
                  </a:solidFill>
                  <a:uFillTx/>
                  <a:latin typeface="Times New Roman"/>
                </a:endParaRPr>
              </a:p>
            </p:txBody>
          </p:sp>
          <p:sp>
            <p:nvSpPr>
              <p:cNvPr id="1852" name="Line 21"/>
              <p:cNvSpPr/>
              <p:nvPr/>
            </p:nvSpPr>
            <p:spPr>
              <a:xfrm flipH="1">
                <a:off x="4647960" y="6324480"/>
                <a:ext cx="152640" cy="152280"/>
              </a:xfrm>
              <a:prstGeom prst="line">
                <a:avLst/>
              </a:prstGeom>
              <a:ln w="28575">
                <a:solidFill>
                  <a:srgbClr val="000000"/>
                </a:solidFill>
                <a:round/>
              </a:ln>
            </p:spPr>
            <p:style>
              <a:lnRef idx="0">
                <a:scrgbClr r="0" g="0" b="0"/>
              </a:lnRef>
              <a:fillRef idx="0">
                <a:scrgbClr r="0" g="0" b="0"/>
              </a:fillRef>
              <a:effectRef idx="0">
                <a:scrgbClr r="0" g="0" b="0"/>
              </a:effectRef>
              <a:fontRef idx="minor"/>
            </p:style>
            <p:txBody>
              <a:bodyPr lIns="90000" tIns="45000" rIns="90000" bIns="45000" anchor="ctr">
                <a:noAutofit/>
              </a:bodyPr>
              <a:lstStyle/>
              <a:p>
                <a:endParaRPr lang="en-US" sz="2000" b="1" u="none" strike="noStrike">
                  <a:solidFill>
                    <a:schemeClr val="dk1"/>
                  </a:solidFill>
                  <a:uFillTx/>
                  <a:latin typeface="Times New Roman"/>
                </a:endParaRPr>
              </a:p>
            </p:txBody>
          </p:sp>
          <p:sp>
            <p:nvSpPr>
              <p:cNvPr id="1853" name="Line 22"/>
              <p:cNvSpPr/>
              <p:nvPr/>
            </p:nvSpPr>
            <p:spPr>
              <a:xfrm>
                <a:off x="4800600" y="6324480"/>
                <a:ext cx="152280" cy="152280"/>
              </a:xfrm>
              <a:prstGeom prst="line">
                <a:avLst/>
              </a:prstGeom>
              <a:ln w="28575">
                <a:solidFill>
                  <a:srgbClr val="000000"/>
                </a:solidFill>
                <a:round/>
              </a:ln>
            </p:spPr>
            <p:style>
              <a:lnRef idx="0">
                <a:scrgbClr r="0" g="0" b="0"/>
              </a:lnRef>
              <a:fillRef idx="0">
                <a:scrgbClr r="0" g="0" b="0"/>
              </a:fillRef>
              <a:effectRef idx="0">
                <a:scrgbClr r="0" g="0" b="0"/>
              </a:effectRef>
              <a:fontRef idx="minor"/>
            </p:style>
            <p:txBody>
              <a:bodyPr lIns="90000" tIns="45000" rIns="90000" bIns="45000" anchor="ctr">
                <a:noAutofit/>
              </a:bodyPr>
              <a:lstStyle/>
              <a:p>
                <a:endParaRPr lang="en-US" sz="2000" b="1" u="none" strike="noStrike">
                  <a:solidFill>
                    <a:schemeClr val="dk1"/>
                  </a:solidFill>
                  <a:uFillTx/>
                  <a:latin typeface="Times New Roman"/>
                </a:endParaRPr>
              </a:p>
            </p:txBody>
          </p:sp>
          <p:sp>
            <p:nvSpPr>
              <p:cNvPr id="1854" name="Line 23"/>
              <p:cNvSpPr/>
              <p:nvPr/>
            </p:nvSpPr>
            <p:spPr>
              <a:xfrm>
                <a:off x="4647960" y="6172200"/>
                <a:ext cx="304920" cy="360"/>
              </a:xfrm>
              <a:prstGeom prst="line">
                <a:avLst/>
              </a:prstGeom>
              <a:ln w="28575">
                <a:solidFill>
                  <a:srgbClr val="000000"/>
                </a:solidFill>
                <a:round/>
              </a:ln>
            </p:spPr>
            <p:style>
              <a:lnRef idx="0">
                <a:scrgbClr r="0" g="0" b="0"/>
              </a:lnRef>
              <a:fillRef idx="0">
                <a:scrgbClr r="0" g="0" b="0"/>
              </a:fillRef>
              <a:effectRef idx="0">
                <a:scrgbClr r="0" g="0" b="0"/>
              </a:effectRef>
              <a:fontRef idx="minor"/>
            </p:style>
            <p:txBody>
              <a:bodyPr lIns="90000" tIns="-44640" rIns="90000" bIns="-44640" anchor="ctr">
                <a:noAutofit/>
              </a:bodyPr>
              <a:lstStyle/>
              <a:p>
                <a:endParaRPr lang="en-US" sz="2000" b="1" u="none" strike="noStrike">
                  <a:solidFill>
                    <a:schemeClr val="dk1"/>
                  </a:solidFill>
                  <a:uFillTx/>
                  <a:latin typeface="Times New Roman"/>
                </a:endParaRPr>
              </a:p>
            </p:txBody>
          </p:sp>
        </p:grpSp>
        <p:grpSp>
          <p:nvGrpSpPr>
            <p:cNvPr id="1855" name="Group 24"/>
            <p:cNvGrpSpPr/>
            <p:nvPr/>
          </p:nvGrpSpPr>
          <p:grpSpPr>
            <a:xfrm>
              <a:off x="8229600" y="6019920"/>
              <a:ext cx="304560" cy="533160"/>
              <a:chOff x="8229600" y="6019920"/>
              <a:chExt cx="304560" cy="533160"/>
            </a:xfrm>
          </p:grpSpPr>
          <p:sp>
            <p:nvSpPr>
              <p:cNvPr id="1856" name="AutoShape 25"/>
              <p:cNvSpPr/>
              <p:nvPr/>
            </p:nvSpPr>
            <p:spPr>
              <a:xfrm>
                <a:off x="8305920" y="6019920"/>
                <a:ext cx="151920" cy="151920"/>
              </a:xfrm>
              <a:prstGeom prst="flowChartConnector">
                <a:avLst/>
              </a:prstGeom>
              <a:solidFill>
                <a:srgbClr val="FFFFFF"/>
              </a:solidFill>
              <a:ln w="28575">
                <a:solidFill>
                  <a:srgbClr val="000000"/>
                </a:solidFill>
                <a:round/>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gn="ctr">
                  <a:lnSpc>
                    <a:spcPct val="100000"/>
                  </a:lnSpc>
                </a:pPr>
                <a:endParaRPr lang="en-US" sz="2000" b="1" u="none" strike="noStrike">
                  <a:solidFill>
                    <a:schemeClr val="dk1"/>
                  </a:solidFill>
                  <a:uFillTx/>
                  <a:latin typeface="Times New Roman"/>
                </a:endParaRPr>
              </a:p>
            </p:txBody>
          </p:sp>
          <p:sp>
            <p:nvSpPr>
              <p:cNvPr id="1857" name="Line 26"/>
              <p:cNvSpPr/>
              <p:nvPr/>
            </p:nvSpPr>
            <p:spPr>
              <a:xfrm>
                <a:off x="8381880" y="6172200"/>
                <a:ext cx="360" cy="228600"/>
              </a:xfrm>
              <a:prstGeom prst="line">
                <a:avLst/>
              </a:prstGeom>
              <a:ln w="28575">
                <a:solidFill>
                  <a:srgbClr val="000000"/>
                </a:solidFill>
                <a:round/>
              </a:ln>
            </p:spPr>
            <p:style>
              <a:lnRef idx="0">
                <a:scrgbClr r="0" g="0" b="0"/>
              </a:lnRef>
              <a:fillRef idx="0">
                <a:scrgbClr r="0" g="0" b="0"/>
              </a:fillRef>
              <a:effectRef idx="0">
                <a:scrgbClr r="0" g="0" b="0"/>
              </a:effectRef>
              <a:fontRef idx="minor"/>
            </p:style>
            <p:txBody>
              <a:bodyPr lIns="90000" tIns="45000" rIns="90000" bIns="45000" anchor="ctr">
                <a:noAutofit/>
              </a:bodyPr>
              <a:lstStyle/>
              <a:p>
                <a:endParaRPr lang="en-US" sz="2000" b="1" u="none" strike="noStrike">
                  <a:solidFill>
                    <a:schemeClr val="dk1"/>
                  </a:solidFill>
                  <a:uFillTx/>
                  <a:latin typeface="Times New Roman"/>
                </a:endParaRPr>
              </a:p>
            </p:txBody>
          </p:sp>
          <p:sp>
            <p:nvSpPr>
              <p:cNvPr id="1858" name="Line 27"/>
              <p:cNvSpPr/>
              <p:nvPr/>
            </p:nvSpPr>
            <p:spPr>
              <a:xfrm flipH="1">
                <a:off x="8229600" y="6400800"/>
                <a:ext cx="152280" cy="152280"/>
              </a:xfrm>
              <a:prstGeom prst="line">
                <a:avLst/>
              </a:prstGeom>
              <a:ln w="28575">
                <a:solidFill>
                  <a:srgbClr val="000000"/>
                </a:solidFill>
                <a:round/>
              </a:ln>
            </p:spPr>
            <p:style>
              <a:lnRef idx="0">
                <a:scrgbClr r="0" g="0" b="0"/>
              </a:lnRef>
              <a:fillRef idx="0">
                <a:scrgbClr r="0" g="0" b="0"/>
              </a:fillRef>
              <a:effectRef idx="0">
                <a:scrgbClr r="0" g="0" b="0"/>
              </a:effectRef>
              <a:fontRef idx="minor"/>
            </p:style>
            <p:txBody>
              <a:bodyPr lIns="90000" tIns="45000" rIns="90000" bIns="45000" anchor="ctr">
                <a:noAutofit/>
              </a:bodyPr>
              <a:lstStyle/>
              <a:p>
                <a:endParaRPr lang="en-US" sz="2000" b="1" u="none" strike="noStrike">
                  <a:solidFill>
                    <a:schemeClr val="dk1"/>
                  </a:solidFill>
                  <a:uFillTx/>
                  <a:latin typeface="Times New Roman"/>
                </a:endParaRPr>
              </a:p>
            </p:txBody>
          </p:sp>
          <p:sp>
            <p:nvSpPr>
              <p:cNvPr id="1859" name="Line 28"/>
              <p:cNvSpPr/>
              <p:nvPr/>
            </p:nvSpPr>
            <p:spPr>
              <a:xfrm>
                <a:off x="8381880" y="6400800"/>
                <a:ext cx="152280" cy="152280"/>
              </a:xfrm>
              <a:prstGeom prst="line">
                <a:avLst/>
              </a:prstGeom>
              <a:ln w="28575">
                <a:solidFill>
                  <a:srgbClr val="000000"/>
                </a:solidFill>
                <a:round/>
              </a:ln>
            </p:spPr>
            <p:style>
              <a:lnRef idx="0">
                <a:scrgbClr r="0" g="0" b="0"/>
              </a:lnRef>
              <a:fillRef idx="0">
                <a:scrgbClr r="0" g="0" b="0"/>
              </a:fillRef>
              <a:effectRef idx="0">
                <a:scrgbClr r="0" g="0" b="0"/>
              </a:effectRef>
              <a:fontRef idx="minor"/>
            </p:style>
            <p:txBody>
              <a:bodyPr lIns="90000" tIns="45000" rIns="90000" bIns="45000" anchor="ctr">
                <a:noAutofit/>
              </a:bodyPr>
              <a:lstStyle/>
              <a:p>
                <a:endParaRPr lang="en-US" sz="2000" b="1" u="none" strike="noStrike">
                  <a:solidFill>
                    <a:schemeClr val="dk1"/>
                  </a:solidFill>
                  <a:uFillTx/>
                  <a:latin typeface="Times New Roman"/>
                </a:endParaRPr>
              </a:p>
            </p:txBody>
          </p:sp>
          <p:sp>
            <p:nvSpPr>
              <p:cNvPr id="1860" name="Line 29"/>
              <p:cNvSpPr/>
              <p:nvPr/>
            </p:nvSpPr>
            <p:spPr>
              <a:xfrm>
                <a:off x="8229600" y="6248160"/>
                <a:ext cx="304560" cy="360"/>
              </a:xfrm>
              <a:prstGeom prst="line">
                <a:avLst/>
              </a:prstGeom>
              <a:ln w="28575">
                <a:solidFill>
                  <a:srgbClr val="000000"/>
                </a:solidFill>
                <a:round/>
              </a:ln>
            </p:spPr>
            <p:style>
              <a:lnRef idx="0">
                <a:scrgbClr r="0" g="0" b="0"/>
              </a:lnRef>
              <a:fillRef idx="0">
                <a:scrgbClr r="0" g="0" b="0"/>
              </a:fillRef>
              <a:effectRef idx="0">
                <a:scrgbClr r="0" g="0" b="0"/>
              </a:effectRef>
              <a:fontRef idx="minor"/>
            </p:style>
            <p:txBody>
              <a:bodyPr lIns="90000" tIns="-44640" rIns="90000" bIns="-44640" anchor="ctr">
                <a:noAutofit/>
              </a:bodyPr>
              <a:lstStyle/>
              <a:p>
                <a:endParaRPr lang="en-US" sz="2000" b="1" u="none" strike="noStrike">
                  <a:solidFill>
                    <a:schemeClr val="dk1"/>
                  </a:solidFill>
                  <a:uFillTx/>
                  <a:latin typeface="Times New Roman"/>
                </a:endParaRPr>
              </a:p>
            </p:txBody>
          </p:sp>
        </p:grpSp>
        <p:grpSp>
          <p:nvGrpSpPr>
            <p:cNvPr id="1861" name="Group 30"/>
            <p:cNvGrpSpPr/>
            <p:nvPr/>
          </p:nvGrpSpPr>
          <p:grpSpPr>
            <a:xfrm>
              <a:off x="7848360" y="6095880"/>
              <a:ext cx="304920" cy="533520"/>
              <a:chOff x="7848360" y="6095880"/>
              <a:chExt cx="304920" cy="533520"/>
            </a:xfrm>
          </p:grpSpPr>
          <p:sp>
            <p:nvSpPr>
              <p:cNvPr id="1862" name="AutoShape 31"/>
              <p:cNvSpPr/>
              <p:nvPr/>
            </p:nvSpPr>
            <p:spPr>
              <a:xfrm>
                <a:off x="7924680" y="6095880"/>
                <a:ext cx="151920" cy="151920"/>
              </a:xfrm>
              <a:prstGeom prst="flowChartConnector">
                <a:avLst/>
              </a:prstGeom>
              <a:solidFill>
                <a:srgbClr val="FFFFFF"/>
              </a:solidFill>
              <a:ln w="28575">
                <a:solidFill>
                  <a:srgbClr val="000000"/>
                </a:solidFill>
                <a:round/>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gn="ctr">
                  <a:lnSpc>
                    <a:spcPct val="100000"/>
                  </a:lnSpc>
                </a:pPr>
                <a:endParaRPr lang="en-US" sz="2000" b="1" u="none" strike="noStrike">
                  <a:solidFill>
                    <a:schemeClr val="dk1"/>
                  </a:solidFill>
                  <a:uFillTx/>
                  <a:latin typeface="Times New Roman"/>
                </a:endParaRPr>
              </a:p>
            </p:txBody>
          </p:sp>
          <p:sp>
            <p:nvSpPr>
              <p:cNvPr id="1863" name="Line 32"/>
              <p:cNvSpPr/>
              <p:nvPr/>
            </p:nvSpPr>
            <p:spPr>
              <a:xfrm>
                <a:off x="8001000" y="6248160"/>
                <a:ext cx="360" cy="228600"/>
              </a:xfrm>
              <a:prstGeom prst="line">
                <a:avLst/>
              </a:prstGeom>
              <a:ln w="28575">
                <a:solidFill>
                  <a:srgbClr val="000000"/>
                </a:solidFill>
                <a:round/>
              </a:ln>
            </p:spPr>
            <p:style>
              <a:lnRef idx="0">
                <a:scrgbClr r="0" g="0" b="0"/>
              </a:lnRef>
              <a:fillRef idx="0">
                <a:scrgbClr r="0" g="0" b="0"/>
              </a:fillRef>
              <a:effectRef idx="0">
                <a:scrgbClr r="0" g="0" b="0"/>
              </a:effectRef>
              <a:fontRef idx="minor"/>
            </p:style>
            <p:txBody>
              <a:bodyPr lIns="90000" tIns="45000" rIns="90000" bIns="45000" anchor="ctr">
                <a:noAutofit/>
              </a:bodyPr>
              <a:lstStyle/>
              <a:p>
                <a:endParaRPr lang="en-US" sz="2000" b="1" u="none" strike="noStrike">
                  <a:solidFill>
                    <a:schemeClr val="dk1"/>
                  </a:solidFill>
                  <a:uFillTx/>
                  <a:latin typeface="Times New Roman"/>
                </a:endParaRPr>
              </a:p>
            </p:txBody>
          </p:sp>
          <p:sp>
            <p:nvSpPr>
              <p:cNvPr id="1864" name="Line 33"/>
              <p:cNvSpPr/>
              <p:nvPr/>
            </p:nvSpPr>
            <p:spPr>
              <a:xfrm flipH="1">
                <a:off x="7848360" y="6476760"/>
                <a:ext cx="152640" cy="152640"/>
              </a:xfrm>
              <a:prstGeom prst="line">
                <a:avLst/>
              </a:prstGeom>
              <a:ln w="28575">
                <a:solidFill>
                  <a:srgbClr val="000000"/>
                </a:solidFill>
                <a:round/>
              </a:ln>
            </p:spPr>
            <p:style>
              <a:lnRef idx="0">
                <a:scrgbClr r="0" g="0" b="0"/>
              </a:lnRef>
              <a:fillRef idx="0">
                <a:scrgbClr r="0" g="0" b="0"/>
              </a:fillRef>
              <a:effectRef idx="0">
                <a:scrgbClr r="0" g="0" b="0"/>
              </a:effectRef>
              <a:fontRef idx="minor"/>
            </p:style>
            <p:txBody>
              <a:bodyPr lIns="90000" tIns="45000" rIns="90000" bIns="45000" anchor="ctr">
                <a:noAutofit/>
              </a:bodyPr>
              <a:lstStyle/>
              <a:p>
                <a:endParaRPr lang="en-US" sz="2000" b="1" u="none" strike="noStrike">
                  <a:solidFill>
                    <a:schemeClr val="dk1"/>
                  </a:solidFill>
                  <a:uFillTx/>
                  <a:latin typeface="Times New Roman"/>
                </a:endParaRPr>
              </a:p>
            </p:txBody>
          </p:sp>
          <p:sp>
            <p:nvSpPr>
              <p:cNvPr id="1865" name="Line 34"/>
              <p:cNvSpPr/>
              <p:nvPr/>
            </p:nvSpPr>
            <p:spPr>
              <a:xfrm>
                <a:off x="8001000" y="6476760"/>
                <a:ext cx="152280" cy="152640"/>
              </a:xfrm>
              <a:prstGeom prst="line">
                <a:avLst/>
              </a:prstGeom>
              <a:ln w="28575">
                <a:solidFill>
                  <a:srgbClr val="000000"/>
                </a:solidFill>
                <a:round/>
              </a:ln>
            </p:spPr>
            <p:style>
              <a:lnRef idx="0">
                <a:scrgbClr r="0" g="0" b="0"/>
              </a:lnRef>
              <a:fillRef idx="0">
                <a:scrgbClr r="0" g="0" b="0"/>
              </a:fillRef>
              <a:effectRef idx="0">
                <a:scrgbClr r="0" g="0" b="0"/>
              </a:effectRef>
              <a:fontRef idx="minor"/>
            </p:style>
            <p:txBody>
              <a:bodyPr lIns="90000" tIns="45000" rIns="90000" bIns="45000" anchor="ctr">
                <a:noAutofit/>
              </a:bodyPr>
              <a:lstStyle/>
              <a:p>
                <a:endParaRPr lang="en-US" sz="2000" b="1" u="none" strike="noStrike">
                  <a:solidFill>
                    <a:schemeClr val="dk1"/>
                  </a:solidFill>
                  <a:uFillTx/>
                  <a:latin typeface="Times New Roman"/>
                </a:endParaRPr>
              </a:p>
            </p:txBody>
          </p:sp>
          <p:sp>
            <p:nvSpPr>
              <p:cNvPr id="1866" name="Line 35"/>
              <p:cNvSpPr/>
              <p:nvPr/>
            </p:nvSpPr>
            <p:spPr>
              <a:xfrm>
                <a:off x="7848360" y="6324480"/>
                <a:ext cx="304920" cy="360"/>
              </a:xfrm>
              <a:prstGeom prst="line">
                <a:avLst/>
              </a:prstGeom>
              <a:ln w="28575">
                <a:solidFill>
                  <a:srgbClr val="000000"/>
                </a:solidFill>
                <a:round/>
              </a:ln>
            </p:spPr>
            <p:style>
              <a:lnRef idx="0">
                <a:scrgbClr r="0" g="0" b="0"/>
              </a:lnRef>
              <a:fillRef idx="0">
                <a:scrgbClr r="0" g="0" b="0"/>
              </a:fillRef>
              <a:effectRef idx="0">
                <a:scrgbClr r="0" g="0" b="0"/>
              </a:effectRef>
              <a:fontRef idx="minor"/>
            </p:style>
            <p:txBody>
              <a:bodyPr lIns="90000" tIns="-44640" rIns="90000" bIns="-44640" anchor="ctr">
                <a:noAutofit/>
              </a:bodyPr>
              <a:lstStyle/>
              <a:p>
                <a:endParaRPr lang="en-US" sz="2000" b="1" u="none" strike="noStrike">
                  <a:solidFill>
                    <a:schemeClr val="dk1"/>
                  </a:solidFill>
                  <a:uFillTx/>
                  <a:latin typeface="Times New Roman"/>
                </a:endParaRPr>
              </a:p>
            </p:txBody>
          </p:sp>
        </p:grpSp>
        <p:grpSp>
          <p:nvGrpSpPr>
            <p:cNvPr id="1867" name="Group 36"/>
            <p:cNvGrpSpPr/>
            <p:nvPr/>
          </p:nvGrpSpPr>
          <p:grpSpPr>
            <a:xfrm>
              <a:off x="7467480" y="5943600"/>
              <a:ext cx="304920" cy="533160"/>
              <a:chOff x="7467480" y="5943600"/>
              <a:chExt cx="304920" cy="533160"/>
            </a:xfrm>
          </p:grpSpPr>
          <p:sp>
            <p:nvSpPr>
              <p:cNvPr id="1868" name="AutoShape 37"/>
              <p:cNvSpPr/>
              <p:nvPr/>
            </p:nvSpPr>
            <p:spPr>
              <a:xfrm>
                <a:off x="7543800" y="5943600"/>
                <a:ext cx="151920" cy="151920"/>
              </a:xfrm>
              <a:prstGeom prst="flowChartConnector">
                <a:avLst/>
              </a:prstGeom>
              <a:solidFill>
                <a:srgbClr val="FFFFFF"/>
              </a:solidFill>
              <a:ln w="28575">
                <a:solidFill>
                  <a:srgbClr val="000000"/>
                </a:solidFill>
                <a:round/>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gn="ctr">
                  <a:lnSpc>
                    <a:spcPct val="100000"/>
                  </a:lnSpc>
                </a:pPr>
                <a:endParaRPr lang="en-US" sz="2000" b="1" u="none" strike="noStrike">
                  <a:solidFill>
                    <a:schemeClr val="dk1"/>
                  </a:solidFill>
                  <a:uFillTx/>
                  <a:latin typeface="Times New Roman"/>
                </a:endParaRPr>
              </a:p>
            </p:txBody>
          </p:sp>
          <p:sp>
            <p:nvSpPr>
              <p:cNvPr id="1869" name="Line 38"/>
              <p:cNvSpPr/>
              <p:nvPr/>
            </p:nvSpPr>
            <p:spPr>
              <a:xfrm>
                <a:off x="7619760" y="6095880"/>
                <a:ext cx="360" cy="228600"/>
              </a:xfrm>
              <a:prstGeom prst="line">
                <a:avLst/>
              </a:prstGeom>
              <a:ln w="28575">
                <a:solidFill>
                  <a:srgbClr val="000000"/>
                </a:solidFill>
                <a:round/>
              </a:ln>
            </p:spPr>
            <p:style>
              <a:lnRef idx="0">
                <a:scrgbClr r="0" g="0" b="0"/>
              </a:lnRef>
              <a:fillRef idx="0">
                <a:scrgbClr r="0" g="0" b="0"/>
              </a:fillRef>
              <a:effectRef idx="0">
                <a:scrgbClr r="0" g="0" b="0"/>
              </a:effectRef>
              <a:fontRef idx="minor"/>
            </p:style>
            <p:txBody>
              <a:bodyPr lIns="90000" tIns="45000" rIns="90000" bIns="45000" anchor="ctr">
                <a:noAutofit/>
              </a:bodyPr>
              <a:lstStyle/>
              <a:p>
                <a:endParaRPr lang="en-US" sz="2000" b="1" u="none" strike="noStrike">
                  <a:solidFill>
                    <a:schemeClr val="dk1"/>
                  </a:solidFill>
                  <a:uFillTx/>
                  <a:latin typeface="Times New Roman"/>
                </a:endParaRPr>
              </a:p>
            </p:txBody>
          </p:sp>
          <p:sp>
            <p:nvSpPr>
              <p:cNvPr id="1870" name="Line 39"/>
              <p:cNvSpPr/>
              <p:nvPr/>
            </p:nvSpPr>
            <p:spPr>
              <a:xfrm flipH="1">
                <a:off x="7467480" y="6324480"/>
                <a:ext cx="152280" cy="152280"/>
              </a:xfrm>
              <a:prstGeom prst="line">
                <a:avLst/>
              </a:prstGeom>
              <a:ln w="28575">
                <a:solidFill>
                  <a:srgbClr val="000000"/>
                </a:solidFill>
                <a:round/>
              </a:ln>
            </p:spPr>
            <p:style>
              <a:lnRef idx="0">
                <a:scrgbClr r="0" g="0" b="0"/>
              </a:lnRef>
              <a:fillRef idx="0">
                <a:scrgbClr r="0" g="0" b="0"/>
              </a:fillRef>
              <a:effectRef idx="0">
                <a:scrgbClr r="0" g="0" b="0"/>
              </a:effectRef>
              <a:fontRef idx="minor"/>
            </p:style>
            <p:txBody>
              <a:bodyPr lIns="90000" tIns="45000" rIns="90000" bIns="45000" anchor="ctr">
                <a:noAutofit/>
              </a:bodyPr>
              <a:lstStyle/>
              <a:p>
                <a:endParaRPr lang="en-US" sz="2000" b="1" u="none" strike="noStrike">
                  <a:solidFill>
                    <a:schemeClr val="dk1"/>
                  </a:solidFill>
                  <a:uFillTx/>
                  <a:latin typeface="Times New Roman"/>
                </a:endParaRPr>
              </a:p>
            </p:txBody>
          </p:sp>
          <p:sp>
            <p:nvSpPr>
              <p:cNvPr id="1871" name="Line 40"/>
              <p:cNvSpPr/>
              <p:nvPr/>
            </p:nvSpPr>
            <p:spPr>
              <a:xfrm>
                <a:off x="7619760" y="6324480"/>
                <a:ext cx="152640" cy="152280"/>
              </a:xfrm>
              <a:prstGeom prst="line">
                <a:avLst/>
              </a:prstGeom>
              <a:ln w="28575">
                <a:solidFill>
                  <a:srgbClr val="000000"/>
                </a:solidFill>
                <a:round/>
              </a:ln>
            </p:spPr>
            <p:style>
              <a:lnRef idx="0">
                <a:scrgbClr r="0" g="0" b="0"/>
              </a:lnRef>
              <a:fillRef idx="0">
                <a:scrgbClr r="0" g="0" b="0"/>
              </a:fillRef>
              <a:effectRef idx="0">
                <a:scrgbClr r="0" g="0" b="0"/>
              </a:effectRef>
              <a:fontRef idx="minor"/>
            </p:style>
            <p:txBody>
              <a:bodyPr lIns="90000" tIns="45000" rIns="90000" bIns="45000" anchor="ctr">
                <a:noAutofit/>
              </a:bodyPr>
              <a:lstStyle/>
              <a:p>
                <a:endParaRPr lang="en-US" sz="2000" b="1" u="none" strike="noStrike">
                  <a:solidFill>
                    <a:schemeClr val="dk1"/>
                  </a:solidFill>
                  <a:uFillTx/>
                  <a:latin typeface="Times New Roman"/>
                </a:endParaRPr>
              </a:p>
            </p:txBody>
          </p:sp>
          <p:sp>
            <p:nvSpPr>
              <p:cNvPr id="1872" name="Line 41"/>
              <p:cNvSpPr/>
              <p:nvPr/>
            </p:nvSpPr>
            <p:spPr>
              <a:xfrm>
                <a:off x="7467480" y="6172200"/>
                <a:ext cx="304920" cy="360"/>
              </a:xfrm>
              <a:prstGeom prst="line">
                <a:avLst/>
              </a:prstGeom>
              <a:ln w="28575">
                <a:solidFill>
                  <a:srgbClr val="000000"/>
                </a:solidFill>
                <a:round/>
              </a:ln>
            </p:spPr>
            <p:style>
              <a:lnRef idx="0">
                <a:scrgbClr r="0" g="0" b="0"/>
              </a:lnRef>
              <a:fillRef idx="0">
                <a:scrgbClr r="0" g="0" b="0"/>
              </a:fillRef>
              <a:effectRef idx="0">
                <a:scrgbClr r="0" g="0" b="0"/>
              </a:effectRef>
              <a:fontRef idx="minor"/>
            </p:style>
            <p:txBody>
              <a:bodyPr lIns="90000" tIns="-44640" rIns="90000" bIns="-44640" anchor="ctr">
                <a:noAutofit/>
              </a:bodyPr>
              <a:lstStyle/>
              <a:p>
                <a:endParaRPr lang="en-US" sz="2000" b="1" u="none" strike="noStrike">
                  <a:solidFill>
                    <a:schemeClr val="dk1"/>
                  </a:solidFill>
                  <a:uFillTx/>
                  <a:latin typeface="Times New Roman"/>
                </a:endParaRPr>
              </a:p>
            </p:txBody>
          </p:sp>
        </p:grpSp>
        <p:grpSp>
          <p:nvGrpSpPr>
            <p:cNvPr id="1873" name="Group 42"/>
            <p:cNvGrpSpPr/>
            <p:nvPr/>
          </p:nvGrpSpPr>
          <p:grpSpPr>
            <a:xfrm>
              <a:off x="5486400" y="5943600"/>
              <a:ext cx="304560" cy="533160"/>
              <a:chOff x="5486400" y="5943600"/>
              <a:chExt cx="304560" cy="533160"/>
            </a:xfrm>
          </p:grpSpPr>
          <p:sp>
            <p:nvSpPr>
              <p:cNvPr id="1874" name="AutoShape 43"/>
              <p:cNvSpPr/>
              <p:nvPr/>
            </p:nvSpPr>
            <p:spPr>
              <a:xfrm>
                <a:off x="5562720" y="5943600"/>
                <a:ext cx="151920" cy="151920"/>
              </a:xfrm>
              <a:prstGeom prst="flowChartConnector">
                <a:avLst/>
              </a:prstGeom>
              <a:solidFill>
                <a:srgbClr val="FFFFFF"/>
              </a:solidFill>
              <a:ln w="28575">
                <a:solidFill>
                  <a:srgbClr val="000000"/>
                </a:solidFill>
                <a:round/>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gn="ctr">
                  <a:lnSpc>
                    <a:spcPct val="100000"/>
                  </a:lnSpc>
                </a:pPr>
                <a:endParaRPr lang="en-US" sz="2000" b="1" u="none" strike="noStrike">
                  <a:solidFill>
                    <a:schemeClr val="dk1"/>
                  </a:solidFill>
                  <a:uFillTx/>
                  <a:latin typeface="Times New Roman"/>
                </a:endParaRPr>
              </a:p>
            </p:txBody>
          </p:sp>
          <p:sp>
            <p:nvSpPr>
              <p:cNvPr id="1875" name="Line 44"/>
              <p:cNvSpPr/>
              <p:nvPr/>
            </p:nvSpPr>
            <p:spPr>
              <a:xfrm>
                <a:off x="5638680" y="6095880"/>
                <a:ext cx="360" cy="228600"/>
              </a:xfrm>
              <a:prstGeom prst="line">
                <a:avLst/>
              </a:prstGeom>
              <a:ln w="28575">
                <a:solidFill>
                  <a:srgbClr val="000000"/>
                </a:solidFill>
                <a:round/>
              </a:ln>
            </p:spPr>
            <p:style>
              <a:lnRef idx="0">
                <a:scrgbClr r="0" g="0" b="0"/>
              </a:lnRef>
              <a:fillRef idx="0">
                <a:scrgbClr r="0" g="0" b="0"/>
              </a:fillRef>
              <a:effectRef idx="0">
                <a:scrgbClr r="0" g="0" b="0"/>
              </a:effectRef>
              <a:fontRef idx="minor"/>
            </p:style>
            <p:txBody>
              <a:bodyPr lIns="90000" tIns="45000" rIns="90000" bIns="45000" anchor="ctr">
                <a:noAutofit/>
              </a:bodyPr>
              <a:lstStyle/>
              <a:p>
                <a:endParaRPr lang="en-US" sz="2000" b="1" u="none" strike="noStrike">
                  <a:solidFill>
                    <a:schemeClr val="dk1"/>
                  </a:solidFill>
                  <a:uFillTx/>
                  <a:latin typeface="Times New Roman"/>
                </a:endParaRPr>
              </a:p>
            </p:txBody>
          </p:sp>
          <p:sp>
            <p:nvSpPr>
              <p:cNvPr id="1876" name="Line 45"/>
              <p:cNvSpPr/>
              <p:nvPr/>
            </p:nvSpPr>
            <p:spPr>
              <a:xfrm flipH="1">
                <a:off x="5486400" y="6324480"/>
                <a:ext cx="152280" cy="152280"/>
              </a:xfrm>
              <a:prstGeom prst="line">
                <a:avLst/>
              </a:prstGeom>
              <a:ln w="28575">
                <a:solidFill>
                  <a:srgbClr val="000000"/>
                </a:solidFill>
                <a:round/>
              </a:ln>
            </p:spPr>
            <p:style>
              <a:lnRef idx="0">
                <a:scrgbClr r="0" g="0" b="0"/>
              </a:lnRef>
              <a:fillRef idx="0">
                <a:scrgbClr r="0" g="0" b="0"/>
              </a:fillRef>
              <a:effectRef idx="0">
                <a:scrgbClr r="0" g="0" b="0"/>
              </a:effectRef>
              <a:fontRef idx="minor"/>
            </p:style>
            <p:txBody>
              <a:bodyPr lIns="90000" tIns="45000" rIns="90000" bIns="45000" anchor="ctr">
                <a:noAutofit/>
              </a:bodyPr>
              <a:lstStyle/>
              <a:p>
                <a:endParaRPr lang="en-US" sz="2000" b="1" u="none" strike="noStrike">
                  <a:solidFill>
                    <a:schemeClr val="dk1"/>
                  </a:solidFill>
                  <a:uFillTx/>
                  <a:latin typeface="Times New Roman"/>
                </a:endParaRPr>
              </a:p>
            </p:txBody>
          </p:sp>
          <p:sp>
            <p:nvSpPr>
              <p:cNvPr id="1877" name="Line 46"/>
              <p:cNvSpPr/>
              <p:nvPr/>
            </p:nvSpPr>
            <p:spPr>
              <a:xfrm>
                <a:off x="5638680" y="6324480"/>
                <a:ext cx="152280" cy="152280"/>
              </a:xfrm>
              <a:prstGeom prst="line">
                <a:avLst/>
              </a:prstGeom>
              <a:ln w="28575">
                <a:solidFill>
                  <a:srgbClr val="000000"/>
                </a:solidFill>
                <a:round/>
              </a:ln>
            </p:spPr>
            <p:style>
              <a:lnRef idx="0">
                <a:scrgbClr r="0" g="0" b="0"/>
              </a:lnRef>
              <a:fillRef idx="0">
                <a:scrgbClr r="0" g="0" b="0"/>
              </a:fillRef>
              <a:effectRef idx="0">
                <a:scrgbClr r="0" g="0" b="0"/>
              </a:effectRef>
              <a:fontRef idx="minor"/>
            </p:style>
            <p:txBody>
              <a:bodyPr lIns="90000" tIns="45000" rIns="90000" bIns="45000" anchor="ctr">
                <a:noAutofit/>
              </a:bodyPr>
              <a:lstStyle/>
              <a:p>
                <a:endParaRPr lang="en-US" sz="2000" b="1" u="none" strike="noStrike">
                  <a:solidFill>
                    <a:schemeClr val="dk1"/>
                  </a:solidFill>
                  <a:uFillTx/>
                  <a:latin typeface="Times New Roman"/>
                </a:endParaRPr>
              </a:p>
            </p:txBody>
          </p:sp>
          <p:sp>
            <p:nvSpPr>
              <p:cNvPr id="1878" name="Line 47"/>
              <p:cNvSpPr/>
              <p:nvPr/>
            </p:nvSpPr>
            <p:spPr>
              <a:xfrm>
                <a:off x="5486400" y="6172200"/>
                <a:ext cx="304560" cy="360"/>
              </a:xfrm>
              <a:prstGeom prst="line">
                <a:avLst/>
              </a:prstGeom>
              <a:ln w="28575">
                <a:solidFill>
                  <a:srgbClr val="000000"/>
                </a:solidFill>
                <a:round/>
              </a:ln>
            </p:spPr>
            <p:style>
              <a:lnRef idx="0">
                <a:scrgbClr r="0" g="0" b="0"/>
              </a:lnRef>
              <a:fillRef idx="0">
                <a:scrgbClr r="0" g="0" b="0"/>
              </a:fillRef>
              <a:effectRef idx="0">
                <a:scrgbClr r="0" g="0" b="0"/>
              </a:effectRef>
              <a:fontRef idx="minor"/>
            </p:style>
            <p:txBody>
              <a:bodyPr lIns="90000" tIns="-44640" rIns="90000" bIns="-44640" anchor="ctr">
                <a:noAutofit/>
              </a:bodyPr>
              <a:lstStyle/>
              <a:p>
                <a:endParaRPr lang="en-US" sz="2000" b="1" u="none" strike="noStrike">
                  <a:solidFill>
                    <a:schemeClr val="dk1"/>
                  </a:solidFill>
                  <a:uFillTx/>
                  <a:latin typeface="Times New Roman"/>
                </a:endParaRPr>
              </a:p>
            </p:txBody>
          </p:sp>
        </p:grpSp>
        <p:grpSp>
          <p:nvGrpSpPr>
            <p:cNvPr id="1879" name="Group 48"/>
            <p:cNvGrpSpPr/>
            <p:nvPr/>
          </p:nvGrpSpPr>
          <p:grpSpPr>
            <a:xfrm>
              <a:off x="5790960" y="6172200"/>
              <a:ext cx="304920" cy="533160"/>
              <a:chOff x="5790960" y="6172200"/>
              <a:chExt cx="304920" cy="533160"/>
            </a:xfrm>
          </p:grpSpPr>
          <p:sp>
            <p:nvSpPr>
              <p:cNvPr id="1880" name="AutoShape 49"/>
              <p:cNvSpPr/>
              <p:nvPr/>
            </p:nvSpPr>
            <p:spPr>
              <a:xfrm>
                <a:off x="5867280" y="6172200"/>
                <a:ext cx="151920" cy="151920"/>
              </a:xfrm>
              <a:prstGeom prst="flowChartConnector">
                <a:avLst/>
              </a:prstGeom>
              <a:solidFill>
                <a:srgbClr val="FFFFFF"/>
              </a:solidFill>
              <a:ln w="28575">
                <a:solidFill>
                  <a:srgbClr val="000000"/>
                </a:solidFill>
                <a:round/>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gn="ctr">
                  <a:lnSpc>
                    <a:spcPct val="100000"/>
                  </a:lnSpc>
                </a:pPr>
                <a:endParaRPr lang="en-US" sz="2000" b="1" u="none" strike="noStrike">
                  <a:solidFill>
                    <a:schemeClr val="dk1"/>
                  </a:solidFill>
                  <a:uFillTx/>
                  <a:latin typeface="Times New Roman"/>
                </a:endParaRPr>
              </a:p>
            </p:txBody>
          </p:sp>
          <p:sp>
            <p:nvSpPr>
              <p:cNvPr id="1881" name="Line 50"/>
              <p:cNvSpPr/>
              <p:nvPr/>
            </p:nvSpPr>
            <p:spPr>
              <a:xfrm>
                <a:off x="5943600" y="6324480"/>
                <a:ext cx="360" cy="228600"/>
              </a:xfrm>
              <a:prstGeom prst="line">
                <a:avLst/>
              </a:prstGeom>
              <a:ln w="28575">
                <a:solidFill>
                  <a:srgbClr val="000000"/>
                </a:solidFill>
                <a:round/>
              </a:ln>
            </p:spPr>
            <p:style>
              <a:lnRef idx="0">
                <a:scrgbClr r="0" g="0" b="0"/>
              </a:lnRef>
              <a:fillRef idx="0">
                <a:scrgbClr r="0" g="0" b="0"/>
              </a:fillRef>
              <a:effectRef idx="0">
                <a:scrgbClr r="0" g="0" b="0"/>
              </a:effectRef>
              <a:fontRef idx="minor"/>
            </p:style>
            <p:txBody>
              <a:bodyPr lIns="90000" tIns="45000" rIns="90000" bIns="45000" anchor="ctr">
                <a:noAutofit/>
              </a:bodyPr>
              <a:lstStyle/>
              <a:p>
                <a:endParaRPr lang="en-US" sz="2000" b="1" u="none" strike="noStrike">
                  <a:solidFill>
                    <a:schemeClr val="dk1"/>
                  </a:solidFill>
                  <a:uFillTx/>
                  <a:latin typeface="Times New Roman"/>
                </a:endParaRPr>
              </a:p>
            </p:txBody>
          </p:sp>
          <p:sp>
            <p:nvSpPr>
              <p:cNvPr id="1882" name="Line 51"/>
              <p:cNvSpPr/>
              <p:nvPr/>
            </p:nvSpPr>
            <p:spPr>
              <a:xfrm flipH="1">
                <a:off x="5790960" y="6553080"/>
                <a:ext cx="152640" cy="152280"/>
              </a:xfrm>
              <a:prstGeom prst="line">
                <a:avLst/>
              </a:prstGeom>
              <a:ln w="28575">
                <a:solidFill>
                  <a:srgbClr val="000000"/>
                </a:solidFill>
                <a:round/>
              </a:ln>
            </p:spPr>
            <p:style>
              <a:lnRef idx="0">
                <a:scrgbClr r="0" g="0" b="0"/>
              </a:lnRef>
              <a:fillRef idx="0">
                <a:scrgbClr r="0" g="0" b="0"/>
              </a:fillRef>
              <a:effectRef idx="0">
                <a:scrgbClr r="0" g="0" b="0"/>
              </a:effectRef>
              <a:fontRef idx="minor"/>
            </p:style>
            <p:txBody>
              <a:bodyPr lIns="90000" tIns="45000" rIns="90000" bIns="45000" anchor="ctr">
                <a:noAutofit/>
              </a:bodyPr>
              <a:lstStyle/>
              <a:p>
                <a:endParaRPr lang="en-US" sz="2000" b="1" u="none" strike="noStrike">
                  <a:solidFill>
                    <a:schemeClr val="dk1"/>
                  </a:solidFill>
                  <a:uFillTx/>
                  <a:latin typeface="Times New Roman"/>
                </a:endParaRPr>
              </a:p>
            </p:txBody>
          </p:sp>
          <p:sp>
            <p:nvSpPr>
              <p:cNvPr id="1883" name="Line 52"/>
              <p:cNvSpPr/>
              <p:nvPr/>
            </p:nvSpPr>
            <p:spPr>
              <a:xfrm>
                <a:off x="5943600" y="6553080"/>
                <a:ext cx="152280" cy="152280"/>
              </a:xfrm>
              <a:prstGeom prst="line">
                <a:avLst/>
              </a:prstGeom>
              <a:ln w="28575">
                <a:solidFill>
                  <a:srgbClr val="000000"/>
                </a:solidFill>
                <a:round/>
              </a:ln>
            </p:spPr>
            <p:style>
              <a:lnRef idx="0">
                <a:scrgbClr r="0" g="0" b="0"/>
              </a:lnRef>
              <a:fillRef idx="0">
                <a:scrgbClr r="0" g="0" b="0"/>
              </a:fillRef>
              <a:effectRef idx="0">
                <a:scrgbClr r="0" g="0" b="0"/>
              </a:effectRef>
              <a:fontRef idx="minor"/>
            </p:style>
            <p:txBody>
              <a:bodyPr lIns="90000" tIns="45000" rIns="90000" bIns="45000" anchor="ctr">
                <a:noAutofit/>
              </a:bodyPr>
              <a:lstStyle/>
              <a:p>
                <a:endParaRPr lang="en-US" sz="2000" b="1" u="none" strike="noStrike">
                  <a:solidFill>
                    <a:schemeClr val="dk1"/>
                  </a:solidFill>
                  <a:uFillTx/>
                  <a:latin typeface="Times New Roman"/>
                </a:endParaRPr>
              </a:p>
            </p:txBody>
          </p:sp>
          <p:sp>
            <p:nvSpPr>
              <p:cNvPr id="1884" name="Line 53"/>
              <p:cNvSpPr/>
              <p:nvPr/>
            </p:nvSpPr>
            <p:spPr>
              <a:xfrm>
                <a:off x="5790960" y="6400800"/>
                <a:ext cx="304920" cy="360"/>
              </a:xfrm>
              <a:prstGeom prst="line">
                <a:avLst/>
              </a:prstGeom>
              <a:ln w="28575">
                <a:solidFill>
                  <a:srgbClr val="000000"/>
                </a:solidFill>
                <a:round/>
              </a:ln>
            </p:spPr>
            <p:style>
              <a:lnRef idx="0">
                <a:scrgbClr r="0" g="0" b="0"/>
              </a:lnRef>
              <a:fillRef idx="0">
                <a:scrgbClr r="0" g="0" b="0"/>
              </a:fillRef>
              <a:effectRef idx="0">
                <a:scrgbClr r="0" g="0" b="0"/>
              </a:effectRef>
              <a:fontRef idx="minor"/>
            </p:style>
            <p:txBody>
              <a:bodyPr lIns="90000" tIns="-44640" rIns="90000" bIns="-44640" anchor="ctr">
                <a:noAutofit/>
              </a:bodyPr>
              <a:lstStyle/>
              <a:p>
                <a:endParaRPr lang="en-US" sz="2000" b="1" u="none" strike="noStrike">
                  <a:solidFill>
                    <a:schemeClr val="dk1"/>
                  </a:solidFill>
                  <a:uFillTx/>
                  <a:latin typeface="Times New Roman"/>
                </a:endParaRPr>
              </a:p>
            </p:txBody>
          </p:sp>
        </p:grpSp>
        <p:grpSp>
          <p:nvGrpSpPr>
            <p:cNvPr id="1885" name="Group 54"/>
            <p:cNvGrpSpPr/>
            <p:nvPr/>
          </p:nvGrpSpPr>
          <p:grpSpPr>
            <a:xfrm>
              <a:off x="6324480" y="6095880"/>
              <a:ext cx="304920" cy="533520"/>
              <a:chOff x="6324480" y="6095880"/>
              <a:chExt cx="304920" cy="533520"/>
            </a:xfrm>
          </p:grpSpPr>
          <p:sp>
            <p:nvSpPr>
              <p:cNvPr id="1886" name="AutoShape 55"/>
              <p:cNvSpPr/>
              <p:nvPr/>
            </p:nvSpPr>
            <p:spPr>
              <a:xfrm>
                <a:off x="6400800" y="6095880"/>
                <a:ext cx="151920" cy="151920"/>
              </a:xfrm>
              <a:prstGeom prst="flowChartConnector">
                <a:avLst/>
              </a:prstGeom>
              <a:solidFill>
                <a:srgbClr val="FFFFFF"/>
              </a:solidFill>
              <a:ln w="28575">
                <a:solidFill>
                  <a:srgbClr val="000000"/>
                </a:solidFill>
                <a:round/>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gn="ctr">
                  <a:lnSpc>
                    <a:spcPct val="100000"/>
                  </a:lnSpc>
                </a:pPr>
                <a:endParaRPr lang="en-US" sz="2000" b="1" u="none" strike="noStrike">
                  <a:solidFill>
                    <a:schemeClr val="dk1"/>
                  </a:solidFill>
                  <a:uFillTx/>
                  <a:latin typeface="Times New Roman"/>
                </a:endParaRPr>
              </a:p>
            </p:txBody>
          </p:sp>
          <p:sp>
            <p:nvSpPr>
              <p:cNvPr id="1887" name="Line 56"/>
              <p:cNvSpPr/>
              <p:nvPr/>
            </p:nvSpPr>
            <p:spPr>
              <a:xfrm>
                <a:off x="6476760" y="6248160"/>
                <a:ext cx="360" cy="228600"/>
              </a:xfrm>
              <a:prstGeom prst="line">
                <a:avLst/>
              </a:prstGeom>
              <a:ln w="28575">
                <a:solidFill>
                  <a:srgbClr val="000000"/>
                </a:solidFill>
                <a:round/>
              </a:ln>
            </p:spPr>
            <p:style>
              <a:lnRef idx="0">
                <a:scrgbClr r="0" g="0" b="0"/>
              </a:lnRef>
              <a:fillRef idx="0">
                <a:scrgbClr r="0" g="0" b="0"/>
              </a:fillRef>
              <a:effectRef idx="0">
                <a:scrgbClr r="0" g="0" b="0"/>
              </a:effectRef>
              <a:fontRef idx="minor"/>
            </p:style>
            <p:txBody>
              <a:bodyPr lIns="90000" tIns="45000" rIns="90000" bIns="45000" anchor="ctr">
                <a:noAutofit/>
              </a:bodyPr>
              <a:lstStyle/>
              <a:p>
                <a:endParaRPr lang="en-US" sz="2000" b="1" u="none" strike="noStrike">
                  <a:solidFill>
                    <a:schemeClr val="dk1"/>
                  </a:solidFill>
                  <a:uFillTx/>
                  <a:latin typeface="Times New Roman"/>
                </a:endParaRPr>
              </a:p>
            </p:txBody>
          </p:sp>
          <p:sp>
            <p:nvSpPr>
              <p:cNvPr id="1888" name="Line 57"/>
              <p:cNvSpPr/>
              <p:nvPr/>
            </p:nvSpPr>
            <p:spPr>
              <a:xfrm flipH="1">
                <a:off x="6324480" y="6476760"/>
                <a:ext cx="152280" cy="152640"/>
              </a:xfrm>
              <a:prstGeom prst="line">
                <a:avLst/>
              </a:prstGeom>
              <a:ln w="28575">
                <a:solidFill>
                  <a:srgbClr val="000000"/>
                </a:solidFill>
                <a:round/>
              </a:ln>
            </p:spPr>
            <p:style>
              <a:lnRef idx="0">
                <a:scrgbClr r="0" g="0" b="0"/>
              </a:lnRef>
              <a:fillRef idx="0">
                <a:scrgbClr r="0" g="0" b="0"/>
              </a:fillRef>
              <a:effectRef idx="0">
                <a:scrgbClr r="0" g="0" b="0"/>
              </a:effectRef>
              <a:fontRef idx="minor"/>
            </p:style>
            <p:txBody>
              <a:bodyPr lIns="90000" tIns="45000" rIns="90000" bIns="45000" anchor="ctr">
                <a:noAutofit/>
              </a:bodyPr>
              <a:lstStyle/>
              <a:p>
                <a:endParaRPr lang="en-US" sz="2000" b="1" u="none" strike="noStrike">
                  <a:solidFill>
                    <a:schemeClr val="dk1"/>
                  </a:solidFill>
                  <a:uFillTx/>
                  <a:latin typeface="Times New Roman"/>
                </a:endParaRPr>
              </a:p>
            </p:txBody>
          </p:sp>
          <p:sp>
            <p:nvSpPr>
              <p:cNvPr id="1889" name="Line 58"/>
              <p:cNvSpPr/>
              <p:nvPr/>
            </p:nvSpPr>
            <p:spPr>
              <a:xfrm>
                <a:off x="6476760" y="6476760"/>
                <a:ext cx="152640" cy="152640"/>
              </a:xfrm>
              <a:prstGeom prst="line">
                <a:avLst/>
              </a:prstGeom>
              <a:ln w="28575">
                <a:solidFill>
                  <a:srgbClr val="000000"/>
                </a:solidFill>
                <a:round/>
              </a:ln>
            </p:spPr>
            <p:style>
              <a:lnRef idx="0">
                <a:scrgbClr r="0" g="0" b="0"/>
              </a:lnRef>
              <a:fillRef idx="0">
                <a:scrgbClr r="0" g="0" b="0"/>
              </a:fillRef>
              <a:effectRef idx="0">
                <a:scrgbClr r="0" g="0" b="0"/>
              </a:effectRef>
              <a:fontRef idx="minor"/>
            </p:style>
            <p:txBody>
              <a:bodyPr lIns="90000" tIns="45000" rIns="90000" bIns="45000" anchor="ctr">
                <a:noAutofit/>
              </a:bodyPr>
              <a:lstStyle/>
              <a:p>
                <a:endParaRPr lang="en-US" sz="2000" b="1" u="none" strike="noStrike">
                  <a:solidFill>
                    <a:schemeClr val="dk1"/>
                  </a:solidFill>
                  <a:uFillTx/>
                  <a:latin typeface="Times New Roman"/>
                </a:endParaRPr>
              </a:p>
            </p:txBody>
          </p:sp>
          <p:sp>
            <p:nvSpPr>
              <p:cNvPr id="1890" name="Line 59"/>
              <p:cNvSpPr/>
              <p:nvPr/>
            </p:nvSpPr>
            <p:spPr>
              <a:xfrm>
                <a:off x="6324480" y="6324480"/>
                <a:ext cx="304920" cy="360"/>
              </a:xfrm>
              <a:prstGeom prst="line">
                <a:avLst/>
              </a:prstGeom>
              <a:ln w="28575">
                <a:solidFill>
                  <a:srgbClr val="000000"/>
                </a:solidFill>
                <a:round/>
              </a:ln>
            </p:spPr>
            <p:style>
              <a:lnRef idx="0">
                <a:scrgbClr r="0" g="0" b="0"/>
              </a:lnRef>
              <a:fillRef idx="0">
                <a:scrgbClr r="0" g="0" b="0"/>
              </a:fillRef>
              <a:effectRef idx="0">
                <a:scrgbClr r="0" g="0" b="0"/>
              </a:effectRef>
              <a:fontRef idx="minor"/>
            </p:style>
            <p:txBody>
              <a:bodyPr lIns="90000" tIns="-44640" rIns="90000" bIns="-44640" anchor="ctr">
                <a:noAutofit/>
              </a:bodyPr>
              <a:lstStyle/>
              <a:p>
                <a:endParaRPr lang="en-US" sz="2000" b="1" u="none" strike="noStrike">
                  <a:solidFill>
                    <a:schemeClr val="dk1"/>
                  </a:solidFill>
                  <a:uFillTx/>
                  <a:latin typeface="Times New Roman"/>
                </a:endParaRPr>
              </a:p>
            </p:txBody>
          </p:sp>
        </p:grpSp>
        <p:grpSp>
          <p:nvGrpSpPr>
            <p:cNvPr id="1891" name="Group 60"/>
            <p:cNvGrpSpPr/>
            <p:nvPr/>
          </p:nvGrpSpPr>
          <p:grpSpPr>
            <a:xfrm>
              <a:off x="6705360" y="5943600"/>
              <a:ext cx="304920" cy="533160"/>
              <a:chOff x="6705360" y="5943600"/>
              <a:chExt cx="304920" cy="533160"/>
            </a:xfrm>
          </p:grpSpPr>
          <p:sp>
            <p:nvSpPr>
              <p:cNvPr id="1892" name="AutoShape 61"/>
              <p:cNvSpPr/>
              <p:nvPr/>
            </p:nvSpPr>
            <p:spPr>
              <a:xfrm>
                <a:off x="6781680" y="5943600"/>
                <a:ext cx="151920" cy="151920"/>
              </a:xfrm>
              <a:prstGeom prst="flowChartConnector">
                <a:avLst/>
              </a:prstGeom>
              <a:solidFill>
                <a:srgbClr val="FFFFFF"/>
              </a:solidFill>
              <a:ln w="28575">
                <a:solidFill>
                  <a:srgbClr val="000000"/>
                </a:solidFill>
                <a:round/>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gn="ctr">
                  <a:lnSpc>
                    <a:spcPct val="100000"/>
                  </a:lnSpc>
                </a:pPr>
                <a:endParaRPr lang="en-US" sz="2000" b="1" u="none" strike="noStrike">
                  <a:solidFill>
                    <a:schemeClr val="dk1"/>
                  </a:solidFill>
                  <a:uFillTx/>
                  <a:latin typeface="Times New Roman"/>
                </a:endParaRPr>
              </a:p>
            </p:txBody>
          </p:sp>
          <p:sp>
            <p:nvSpPr>
              <p:cNvPr id="1893" name="Line 62"/>
              <p:cNvSpPr/>
              <p:nvPr/>
            </p:nvSpPr>
            <p:spPr>
              <a:xfrm>
                <a:off x="6858000" y="6095880"/>
                <a:ext cx="360" cy="228600"/>
              </a:xfrm>
              <a:prstGeom prst="line">
                <a:avLst/>
              </a:prstGeom>
              <a:ln w="28575">
                <a:solidFill>
                  <a:srgbClr val="000000"/>
                </a:solidFill>
                <a:round/>
              </a:ln>
            </p:spPr>
            <p:style>
              <a:lnRef idx="0">
                <a:scrgbClr r="0" g="0" b="0"/>
              </a:lnRef>
              <a:fillRef idx="0">
                <a:scrgbClr r="0" g="0" b="0"/>
              </a:fillRef>
              <a:effectRef idx="0">
                <a:scrgbClr r="0" g="0" b="0"/>
              </a:effectRef>
              <a:fontRef idx="minor"/>
            </p:style>
            <p:txBody>
              <a:bodyPr lIns="90000" tIns="45000" rIns="90000" bIns="45000" anchor="ctr">
                <a:noAutofit/>
              </a:bodyPr>
              <a:lstStyle/>
              <a:p>
                <a:endParaRPr lang="en-US" sz="2000" b="1" u="none" strike="noStrike">
                  <a:solidFill>
                    <a:schemeClr val="dk1"/>
                  </a:solidFill>
                  <a:uFillTx/>
                  <a:latin typeface="Times New Roman"/>
                </a:endParaRPr>
              </a:p>
            </p:txBody>
          </p:sp>
          <p:sp>
            <p:nvSpPr>
              <p:cNvPr id="1894" name="Line 63"/>
              <p:cNvSpPr/>
              <p:nvPr/>
            </p:nvSpPr>
            <p:spPr>
              <a:xfrm flipH="1">
                <a:off x="6705360" y="6324480"/>
                <a:ext cx="152640" cy="152280"/>
              </a:xfrm>
              <a:prstGeom prst="line">
                <a:avLst/>
              </a:prstGeom>
              <a:ln w="28575">
                <a:solidFill>
                  <a:srgbClr val="000000"/>
                </a:solidFill>
                <a:round/>
              </a:ln>
            </p:spPr>
            <p:style>
              <a:lnRef idx="0">
                <a:scrgbClr r="0" g="0" b="0"/>
              </a:lnRef>
              <a:fillRef idx="0">
                <a:scrgbClr r="0" g="0" b="0"/>
              </a:fillRef>
              <a:effectRef idx="0">
                <a:scrgbClr r="0" g="0" b="0"/>
              </a:effectRef>
              <a:fontRef idx="minor"/>
            </p:style>
            <p:txBody>
              <a:bodyPr lIns="90000" tIns="45000" rIns="90000" bIns="45000" anchor="ctr">
                <a:noAutofit/>
              </a:bodyPr>
              <a:lstStyle/>
              <a:p>
                <a:endParaRPr lang="en-US" sz="2000" b="1" u="none" strike="noStrike">
                  <a:solidFill>
                    <a:schemeClr val="dk1"/>
                  </a:solidFill>
                  <a:uFillTx/>
                  <a:latin typeface="Times New Roman"/>
                </a:endParaRPr>
              </a:p>
            </p:txBody>
          </p:sp>
          <p:sp>
            <p:nvSpPr>
              <p:cNvPr id="1895" name="Line 64"/>
              <p:cNvSpPr/>
              <p:nvPr/>
            </p:nvSpPr>
            <p:spPr>
              <a:xfrm>
                <a:off x="6858000" y="6324480"/>
                <a:ext cx="152280" cy="152280"/>
              </a:xfrm>
              <a:prstGeom prst="line">
                <a:avLst/>
              </a:prstGeom>
              <a:ln w="28575">
                <a:solidFill>
                  <a:srgbClr val="000000"/>
                </a:solidFill>
                <a:round/>
              </a:ln>
            </p:spPr>
            <p:style>
              <a:lnRef idx="0">
                <a:scrgbClr r="0" g="0" b="0"/>
              </a:lnRef>
              <a:fillRef idx="0">
                <a:scrgbClr r="0" g="0" b="0"/>
              </a:fillRef>
              <a:effectRef idx="0">
                <a:scrgbClr r="0" g="0" b="0"/>
              </a:effectRef>
              <a:fontRef idx="minor"/>
            </p:style>
            <p:txBody>
              <a:bodyPr lIns="90000" tIns="45000" rIns="90000" bIns="45000" anchor="ctr">
                <a:noAutofit/>
              </a:bodyPr>
              <a:lstStyle/>
              <a:p>
                <a:endParaRPr lang="en-US" sz="2000" b="1" u="none" strike="noStrike">
                  <a:solidFill>
                    <a:schemeClr val="dk1"/>
                  </a:solidFill>
                  <a:uFillTx/>
                  <a:latin typeface="Times New Roman"/>
                </a:endParaRPr>
              </a:p>
            </p:txBody>
          </p:sp>
          <p:sp>
            <p:nvSpPr>
              <p:cNvPr id="1896" name="Line 65"/>
              <p:cNvSpPr/>
              <p:nvPr/>
            </p:nvSpPr>
            <p:spPr>
              <a:xfrm>
                <a:off x="6705360" y="6172200"/>
                <a:ext cx="304920" cy="360"/>
              </a:xfrm>
              <a:prstGeom prst="line">
                <a:avLst/>
              </a:prstGeom>
              <a:ln w="28575">
                <a:solidFill>
                  <a:srgbClr val="000000"/>
                </a:solidFill>
                <a:round/>
              </a:ln>
            </p:spPr>
            <p:style>
              <a:lnRef idx="0">
                <a:scrgbClr r="0" g="0" b="0"/>
              </a:lnRef>
              <a:fillRef idx="0">
                <a:scrgbClr r="0" g="0" b="0"/>
              </a:fillRef>
              <a:effectRef idx="0">
                <a:scrgbClr r="0" g="0" b="0"/>
              </a:effectRef>
              <a:fontRef idx="minor"/>
            </p:style>
            <p:txBody>
              <a:bodyPr lIns="90000" tIns="-44640" rIns="90000" bIns="-44640" anchor="ctr">
                <a:noAutofit/>
              </a:bodyPr>
              <a:lstStyle/>
              <a:p>
                <a:endParaRPr lang="en-US" sz="2000" b="1" u="none" strike="noStrike">
                  <a:solidFill>
                    <a:schemeClr val="dk1"/>
                  </a:solidFill>
                  <a:uFillTx/>
                  <a:latin typeface="Times New Roman"/>
                </a:endParaRPr>
              </a:p>
            </p:txBody>
          </p:sp>
        </p:grpSp>
        <p:grpSp>
          <p:nvGrpSpPr>
            <p:cNvPr id="1897" name="Group 66"/>
            <p:cNvGrpSpPr/>
            <p:nvPr/>
          </p:nvGrpSpPr>
          <p:grpSpPr>
            <a:xfrm>
              <a:off x="6019560" y="6019920"/>
              <a:ext cx="304920" cy="533160"/>
              <a:chOff x="6019560" y="6019920"/>
              <a:chExt cx="304920" cy="533160"/>
            </a:xfrm>
          </p:grpSpPr>
          <p:sp>
            <p:nvSpPr>
              <p:cNvPr id="1898" name="AutoShape 67"/>
              <p:cNvSpPr/>
              <p:nvPr/>
            </p:nvSpPr>
            <p:spPr>
              <a:xfrm>
                <a:off x="6095880" y="6019920"/>
                <a:ext cx="151920" cy="151920"/>
              </a:xfrm>
              <a:prstGeom prst="flowChartConnector">
                <a:avLst/>
              </a:prstGeom>
              <a:solidFill>
                <a:srgbClr val="FFFFFF"/>
              </a:solidFill>
              <a:ln w="28575">
                <a:solidFill>
                  <a:srgbClr val="000000"/>
                </a:solidFill>
                <a:round/>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gn="ctr">
                  <a:lnSpc>
                    <a:spcPct val="100000"/>
                  </a:lnSpc>
                </a:pPr>
                <a:endParaRPr lang="en-US" sz="2000" b="1" u="none" strike="noStrike">
                  <a:solidFill>
                    <a:schemeClr val="dk1"/>
                  </a:solidFill>
                  <a:uFillTx/>
                  <a:latin typeface="Times New Roman"/>
                </a:endParaRPr>
              </a:p>
            </p:txBody>
          </p:sp>
          <p:sp>
            <p:nvSpPr>
              <p:cNvPr id="1899" name="Line 68"/>
              <p:cNvSpPr/>
              <p:nvPr/>
            </p:nvSpPr>
            <p:spPr>
              <a:xfrm>
                <a:off x="6172200" y="6172200"/>
                <a:ext cx="360" cy="228600"/>
              </a:xfrm>
              <a:prstGeom prst="line">
                <a:avLst/>
              </a:prstGeom>
              <a:ln w="28575">
                <a:solidFill>
                  <a:srgbClr val="000000"/>
                </a:solidFill>
                <a:round/>
              </a:ln>
            </p:spPr>
            <p:style>
              <a:lnRef idx="0">
                <a:scrgbClr r="0" g="0" b="0"/>
              </a:lnRef>
              <a:fillRef idx="0">
                <a:scrgbClr r="0" g="0" b="0"/>
              </a:fillRef>
              <a:effectRef idx="0">
                <a:scrgbClr r="0" g="0" b="0"/>
              </a:effectRef>
              <a:fontRef idx="minor"/>
            </p:style>
            <p:txBody>
              <a:bodyPr lIns="90000" tIns="45000" rIns="90000" bIns="45000" anchor="ctr">
                <a:noAutofit/>
              </a:bodyPr>
              <a:lstStyle/>
              <a:p>
                <a:endParaRPr lang="en-US" sz="2000" b="1" u="none" strike="noStrike">
                  <a:solidFill>
                    <a:schemeClr val="dk1"/>
                  </a:solidFill>
                  <a:uFillTx/>
                  <a:latin typeface="Times New Roman"/>
                </a:endParaRPr>
              </a:p>
            </p:txBody>
          </p:sp>
          <p:sp>
            <p:nvSpPr>
              <p:cNvPr id="1900" name="Line 69"/>
              <p:cNvSpPr/>
              <p:nvPr/>
            </p:nvSpPr>
            <p:spPr>
              <a:xfrm flipH="1">
                <a:off x="6019560" y="6400800"/>
                <a:ext cx="152640" cy="152280"/>
              </a:xfrm>
              <a:prstGeom prst="line">
                <a:avLst/>
              </a:prstGeom>
              <a:ln w="28575">
                <a:solidFill>
                  <a:srgbClr val="000000"/>
                </a:solidFill>
                <a:round/>
              </a:ln>
            </p:spPr>
            <p:style>
              <a:lnRef idx="0">
                <a:scrgbClr r="0" g="0" b="0"/>
              </a:lnRef>
              <a:fillRef idx="0">
                <a:scrgbClr r="0" g="0" b="0"/>
              </a:fillRef>
              <a:effectRef idx="0">
                <a:scrgbClr r="0" g="0" b="0"/>
              </a:effectRef>
              <a:fontRef idx="minor"/>
            </p:style>
            <p:txBody>
              <a:bodyPr lIns="90000" tIns="45000" rIns="90000" bIns="45000" anchor="ctr">
                <a:noAutofit/>
              </a:bodyPr>
              <a:lstStyle/>
              <a:p>
                <a:endParaRPr lang="en-US" sz="2000" b="1" u="none" strike="noStrike">
                  <a:solidFill>
                    <a:schemeClr val="dk1"/>
                  </a:solidFill>
                  <a:uFillTx/>
                  <a:latin typeface="Times New Roman"/>
                </a:endParaRPr>
              </a:p>
            </p:txBody>
          </p:sp>
          <p:sp>
            <p:nvSpPr>
              <p:cNvPr id="1901" name="Line 70"/>
              <p:cNvSpPr/>
              <p:nvPr/>
            </p:nvSpPr>
            <p:spPr>
              <a:xfrm>
                <a:off x="6172200" y="6400800"/>
                <a:ext cx="152280" cy="152280"/>
              </a:xfrm>
              <a:prstGeom prst="line">
                <a:avLst/>
              </a:prstGeom>
              <a:ln w="28575">
                <a:solidFill>
                  <a:srgbClr val="000000"/>
                </a:solidFill>
                <a:round/>
              </a:ln>
            </p:spPr>
            <p:style>
              <a:lnRef idx="0">
                <a:scrgbClr r="0" g="0" b="0"/>
              </a:lnRef>
              <a:fillRef idx="0">
                <a:scrgbClr r="0" g="0" b="0"/>
              </a:fillRef>
              <a:effectRef idx="0">
                <a:scrgbClr r="0" g="0" b="0"/>
              </a:effectRef>
              <a:fontRef idx="minor"/>
            </p:style>
            <p:txBody>
              <a:bodyPr lIns="90000" tIns="45000" rIns="90000" bIns="45000" anchor="ctr">
                <a:noAutofit/>
              </a:bodyPr>
              <a:lstStyle/>
              <a:p>
                <a:endParaRPr lang="en-US" sz="2000" b="1" u="none" strike="noStrike">
                  <a:solidFill>
                    <a:schemeClr val="dk1"/>
                  </a:solidFill>
                  <a:uFillTx/>
                  <a:latin typeface="Times New Roman"/>
                </a:endParaRPr>
              </a:p>
            </p:txBody>
          </p:sp>
          <p:sp>
            <p:nvSpPr>
              <p:cNvPr id="1902" name="Line 71"/>
              <p:cNvSpPr/>
              <p:nvPr/>
            </p:nvSpPr>
            <p:spPr>
              <a:xfrm>
                <a:off x="6019560" y="6248160"/>
                <a:ext cx="304920" cy="360"/>
              </a:xfrm>
              <a:prstGeom prst="line">
                <a:avLst/>
              </a:prstGeom>
              <a:ln w="28575">
                <a:solidFill>
                  <a:srgbClr val="000000"/>
                </a:solidFill>
                <a:round/>
              </a:ln>
            </p:spPr>
            <p:style>
              <a:lnRef idx="0">
                <a:scrgbClr r="0" g="0" b="0"/>
              </a:lnRef>
              <a:fillRef idx="0">
                <a:scrgbClr r="0" g="0" b="0"/>
              </a:fillRef>
              <a:effectRef idx="0">
                <a:scrgbClr r="0" g="0" b="0"/>
              </a:effectRef>
              <a:fontRef idx="minor"/>
            </p:style>
            <p:txBody>
              <a:bodyPr lIns="90000" tIns="-44640" rIns="90000" bIns="-44640" anchor="ctr">
                <a:noAutofit/>
              </a:bodyPr>
              <a:lstStyle/>
              <a:p>
                <a:endParaRPr lang="en-US" sz="2000" b="1" u="none" strike="noStrike">
                  <a:solidFill>
                    <a:schemeClr val="dk1"/>
                  </a:solidFill>
                  <a:uFillTx/>
                  <a:latin typeface="Times New Roman"/>
                </a:endParaRPr>
              </a:p>
            </p:txBody>
          </p:sp>
        </p:grpSp>
        <p:grpSp>
          <p:nvGrpSpPr>
            <p:cNvPr id="1903" name="Group 72"/>
            <p:cNvGrpSpPr/>
            <p:nvPr/>
          </p:nvGrpSpPr>
          <p:grpSpPr>
            <a:xfrm>
              <a:off x="7086600" y="6095880"/>
              <a:ext cx="304560" cy="533520"/>
              <a:chOff x="7086600" y="6095880"/>
              <a:chExt cx="304560" cy="533520"/>
            </a:xfrm>
          </p:grpSpPr>
          <p:sp>
            <p:nvSpPr>
              <p:cNvPr id="1904" name="AutoShape 73"/>
              <p:cNvSpPr/>
              <p:nvPr/>
            </p:nvSpPr>
            <p:spPr>
              <a:xfrm>
                <a:off x="7162920" y="6095880"/>
                <a:ext cx="151920" cy="151920"/>
              </a:xfrm>
              <a:prstGeom prst="flowChartConnector">
                <a:avLst/>
              </a:prstGeom>
              <a:solidFill>
                <a:srgbClr val="FFFFFF"/>
              </a:solidFill>
              <a:ln w="28575">
                <a:solidFill>
                  <a:srgbClr val="000000"/>
                </a:solidFill>
                <a:round/>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gn="ctr">
                  <a:lnSpc>
                    <a:spcPct val="100000"/>
                  </a:lnSpc>
                </a:pPr>
                <a:endParaRPr lang="en-US" sz="2000" b="1" u="none" strike="noStrike">
                  <a:solidFill>
                    <a:schemeClr val="dk1"/>
                  </a:solidFill>
                  <a:uFillTx/>
                  <a:latin typeface="Times New Roman"/>
                </a:endParaRPr>
              </a:p>
            </p:txBody>
          </p:sp>
          <p:sp>
            <p:nvSpPr>
              <p:cNvPr id="1905" name="Line 74"/>
              <p:cNvSpPr/>
              <p:nvPr/>
            </p:nvSpPr>
            <p:spPr>
              <a:xfrm>
                <a:off x="7238880" y="6248160"/>
                <a:ext cx="360" cy="228600"/>
              </a:xfrm>
              <a:prstGeom prst="line">
                <a:avLst/>
              </a:prstGeom>
              <a:ln w="28575">
                <a:solidFill>
                  <a:srgbClr val="000000"/>
                </a:solidFill>
                <a:round/>
              </a:ln>
            </p:spPr>
            <p:style>
              <a:lnRef idx="0">
                <a:scrgbClr r="0" g="0" b="0"/>
              </a:lnRef>
              <a:fillRef idx="0">
                <a:scrgbClr r="0" g="0" b="0"/>
              </a:fillRef>
              <a:effectRef idx="0">
                <a:scrgbClr r="0" g="0" b="0"/>
              </a:effectRef>
              <a:fontRef idx="minor"/>
            </p:style>
            <p:txBody>
              <a:bodyPr lIns="90000" tIns="45000" rIns="90000" bIns="45000" anchor="ctr">
                <a:noAutofit/>
              </a:bodyPr>
              <a:lstStyle/>
              <a:p>
                <a:endParaRPr lang="en-US" sz="2000" b="1" u="none" strike="noStrike">
                  <a:solidFill>
                    <a:schemeClr val="dk1"/>
                  </a:solidFill>
                  <a:uFillTx/>
                  <a:latin typeface="Times New Roman"/>
                </a:endParaRPr>
              </a:p>
            </p:txBody>
          </p:sp>
          <p:sp>
            <p:nvSpPr>
              <p:cNvPr id="1906" name="Line 75"/>
              <p:cNvSpPr/>
              <p:nvPr/>
            </p:nvSpPr>
            <p:spPr>
              <a:xfrm flipH="1">
                <a:off x="7086600" y="6476760"/>
                <a:ext cx="152280" cy="152640"/>
              </a:xfrm>
              <a:prstGeom prst="line">
                <a:avLst/>
              </a:prstGeom>
              <a:ln w="28575">
                <a:solidFill>
                  <a:srgbClr val="000000"/>
                </a:solidFill>
                <a:round/>
              </a:ln>
            </p:spPr>
            <p:style>
              <a:lnRef idx="0">
                <a:scrgbClr r="0" g="0" b="0"/>
              </a:lnRef>
              <a:fillRef idx="0">
                <a:scrgbClr r="0" g="0" b="0"/>
              </a:fillRef>
              <a:effectRef idx="0">
                <a:scrgbClr r="0" g="0" b="0"/>
              </a:effectRef>
              <a:fontRef idx="minor"/>
            </p:style>
            <p:txBody>
              <a:bodyPr lIns="90000" tIns="45000" rIns="90000" bIns="45000" anchor="ctr">
                <a:noAutofit/>
              </a:bodyPr>
              <a:lstStyle/>
              <a:p>
                <a:endParaRPr lang="en-US" sz="2000" b="1" u="none" strike="noStrike">
                  <a:solidFill>
                    <a:schemeClr val="dk1"/>
                  </a:solidFill>
                  <a:uFillTx/>
                  <a:latin typeface="Times New Roman"/>
                </a:endParaRPr>
              </a:p>
            </p:txBody>
          </p:sp>
          <p:sp>
            <p:nvSpPr>
              <p:cNvPr id="1907" name="Line 76"/>
              <p:cNvSpPr/>
              <p:nvPr/>
            </p:nvSpPr>
            <p:spPr>
              <a:xfrm>
                <a:off x="7238880" y="6476760"/>
                <a:ext cx="152280" cy="152640"/>
              </a:xfrm>
              <a:prstGeom prst="line">
                <a:avLst/>
              </a:prstGeom>
              <a:ln w="28575">
                <a:solidFill>
                  <a:srgbClr val="000000"/>
                </a:solidFill>
                <a:round/>
              </a:ln>
            </p:spPr>
            <p:style>
              <a:lnRef idx="0">
                <a:scrgbClr r="0" g="0" b="0"/>
              </a:lnRef>
              <a:fillRef idx="0">
                <a:scrgbClr r="0" g="0" b="0"/>
              </a:fillRef>
              <a:effectRef idx="0">
                <a:scrgbClr r="0" g="0" b="0"/>
              </a:effectRef>
              <a:fontRef idx="minor"/>
            </p:style>
            <p:txBody>
              <a:bodyPr lIns="90000" tIns="45000" rIns="90000" bIns="45000" anchor="ctr">
                <a:noAutofit/>
              </a:bodyPr>
              <a:lstStyle/>
              <a:p>
                <a:endParaRPr lang="en-US" sz="2000" b="1" u="none" strike="noStrike">
                  <a:solidFill>
                    <a:schemeClr val="dk1"/>
                  </a:solidFill>
                  <a:uFillTx/>
                  <a:latin typeface="Times New Roman"/>
                </a:endParaRPr>
              </a:p>
            </p:txBody>
          </p:sp>
          <p:sp>
            <p:nvSpPr>
              <p:cNvPr id="1908" name="Line 77"/>
              <p:cNvSpPr/>
              <p:nvPr/>
            </p:nvSpPr>
            <p:spPr>
              <a:xfrm>
                <a:off x="7086600" y="6324480"/>
                <a:ext cx="304560" cy="360"/>
              </a:xfrm>
              <a:prstGeom prst="line">
                <a:avLst/>
              </a:prstGeom>
              <a:ln w="28575">
                <a:solidFill>
                  <a:srgbClr val="000000"/>
                </a:solidFill>
                <a:round/>
              </a:ln>
            </p:spPr>
            <p:style>
              <a:lnRef idx="0">
                <a:scrgbClr r="0" g="0" b="0"/>
              </a:lnRef>
              <a:fillRef idx="0">
                <a:scrgbClr r="0" g="0" b="0"/>
              </a:fillRef>
              <a:effectRef idx="0">
                <a:scrgbClr r="0" g="0" b="0"/>
              </a:effectRef>
              <a:fontRef idx="minor"/>
            </p:style>
            <p:txBody>
              <a:bodyPr lIns="90000" tIns="-44640" rIns="90000" bIns="-44640" anchor="ctr">
                <a:noAutofit/>
              </a:bodyPr>
              <a:lstStyle/>
              <a:p>
                <a:endParaRPr lang="en-US" sz="2000" b="1" u="none" strike="noStrike">
                  <a:solidFill>
                    <a:schemeClr val="dk1"/>
                  </a:solidFill>
                  <a:uFillTx/>
                  <a:latin typeface="Times New Roman"/>
                </a:endParaRPr>
              </a:p>
            </p:txBody>
          </p:sp>
        </p:grpSp>
      </p:gr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childTnLst>
            <p:seq>
              <p:cTn id="2" dur="indefinite" nodeType="mainSeq">
                <p:childTnLst>
                  <p:par>
                    <p:cTn id="3" fill="hold" nodeType="clickEffect">
                      <p:stCondLst>
                        <p:cond delay="indefinite"/>
                      </p:stCondLst>
                      <p:childTnLst>
                        <p:par>
                          <p:cTn id="4" fill="hold" nodeType="withEffect">
                            <p:stCondLst>
                              <p:cond delay="0"/>
                            </p:stCondLst>
                            <p:childTnLst>
                              <p:par>
                                <p:cTn id="5" presetID="1" presetClass="entr" fill="hold" nodeType="clickEffect">
                                  <p:stCondLst>
                                    <p:cond delay="0"/>
                                  </p:stCondLst>
                                  <p:childTnLst>
                                    <p:set>
                                      <p:cBhvr>
                                        <p:cTn id="6" dur="1" fill="hold">
                                          <p:stCondLst>
                                            <p:cond delay="499"/>
                                          </p:stCondLst>
                                        </p:cTn>
                                        <p:tgtEl>
                                          <p:spTgt spid="18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9" name="PlaceHolder 1"/>
          <p:cNvSpPr>
            <a:spLocks noGrp="1"/>
          </p:cNvSpPr>
          <p:nvPr>
            <p:ph/>
          </p:nvPr>
        </p:nvSpPr>
        <p:spPr>
          <a:xfrm>
            <a:off x="304920" y="533520"/>
            <a:ext cx="8534160" cy="4114440"/>
          </a:xfrm>
          <a:prstGeom prst="rect">
            <a:avLst/>
          </a:prstGeom>
          <a:noFill/>
          <a:ln w="0">
            <a:noFill/>
          </a:ln>
        </p:spPr>
        <p:txBody>
          <a:bodyPr lIns="91080" tIns="45360" rIns="91080" bIns="45360" numCol="1" spcCol="0" anchor="t">
            <a:noAutofit/>
          </a:bodyPr>
          <a:lstStyle/>
          <a:p>
            <a:pPr marL="341280" indent="-341280" algn="just">
              <a:lnSpc>
                <a:spcPct val="100000"/>
              </a:lnSpc>
              <a:spcBef>
                <a:spcPts val="99"/>
              </a:spcBef>
              <a:spcAft>
                <a:spcPts val="1375"/>
              </a:spcAft>
              <a:buNone/>
              <a:tabLst>
                <a:tab pos="0" algn="l"/>
              </a:tabLst>
            </a:pPr>
            <a:r>
              <a:rPr lang="pl-PL" sz="2500" b="1" u="none" strike="noStrike">
                <a:solidFill>
                  <a:schemeClr val="dk1"/>
                </a:solidFill>
                <a:uFillTx/>
                <a:latin typeface="Times New Roman"/>
              </a:rPr>
              <a:t>Menedżerowie najwyższego szczebla (naczelne kierownictwo)</a:t>
            </a:r>
            <a:endParaRPr lang="pl-PL" sz="2500" b="0" u="none" strike="noStrike">
              <a:solidFill>
                <a:schemeClr val="dk1"/>
              </a:solidFill>
              <a:uFillTx/>
              <a:latin typeface="Times New Roman"/>
            </a:endParaRPr>
          </a:p>
          <a:p>
            <a:pPr marL="341280" indent="-341280" algn="just">
              <a:lnSpc>
                <a:spcPct val="100000"/>
              </a:lnSpc>
              <a:spcBef>
                <a:spcPts val="400"/>
              </a:spcBef>
              <a:spcAft>
                <a:spcPts val="700"/>
              </a:spcAft>
              <a:buClr>
                <a:srgbClr val="000000"/>
              </a:buClr>
              <a:buFont typeface="Symbol" charset="2"/>
              <a:buChar char=""/>
              <a:tabLst>
                <a:tab pos="0" algn="l"/>
              </a:tabLst>
            </a:pPr>
            <a:r>
              <a:rPr lang="pl-PL" sz="2300" b="0" u="none" strike="noStrike">
                <a:solidFill>
                  <a:schemeClr val="dk1"/>
                </a:solidFill>
                <a:uFillTx/>
                <a:latin typeface="Times New Roman"/>
              </a:rPr>
              <a:t>Stanowią oni względnie niewielką grupę kadry kierowniczej kontrolującą firmę i odpowiedzialną za całokształt zarządzania organizacją. Posługują się tytułami: prezesa, wiceprezesa, dyrektora naczelnego, dyrektora zarządzającego, prezydenta</a:t>
            </a:r>
          </a:p>
          <a:p>
            <a:pPr marL="341280" indent="-341280" algn="just">
              <a:lnSpc>
                <a:spcPct val="100000"/>
              </a:lnSpc>
              <a:spcBef>
                <a:spcPts val="1500"/>
              </a:spcBef>
              <a:spcAft>
                <a:spcPts val="400"/>
              </a:spcAft>
              <a:buClr>
                <a:srgbClr val="000000"/>
              </a:buClr>
              <a:buFont typeface="Symbol" charset="2"/>
              <a:buChar char=""/>
              <a:tabLst>
                <a:tab pos="0" algn="l"/>
              </a:tabLst>
            </a:pPr>
            <a:r>
              <a:rPr lang="pl-PL" sz="2300" b="0" u="none" strike="noStrike">
                <a:solidFill>
                  <a:schemeClr val="dk1"/>
                </a:solidFill>
                <a:uFillTx/>
                <a:latin typeface="Times New Roman"/>
              </a:rPr>
              <a:t>Kierownicy tego szczebla:</a:t>
            </a:r>
          </a:p>
          <a:p>
            <a:pPr marL="739440" lvl="1" indent="-284400" algn="just">
              <a:lnSpc>
                <a:spcPct val="100000"/>
              </a:lnSpc>
              <a:spcBef>
                <a:spcPts val="400"/>
              </a:spcBef>
              <a:spcAft>
                <a:spcPts val="400"/>
              </a:spcAft>
              <a:buClr>
                <a:srgbClr val="000000"/>
              </a:buClr>
              <a:buFont typeface="Symbol" charset="2"/>
              <a:buChar char=""/>
              <a:tabLst>
                <a:tab pos="0" algn="l"/>
              </a:tabLst>
            </a:pPr>
            <a:r>
              <a:rPr lang="pl-PL" sz="2300" b="0" u="none" strike="noStrike">
                <a:solidFill>
                  <a:schemeClr val="dk1"/>
                </a:solidFill>
                <a:uFillTx/>
                <a:latin typeface="Times New Roman"/>
              </a:rPr>
              <a:t>wyznaczają cele organizacji, jej strategię. </a:t>
            </a:r>
          </a:p>
          <a:p>
            <a:pPr marL="739440" lvl="1" indent="-284400" algn="just">
              <a:lnSpc>
                <a:spcPct val="100000"/>
              </a:lnSpc>
              <a:spcBef>
                <a:spcPts val="400"/>
              </a:spcBef>
              <a:spcAft>
                <a:spcPts val="400"/>
              </a:spcAft>
              <a:buClr>
                <a:srgbClr val="000000"/>
              </a:buClr>
              <a:buFont typeface="Symbol" charset="2"/>
              <a:buChar char=""/>
              <a:tabLst>
                <a:tab pos="0" algn="l"/>
              </a:tabLst>
            </a:pPr>
            <a:r>
              <a:rPr lang="pl-PL" sz="2300" b="0" u="none" strike="noStrike">
                <a:solidFill>
                  <a:schemeClr val="dk1"/>
                </a:solidFill>
                <a:uFillTx/>
                <a:latin typeface="Times New Roman"/>
              </a:rPr>
              <a:t>reprezentują oficjalnie organizacje w kontaktach zewnętrznych z innymi firmami lub organizacjami. </a:t>
            </a:r>
          </a:p>
          <a:p>
            <a:pPr marL="739440" lvl="1" indent="-284400" algn="just">
              <a:lnSpc>
                <a:spcPct val="100000"/>
              </a:lnSpc>
              <a:spcBef>
                <a:spcPts val="400"/>
              </a:spcBef>
              <a:spcAft>
                <a:spcPts val="400"/>
              </a:spcAft>
              <a:buClr>
                <a:srgbClr val="000000"/>
              </a:buClr>
              <a:buFont typeface="Symbol" charset="2"/>
              <a:buChar char=""/>
              <a:tabLst>
                <a:tab pos="0" algn="l"/>
              </a:tabLst>
            </a:pPr>
            <a:r>
              <a:rPr lang="pl-PL" sz="2300" b="0" u="none" strike="noStrike">
                <a:solidFill>
                  <a:schemeClr val="dk1"/>
                </a:solidFill>
                <a:uFillTx/>
                <a:latin typeface="Times New Roman"/>
              </a:rPr>
              <a:t>podejmują decyzje dotyczące zakupu nowych firm, inwestycji badawczo-rozwojowych, wchodzenia na nowe rynki lub wycofywania się z nich czy też budowy nowych zakładów. </a:t>
            </a:r>
          </a:p>
          <a:p>
            <a:pPr marL="341280" indent="-341280" algn="just">
              <a:lnSpc>
                <a:spcPct val="100000"/>
              </a:lnSpc>
              <a:spcBef>
                <a:spcPts val="1400"/>
              </a:spcBef>
              <a:spcAft>
                <a:spcPts val="400"/>
              </a:spcAft>
              <a:buClr>
                <a:srgbClr val="000000"/>
              </a:buClr>
              <a:buFont typeface="Symbol" charset="2"/>
              <a:buChar char=""/>
              <a:tabLst>
                <a:tab pos="0" algn="l"/>
              </a:tabLst>
            </a:pPr>
            <a:r>
              <a:rPr lang="pl-PL" sz="2300" b="0" u="none" strike="noStrike">
                <a:solidFill>
                  <a:schemeClr val="dk1"/>
                </a:solidFill>
                <a:uFillTx/>
                <a:latin typeface="Times New Roman"/>
              </a:rPr>
              <a:t>Ich praca jest niezwykle złożona i zróżnicowana.</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0" name="PlaceHolder 1"/>
          <p:cNvSpPr>
            <a:spLocks noGrp="1"/>
          </p:cNvSpPr>
          <p:nvPr>
            <p:ph/>
          </p:nvPr>
        </p:nvSpPr>
        <p:spPr>
          <a:xfrm>
            <a:off x="304920" y="380880"/>
            <a:ext cx="8457840" cy="4114440"/>
          </a:xfrm>
          <a:prstGeom prst="rect">
            <a:avLst/>
          </a:prstGeom>
          <a:noFill/>
          <a:ln w="0">
            <a:noFill/>
          </a:ln>
        </p:spPr>
        <p:txBody>
          <a:bodyPr lIns="91080" tIns="45360" rIns="91080" bIns="45360" numCol="1" spcCol="0" anchor="t">
            <a:noAutofit/>
          </a:bodyPr>
          <a:lstStyle/>
          <a:p>
            <a:pPr marL="341280" indent="-341280" algn="just">
              <a:lnSpc>
                <a:spcPct val="100000"/>
              </a:lnSpc>
              <a:spcBef>
                <a:spcPts val="400"/>
              </a:spcBef>
              <a:spcAft>
                <a:spcPts val="1375"/>
              </a:spcAft>
              <a:buNone/>
              <a:tabLst>
                <a:tab pos="0" algn="l"/>
              </a:tabLst>
            </a:pPr>
            <a:r>
              <a:rPr lang="pl-PL" sz="2500" b="1" u="none" strike="noStrike">
                <a:solidFill>
                  <a:schemeClr val="dk1"/>
                </a:solidFill>
                <a:uFillTx/>
                <a:latin typeface="Times New Roman"/>
              </a:rPr>
              <a:t>Menedżerowie średniego szczebla</a:t>
            </a:r>
            <a:endParaRPr lang="pl-PL" sz="2500" b="0" u="none" strike="noStrike">
              <a:solidFill>
                <a:schemeClr val="dk1"/>
              </a:solidFill>
              <a:uFillTx/>
              <a:latin typeface="Times New Roman"/>
            </a:endParaRPr>
          </a:p>
          <a:p>
            <a:pPr marL="341280" indent="-341280" algn="just">
              <a:lnSpc>
                <a:spcPct val="100000"/>
              </a:lnSpc>
              <a:spcBef>
                <a:spcPts val="400"/>
              </a:spcBef>
              <a:spcAft>
                <a:spcPts val="1429"/>
              </a:spcAft>
              <a:buClr>
                <a:srgbClr val="000000"/>
              </a:buClr>
              <a:buFont typeface="Symbol" charset="2"/>
              <a:buChar char=""/>
              <a:tabLst>
                <a:tab pos="0" algn="l"/>
              </a:tabLst>
            </a:pPr>
            <a:r>
              <a:rPr lang="pl-PL" sz="2200" b="0" u="none" strike="noStrike">
                <a:solidFill>
                  <a:schemeClr val="dk1"/>
                </a:solidFill>
                <a:uFillTx/>
                <a:latin typeface="Times New Roman"/>
              </a:rPr>
              <a:t>Kierownicy ci odpowiadają przede wszystkim za realizację polityki i planów opracowanych na najwyższym szczeblu oraz za nadzorowanie i koordynację działań menedżerów niższego szczebla. </a:t>
            </a:r>
          </a:p>
          <a:p>
            <a:pPr marL="341280" indent="-341280" algn="just">
              <a:lnSpc>
                <a:spcPct val="100000"/>
              </a:lnSpc>
              <a:spcBef>
                <a:spcPts val="400"/>
              </a:spcBef>
              <a:spcAft>
                <a:spcPts val="1429"/>
              </a:spcAft>
              <a:buClr>
                <a:srgbClr val="000000"/>
              </a:buClr>
              <a:buFont typeface="Symbol" charset="2"/>
              <a:buChar char=""/>
              <a:tabLst>
                <a:tab pos="0" algn="l"/>
              </a:tabLst>
            </a:pPr>
            <a:r>
              <a:rPr lang="pl-PL" sz="2200" b="0" u="none" strike="noStrike">
                <a:solidFill>
                  <a:schemeClr val="dk1"/>
                </a:solidFill>
                <a:uFillTx/>
                <a:latin typeface="Times New Roman"/>
              </a:rPr>
              <a:t>Ich rola polega na równoważeniu wymagań stawianych przez ich przełożonych z możliwościami podwładnych. </a:t>
            </a:r>
          </a:p>
          <a:p>
            <a:pPr marL="341280" indent="-341280" algn="just">
              <a:lnSpc>
                <a:spcPct val="100000"/>
              </a:lnSpc>
              <a:spcBef>
                <a:spcPts val="400"/>
              </a:spcBef>
              <a:spcAft>
                <a:spcPts val="1429"/>
              </a:spcAft>
              <a:buClr>
                <a:srgbClr val="000000"/>
              </a:buClr>
              <a:buFont typeface="Symbol" charset="2"/>
              <a:buChar char=""/>
              <a:tabLst>
                <a:tab pos="0" algn="l"/>
              </a:tabLst>
            </a:pPr>
            <a:r>
              <a:rPr lang="pl-PL" sz="2200" b="0" u="none" strike="noStrike">
                <a:solidFill>
                  <a:schemeClr val="dk1"/>
                </a:solidFill>
                <a:uFillTx/>
                <a:latin typeface="Times New Roman"/>
              </a:rPr>
              <a:t>Posługują się tytułami: kierownik zakładu, działu, szef wydziału</a:t>
            </a:r>
          </a:p>
          <a:p>
            <a:pPr marL="341280" indent="-341280" algn="just">
              <a:lnSpc>
                <a:spcPct val="100000"/>
              </a:lnSpc>
              <a:spcBef>
                <a:spcPts val="400"/>
              </a:spcBef>
              <a:spcAft>
                <a:spcPts val="1429"/>
              </a:spcAft>
              <a:buClr>
                <a:srgbClr val="000000"/>
              </a:buClr>
              <a:buFont typeface="Symbol" charset="2"/>
              <a:buChar char=""/>
              <a:tabLst>
                <a:tab pos="0" algn="l"/>
              </a:tabLst>
            </a:pPr>
            <a:r>
              <a:rPr lang="pl-PL" sz="2200" b="0" u="none" strike="noStrike">
                <a:solidFill>
                  <a:schemeClr val="dk1"/>
                </a:solidFill>
                <a:uFillTx/>
                <a:latin typeface="Times New Roman"/>
              </a:rPr>
              <a:t>Kierownicy zakładów zajmują się np. zarządzaniem zapasami, kontrolą jakości, awariami sprzętu, itp. </a:t>
            </a:r>
          </a:p>
          <a:p>
            <a:pPr marL="341280" indent="-341280" algn="just">
              <a:lnSpc>
                <a:spcPct val="100000"/>
              </a:lnSpc>
              <a:spcBef>
                <a:spcPts val="400"/>
              </a:spcBef>
              <a:spcAft>
                <a:spcPts val="1429"/>
              </a:spcAft>
              <a:buClr>
                <a:srgbClr val="000000"/>
              </a:buClr>
              <a:buFont typeface="Symbol" charset="2"/>
              <a:buChar char=""/>
              <a:tabLst>
                <a:tab pos="0" algn="l"/>
              </a:tabLst>
            </a:pPr>
            <a:r>
              <a:rPr lang="pl-PL" sz="2200" b="0" u="none" strike="noStrike">
                <a:solidFill>
                  <a:schemeClr val="dk1"/>
                </a:solidFill>
                <a:uFillTx/>
                <a:latin typeface="Times New Roman"/>
              </a:rPr>
              <a:t>Są oni niezbędni, aby łączyć niższe i wyższe szczeble organizacji i realizować strategie i plany przygotowywane na szczycie hierarchii. </a:t>
            </a:r>
          </a:p>
          <a:p>
            <a:pPr marL="341280" indent="-341280" algn="just">
              <a:lnSpc>
                <a:spcPct val="100000"/>
              </a:lnSpc>
              <a:spcBef>
                <a:spcPts val="400"/>
              </a:spcBef>
              <a:spcAft>
                <a:spcPts val="1429"/>
              </a:spcAft>
              <a:buClr>
                <a:srgbClr val="000000"/>
              </a:buClr>
              <a:buFont typeface="Symbol" charset="2"/>
              <a:buChar char=""/>
              <a:tabLst>
                <a:tab pos="0" algn="l"/>
              </a:tabLst>
            </a:pPr>
            <a:r>
              <a:rPr lang="pl-PL" sz="2200" b="0" u="none" strike="noStrike">
                <a:solidFill>
                  <a:schemeClr val="dk1"/>
                </a:solidFill>
                <a:uFillTx/>
                <a:latin typeface="Times New Roman"/>
              </a:rPr>
              <a:t>w nowoczesnych „spłaszczonych” strukturach organizacyjnych następuje ograniczenie liczby menedżerów średniego szczebla.</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5" name="Text Box 4"/>
          <p:cNvSpPr/>
          <p:nvPr/>
        </p:nvSpPr>
        <p:spPr>
          <a:xfrm>
            <a:off x="304920" y="76320"/>
            <a:ext cx="8534160" cy="684720"/>
          </a:xfrm>
          <a:prstGeom prst="rect">
            <a:avLst/>
          </a:prstGeom>
          <a:noFill/>
          <a:ln w="0">
            <a:noFill/>
          </a:ln>
        </p:spPr>
        <p:style>
          <a:lnRef idx="0">
            <a:scrgbClr r="0" g="0" b="0"/>
          </a:lnRef>
          <a:fillRef idx="0">
            <a:scrgbClr r="0" g="0" b="0"/>
          </a:fillRef>
          <a:effectRef idx="0">
            <a:scrgbClr r="0" g="0" b="0"/>
          </a:effectRef>
          <a:fontRef idx="minor"/>
        </p:style>
        <p:txBody>
          <a:bodyPr lIns="90360" tIns="45360" rIns="90360" bIns="45360" anchor="t">
            <a:spAutoFit/>
          </a:bodyPr>
          <a:lstStyle/>
          <a:p>
            <a:pPr algn="ctr">
              <a:lnSpc>
                <a:spcPct val="100000"/>
              </a:lnSpc>
            </a:pPr>
            <a:r>
              <a:rPr lang="pl-PL" sz="3900" b="1" u="none" strike="noStrike">
                <a:solidFill>
                  <a:srgbClr val="000099"/>
                </a:solidFill>
                <a:uFillTx/>
                <a:latin typeface="Times New Roman"/>
              </a:rPr>
              <a:t>Podstawy zarządzania</a:t>
            </a:r>
            <a:endParaRPr lang="pl-PL" sz="3900" b="0" u="none" strike="noStrike">
              <a:solidFill>
                <a:srgbClr val="000000"/>
              </a:solidFill>
              <a:uFillTx/>
              <a:latin typeface="Arial"/>
            </a:endParaRPr>
          </a:p>
        </p:txBody>
      </p:sp>
      <p:sp>
        <p:nvSpPr>
          <p:cNvPr id="1466" name="Rectangle 5"/>
          <p:cNvSpPr/>
          <p:nvPr/>
        </p:nvSpPr>
        <p:spPr>
          <a:xfrm>
            <a:off x="125280" y="1628640"/>
            <a:ext cx="8838720" cy="1676160"/>
          </a:xfrm>
          <a:prstGeom prst="rect">
            <a:avLst/>
          </a:prstGeom>
          <a:noFill/>
          <a:ln w="0">
            <a:noFill/>
          </a:ln>
        </p:spPr>
        <p:style>
          <a:lnRef idx="0">
            <a:scrgbClr r="0" g="0" b="0"/>
          </a:lnRef>
          <a:fillRef idx="0">
            <a:scrgbClr r="0" g="0" b="0"/>
          </a:fillRef>
          <a:effectRef idx="0">
            <a:scrgbClr r="0" g="0" b="0"/>
          </a:effectRef>
          <a:fontRef idx="minor"/>
        </p:style>
        <p:txBody>
          <a:bodyPr lIns="90360" tIns="45360" rIns="90360" bIns="45360" anchor="t">
            <a:noAutofit/>
          </a:bodyPr>
          <a:lstStyle/>
          <a:p>
            <a:pPr marL="343080" indent="-343080" algn="just">
              <a:lnSpc>
                <a:spcPct val="100000"/>
              </a:lnSpc>
              <a:spcBef>
                <a:spcPts val="629"/>
              </a:spcBef>
              <a:spcAft>
                <a:spcPts val="629"/>
              </a:spcAft>
              <a:buClr>
                <a:srgbClr val="000000"/>
              </a:buClr>
              <a:buFont typeface="Arial"/>
              <a:buChar char="•"/>
            </a:pPr>
            <a:r>
              <a:rPr lang="pl-PL" sz="2100" b="0" u="none" strike="noStrike">
                <a:solidFill>
                  <a:schemeClr val="dk1"/>
                </a:solidFill>
                <a:uFillTx/>
                <a:latin typeface="Times New Roman"/>
              </a:rPr>
              <a:t>Stoner J., Freeman E., Gilbert D., Kierowanie, Polskie Wydawnictwo Ekonomiczne, Warszawa.</a:t>
            </a:r>
            <a:endParaRPr lang="pl-PL" sz="2100" b="0" u="none" strike="noStrike">
              <a:solidFill>
                <a:srgbClr val="000000"/>
              </a:solidFill>
              <a:uFillTx/>
              <a:latin typeface="Arial"/>
            </a:endParaRPr>
          </a:p>
          <a:p>
            <a:pPr marL="343080" indent="-343080" algn="just">
              <a:lnSpc>
                <a:spcPct val="100000"/>
              </a:lnSpc>
              <a:spcBef>
                <a:spcPts val="629"/>
              </a:spcBef>
              <a:spcAft>
                <a:spcPts val="629"/>
              </a:spcAft>
              <a:buClr>
                <a:srgbClr val="000000"/>
              </a:buClr>
              <a:buFont typeface="Arial"/>
              <a:buChar char="•"/>
            </a:pPr>
            <a:r>
              <a:rPr lang="pl-PL" sz="2100" b="0" u="none" strike="noStrike">
                <a:solidFill>
                  <a:schemeClr val="dk1"/>
                </a:solidFill>
                <a:uFillTx/>
                <a:latin typeface="Times New Roman"/>
              </a:rPr>
              <a:t>Griffin R. W., Podstawy zarządzania organizacjami, Wydawnictwo Naukowe PWN, Warszawa.</a:t>
            </a:r>
            <a:endParaRPr lang="pl-PL" sz="2100" b="0" u="none" strike="noStrike">
              <a:solidFill>
                <a:srgbClr val="000000"/>
              </a:solidFill>
              <a:uFillTx/>
              <a:latin typeface="Arial"/>
            </a:endParaRPr>
          </a:p>
          <a:p>
            <a:pPr marL="343080" indent="-343080" algn="just">
              <a:lnSpc>
                <a:spcPct val="100000"/>
              </a:lnSpc>
              <a:spcBef>
                <a:spcPts val="629"/>
              </a:spcBef>
              <a:spcAft>
                <a:spcPts val="629"/>
              </a:spcAft>
              <a:buClr>
                <a:srgbClr val="000000"/>
              </a:buClr>
              <a:buFont typeface="Arial"/>
              <a:buChar char="•"/>
            </a:pPr>
            <a:r>
              <a:rPr lang="pl-PL" sz="2100" b="0" u="none" strike="noStrike">
                <a:solidFill>
                  <a:schemeClr val="dk1"/>
                </a:solidFill>
                <a:uFillTx/>
                <a:latin typeface="Times New Roman"/>
              </a:rPr>
              <a:t>Koźmiński K., Piotrowski W. (red.), Zarządzanie – teoria </a:t>
            </a:r>
            <a:r>
              <a:rPr sz="2100"/>
              <a:t/>
            </a:r>
            <a:br>
              <a:rPr sz="2100"/>
            </a:br>
            <a:r>
              <a:rPr lang="pl-PL" sz="2100" b="0" u="none" strike="noStrike">
                <a:solidFill>
                  <a:schemeClr val="dk1"/>
                </a:solidFill>
                <a:uFillTx/>
                <a:latin typeface="Times New Roman"/>
              </a:rPr>
              <a:t>i praktyka, Wydawnictwo Naukowe PWN.</a:t>
            </a:r>
            <a:endParaRPr lang="pl-PL" sz="2100" b="0" u="none" strike="noStrike">
              <a:solidFill>
                <a:srgbClr val="000000"/>
              </a:solidFill>
              <a:uFillTx/>
              <a:latin typeface="Arial"/>
            </a:endParaRPr>
          </a:p>
          <a:p>
            <a:pPr marL="343080" indent="-343080" algn="just">
              <a:lnSpc>
                <a:spcPct val="100000"/>
              </a:lnSpc>
              <a:spcBef>
                <a:spcPts val="629"/>
              </a:spcBef>
              <a:spcAft>
                <a:spcPts val="629"/>
              </a:spcAft>
              <a:buClr>
                <a:srgbClr val="000000"/>
              </a:buClr>
              <a:buFont typeface="Arial"/>
              <a:buChar char="•"/>
            </a:pPr>
            <a:r>
              <a:rPr lang="pl-PL" sz="2100" b="0" u="none" strike="noStrike">
                <a:solidFill>
                  <a:srgbClr val="000000"/>
                </a:solidFill>
                <a:uFillTx/>
                <a:latin typeface="Times New Roman"/>
              </a:rPr>
              <a:t>Jemielniak D., Koźmiński A.K., Zarządzanie od podstaw, Wolters Kluwer business, Warszawa</a:t>
            </a:r>
            <a:endParaRPr lang="pl-PL" sz="2100" b="0" u="none" strike="noStrike">
              <a:solidFill>
                <a:srgbClr val="000000"/>
              </a:solidFill>
              <a:uFillTx/>
              <a:latin typeface="Arial"/>
            </a:endParaRPr>
          </a:p>
          <a:p>
            <a:pPr marL="343080" indent="-343080" algn="just">
              <a:lnSpc>
                <a:spcPct val="100000"/>
              </a:lnSpc>
              <a:spcBef>
                <a:spcPts val="400"/>
              </a:spcBef>
              <a:spcAft>
                <a:spcPts val="1786"/>
              </a:spcAft>
              <a:buClr>
                <a:srgbClr val="000000"/>
              </a:buClr>
              <a:buFont typeface="Arial"/>
              <a:buChar char="•"/>
            </a:pPr>
            <a:r>
              <a:rPr lang="pl-PL" sz="2100" b="0" u="none" strike="noStrike">
                <a:solidFill>
                  <a:srgbClr val="000000"/>
                </a:solidFill>
                <a:uFillTx/>
                <a:latin typeface="Times New Roman"/>
              </a:rPr>
              <a:t>Zakrzewska-Bielawska A. (red.), Podstawy zarządzania, Wolters Kluwer business, Warszawa.</a:t>
            </a:r>
            <a:endParaRPr lang="pl-PL" sz="2100" b="0" u="none" strike="noStrike">
              <a:solidFill>
                <a:srgbClr val="000000"/>
              </a:solidFill>
              <a:uFillTx/>
              <a:latin typeface="Arial"/>
            </a:endParaRPr>
          </a:p>
          <a:p>
            <a:pPr marL="343080" indent="-343080" algn="just">
              <a:lnSpc>
                <a:spcPct val="100000"/>
              </a:lnSpc>
              <a:spcBef>
                <a:spcPts val="400"/>
              </a:spcBef>
              <a:spcAft>
                <a:spcPts val="1786"/>
              </a:spcAft>
              <a:buClr>
                <a:srgbClr val="000000"/>
              </a:buClr>
              <a:buFont typeface="Arial"/>
              <a:buChar char="•"/>
            </a:pPr>
            <a:r>
              <a:rPr lang="pl-PL" sz="2100" b="0" u="none" strike="noStrike">
                <a:solidFill>
                  <a:schemeClr val="dk1"/>
                </a:solidFill>
                <a:uFillTx/>
                <a:latin typeface="Times New Roman"/>
              </a:rPr>
              <a:t>Bielski M., Podstawy teorii organizacji i zarządzania, Wydawnictwo C.H. Beck, Warszawa, 2002.</a:t>
            </a:r>
            <a:endParaRPr lang="pl-PL" sz="2100" b="0" u="none" strike="noStrike">
              <a:solidFill>
                <a:srgbClr val="000000"/>
              </a:solidFill>
              <a:uFillTx/>
              <a:latin typeface="Arial"/>
            </a:endParaRPr>
          </a:p>
          <a:p>
            <a:pPr algn="just">
              <a:lnSpc>
                <a:spcPct val="100000"/>
              </a:lnSpc>
              <a:spcBef>
                <a:spcPts val="400"/>
              </a:spcBef>
              <a:spcAft>
                <a:spcPts val="1786"/>
              </a:spcAft>
            </a:pPr>
            <a:endParaRPr lang="pl-PL" sz="2100" b="0" u="none" strike="noStrike">
              <a:solidFill>
                <a:srgbClr val="000000"/>
              </a:solidFill>
              <a:uFillTx/>
              <a:latin typeface="Arial"/>
            </a:endParaRPr>
          </a:p>
        </p:txBody>
      </p:sp>
      <p:sp>
        <p:nvSpPr>
          <p:cNvPr id="1467" name="Text Box 6"/>
          <p:cNvSpPr/>
          <p:nvPr/>
        </p:nvSpPr>
        <p:spPr>
          <a:xfrm>
            <a:off x="304920" y="838440"/>
            <a:ext cx="8534160" cy="547560"/>
          </a:xfrm>
          <a:prstGeom prst="rect">
            <a:avLst/>
          </a:prstGeom>
          <a:noFill/>
          <a:ln w="0">
            <a:noFill/>
          </a:ln>
        </p:spPr>
        <p:style>
          <a:lnRef idx="0">
            <a:scrgbClr r="0" g="0" b="0"/>
          </a:lnRef>
          <a:fillRef idx="0">
            <a:scrgbClr r="0" g="0" b="0"/>
          </a:fillRef>
          <a:effectRef idx="0">
            <a:scrgbClr r="0" g="0" b="0"/>
          </a:effectRef>
          <a:fontRef idx="minor"/>
        </p:style>
        <p:txBody>
          <a:bodyPr lIns="90360" tIns="45360" rIns="90360" bIns="45360" anchor="t">
            <a:spAutoFit/>
          </a:bodyPr>
          <a:lstStyle/>
          <a:p>
            <a:pPr algn="ctr">
              <a:lnSpc>
                <a:spcPct val="100000"/>
              </a:lnSpc>
            </a:pPr>
            <a:r>
              <a:rPr lang="pl-PL" sz="3000" b="1" u="none" strike="noStrike">
                <a:solidFill>
                  <a:srgbClr val="000099"/>
                </a:solidFill>
                <a:uFillTx/>
                <a:latin typeface="Times New Roman"/>
              </a:rPr>
              <a:t>Literatura podstawowa</a:t>
            </a:r>
            <a:endParaRPr lang="pl-PL" sz="3000" b="0" u="none" strike="noStrike">
              <a:solidFill>
                <a:srgbClr val="000000"/>
              </a:solidFill>
              <a:uFillTx/>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1" name="PlaceHolder 1"/>
          <p:cNvSpPr>
            <a:spLocks noGrp="1"/>
          </p:cNvSpPr>
          <p:nvPr>
            <p:ph/>
          </p:nvPr>
        </p:nvSpPr>
        <p:spPr>
          <a:xfrm>
            <a:off x="304920" y="533520"/>
            <a:ext cx="8457840" cy="4114440"/>
          </a:xfrm>
          <a:prstGeom prst="rect">
            <a:avLst/>
          </a:prstGeom>
          <a:noFill/>
          <a:ln w="0">
            <a:noFill/>
          </a:ln>
        </p:spPr>
        <p:txBody>
          <a:bodyPr lIns="91080" tIns="45360" rIns="91080" bIns="45360" numCol="1" spcCol="0" anchor="t">
            <a:noAutofit/>
          </a:bodyPr>
          <a:lstStyle/>
          <a:p>
            <a:pPr marL="341280" indent="-341280" algn="just">
              <a:lnSpc>
                <a:spcPct val="100000"/>
              </a:lnSpc>
              <a:spcBef>
                <a:spcPts val="400"/>
              </a:spcBef>
              <a:spcAft>
                <a:spcPts val="1375"/>
              </a:spcAft>
              <a:buNone/>
              <a:tabLst>
                <a:tab pos="0" algn="l"/>
              </a:tabLst>
            </a:pPr>
            <a:r>
              <a:rPr lang="pl-PL" sz="2500" b="1" u="none" strike="noStrike">
                <a:solidFill>
                  <a:schemeClr val="dk1"/>
                </a:solidFill>
                <a:uFillTx/>
                <a:latin typeface="Times New Roman"/>
              </a:rPr>
              <a:t>Menedżerowie niższego szczebla</a:t>
            </a:r>
            <a:endParaRPr lang="pl-PL" sz="2500" b="0" u="none" strike="noStrike">
              <a:solidFill>
                <a:schemeClr val="dk1"/>
              </a:solidFill>
              <a:uFillTx/>
              <a:latin typeface="Times New Roman"/>
            </a:endParaRPr>
          </a:p>
          <a:p>
            <a:pPr marL="341280" indent="-341280" algn="just">
              <a:lnSpc>
                <a:spcPct val="100000"/>
              </a:lnSpc>
              <a:spcBef>
                <a:spcPts val="400"/>
              </a:spcBef>
              <a:spcAft>
                <a:spcPts val="1264"/>
              </a:spcAft>
              <a:buClr>
                <a:srgbClr val="000000"/>
              </a:buClr>
              <a:buFont typeface="Symbol" charset="2"/>
              <a:buChar char=""/>
              <a:tabLst>
                <a:tab pos="0" algn="l"/>
              </a:tabLst>
            </a:pPr>
            <a:r>
              <a:rPr lang="pl-PL" sz="2300" b="0" u="none" strike="noStrike">
                <a:solidFill>
                  <a:schemeClr val="dk1"/>
                </a:solidFill>
                <a:uFillTx/>
                <a:latin typeface="Times New Roman"/>
              </a:rPr>
              <a:t>Menedżerowie ci nadzorują i koordynują działania pracowników wykonawczych w organizacji. Nie są przełożonymi innych kierowników.</a:t>
            </a:r>
          </a:p>
          <a:p>
            <a:pPr marL="341280" indent="-341280" algn="just">
              <a:lnSpc>
                <a:spcPct val="100000"/>
              </a:lnSpc>
              <a:spcBef>
                <a:spcPts val="400"/>
              </a:spcBef>
              <a:spcAft>
                <a:spcPts val="1264"/>
              </a:spcAft>
              <a:buClr>
                <a:srgbClr val="000000"/>
              </a:buClr>
              <a:buFont typeface="Symbol" charset="2"/>
              <a:buChar char=""/>
              <a:tabLst>
                <a:tab pos="0" algn="l"/>
              </a:tabLst>
            </a:pPr>
            <a:r>
              <a:rPr lang="pl-PL" sz="2300" b="0" u="none" strike="noStrike">
                <a:solidFill>
                  <a:schemeClr val="dk1"/>
                </a:solidFill>
                <a:uFillTx/>
                <a:latin typeface="Times New Roman"/>
              </a:rPr>
              <a:t>Posługują się tytułami: mistrz, brygadzista, kierownik biura, lider projektu</a:t>
            </a:r>
          </a:p>
          <a:p>
            <a:pPr marL="341280" indent="-341280" algn="just">
              <a:lnSpc>
                <a:spcPct val="100000"/>
              </a:lnSpc>
              <a:spcBef>
                <a:spcPts val="400"/>
              </a:spcBef>
              <a:spcAft>
                <a:spcPts val="1264"/>
              </a:spcAft>
              <a:buClr>
                <a:srgbClr val="000000"/>
              </a:buClr>
              <a:buFont typeface="Symbol" charset="2"/>
              <a:buChar char=""/>
              <a:tabLst>
                <a:tab pos="0" algn="l"/>
              </a:tabLst>
            </a:pPr>
            <a:r>
              <a:rPr lang="pl-PL" sz="2300" b="0" u="none" strike="noStrike">
                <a:solidFill>
                  <a:schemeClr val="dk1"/>
                </a:solidFill>
                <a:uFillTx/>
                <a:latin typeface="Times New Roman"/>
              </a:rPr>
              <a:t>Najczęściej stanowiska te są pierwszymi stanowiskami kierowniczymi pracowników awansowanych z szeregu personelu wykonawczego. </a:t>
            </a:r>
          </a:p>
          <a:p>
            <a:pPr marL="341280" indent="-341280" algn="just">
              <a:lnSpc>
                <a:spcPct val="100000"/>
              </a:lnSpc>
              <a:spcBef>
                <a:spcPts val="400"/>
              </a:spcBef>
              <a:spcAft>
                <a:spcPts val="1264"/>
              </a:spcAft>
              <a:buClr>
                <a:srgbClr val="000000"/>
              </a:buClr>
              <a:buFont typeface="Symbol" charset="2"/>
              <a:buChar char=""/>
              <a:tabLst>
                <a:tab pos="0" algn="l"/>
              </a:tabLst>
            </a:pPr>
            <a:r>
              <a:rPr lang="pl-PL" sz="2300" b="0" u="none" strike="noStrike">
                <a:solidFill>
                  <a:schemeClr val="dk1"/>
                </a:solidFill>
                <a:uFillTx/>
                <a:latin typeface="Times New Roman"/>
              </a:rPr>
              <a:t>Zajmują najniższy szczebel w hierarchii kierownictwa.</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2" name="PlaceHolder 1"/>
          <p:cNvSpPr>
            <a:spLocks noGrp="1"/>
          </p:cNvSpPr>
          <p:nvPr>
            <p:ph type="title"/>
          </p:nvPr>
        </p:nvSpPr>
        <p:spPr>
          <a:xfrm>
            <a:off x="685800" y="380880"/>
            <a:ext cx="7772040" cy="1142640"/>
          </a:xfrm>
          <a:prstGeom prst="rect">
            <a:avLst/>
          </a:prstGeom>
          <a:noFill/>
          <a:ln w="0">
            <a:noFill/>
          </a:ln>
        </p:spPr>
        <p:txBody>
          <a:bodyPr lIns="91080" tIns="45360" rIns="91080" bIns="45360" numCol="1" spcCol="0" anchor="ctr">
            <a:noAutofit/>
          </a:bodyPr>
          <a:lstStyle/>
          <a:p>
            <a:pPr indent="0" algn="ctr">
              <a:lnSpc>
                <a:spcPct val="100000"/>
              </a:lnSpc>
              <a:buNone/>
            </a:pPr>
            <a:r>
              <a:rPr lang="pl-PL" sz="3000" b="1" u="none" strike="noStrike">
                <a:solidFill>
                  <a:srgbClr val="000099"/>
                </a:solidFill>
                <a:uFillTx/>
                <a:latin typeface="Times New Roman"/>
              </a:rPr>
              <a:t>Funkcje kierownicze realizowane przez menedżerów mają różną strukturę </a:t>
            </a:r>
            <a:r>
              <a:rPr sz="3000"/>
              <a:t/>
            </a:r>
            <a:br>
              <a:rPr sz="3000"/>
            </a:br>
            <a:r>
              <a:rPr lang="pl-PL" sz="3000" b="1" u="none" strike="noStrike">
                <a:solidFill>
                  <a:srgbClr val="000099"/>
                </a:solidFill>
                <a:uFillTx/>
                <a:latin typeface="Times New Roman"/>
              </a:rPr>
              <a:t>na różnych poziomach hierarchii zarządzania:</a:t>
            </a:r>
            <a:endParaRPr lang="pl-PL" sz="3000" b="0" u="none" strike="noStrike">
              <a:solidFill>
                <a:schemeClr val="dk1"/>
              </a:solidFill>
              <a:uFillTx/>
              <a:latin typeface="Times New Roman"/>
            </a:endParaRPr>
          </a:p>
        </p:txBody>
      </p:sp>
      <p:pic>
        <p:nvPicPr>
          <p:cNvPr id="1913" name="Picture 3" descr="funkcje_szczebel_ok.jpg"/>
          <p:cNvPicPr/>
          <p:nvPr/>
        </p:nvPicPr>
        <p:blipFill>
          <a:blip r:embed="rId2"/>
          <a:stretch/>
        </p:blipFill>
        <p:spPr>
          <a:xfrm>
            <a:off x="457200" y="1905120"/>
            <a:ext cx="8305560" cy="457956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 name="PlaceHolder 1"/>
          <p:cNvSpPr>
            <a:spLocks noGrp="1"/>
          </p:cNvSpPr>
          <p:nvPr>
            <p:ph type="title"/>
          </p:nvPr>
        </p:nvSpPr>
        <p:spPr>
          <a:xfrm>
            <a:off x="685800" y="0"/>
            <a:ext cx="7772040" cy="1142640"/>
          </a:xfrm>
          <a:prstGeom prst="rect">
            <a:avLst/>
          </a:prstGeom>
          <a:noFill/>
          <a:ln w="0">
            <a:noFill/>
          </a:ln>
        </p:spPr>
        <p:txBody>
          <a:bodyPr lIns="91080" tIns="45360" rIns="91080" bIns="45360" numCol="1" spcCol="0" anchor="ctr">
            <a:noAutofit/>
          </a:bodyPr>
          <a:lstStyle/>
          <a:p>
            <a:pPr indent="0" algn="ctr">
              <a:lnSpc>
                <a:spcPct val="100000"/>
              </a:lnSpc>
              <a:buNone/>
            </a:pPr>
            <a:r>
              <a:rPr lang="pl-PL" sz="3000" b="1" u="none" strike="noStrike">
                <a:solidFill>
                  <a:srgbClr val="000099"/>
                </a:solidFill>
                <a:uFillTx/>
                <a:latin typeface="Times New Roman"/>
              </a:rPr>
              <a:t>W zależności od szczebla różnicują się też decyzje i kierunki działań menedżerów</a:t>
            </a:r>
            <a:endParaRPr lang="pl-PL" sz="3000" b="0" u="none" strike="noStrike">
              <a:solidFill>
                <a:schemeClr val="dk1"/>
              </a:solidFill>
              <a:uFillTx/>
              <a:latin typeface="Times New Roman"/>
            </a:endParaRPr>
          </a:p>
        </p:txBody>
      </p:sp>
      <p:graphicFrame>
        <p:nvGraphicFramePr>
          <p:cNvPr id="1915" name="Object 1024"/>
          <p:cNvGraphicFramePr/>
          <p:nvPr/>
        </p:nvGraphicFramePr>
        <p:xfrm>
          <a:off x="152280" y="1371600"/>
          <a:ext cx="8762760" cy="3239640"/>
        </p:xfrm>
        <a:graphic>
          <a:graphicData uri="http://schemas.openxmlformats.org/presentationml/2006/ole">
            <mc:AlternateContent xmlns:mc="http://schemas.openxmlformats.org/markup-compatibility/2006">
              <mc:Choice xmlns:v="urn:schemas-microsoft-com:vml" Requires="v">
                <p:oleObj spid="_x0000_s5153" r:id="rId3" imgW="0" imgH="0" progId="Word.Document.8">
                  <p:embed/>
                </p:oleObj>
              </mc:Choice>
              <mc:Fallback>
                <p:oleObj r:id="rId3" imgW="0" imgH="0" progId="Word.Document.8">
                  <p:embed/>
                  <p:pic>
                    <p:nvPicPr>
                      <p:cNvPr id="1916" name="Object 1024"/>
                      <p:cNvPicPr/>
                      <p:nvPr/>
                    </p:nvPicPr>
                    <p:blipFill>
                      <a:blip r:embed="rId4"/>
                      <a:stretch/>
                    </p:blipFill>
                    <p:spPr>
                      <a:xfrm>
                        <a:off x="152280" y="1371600"/>
                        <a:ext cx="8762760" cy="3239640"/>
                      </a:xfrm>
                      <a:prstGeom prst="rect">
                        <a:avLst/>
                      </a:prstGeom>
                      <a:ln w="0">
                        <a:noFill/>
                      </a:ln>
                    </p:spPr>
                  </p:pic>
                </p:oleObj>
              </mc:Fallback>
            </mc:AlternateContent>
          </a:graphicData>
        </a:graphic>
      </p:graphicFrame>
      <p:sp>
        <p:nvSpPr>
          <p:cNvPr id="1917" name="PlaceHolder 2"/>
          <p:cNvSpPr>
            <a:spLocks noGrp="1"/>
          </p:cNvSpPr>
          <p:nvPr>
            <p:ph/>
          </p:nvPr>
        </p:nvSpPr>
        <p:spPr>
          <a:xfrm>
            <a:off x="228600" y="4572000"/>
            <a:ext cx="8686440" cy="2285640"/>
          </a:xfrm>
          <a:prstGeom prst="rect">
            <a:avLst/>
          </a:prstGeom>
          <a:noFill/>
          <a:ln w="0">
            <a:noFill/>
          </a:ln>
        </p:spPr>
        <p:txBody>
          <a:bodyPr lIns="91080" tIns="45360" rIns="91080" bIns="45360" numCol="1" spcCol="0" anchor="t">
            <a:noAutofit/>
          </a:bodyPr>
          <a:lstStyle/>
          <a:p>
            <a:pPr marL="341280" indent="-341280">
              <a:lnSpc>
                <a:spcPct val="100000"/>
              </a:lnSpc>
              <a:spcBef>
                <a:spcPts val="360"/>
              </a:spcBef>
              <a:buNone/>
              <a:tabLst>
                <a:tab pos="0" algn="l"/>
              </a:tabLst>
            </a:pPr>
            <a:r>
              <a:rPr lang="pl-PL" sz="1800" b="1" i="1" u="none" strike="noStrike">
                <a:solidFill>
                  <a:schemeClr val="dk1"/>
                </a:solidFill>
                <a:uFillTx/>
                <a:latin typeface="Times New Roman"/>
              </a:rPr>
              <a:t>Decyzje:</a:t>
            </a:r>
            <a:endParaRPr lang="pl-PL" sz="1800" b="0" u="none" strike="noStrike">
              <a:solidFill>
                <a:schemeClr val="dk1"/>
              </a:solidFill>
              <a:uFillTx/>
              <a:latin typeface="Times New Roman"/>
            </a:endParaRPr>
          </a:p>
          <a:p>
            <a:pPr marL="341280" indent="-341280">
              <a:lnSpc>
                <a:spcPct val="100000"/>
              </a:lnSpc>
              <a:spcBef>
                <a:spcPts val="360"/>
              </a:spcBef>
              <a:buClr>
                <a:srgbClr val="000000"/>
              </a:buClr>
              <a:buFont typeface="Symbol" charset="2"/>
              <a:buChar char=""/>
              <a:tabLst>
                <a:tab pos="0" algn="l"/>
              </a:tabLst>
            </a:pPr>
            <a:r>
              <a:rPr lang="pl-PL" sz="1800" b="1" u="none" strike="noStrike">
                <a:solidFill>
                  <a:schemeClr val="dk1"/>
                </a:solidFill>
                <a:uFillTx/>
                <a:latin typeface="Times New Roman"/>
              </a:rPr>
              <a:t>strategiczne</a:t>
            </a:r>
            <a:r>
              <a:rPr lang="pl-PL" sz="1800" b="0" u="none" strike="noStrike">
                <a:solidFill>
                  <a:schemeClr val="dk1"/>
                </a:solidFill>
                <a:uFillTx/>
                <a:latin typeface="Times New Roman"/>
              </a:rPr>
              <a:t> – wyznaczają długoterminowy rozwój firmy i jej długofalowe działania</a:t>
            </a:r>
          </a:p>
          <a:p>
            <a:pPr marL="341280" indent="-341280">
              <a:lnSpc>
                <a:spcPct val="100000"/>
              </a:lnSpc>
              <a:spcBef>
                <a:spcPts val="360"/>
              </a:spcBef>
              <a:buClr>
                <a:srgbClr val="000000"/>
              </a:buClr>
              <a:buFont typeface="Symbol" charset="2"/>
              <a:buChar char=""/>
              <a:tabLst>
                <a:tab pos="0" algn="l"/>
              </a:tabLst>
            </a:pPr>
            <a:r>
              <a:rPr lang="pl-PL" sz="1800" b="1" u="none" strike="noStrike">
                <a:solidFill>
                  <a:schemeClr val="dk1"/>
                </a:solidFill>
                <a:uFillTx/>
                <a:latin typeface="Times New Roman"/>
              </a:rPr>
              <a:t>taktyczne</a:t>
            </a:r>
            <a:r>
              <a:rPr lang="pl-PL" sz="1800" b="0" u="none" strike="noStrike">
                <a:solidFill>
                  <a:schemeClr val="dk1"/>
                </a:solidFill>
                <a:uFillTx/>
                <a:latin typeface="Times New Roman"/>
              </a:rPr>
              <a:t> – dotyczą funkcjonowania firmy w średniookresowym wymiarze czasu, głównie w sferze technicznej, finansowej, organizacyjnej, pracowniczej. Służą realizacji zadań strategicznych</a:t>
            </a:r>
          </a:p>
          <a:p>
            <a:pPr marL="341280" indent="-341280">
              <a:lnSpc>
                <a:spcPct val="100000"/>
              </a:lnSpc>
              <a:spcBef>
                <a:spcPts val="360"/>
              </a:spcBef>
              <a:buClr>
                <a:srgbClr val="000000"/>
              </a:buClr>
              <a:buFont typeface="Symbol" charset="2"/>
              <a:buChar char=""/>
              <a:tabLst>
                <a:tab pos="0" algn="l"/>
              </a:tabLst>
            </a:pPr>
            <a:r>
              <a:rPr lang="pl-PL" sz="1800" b="1" u="none" strike="noStrike">
                <a:solidFill>
                  <a:schemeClr val="dk1"/>
                </a:solidFill>
                <a:uFillTx/>
                <a:latin typeface="Times New Roman"/>
              </a:rPr>
              <a:t>operacyjne</a:t>
            </a:r>
            <a:r>
              <a:rPr lang="pl-PL" sz="1800" b="0" u="none" strike="noStrike">
                <a:solidFill>
                  <a:schemeClr val="dk1"/>
                </a:solidFill>
                <a:uFillTx/>
                <a:latin typeface="Times New Roman"/>
              </a:rPr>
              <a:t> – dotyczą wykonania zadań wyższych szczebli w wymiarze krótkookresowym. Są to działania bieżące</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8" name="PlaceHolder 1"/>
          <p:cNvSpPr>
            <a:spLocks noGrp="1"/>
          </p:cNvSpPr>
          <p:nvPr>
            <p:ph type="title"/>
          </p:nvPr>
        </p:nvSpPr>
        <p:spPr>
          <a:xfrm>
            <a:off x="304920" y="0"/>
            <a:ext cx="8457840" cy="1142640"/>
          </a:xfrm>
          <a:prstGeom prst="rect">
            <a:avLst/>
          </a:prstGeom>
          <a:noFill/>
          <a:ln w="0">
            <a:noFill/>
          </a:ln>
        </p:spPr>
        <p:txBody>
          <a:bodyPr lIns="91080" tIns="45360" rIns="91080" bIns="45360" numCol="1" spcCol="0" anchor="ctr">
            <a:noAutofit/>
          </a:bodyPr>
          <a:lstStyle/>
          <a:p>
            <a:pPr indent="0" algn="ctr">
              <a:lnSpc>
                <a:spcPct val="100000"/>
              </a:lnSpc>
              <a:buNone/>
            </a:pPr>
            <a:r>
              <a:rPr lang="pl-PL" sz="3500" b="1" u="none" strike="noStrike">
                <a:solidFill>
                  <a:srgbClr val="000099"/>
                </a:solidFill>
                <a:uFillTx/>
                <a:latin typeface="Times New Roman"/>
              </a:rPr>
              <a:t>Podział menedżerów wg obszaru zarządzania</a:t>
            </a:r>
            <a:endParaRPr lang="pl-PL" sz="3500" b="0" u="none" strike="noStrike">
              <a:solidFill>
                <a:schemeClr val="dk1"/>
              </a:solidFill>
              <a:uFillTx/>
              <a:latin typeface="Times New Roman"/>
            </a:endParaRPr>
          </a:p>
        </p:txBody>
      </p:sp>
      <p:sp>
        <p:nvSpPr>
          <p:cNvPr id="1919" name="PlaceHolder 2"/>
          <p:cNvSpPr>
            <a:spLocks noGrp="1"/>
          </p:cNvSpPr>
          <p:nvPr>
            <p:ph/>
          </p:nvPr>
        </p:nvSpPr>
        <p:spPr>
          <a:xfrm>
            <a:off x="228600" y="1371600"/>
            <a:ext cx="8762760" cy="4114440"/>
          </a:xfrm>
          <a:prstGeom prst="rect">
            <a:avLst/>
          </a:prstGeom>
          <a:noFill/>
          <a:ln w="0">
            <a:noFill/>
          </a:ln>
        </p:spPr>
        <p:txBody>
          <a:bodyPr lIns="91080" tIns="45360" rIns="91080" bIns="45360" numCol="1" spcCol="0" anchor="t">
            <a:noAutofit/>
          </a:bodyPr>
          <a:lstStyle/>
          <a:p>
            <a:pPr marL="341280" indent="-341280">
              <a:lnSpc>
                <a:spcPct val="100000"/>
              </a:lnSpc>
              <a:spcBef>
                <a:spcPts val="641"/>
              </a:spcBef>
              <a:buClr>
                <a:srgbClr val="000099"/>
              </a:buClr>
              <a:buFont typeface="Symbol" charset="2"/>
              <a:buChar char=""/>
            </a:pPr>
            <a:r>
              <a:rPr lang="pl-PL" sz="3200" b="1" u="none" strike="noStrike">
                <a:solidFill>
                  <a:srgbClr val="000099"/>
                </a:solidFill>
                <a:uFillTx/>
                <a:latin typeface="Times New Roman"/>
              </a:rPr>
              <a:t>menedżerowie ogólni</a:t>
            </a:r>
            <a:r>
              <a:rPr lang="pl-PL" sz="3200" b="0" u="none" strike="noStrike">
                <a:solidFill>
                  <a:schemeClr val="dk1"/>
                </a:solidFill>
                <a:uFillTx/>
                <a:latin typeface="Times New Roman"/>
              </a:rPr>
              <a:t> </a:t>
            </a:r>
            <a:r>
              <a:rPr lang="pl-PL" sz="2000" b="0" u="none" strike="noStrike">
                <a:solidFill>
                  <a:schemeClr val="dk1"/>
                </a:solidFill>
                <a:uFillTx/>
                <a:latin typeface="Times New Roman"/>
              </a:rPr>
              <a:t>- nadzorują całą jednostkę i ponoszą odpowiedzialność za wszystkie jej działania, np. produkcja, marketing, finanse. Muszą dysponować podstawową znajomością wszystkich dziedzin zarządzania</a:t>
            </a:r>
            <a:r>
              <a:rPr lang="pl-PL" sz="3200" b="0" u="none" strike="noStrike">
                <a:solidFill>
                  <a:schemeClr val="dk1"/>
                </a:solidFill>
                <a:uFillTx/>
                <a:latin typeface="Times New Roman"/>
              </a:rPr>
              <a:t>.</a:t>
            </a:r>
          </a:p>
          <a:p>
            <a:pPr marL="341280" indent="-341280">
              <a:lnSpc>
                <a:spcPct val="100000"/>
              </a:lnSpc>
              <a:spcBef>
                <a:spcPts val="1440"/>
              </a:spcBef>
              <a:buClr>
                <a:srgbClr val="000099"/>
              </a:buClr>
              <a:buFont typeface="Symbol" charset="2"/>
              <a:buChar char=""/>
            </a:pPr>
            <a:r>
              <a:rPr lang="pl-PL" sz="3200" b="1" u="none" strike="noStrike">
                <a:solidFill>
                  <a:srgbClr val="000099"/>
                </a:solidFill>
                <a:uFillTx/>
                <a:latin typeface="Times New Roman"/>
              </a:rPr>
              <a:t>menedżerowie funkcjonalni</a:t>
            </a:r>
            <a:r>
              <a:rPr lang="pl-PL" sz="3200" b="0" u="none" strike="noStrike">
                <a:solidFill>
                  <a:schemeClr val="dk1"/>
                </a:solidFill>
                <a:uFillTx/>
                <a:latin typeface="Times New Roman"/>
              </a:rPr>
              <a:t> - </a:t>
            </a:r>
            <a:r>
              <a:rPr lang="pl-PL" sz="2000" b="0" u="none" strike="noStrike">
                <a:solidFill>
                  <a:schemeClr val="dk1"/>
                </a:solidFill>
                <a:uFillTx/>
                <a:latin typeface="Times New Roman"/>
              </a:rPr>
              <a:t>ponoszą odpowiedzialność tylko za jeden rodzaj działalności, np.:</a:t>
            </a:r>
          </a:p>
          <a:p>
            <a:pPr marL="739440" lvl="1" indent="-284400">
              <a:lnSpc>
                <a:spcPct val="100000"/>
              </a:lnSpc>
              <a:spcBef>
                <a:spcPts val="519"/>
              </a:spcBef>
              <a:buClr>
                <a:srgbClr val="000000"/>
              </a:buClr>
              <a:buFont typeface="Symbol" charset="2"/>
              <a:buChar char=""/>
            </a:pPr>
            <a:r>
              <a:rPr lang="pl-PL" sz="2600" b="0" u="none" strike="noStrike">
                <a:solidFill>
                  <a:schemeClr val="dk1"/>
                </a:solidFill>
                <a:uFillTx/>
                <a:latin typeface="Times New Roman"/>
              </a:rPr>
              <a:t>menedżerowie marketingu,</a:t>
            </a:r>
          </a:p>
          <a:p>
            <a:pPr marL="739440" lvl="1" indent="-284400">
              <a:lnSpc>
                <a:spcPct val="100000"/>
              </a:lnSpc>
              <a:spcBef>
                <a:spcPts val="519"/>
              </a:spcBef>
              <a:buClr>
                <a:srgbClr val="000000"/>
              </a:buClr>
              <a:buFont typeface="Symbol" charset="2"/>
              <a:buChar char=""/>
            </a:pPr>
            <a:r>
              <a:rPr lang="pl-PL" sz="2600" b="0" u="none" strike="noStrike">
                <a:solidFill>
                  <a:schemeClr val="dk1"/>
                </a:solidFill>
                <a:uFillTx/>
                <a:latin typeface="Times New Roman"/>
              </a:rPr>
              <a:t>menedżerowie finansów,</a:t>
            </a:r>
          </a:p>
          <a:p>
            <a:pPr marL="739440" lvl="1" indent="-284400">
              <a:lnSpc>
                <a:spcPct val="100000"/>
              </a:lnSpc>
              <a:spcBef>
                <a:spcPts val="519"/>
              </a:spcBef>
              <a:buClr>
                <a:srgbClr val="000000"/>
              </a:buClr>
              <a:buFont typeface="Symbol" charset="2"/>
              <a:buChar char=""/>
            </a:pPr>
            <a:r>
              <a:rPr lang="pl-PL" sz="2600" b="0" u="none" strike="noStrike">
                <a:solidFill>
                  <a:schemeClr val="dk1"/>
                </a:solidFill>
                <a:uFillTx/>
                <a:latin typeface="Times New Roman"/>
              </a:rPr>
              <a:t>menedżerowie produkcji,</a:t>
            </a:r>
          </a:p>
          <a:p>
            <a:pPr marL="739440" lvl="1" indent="-284400">
              <a:lnSpc>
                <a:spcPct val="100000"/>
              </a:lnSpc>
              <a:spcBef>
                <a:spcPts val="519"/>
              </a:spcBef>
              <a:buClr>
                <a:srgbClr val="000000"/>
              </a:buClr>
              <a:buFont typeface="Symbol" charset="2"/>
              <a:buChar char=""/>
            </a:pPr>
            <a:r>
              <a:rPr lang="pl-PL" sz="2600" b="0" u="none" strike="noStrike">
                <a:solidFill>
                  <a:schemeClr val="dk1"/>
                </a:solidFill>
                <a:uFillTx/>
                <a:latin typeface="Times New Roman"/>
              </a:rPr>
              <a:t>menedżerowie zasobów ludzkich,</a:t>
            </a:r>
          </a:p>
          <a:p>
            <a:pPr marL="739440" lvl="1" indent="-284400">
              <a:lnSpc>
                <a:spcPct val="100000"/>
              </a:lnSpc>
              <a:spcBef>
                <a:spcPts val="519"/>
              </a:spcBef>
              <a:buClr>
                <a:srgbClr val="000000"/>
              </a:buClr>
              <a:buFont typeface="Symbol" charset="2"/>
              <a:buChar char=""/>
            </a:pPr>
            <a:r>
              <a:rPr lang="pl-PL" sz="2600" b="0" u="none" strike="noStrike">
                <a:solidFill>
                  <a:schemeClr val="dk1"/>
                </a:solidFill>
                <a:uFillTx/>
                <a:latin typeface="Times New Roman"/>
              </a:rPr>
              <a:t>menedżerowie public-relations,</a:t>
            </a:r>
          </a:p>
          <a:p>
            <a:pPr marL="739440" lvl="1" indent="-284400">
              <a:lnSpc>
                <a:spcPct val="100000"/>
              </a:lnSpc>
              <a:spcBef>
                <a:spcPts val="519"/>
              </a:spcBef>
              <a:buClr>
                <a:srgbClr val="000000"/>
              </a:buClr>
              <a:buFont typeface="Symbol" charset="2"/>
              <a:buChar char=""/>
            </a:pPr>
            <a:r>
              <a:rPr lang="pl-PL" sz="2600" b="0" u="none" strike="noStrike">
                <a:solidFill>
                  <a:schemeClr val="dk1"/>
                </a:solidFill>
                <a:uFillTx/>
                <a:latin typeface="Times New Roman"/>
              </a:rPr>
              <a:t>menedżerowie badań i rozwoju.</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0" name="PlaceHolder 1"/>
          <p:cNvSpPr>
            <a:spLocks noGrp="1"/>
          </p:cNvSpPr>
          <p:nvPr>
            <p:ph/>
          </p:nvPr>
        </p:nvSpPr>
        <p:spPr>
          <a:xfrm>
            <a:off x="0" y="0"/>
            <a:ext cx="9143640" cy="6857640"/>
          </a:xfrm>
          <a:prstGeom prst="rect">
            <a:avLst/>
          </a:prstGeom>
          <a:noFill/>
          <a:ln w="0">
            <a:noFill/>
          </a:ln>
        </p:spPr>
        <p:txBody>
          <a:bodyPr lIns="91440" tIns="45720" rIns="91440" bIns="45720" numCol="1" spcCol="0" anchor="t">
            <a:noAutofit/>
          </a:bodyPr>
          <a:lstStyle/>
          <a:p>
            <a:pPr marL="342360" indent="-342360">
              <a:lnSpc>
                <a:spcPct val="100000"/>
              </a:lnSpc>
              <a:spcBef>
                <a:spcPts val="459"/>
              </a:spcBef>
              <a:buNone/>
              <a:tabLst>
                <a:tab pos="0" algn="l"/>
              </a:tabLst>
            </a:pPr>
            <a:r>
              <a:rPr lang="pl-PL" sz="2300" b="1" u="none" strike="noStrike">
                <a:solidFill>
                  <a:srgbClr val="0000FF"/>
                </a:solidFill>
                <a:uFillTx/>
                <a:latin typeface="Times New Roman"/>
              </a:rPr>
              <a:t>Menedżerowie marketingu</a:t>
            </a:r>
            <a:endParaRPr lang="pl-PL" sz="2300" b="0" u="none" strike="noStrike">
              <a:solidFill>
                <a:schemeClr val="dk1"/>
              </a:solidFill>
              <a:uFillTx/>
              <a:latin typeface="Times New Roman"/>
            </a:endParaRPr>
          </a:p>
          <a:p>
            <a:pPr marL="342360" indent="-342360">
              <a:lnSpc>
                <a:spcPct val="100000"/>
              </a:lnSpc>
              <a:spcBef>
                <a:spcPts val="459"/>
              </a:spcBef>
              <a:buClr>
                <a:srgbClr val="000000"/>
              </a:buClr>
              <a:buFont typeface="Symbol" charset="2"/>
              <a:buChar char=""/>
              <a:tabLst>
                <a:tab pos="0" algn="l"/>
              </a:tabLst>
            </a:pPr>
            <a:r>
              <a:rPr lang="pl-PL" sz="2300" b="0" u="none" strike="noStrike">
                <a:solidFill>
                  <a:schemeClr val="dk1"/>
                </a:solidFill>
                <a:uFillTx/>
                <a:latin typeface="Times New Roman"/>
              </a:rPr>
              <a:t>Realizują funkcję marketingu w przedsiębiorstwie. Do ich zadań należy najczęściej:</a:t>
            </a:r>
          </a:p>
          <a:p>
            <a:pPr marL="741960" lvl="1" indent="-285480">
              <a:lnSpc>
                <a:spcPct val="100000"/>
              </a:lnSpc>
              <a:spcBef>
                <a:spcPts val="459"/>
              </a:spcBef>
              <a:buClr>
                <a:srgbClr val="000000"/>
              </a:buClr>
              <a:buFont typeface="Symbol" charset="2"/>
              <a:buChar char=""/>
              <a:tabLst>
                <a:tab pos="0" algn="l"/>
              </a:tabLst>
            </a:pPr>
            <a:r>
              <a:rPr lang="pl-PL" sz="2300" b="0" u="none" strike="noStrike">
                <a:solidFill>
                  <a:schemeClr val="dk1"/>
                </a:solidFill>
                <a:uFillTx/>
                <a:latin typeface="Times New Roman"/>
              </a:rPr>
              <a:t>pozyskiwanie klientów i konsumentów dla produktów i usług organizacji</a:t>
            </a:r>
          </a:p>
          <a:p>
            <a:pPr marL="741960" lvl="1" indent="-285480">
              <a:lnSpc>
                <a:spcPct val="100000"/>
              </a:lnSpc>
              <a:spcBef>
                <a:spcPts val="459"/>
              </a:spcBef>
              <a:buClr>
                <a:srgbClr val="000000"/>
              </a:buClr>
              <a:buFont typeface="Symbol" charset="2"/>
              <a:buChar char=""/>
              <a:tabLst>
                <a:tab pos="0" algn="l"/>
              </a:tabLst>
            </a:pPr>
            <a:r>
              <a:rPr lang="pl-PL" sz="2300" b="0" u="none" strike="noStrike">
                <a:solidFill>
                  <a:schemeClr val="dk1"/>
                </a:solidFill>
                <a:uFillTx/>
                <a:latin typeface="Times New Roman"/>
              </a:rPr>
              <a:t>rozwój nowych wyrobów</a:t>
            </a:r>
          </a:p>
          <a:p>
            <a:pPr marL="741960" lvl="1" indent="-285480">
              <a:lnSpc>
                <a:spcPct val="100000"/>
              </a:lnSpc>
              <a:spcBef>
                <a:spcPts val="459"/>
              </a:spcBef>
              <a:buClr>
                <a:srgbClr val="000000"/>
              </a:buClr>
              <a:buFont typeface="Symbol" charset="2"/>
              <a:buChar char=""/>
              <a:tabLst>
                <a:tab pos="0" algn="l"/>
              </a:tabLst>
            </a:pPr>
            <a:r>
              <a:rPr lang="pl-PL" sz="2300" b="0" u="none" strike="noStrike">
                <a:solidFill>
                  <a:schemeClr val="dk1"/>
                </a:solidFill>
                <a:uFillTx/>
                <a:latin typeface="Times New Roman"/>
              </a:rPr>
              <a:t>promocja, dystrybucja wyrobów i usług</a:t>
            </a:r>
          </a:p>
          <a:p>
            <a:pPr marL="342360" indent="-342360">
              <a:lnSpc>
                <a:spcPct val="100000"/>
              </a:lnSpc>
              <a:spcBef>
                <a:spcPts val="459"/>
              </a:spcBef>
              <a:buNone/>
              <a:tabLst>
                <a:tab pos="0" algn="l"/>
              </a:tabLst>
            </a:pPr>
            <a:r>
              <a:rPr lang="pl-PL" sz="2300" b="1" u="none" strike="noStrike">
                <a:solidFill>
                  <a:srgbClr val="0000FF"/>
                </a:solidFill>
                <a:uFillTx/>
                <a:latin typeface="Times New Roman"/>
              </a:rPr>
              <a:t>Menedżerowie finansów</a:t>
            </a:r>
            <a:endParaRPr lang="pl-PL" sz="2300" b="0" u="none" strike="noStrike">
              <a:solidFill>
                <a:schemeClr val="dk1"/>
              </a:solidFill>
              <a:uFillTx/>
              <a:latin typeface="Times New Roman"/>
            </a:endParaRPr>
          </a:p>
          <a:p>
            <a:pPr marL="342360" indent="-342360">
              <a:lnSpc>
                <a:spcPct val="100000"/>
              </a:lnSpc>
              <a:spcBef>
                <a:spcPts val="459"/>
              </a:spcBef>
              <a:buClr>
                <a:srgbClr val="000000"/>
              </a:buClr>
              <a:buFont typeface="Symbol" charset="2"/>
              <a:buChar char=""/>
              <a:tabLst>
                <a:tab pos="0" algn="l"/>
              </a:tabLst>
            </a:pPr>
            <a:r>
              <a:rPr lang="pl-PL" sz="2300" b="0" u="none" strike="noStrike">
                <a:solidFill>
                  <a:schemeClr val="dk1"/>
                </a:solidFill>
                <a:uFillTx/>
                <a:latin typeface="Times New Roman"/>
              </a:rPr>
              <a:t>W swojej pracy zajmują się przede wszystkim zasobami finansowymi organizacji. Odpowiadają za takie działania, jak:</a:t>
            </a:r>
          </a:p>
          <a:p>
            <a:pPr marL="741960" lvl="1" indent="-285480">
              <a:lnSpc>
                <a:spcPct val="100000"/>
              </a:lnSpc>
              <a:spcBef>
                <a:spcPts val="459"/>
              </a:spcBef>
              <a:buClr>
                <a:srgbClr val="000000"/>
              </a:buClr>
              <a:buFont typeface="Symbol" charset="2"/>
              <a:buChar char=""/>
              <a:tabLst>
                <a:tab pos="0" algn="l"/>
              </a:tabLst>
            </a:pPr>
            <a:r>
              <a:rPr lang="pl-PL" sz="2300" b="0" u="none" strike="noStrike">
                <a:solidFill>
                  <a:schemeClr val="dk1"/>
                </a:solidFill>
                <a:uFillTx/>
                <a:latin typeface="Times New Roman"/>
              </a:rPr>
              <a:t>rachunkowość jednostki</a:t>
            </a:r>
          </a:p>
          <a:p>
            <a:pPr marL="741960" lvl="1" indent="-285480">
              <a:lnSpc>
                <a:spcPct val="100000"/>
              </a:lnSpc>
              <a:spcBef>
                <a:spcPts val="459"/>
              </a:spcBef>
              <a:buClr>
                <a:srgbClr val="000000"/>
              </a:buClr>
              <a:buFont typeface="Symbol" charset="2"/>
              <a:buChar char=""/>
              <a:tabLst>
                <a:tab pos="0" algn="l"/>
              </a:tabLst>
            </a:pPr>
            <a:r>
              <a:rPr lang="pl-PL" sz="2300" b="0" u="none" strike="noStrike">
                <a:solidFill>
                  <a:schemeClr val="dk1"/>
                </a:solidFill>
                <a:uFillTx/>
                <a:latin typeface="Times New Roman"/>
              </a:rPr>
              <a:t>zarządzanie zasobami pieniężnymi</a:t>
            </a:r>
          </a:p>
          <a:p>
            <a:pPr marL="741960" lvl="1" indent="-285480">
              <a:lnSpc>
                <a:spcPct val="100000"/>
              </a:lnSpc>
              <a:spcBef>
                <a:spcPts val="459"/>
              </a:spcBef>
              <a:buClr>
                <a:srgbClr val="000000"/>
              </a:buClr>
              <a:buFont typeface="Symbol" charset="2"/>
              <a:buChar char=""/>
              <a:tabLst>
                <a:tab pos="0" algn="l"/>
              </a:tabLst>
            </a:pPr>
            <a:r>
              <a:rPr lang="pl-PL" sz="2300" b="0" u="none" strike="noStrike">
                <a:solidFill>
                  <a:schemeClr val="dk1"/>
                </a:solidFill>
                <a:uFillTx/>
                <a:latin typeface="Times New Roman"/>
              </a:rPr>
              <a:t>analiza płynności finansowej przedsiębiorstwa</a:t>
            </a:r>
          </a:p>
          <a:p>
            <a:pPr marL="741960" lvl="1" indent="-285480">
              <a:lnSpc>
                <a:spcPct val="100000"/>
              </a:lnSpc>
              <a:spcBef>
                <a:spcPts val="459"/>
              </a:spcBef>
              <a:buClr>
                <a:srgbClr val="000000"/>
              </a:buClr>
              <a:buFont typeface="Symbol" charset="2"/>
              <a:buChar char=""/>
              <a:tabLst>
                <a:tab pos="0" algn="l"/>
              </a:tabLst>
            </a:pPr>
            <a:r>
              <a:rPr lang="pl-PL" sz="2300" b="0" u="none" strike="noStrike">
                <a:solidFill>
                  <a:schemeClr val="dk1"/>
                </a:solidFill>
                <a:uFillTx/>
                <a:latin typeface="Times New Roman"/>
              </a:rPr>
              <a:t>inwestycje</a:t>
            </a:r>
          </a:p>
          <a:p>
            <a:pPr marL="741960" lvl="1" indent="-285480">
              <a:lnSpc>
                <a:spcPct val="100000"/>
              </a:lnSpc>
              <a:spcBef>
                <a:spcPts val="459"/>
              </a:spcBef>
              <a:buClr>
                <a:srgbClr val="000000"/>
              </a:buClr>
              <a:buFont typeface="Symbol" charset="2"/>
              <a:buChar char=""/>
              <a:tabLst>
                <a:tab pos="0" algn="l"/>
              </a:tabLst>
            </a:pPr>
            <a:r>
              <a:rPr lang="pl-PL" sz="2300" b="0" u="none" strike="noStrike">
                <a:solidFill>
                  <a:schemeClr val="dk1"/>
                </a:solidFill>
                <a:uFillTx/>
                <a:latin typeface="Times New Roman"/>
              </a:rPr>
              <a:t>określanie rentowności przedsięwzięć</a:t>
            </a:r>
          </a:p>
          <a:p>
            <a:pPr marL="741960" lvl="1" indent="-285480">
              <a:lnSpc>
                <a:spcPct val="100000"/>
              </a:lnSpc>
              <a:spcBef>
                <a:spcPts val="459"/>
              </a:spcBef>
              <a:buClr>
                <a:srgbClr val="000000"/>
              </a:buClr>
              <a:buFont typeface="Symbol" charset="2"/>
              <a:buChar char=""/>
              <a:tabLst>
                <a:tab pos="0" algn="l"/>
              </a:tabLst>
            </a:pPr>
            <a:r>
              <a:rPr lang="pl-PL" sz="2300" b="0" u="none" strike="noStrike">
                <a:solidFill>
                  <a:schemeClr val="dk1"/>
                </a:solidFill>
                <a:uFillTx/>
                <a:latin typeface="Times New Roman"/>
              </a:rPr>
              <a:t>W niektórych przedsiębiorstwach, takich jak banki czy firmy ubezpieczeniowe menedżerowie ci występują szczególnie licznie</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920">
                                            <p:txEl>
                                              <p:pRg st="5" end="5"/>
                                            </p:txEl>
                                          </p:spTgt>
                                        </p:tgtEl>
                                        <p:attrNameLst>
                                          <p:attrName>style.visibility</p:attrName>
                                        </p:attrNameLst>
                                      </p:cBhvr>
                                      <p:to>
                                        <p:strVal val="visible"/>
                                      </p:to>
                                    </p:set>
                                  </p:childTnLst>
                                </p:cTn>
                              </p:par>
                              <p:par>
                                <p:cTn id="7" presetID="1" presetClass="entr" fill="hold" nodeType="withEffect">
                                  <p:stCondLst>
                                    <p:cond delay="0"/>
                                  </p:stCondLst>
                                  <p:childTnLst>
                                    <p:set>
                                      <p:cBhvr>
                                        <p:cTn id="8" dur="1" fill="hold">
                                          <p:stCondLst>
                                            <p:cond delay="0"/>
                                          </p:stCondLst>
                                        </p:cTn>
                                        <p:tgtEl>
                                          <p:spTgt spid="1920">
                                            <p:txEl>
                                              <p:pRg st="6" end="6"/>
                                            </p:txEl>
                                          </p:spTgt>
                                        </p:tgtEl>
                                        <p:attrNameLst>
                                          <p:attrName>style.visibility</p:attrName>
                                        </p:attrNameLst>
                                      </p:cBhvr>
                                      <p:to>
                                        <p:strVal val="visible"/>
                                      </p:to>
                                    </p:set>
                                  </p:childTnLst>
                                </p:cTn>
                              </p:par>
                              <p:par>
                                <p:cTn id="9" presetID="1" presetClass="entr" fill="hold" nodeType="withEffect">
                                  <p:stCondLst>
                                    <p:cond delay="0"/>
                                  </p:stCondLst>
                                  <p:childTnLst>
                                    <p:set>
                                      <p:cBhvr>
                                        <p:cTn id="10" dur="1" fill="hold">
                                          <p:stCondLst>
                                            <p:cond delay="0"/>
                                          </p:stCondLst>
                                        </p:cTn>
                                        <p:tgtEl>
                                          <p:spTgt spid="1920">
                                            <p:txEl>
                                              <p:pRg st="7" end="7"/>
                                            </p:txEl>
                                          </p:spTgt>
                                        </p:tgtEl>
                                        <p:attrNameLst>
                                          <p:attrName>style.visibility</p:attrName>
                                        </p:attrNameLst>
                                      </p:cBhvr>
                                      <p:to>
                                        <p:strVal val="visible"/>
                                      </p:to>
                                    </p:set>
                                  </p:childTnLst>
                                </p:cTn>
                              </p:par>
                              <p:par>
                                <p:cTn id="11" presetID="1" presetClass="entr" fill="hold" nodeType="withEffect">
                                  <p:stCondLst>
                                    <p:cond delay="0"/>
                                  </p:stCondLst>
                                  <p:childTnLst>
                                    <p:set>
                                      <p:cBhvr>
                                        <p:cTn id="12" dur="1" fill="hold">
                                          <p:stCondLst>
                                            <p:cond delay="0"/>
                                          </p:stCondLst>
                                        </p:cTn>
                                        <p:tgtEl>
                                          <p:spTgt spid="1920">
                                            <p:txEl>
                                              <p:pRg st="8" end="8"/>
                                            </p:txEl>
                                          </p:spTgt>
                                        </p:tgtEl>
                                        <p:attrNameLst>
                                          <p:attrName>style.visibility</p:attrName>
                                        </p:attrNameLst>
                                      </p:cBhvr>
                                      <p:to>
                                        <p:strVal val="visible"/>
                                      </p:to>
                                    </p:set>
                                  </p:childTnLst>
                                </p:cTn>
                              </p:par>
                              <p:par>
                                <p:cTn id="13" presetID="1" presetClass="entr" fill="hold" nodeType="withEffect">
                                  <p:stCondLst>
                                    <p:cond delay="0"/>
                                  </p:stCondLst>
                                  <p:childTnLst>
                                    <p:set>
                                      <p:cBhvr>
                                        <p:cTn id="14" dur="1" fill="hold">
                                          <p:stCondLst>
                                            <p:cond delay="0"/>
                                          </p:stCondLst>
                                        </p:cTn>
                                        <p:tgtEl>
                                          <p:spTgt spid="1920">
                                            <p:txEl>
                                              <p:pRg st="9" end="9"/>
                                            </p:txEl>
                                          </p:spTgt>
                                        </p:tgtEl>
                                        <p:attrNameLst>
                                          <p:attrName>style.visibility</p:attrName>
                                        </p:attrNameLst>
                                      </p:cBhvr>
                                      <p:to>
                                        <p:strVal val="visible"/>
                                      </p:to>
                                    </p:set>
                                  </p:childTnLst>
                                </p:cTn>
                              </p:par>
                              <p:par>
                                <p:cTn id="15" presetID="1" presetClass="entr" fill="hold" nodeType="withEffect">
                                  <p:stCondLst>
                                    <p:cond delay="0"/>
                                  </p:stCondLst>
                                  <p:childTnLst>
                                    <p:set>
                                      <p:cBhvr>
                                        <p:cTn id="16" dur="1" fill="hold">
                                          <p:stCondLst>
                                            <p:cond delay="0"/>
                                          </p:stCondLst>
                                        </p:cTn>
                                        <p:tgtEl>
                                          <p:spTgt spid="1920">
                                            <p:txEl>
                                              <p:pRg st="10" end="10"/>
                                            </p:txEl>
                                          </p:spTgt>
                                        </p:tgtEl>
                                        <p:attrNameLst>
                                          <p:attrName>style.visibility</p:attrName>
                                        </p:attrNameLst>
                                      </p:cBhvr>
                                      <p:to>
                                        <p:strVal val="visible"/>
                                      </p:to>
                                    </p:set>
                                  </p:childTnLst>
                                </p:cTn>
                              </p:par>
                              <p:par>
                                <p:cTn id="17" presetID="1" presetClass="entr" fill="hold" nodeType="withEffect">
                                  <p:stCondLst>
                                    <p:cond delay="0"/>
                                  </p:stCondLst>
                                  <p:childTnLst>
                                    <p:set>
                                      <p:cBhvr>
                                        <p:cTn id="18" dur="1" fill="hold">
                                          <p:stCondLst>
                                            <p:cond delay="0"/>
                                          </p:stCondLst>
                                        </p:cTn>
                                        <p:tgtEl>
                                          <p:spTgt spid="1920">
                                            <p:txEl>
                                              <p:pRg st="11" end="11"/>
                                            </p:txEl>
                                          </p:spTgt>
                                        </p:tgtEl>
                                        <p:attrNameLst>
                                          <p:attrName>style.visibility</p:attrName>
                                        </p:attrNameLst>
                                      </p:cBhvr>
                                      <p:to>
                                        <p:strVal val="visible"/>
                                      </p:to>
                                    </p:set>
                                  </p:childTnLst>
                                </p:cTn>
                              </p:par>
                              <p:par>
                                <p:cTn id="19" presetID="1" presetClass="entr" fill="hold" nodeType="withEffect">
                                  <p:stCondLst>
                                    <p:cond delay="0"/>
                                  </p:stCondLst>
                                  <p:childTnLst>
                                    <p:set>
                                      <p:cBhvr>
                                        <p:cTn id="20" dur="1" fill="hold">
                                          <p:stCondLst>
                                            <p:cond delay="0"/>
                                          </p:stCondLst>
                                        </p:cTn>
                                        <p:tgtEl>
                                          <p:spTgt spid="1920">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1" name="PlaceHolder 1"/>
          <p:cNvSpPr>
            <a:spLocks noGrp="1"/>
          </p:cNvSpPr>
          <p:nvPr>
            <p:ph/>
          </p:nvPr>
        </p:nvSpPr>
        <p:spPr>
          <a:xfrm>
            <a:off x="0" y="0"/>
            <a:ext cx="9143640" cy="6857640"/>
          </a:xfrm>
          <a:prstGeom prst="rect">
            <a:avLst/>
          </a:prstGeom>
          <a:noFill/>
          <a:ln w="0">
            <a:noFill/>
          </a:ln>
        </p:spPr>
        <p:txBody>
          <a:bodyPr lIns="91440" tIns="45720" rIns="91440" bIns="45720" numCol="1" spcCol="0" anchor="t">
            <a:noAutofit/>
          </a:bodyPr>
          <a:lstStyle/>
          <a:p>
            <a:pPr marL="342360" indent="-342360">
              <a:lnSpc>
                <a:spcPct val="100000"/>
              </a:lnSpc>
              <a:spcBef>
                <a:spcPts val="439"/>
              </a:spcBef>
              <a:buNone/>
              <a:tabLst>
                <a:tab pos="0" algn="l"/>
              </a:tabLst>
            </a:pPr>
            <a:r>
              <a:rPr lang="pl-PL" sz="2200" b="1" u="none" strike="noStrike">
                <a:solidFill>
                  <a:srgbClr val="0000FF"/>
                </a:solidFill>
                <a:uFillTx/>
                <a:latin typeface="Times New Roman"/>
              </a:rPr>
              <a:t>Menedżerowie produkcji</a:t>
            </a:r>
            <a:endParaRPr lang="pl-PL" sz="2200" b="0" u="none" strike="noStrike">
              <a:solidFill>
                <a:schemeClr val="dk1"/>
              </a:solidFill>
              <a:uFillTx/>
              <a:latin typeface="Times New Roman"/>
            </a:endParaRPr>
          </a:p>
          <a:p>
            <a:pPr marL="342360" indent="-342360">
              <a:lnSpc>
                <a:spcPct val="100000"/>
              </a:lnSpc>
              <a:spcBef>
                <a:spcPts val="439"/>
              </a:spcBef>
              <a:buClr>
                <a:srgbClr val="000000"/>
              </a:buClr>
              <a:buFont typeface="Symbol" charset="2"/>
              <a:buChar char=""/>
              <a:tabLst>
                <a:tab pos="0" algn="l"/>
              </a:tabLst>
            </a:pPr>
            <a:r>
              <a:rPr lang="pl-PL" sz="2200" b="0" u="none" strike="noStrike">
                <a:solidFill>
                  <a:schemeClr val="dk1"/>
                </a:solidFill>
                <a:uFillTx/>
                <a:latin typeface="Times New Roman"/>
              </a:rPr>
              <a:t>Ich rola polega na konstruowaniu i zarządzaniu systemami wytwarzania produktów i usług organizacji. Do zakresu ich zadań zalicza się najczęściej:</a:t>
            </a:r>
          </a:p>
          <a:p>
            <a:pPr marL="741960" lvl="1" indent="-285480">
              <a:lnSpc>
                <a:spcPct val="100000"/>
              </a:lnSpc>
              <a:spcBef>
                <a:spcPts val="400"/>
              </a:spcBef>
              <a:buClr>
                <a:srgbClr val="000000"/>
              </a:buClr>
              <a:buFont typeface="Symbol" charset="2"/>
              <a:buChar char=""/>
              <a:tabLst>
                <a:tab pos="0" algn="l"/>
              </a:tabLst>
            </a:pPr>
            <a:r>
              <a:rPr lang="pl-PL" sz="2000" b="0" u="none" strike="noStrike">
                <a:solidFill>
                  <a:schemeClr val="dk1"/>
                </a:solidFill>
                <a:uFillTx/>
                <a:latin typeface="Times New Roman"/>
              </a:rPr>
              <a:t>kontrolę produkcji, zarządzanie zapasami</a:t>
            </a:r>
          </a:p>
          <a:p>
            <a:pPr marL="741960" lvl="1" indent="-285480">
              <a:lnSpc>
                <a:spcPct val="100000"/>
              </a:lnSpc>
              <a:spcBef>
                <a:spcPts val="400"/>
              </a:spcBef>
              <a:buClr>
                <a:srgbClr val="000000"/>
              </a:buClr>
              <a:buFont typeface="Symbol" charset="2"/>
              <a:buChar char=""/>
              <a:tabLst>
                <a:tab pos="0" algn="l"/>
              </a:tabLst>
            </a:pPr>
            <a:r>
              <a:rPr lang="pl-PL" sz="2000" b="0" u="none" strike="noStrike">
                <a:solidFill>
                  <a:schemeClr val="dk1"/>
                </a:solidFill>
                <a:uFillTx/>
                <a:latin typeface="Times New Roman"/>
              </a:rPr>
              <a:t>kontrolę jakości, projektowanie technologii i rozwiązań produkcyjnych</a:t>
            </a:r>
          </a:p>
          <a:p>
            <a:pPr marL="342360" indent="-342360">
              <a:lnSpc>
                <a:spcPct val="100000"/>
              </a:lnSpc>
              <a:spcBef>
                <a:spcPts val="439"/>
              </a:spcBef>
              <a:buNone/>
              <a:tabLst>
                <a:tab pos="0" algn="l"/>
              </a:tabLst>
            </a:pPr>
            <a:r>
              <a:rPr lang="pl-PL" sz="2200" b="1" u="none" strike="noStrike">
                <a:solidFill>
                  <a:srgbClr val="0000FF"/>
                </a:solidFill>
                <a:uFillTx/>
                <a:latin typeface="Times New Roman"/>
              </a:rPr>
              <a:t>Menedżerowie zasobów ludzkich</a:t>
            </a:r>
            <a:endParaRPr lang="pl-PL" sz="2200" b="0" u="none" strike="noStrike">
              <a:solidFill>
                <a:schemeClr val="dk1"/>
              </a:solidFill>
              <a:uFillTx/>
              <a:latin typeface="Times New Roman"/>
            </a:endParaRPr>
          </a:p>
          <a:p>
            <a:pPr marL="342360" indent="-342360">
              <a:lnSpc>
                <a:spcPct val="100000"/>
              </a:lnSpc>
              <a:spcBef>
                <a:spcPts val="439"/>
              </a:spcBef>
              <a:buClr>
                <a:srgbClr val="000000"/>
              </a:buClr>
              <a:buFont typeface="Symbol" charset="2"/>
              <a:buChar char=""/>
              <a:tabLst>
                <a:tab pos="0" algn="l"/>
              </a:tabLst>
            </a:pPr>
            <a:r>
              <a:rPr lang="pl-PL" sz="2200" b="0" u="none" strike="noStrike">
                <a:solidFill>
                  <a:schemeClr val="dk1"/>
                </a:solidFill>
                <a:uFillTx/>
                <a:latin typeface="Times New Roman"/>
              </a:rPr>
              <a:t>Kierownicy kadr są odpowiedzialni za zatrudnianie i rozwój pracowników przedsiębiorstwa. Do ich zadań należy:</a:t>
            </a:r>
          </a:p>
          <a:p>
            <a:pPr marL="741960" lvl="1" indent="-285480">
              <a:lnSpc>
                <a:spcPct val="100000"/>
              </a:lnSpc>
              <a:spcBef>
                <a:spcPts val="400"/>
              </a:spcBef>
              <a:buClr>
                <a:srgbClr val="000000"/>
              </a:buClr>
              <a:buFont typeface="Symbol" charset="2"/>
              <a:buChar char=""/>
              <a:tabLst>
                <a:tab pos="0" algn="l"/>
              </a:tabLst>
            </a:pPr>
            <a:r>
              <a:rPr lang="pl-PL" sz="2000" b="0" u="none" strike="noStrike">
                <a:solidFill>
                  <a:schemeClr val="dk1"/>
                </a:solidFill>
                <a:uFillTx/>
                <a:latin typeface="Times New Roman"/>
              </a:rPr>
              <a:t>planowanie zasobów ludzkich, rekrutacja i dobór pracowników</a:t>
            </a:r>
          </a:p>
          <a:p>
            <a:pPr marL="741960" lvl="1" indent="-285480">
              <a:lnSpc>
                <a:spcPct val="100000"/>
              </a:lnSpc>
              <a:spcBef>
                <a:spcPts val="400"/>
              </a:spcBef>
              <a:buClr>
                <a:srgbClr val="000000"/>
              </a:buClr>
              <a:buFont typeface="Symbol" charset="2"/>
              <a:buChar char=""/>
              <a:tabLst>
                <a:tab pos="0" algn="l"/>
              </a:tabLst>
            </a:pPr>
            <a:r>
              <a:rPr lang="pl-PL" sz="2000" b="0" u="none" strike="noStrike">
                <a:solidFill>
                  <a:schemeClr val="dk1"/>
                </a:solidFill>
                <a:uFillTx/>
                <a:latin typeface="Times New Roman"/>
              </a:rPr>
              <a:t>szkolenia i rozwój kadr</a:t>
            </a:r>
          </a:p>
          <a:p>
            <a:pPr marL="741960" lvl="1" indent="-285480">
              <a:lnSpc>
                <a:spcPct val="100000"/>
              </a:lnSpc>
              <a:spcBef>
                <a:spcPts val="400"/>
              </a:spcBef>
              <a:buClr>
                <a:srgbClr val="000000"/>
              </a:buClr>
              <a:buFont typeface="Symbol" charset="2"/>
              <a:buChar char=""/>
              <a:tabLst>
                <a:tab pos="0" algn="l"/>
              </a:tabLst>
            </a:pPr>
            <a:r>
              <a:rPr lang="pl-PL" sz="2000" b="0" u="none" strike="noStrike">
                <a:solidFill>
                  <a:schemeClr val="dk1"/>
                </a:solidFill>
                <a:uFillTx/>
                <a:latin typeface="Times New Roman"/>
              </a:rPr>
              <a:t>projektowanie systemów motywacyjnych, w tym wynagrodzeń i premii</a:t>
            </a:r>
          </a:p>
          <a:p>
            <a:pPr marL="741960" lvl="1" indent="-285480">
              <a:lnSpc>
                <a:spcPct val="100000"/>
              </a:lnSpc>
              <a:spcBef>
                <a:spcPts val="400"/>
              </a:spcBef>
              <a:buClr>
                <a:srgbClr val="000000"/>
              </a:buClr>
              <a:buFont typeface="Symbol" charset="2"/>
              <a:buChar char=""/>
              <a:tabLst>
                <a:tab pos="0" algn="l"/>
              </a:tabLst>
            </a:pPr>
            <a:r>
              <a:rPr lang="pl-PL" sz="2000" b="0" u="none" strike="noStrike">
                <a:solidFill>
                  <a:schemeClr val="dk1"/>
                </a:solidFill>
                <a:uFillTx/>
                <a:latin typeface="Times New Roman"/>
              </a:rPr>
              <a:t>formułowanie systemów ocen wyników pracowników</a:t>
            </a:r>
          </a:p>
          <a:p>
            <a:pPr marL="741960" lvl="1" indent="-285480">
              <a:lnSpc>
                <a:spcPct val="100000"/>
              </a:lnSpc>
              <a:spcBef>
                <a:spcPts val="400"/>
              </a:spcBef>
              <a:buClr>
                <a:srgbClr val="000000"/>
              </a:buClr>
              <a:buFont typeface="Symbol" charset="2"/>
              <a:buChar char=""/>
              <a:tabLst>
                <a:tab pos="0" algn="l"/>
              </a:tabLst>
            </a:pPr>
            <a:r>
              <a:rPr lang="pl-PL" sz="2000" b="0" u="none" strike="noStrike">
                <a:solidFill>
                  <a:schemeClr val="dk1"/>
                </a:solidFill>
                <a:uFillTx/>
                <a:latin typeface="Times New Roman"/>
              </a:rPr>
              <a:t>dokonywanie zmian w obsadzie kadrowej przedsiębiorstwa</a:t>
            </a:r>
          </a:p>
          <a:p>
            <a:pPr marL="342360" indent="-342360">
              <a:lnSpc>
                <a:spcPct val="100000"/>
              </a:lnSpc>
              <a:spcBef>
                <a:spcPts val="439"/>
              </a:spcBef>
              <a:buClr>
                <a:srgbClr val="000000"/>
              </a:buClr>
              <a:buFont typeface="Symbol" charset="2"/>
              <a:buChar char=""/>
              <a:tabLst>
                <a:tab pos="0" algn="l"/>
              </a:tabLst>
            </a:pPr>
            <a:r>
              <a:rPr lang="pl-PL" sz="2200" b="0" u="none" strike="noStrike">
                <a:solidFill>
                  <a:schemeClr val="dk1"/>
                </a:solidFill>
                <a:uFillTx/>
                <a:latin typeface="Times New Roman"/>
              </a:rPr>
              <a:t>Menedżerowie innych dziedzin:</a:t>
            </a:r>
          </a:p>
          <a:p>
            <a:pPr marL="741960" lvl="1" indent="-285480">
              <a:lnSpc>
                <a:spcPct val="100000"/>
              </a:lnSpc>
              <a:spcBef>
                <a:spcPts val="400"/>
              </a:spcBef>
              <a:buClr>
                <a:srgbClr val="0000FF"/>
              </a:buClr>
              <a:buFont typeface="Symbol" charset="2"/>
              <a:buChar char=""/>
              <a:tabLst>
                <a:tab pos="0" algn="l"/>
              </a:tabLst>
            </a:pPr>
            <a:r>
              <a:rPr lang="pl-PL" sz="2000" b="1" u="none" strike="noStrike">
                <a:solidFill>
                  <a:srgbClr val="0000FF"/>
                </a:solidFill>
                <a:uFillTx/>
                <a:latin typeface="Times New Roman"/>
              </a:rPr>
              <a:t>Menedżerowie public-relations</a:t>
            </a:r>
            <a:r>
              <a:rPr lang="pl-PL" sz="2000" b="0" u="none" strike="noStrike">
                <a:solidFill>
                  <a:srgbClr val="0000FF"/>
                </a:solidFill>
                <a:uFillTx/>
                <a:latin typeface="Times New Roman"/>
              </a:rPr>
              <a:t> </a:t>
            </a:r>
            <a:r>
              <a:rPr lang="pl-PL" sz="2000" b="0" u="none" strike="noStrike">
                <a:solidFill>
                  <a:schemeClr val="dk1"/>
                </a:solidFill>
                <a:uFillTx/>
                <a:latin typeface="Times New Roman"/>
              </a:rPr>
              <a:t>odpowiedzialni za kontakty z opinią publiczną i środkami masowego przekazu</a:t>
            </a:r>
          </a:p>
          <a:p>
            <a:pPr marL="741960" lvl="1" indent="-285480">
              <a:lnSpc>
                <a:spcPct val="100000"/>
              </a:lnSpc>
              <a:spcBef>
                <a:spcPts val="400"/>
              </a:spcBef>
              <a:buClr>
                <a:srgbClr val="0000FF"/>
              </a:buClr>
              <a:buFont typeface="Symbol" charset="2"/>
              <a:buChar char=""/>
              <a:tabLst>
                <a:tab pos="0" algn="l"/>
              </a:tabLst>
            </a:pPr>
            <a:r>
              <a:rPr lang="pl-PL" sz="2000" b="1" u="none" strike="noStrike">
                <a:solidFill>
                  <a:srgbClr val="0000FF"/>
                </a:solidFill>
                <a:uFillTx/>
                <a:latin typeface="Times New Roman"/>
              </a:rPr>
              <a:t>Menedżerowie ds. badań i rozwoju</a:t>
            </a:r>
            <a:r>
              <a:rPr lang="pl-PL" sz="2000" b="0" u="none" strike="noStrike">
                <a:solidFill>
                  <a:srgbClr val="0000FF"/>
                </a:solidFill>
                <a:uFillTx/>
                <a:latin typeface="Times New Roman"/>
              </a:rPr>
              <a:t> </a:t>
            </a:r>
            <a:r>
              <a:rPr lang="pl-PL" sz="2000" b="0" u="none" strike="noStrike">
                <a:solidFill>
                  <a:schemeClr val="dk1"/>
                </a:solidFill>
                <a:uFillTx/>
                <a:latin typeface="Times New Roman"/>
              </a:rPr>
              <a:t>koordynują działania naukowców i inżynierów pracujących nad projektami badawczymi i rozwojowymi nowych produktów</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921">
                                            <p:txEl>
                                              <p:pRg st="4" end="4"/>
                                            </p:txEl>
                                          </p:spTgt>
                                        </p:tgtEl>
                                        <p:attrNameLst>
                                          <p:attrName>style.visibility</p:attrName>
                                        </p:attrNameLst>
                                      </p:cBhvr>
                                      <p:to>
                                        <p:strVal val="visible"/>
                                      </p:to>
                                    </p:set>
                                  </p:childTnLst>
                                </p:cTn>
                              </p:par>
                              <p:par>
                                <p:cTn id="7" presetID="1" presetClass="entr" fill="hold" nodeType="withEffect">
                                  <p:stCondLst>
                                    <p:cond delay="0"/>
                                  </p:stCondLst>
                                  <p:childTnLst>
                                    <p:set>
                                      <p:cBhvr>
                                        <p:cTn id="8" dur="1" fill="hold">
                                          <p:stCondLst>
                                            <p:cond delay="0"/>
                                          </p:stCondLst>
                                        </p:cTn>
                                        <p:tgtEl>
                                          <p:spTgt spid="1921">
                                            <p:txEl>
                                              <p:pRg st="5" end="5"/>
                                            </p:txEl>
                                          </p:spTgt>
                                        </p:tgtEl>
                                        <p:attrNameLst>
                                          <p:attrName>style.visibility</p:attrName>
                                        </p:attrNameLst>
                                      </p:cBhvr>
                                      <p:to>
                                        <p:strVal val="visible"/>
                                      </p:to>
                                    </p:set>
                                  </p:childTnLst>
                                </p:cTn>
                              </p:par>
                              <p:par>
                                <p:cTn id="9" presetID="1" presetClass="entr" fill="hold" nodeType="withEffect">
                                  <p:stCondLst>
                                    <p:cond delay="0"/>
                                  </p:stCondLst>
                                  <p:childTnLst>
                                    <p:set>
                                      <p:cBhvr>
                                        <p:cTn id="10" dur="1" fill="hold">
                                          <p:stCondLst>
                                            <p:cond delay="0"/>
                                          </p:stCondLst>
                                        </p:cTn>
                                        <p:tgtEl>
                                          <p:spTgt spid="1921">
                                            <p:txEl>
                                              <p:pRg st="6" end="6"/>
                                            </p:txEl>
                                          </p:spTgt>
                                        </p:tgtEl>
                                        <p:attrNameLst>
                                          <p:attrName>style.visibility</p:attrName>
                                        </p:attrNameLst>
                                      </p:cBhvr>
                                      <p:to>
                                        <p:strVal val="visible"/>
                                      </p:to>
                                    </p:set>
                                  </p:childTnLst>
                                </p:cTn>
                              </p:par>
                              <p:par>
                                <p:cTn id="11" presetID="1" presetClass="entr" fill="hold" nodeType="withEffect">
                                  <p:stCondLst>
                                    <p:cond delay="0"/>
                                  </p:stCondLst>
                                  <p:childTnLst>
                                    <p:set>
                                      <p:cBhvr>
                                        <p:cTn id="12" dur="1" fill="hold">
                                          <p:stCondLst>
                                            <p:cond delay="0"/>
                                          </p:stCondLst>
                                        </p:cTn>
                                        <p:tgtEl>
                                          <p:spTgt spid="1921">
                                            <p:txEl>
                                              <p:pRg st="7" end="7"/>
                                            </p:txEl>
                                          </p:spTgt>
                                        </p:tgtEl>
                                        <p:attrNameLst>
                                          <p:attrName>style.visibility</p:attrName>
                                        </p:attrNameLst>
                                      </p:cBhvr>
                                      <p:to>
                                        <p:strVal val="visible"/>
                                      </p:to>
                                    </p:set>
                                  </p:childTnLst>
                                </p:cTn>
                              </p:par>
                              <p:par>
                                <p:cTn id="13" presetID="1" presetClass="entr" fill="hold" nodeType="withEffect">
                                  <p:stCondLst>
                                    <p:cond delay="0"/>
                                  </p:stCondLst>
                                  <p:childTnLst>
                                    <p:set>
                                      <p:cBhvr>
                                        <p:cTn id="14" dur="1" fill="hold">
                                          <p:stCondLst>
                                            <p:cond delay="0"/>
                                          </p:stCondLst>
                                        </p:cTn>
                                        <p:tgtEl>
                                          <p:spTgt spid="1921">
                                            <p:txEl>
                                              <p:pRg st="8" end="8"/>
                                            </p:txEl>
                                          </p:spTgt>
                                        </p:tgtEl>
                                        <p:attrNameLst>
                                          <p:attrName>style.visibility</p:attrName>
                                        </p:attrNameLst>
                                      </p:cBhvr>
                                      <p:to>
                                        <p:strVal val="visible"/>
                                      </p:to>
                                    </p:set>
                                  </p:childTnLst>
                                </p:cTn>
                              </p:par>
                              <p:par>
                                <p:cTn id="15" presetID="1" presetClass="entr" fill="hold" nodeType="withEffect">
                                  <p:stCondLst>
                                    <p:cond delay="0"/>
                                  </p:stCondLst>
                                  <p:childTnLst>
                                    <p:set>
                                      <p:cBhvr>
                                        <p:cTn id="16" dur="1" fill="hold">
                                          <p:stCondLst>
                                            <p:cond delay="0"/>
                                          </p:stCondLst>
                                        </p:cTn>
                                        <p:tgtEl>
                                          <p:spTgt spid="1921">
                                            <p:txEl>
                                              <p:pRg st="9" end="9"/>
                                            </p:txEl>
                                          </p:spTgt>
                                        </p:tgtEl>
                                        <p:attrNameLst>
                                          <p:attrName>style.visibility</p:attrName>
                                        </p:attrNameLst>
                                      </p:cBhvr>
                                      <p:to>
                                        <p:strVal val="visible"/>
                                      </p:to>
                                    </p:set>
                                  </p:childTnLst>
                                </p:cTn>
                              </p:par>
                              <p:par>
                                <p:cTn id="17" presetID="1" presetClass="entr" fill="hold" nodeType="withEffect">
                                  <p:stCondLst>
                                    <p:cond delay="0"/>
                                  </p:stCondLst>
                                  <p:childTnLst>
                                    <p:set>
                                      <p:cBhvr>
                                        <p:cTn id="18" dur="1" fill="hold">
                                          <p:stCondLst>
                                            <p:cond delay="0"/>
                                          </p:stCondLst>
                                        </p:cTn>
                                        <p:tgtEl>
                                          <p:spTgt spid="1921">
                                            <p:txEl>
                                              <p:pRg st="10" end="1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fill="hold" nodeType="clickEffect">
                                  <p:stCondLst>
                                    <p:cond delay="0"/>
                                  </p:stCondLst>
                                  <p:childTnLst>
                                    <p:set>
                                      <p:cBhvr>
                                        <p:cTn id="22" dur="1" fill="hold">
                                          <p:stCondLst>
                                            <p:cond delay="0"/>
                                          </p:stCondLst>
                                        </p:cTn>
                                        <p:tgtEl>
                                          <p:spTgt spid="1921">
                                            <p:txEl>
                                              <p:pRg st="11" end="11"/>
                                            </p:txEl>
                                          </p:spTgt>
                                        </p:tgtEl>
                                        <p:attrNameLst>
                                          <p:attrName>style.visibility</p:attrName>
                                        </p:attrNameLst>
                                      </p:cBhvr>
                                      <p:to>
                                        <p:strVal val="visible"/>
                                      </p:to>
                                    </p:set>
                                  </p:childTnLst>
                                </p:cTn>
                              </p:par>
                              <p:par>
                                <p:cTn id="23" presetID="1" presetClass="entr" fill="hold" nodeType="withEffect">
                                  <p:stCondLst>
                                    <p:cond delay="0"/>
                                  </p:stCondLst>
                                  <p:childTnLst>
                                    <p:set>
                                      <p:cBhvr>
                                        <p:cTn id="24" dur="1" fill="hold">
                                          <p:stCondLst>
                                            <p:cond delay="0"/>
                                          </p:stCondLst>
                                        </p:cTn>
                                        <p:tgtEl>
                                          <p:spTgt spid="1921">
                                            <p:txEl>
                                              <p:pRg st="12" end="12"/>
                                            </p:txEl>
                                          </p:spTgt>
                                        </p:tgtEl>
                                        <p:attrNameLst>
                                          <p:attrName>style.visibility</p:attrName>
                                        </p:attrNameLst>
                                      </p:cBhvr>
                                      <p:to>
                                        <p:strVal val="visible"/>
                                      </p:to>
                                    </p:set>
                                  </p:childTnLst>
                                </p:cTn>
                              </p:par>
                              <p:par>
                                <p:cTn id="25" presetID="1" presetClass="entr" fill="hold" nodeType="withEffect">
                                  <p:stCondLst>
                                    <p:cond delay="0"/>
                                  </p:stCondLst>
                                  <p:childTnLst>
                                    <p:set>
                                      <p:cBhvr>
                                        <p:cTn id="26" dur="1" fill="hold">
                                          <p:stCondLst>
                                            <p:cond delay="0"/>
                                          </p:stCondLst>
                                        </p:cTn>
                                        <p:tgtEl>
                                          <p:spTgt spid="1921">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2" name="PlaceHolder 1"/>
          <p:cNvSpPr>
            <a:spLocks noGrp="1"/>
          </p:cNvSpPr>
          <p:nvPr>
            <p:ph type="title"/>
          </p:nvPr>
        </p:nvSpPr>
        <p:spPr>
          <a:xfrm>
            <a:off x="685800" y="533520"/>
            <a:ext cx="7772040" cy="1142640"/>
          </a:xfrm>
          <a:prstGeom prst="rect">
            <a:avLst/>
          </a:prstGeom>
          <a:noFill/>
          <a:ln w="0">
            <a:noFill/>
          </a:ln>
        </p:spPr>
        <p:txBody>
          <a:bodyPr lIns="91080" tIns="45360" rIns="91080" bIns="45360" numCol="1" spcCol="0" anchor="ctr">
            <a:noAutofit/>
          </a:bodyPr>
          <a:lstStyle/>
          <a:p>
            <a:pPr indent="0" algn="ctr">
              <a:lnSpc>
                <a:spcPct val="100000"/>
              </a:lnSpc>
              <a:buNone/>
            </a:pPr>
            <a:r>
              <a:rPr lang="pl-PL" sz="3500" b="1" u="none" strike="noStrike">
                <a:solidFill>
                  <a:srgbClr val="000099"/>
                </a:solidFill>
                <a:uFillTx/>
                <a:latin typeface="Times New Roman"/>
              </a:rPr>
              <a:t>Podział menedżerów ze względu </a:t>
            </a:r>
            <a:r>
              <a:rPr sz="3500"/>
              <a:t/>
            </a:r>
            <a:br>
              <a:rPr sz="3500"/>
            </a:br>
            <a:r>
              <a:rPr lang="pl-PL" sz="3500" b="1" u="none" strike="noStrike">
                <a:solidFill>
                  <a:srgbClr val="000099"/>
                </a:solidFill>
                <a:uFillTx/>
                <a:latin typeface="Times New Roman"/>
              </a:rPr>
              <a:t>na stosunek do powierzanych </a:t>
            </a:r>
            <a:r>
              <a:rPr sz="3500"/>
              <a:t/>
            </a:r>
            <a:br>
              <a:rPr sz="3500"/>
            </a:br>
            <a:r>
              <a:rPr lang="pl-PL" sz="3500" b="1" u="none" strike="noStrike">
                <a:solidFill>
                  <a:srgbClr val="000099"/>
                </a:solidFill>
                <a:uFillTx/>
                <a:latin typeface="Times New Roman"/>
              </a:rPr>
              <a:t>i zarządzanych przez nich zasobów</a:t>
            </a:r>
            <a:endParaRPr lang="pl-PL" sz="3500" b="0" u="none" strike="noStrike">
              <a:solidFill>
                <a:schemeClr val="dk1"/>
              </a:solidFill>
              <a:uFillTx/>
              <a:latin typeface="Times New Roman"/>
            </a:endParaRPr>
          </a:p>
        </p:txBody>
      </p:sp>
      <p:graphicFrame>
        <p:nvGraphicFramePr>
          <p:cNvPr id="1923" name="Tabela 3"/>
          <p:cNvGraphicFramePr/>
          <p:nvPr/>
        </p:nvGraphicFramePr>
        <p:xfrm>
          <a:off x="200160" y="2359080"/>
          <a:ext cx="8743680" cy="3216240"/>
        </p:xfrm>
        <a:graphic>
          <a:graphicData uri="http://schemas.openxmlformats.org/drawingml/2006/table">
            <a:tbl>
              <a:tblPr/>
              <a:tblGrid>
                <a:gridCol w="4371840"/>
                <a:gridCol w="4371840"/>
              </a:tblGrid>
              <a:tr h="300600">
                <a:tc>
                  <a:txBody>
                    <a:bodyPr/>
                    <a:lstStyle/>
                    <a:p>
                      <a:pPr algn="ctr" defTabSz="910080">
                        <a:lnSpc>
                          <a:spcPct val="100000"/>
                        </a:lnSpc>
                        <a:spcBef>
                          <a:spcPts val="499"/>
                        </a:spcBef>
                        <a:spcAft>
                          <a:spcPts val="499"/>
                        </a:spcAft>
                      </a:pPr>
                      <a:r>
                        <a:rPr lang="pl-PL" sz="1800" b="1" u="none" strike="noStrike">
                          <a:solidFill>
                            <a:schemeClr val="dk1"/>
                          </a:solidFill>
                          <a:uFillTx/>
                          <a:latin typeface="Times New Roman"/>
                        </a:rPr>
                        <a:t>Menedżer-przedsiębiorca</a:t>
                      </a:r>
                      <a:endParaRPr lang="pl-PL" sz="1800" b="0" u="none" strike="noStrike">
                        <a:solidFill>
                          <a:srgbClr val="000000"/>
                        </a:solidFill>
                        <a:uFillTx/>
                        <a:latin typeface="Arial"/>
                      </a:endParaRPr>
                    </a:p>
                  </a:txBody>
                  <a:tcPr marL="31680" marR="3168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lt1"/>
                    </a:solidFill>
                  </a:tcPr>
                </a:tc>
                <a:tc>
                  <a:txBody>
                    <a:bodyPr/>
                    <a:lstStyle/>
                    <a:p>
                      <a:pPr algn="ctr" defTabSz="910080">
                        <a:lnSpc>
                          <a:spcPct val="100000"/>
                        </a:lnSpc>
                        <a:spcBef>
                          <a:spcPts val="499"/>
                        </a:spcBef>
                        <a:spcAft>
                          <a:spcPts val="499"/>
                        </a:spcAft>
                      </a:pPr>
                      <a:r>
                        <a:rPr lang="pl-PL" sz="1800" b="1" u="none" strike="noStrike">
                          <a:solidFill>
                            <a:schemeClr val="dk1"/>
                          </a:solidFill>
                          <a:uFillTx/>
                          <a:latin typeface="Times New Roman"/>
                        </a:rPr>
                        <a:t>Menedżer najemny</a:t>
                      </a:r>
                      <a:endParaRPr lang="pl-PL" sz="1800" b="0" u="none" strike="noStrike">
                        <a:solidFill>
                          <a:srgbClr val="000000"/>
                        </a:solidFill>
                        <a:uFillTx/>
                        <a:latin typeface="Arial"/>
                      </a:endParaRPr>
                    </a:p>
                  </a:txBody>
                  <a:tcPr marL="31680" marR="3168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lt1"/>
                    </a:solidFill>
                  </a:tcPr>
                </a:tc>
              </a:tr>
              <a:tr h="2484720">
                <a:tc>
                  <a:txBody>
                    <a:bodyPr/>
                    <a:lstStyle/>
                    <a:p>
                      <a:pPr marL="343080" indent="-343080" defTabSz="910080">
                        <a:lnSpc>
                          <a:spcPct val="100000"/>
                        </a:lnSpc>
                        <a:spcBef>
                          <a:spcPts val="499"/>
                        </a:spcBef>
                        <a:spcAft>
                          <a:spcPts val="499"/>
                        </a:spcAft>
                        <a:buClr>
                          <a:srgbClr val="000000"/>
                        </a:buClr>
                        <a:buFont typeface="Symbol"/>
                        <a:buChar char=""/>
                        <a:tabLst>
                          <a:tab pos="228600" algn="l"/>
                        </a:tabLst>
                      </a:pPr>
                      <a:r>
                        <a:rPr lang="pl-PL" sz="1800" b="0" u="none" strike="noStrike">
                          <a:solidFill>
                            <a:schemeClr val="dk1"/>
                          </a:solidFill>
                          <a:uFillTx/>
                          <a:latin typeface="Times New Roman"/>
                        </a:rPr>
                        <a:t>zakłada firmę i kieruje nią na własny rachunek i ryzyko finansowe,</a:t>
                      </a:r>
                      <a:endParaRPr lang="pl-PL" sz="1800" b="0" u="none" strike="noStrike">
                        <a:solidFill>
                          <a:srgbClr val="000000"/>
                        </a:solidFill>
                        <a:uFillTx/>
                        <a:latin typeface="Arial"/>
                      </a:endParaRPr>
                    </a:p>
                    <a:p>
                      <a:pPr marL="343080" indent="-343080" defTabSz="910080">
                        <a:lnSpc>
                          <a:spcPct val="100000"/>
                        </a:lnSpc>
                        <a:spcBef>
                          <a:spcPts val="499"/>
                        </a:spcBef>
                        <a:spcAft>
                          <a:spcPts val="499"/>
                        </a:spcAft>
                        <a:buClr>
                          <a:srgbClr val="000000"/>
                        </a:buClr>
                        <a:buFont typeface="Symbol"/>
                        <a:buChar char=""/>
                        <a:tabLst>
                          <a:tab pos="228600" algn="l"/>
                        </a:tabLst>
                      </a:pPr>
                      <a:r>
                        <a:rPr lang="pl-PL" sz="1800" b="0" u="none" strike="noStrike">
                          <a:solidFill>
                            <a:schemeClr val="dk1"/>
                          </a:solidFill>
                          <a:uFillTx/>
                          <a:latin typeface="Times New Roman"/>
                        </a:rPr>
                        <a:t>następuje tu połączenie funkcji właścicielskich i menedżerskich.</a:t>
                      </a:r>
                      <a:endParaRPr lang="pl-PL" sz="1800" b="0" u="none" strike="noStrike">
                        <a:solidFill>
                          <a:srgbClr val="000000"/>
                        </a:solidFill>
                        <a:uFillTx/>
                        <a:latin typeface="Arial"/>
                      </a:endParaRPr>
                    </a:p>
                  </a:txBody>
                  <a:tcPr marL="31680" marR="3168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lt1"/>
                    </a:solidFill>
                  </a:tcPr>
                </a:tc>
                <a:tc>
                  <a:txBody>
                    <a:bodyPr/>
                    <a:lstStyle/>
                    <a:p>
                      <a:pPr marL="343080" indent="-343080" defTabSz="910080">
                        <a:lnSpc>
                          <a:spcPct val="100000"/>
                        </a:lnSpc>
                        <a:spcBef>
                          <a:spcPts val="499"/>
                        </a:spcBef>
                        <a:spcAft>
                          <a:spcPts val="499"/>
                        </a:spcAft>
                        <a:buClr>
                          <a:srgbClr val="000000"/>
                        </a:buClr>
                        <a:buFont typeface="Symbol"/>
                        <a:buChar char=""/>
                        <a:tabLst>
                          <a:tab pos="228600" algn="l"/>
                        </a:tabLst>
                      </a:pPr>
                      <a:r>
                        <a:rPr lang="pl-PL" sz="1800" b="0" u="none" strike="noStrike">
                          <a:solidFill>
                            <a:schemeClr val="dk1"/>
                          </a:solidFill>
                          <a:uFillTx/>
                          <a:latin typeface="Times New Roman"/>
                        </a:rPr>
                        <a:t>posiada zdolności, wykazuje się dużą inicjatywą i pomysłowością w działaniu, które nakierowuje na rozwój firmy nie będącej jego własnością,</a:t>
                      </a:r>
                      <a:endParaRPr lang="pl-PL" sz="1800" b="0" u="none" strike="noStrike">
                        <a:solidFill>
                          <a:srgbClr val="000000"/>
                        </a:solidFill>
                        <a:uFillTx/>
                        <a:latin typeface="Arial"/>
                      </a:endParaRPr>
                    </a:p>
                    <a:p>
                      <a:pPr marL="343080" indent="-343080" defTabSz="910080">
                        <a:lnSpc>
                          <a:spcPct val="100000"/>
                        </a:lnSpc>
                        <a:spcBef>
                          <a:spcPts val="499"/>
                        </a:spcBef>
                        <a:spcAft>
                          <a:spcPts val="499"/>
                        </a:spcAft>
                        <a:buClr>
                          <a:srgbClr val="000000"/>
                        </a:buClr>
                        <a:buFont typeface="Symbol"/>
                        <a:buChar char=""/>
                        <a:tabLst>
                          <a:tab pos="228600" algn="l"/>
                        </a:tabLst>
                      </a:pPr>
                      <a:r>
                        <a:rPr lang="pl-PL" sz="1800" b="0" u="none" strike="noStrike">
                          <a:solidFill>
                            <a:schemeClr val="dk1"/>
                          </a:solidFill>
                          <a:uFillTx/>
                          <a:latin typeface="Times New Roman"/>
                        </a:rPr>
                        <a:t>w tym przypadku występuje rozdział funkcji właścicielskich od menedżerskich w przedsiębiorstwie</a:t>
                      </a:r>
                      <a:endParaRPr lang="pl-PL" sz="1800" b="0" u="none" strike="noStrike">
                        <a:solidFill>
                          <a:srgbClr val="000000"/>
                        </a:solidFill>
                        <a:uFillTx/>
                        <a:latin typeface="Arial"/>
                      </a:endParaRPr>
                    </a:p>
                  </a:txBody>
                  <a:tcPr marL="31680" marR="3168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lt1"/>
                    </a:solidFill>
                  </a:tcPr>
                </a:tc>
              </a:tr>
              <a:tr h="300600">
                <a:tc>
                  <a:txBody>
                    <a:bodyPr/>
                    <a:lstStyle/>
                    <a:p>
                      <a:pPr algn="ctr" defTabSz="910080">
                        <a:lnSpc>
                          <a:spcPct val="100000"/>
                        </a:lnSpc>
                        <a:spcBef>
                          <a:spcPts val="499"/>
                        </a:spcBef>
                        <a:spcAft>
                          <a:spcPts val="499"/>
                        </a:spcAft>
                      </a:pPr>
                      <a:r>
                        <a:rPr lang="pl-PL" sz="1800" b="0" u="none" strike="noStrike">
                          <a:solidFill>
                            <a:schemeClr val="dk1"/>
                          </a:solidFill>
                          <a:uFillTx/>
                          <a:latin typeface="Times New Roman"/>
                        </a:rPr>
                        <a:t>biznesmen, przedsiębiorca</a:t>
                      </a:r>
                      <a:endParaRPr lang="pl-PL" sz="1800" b="0" u="none" strike="noStrike">
                        <a:solidFill>
                          <a:srgbClr val="000000"/>
                        </a:solidFill>
                        <a:uFillTx/>
                        <a:latin typeface="Arial"/>
                      </a:endParaRPr>
                    </a:p>
                  </a:txBody>
                  <a:tcPr marL="31680" marR="3168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lt1"/>
                    </a:solidFill>
                  </a:tcPr>
                </a:tc>
                <a:tc>
                  <a:txBody>
                    <a:bodyPr/>
                    <a:lstStyle/>
                    <a:p>
                      <a:pPr algn="ctr" defTabSz="910080">
                        <a:lnSpc>
                          <a:spcPct val="100000"/>
                        </a:lnSpc>
                        <a:spcBef>
                          <a:spcPts val="499"/>
                        </a:spcBef>
                        <a:spcAft>
                          <a:spcPts val="499"/>
                        </a:spcAft>
                      </a:pPr>
                      <a:r>
                        <a:rPr lang="pl-PL" sz="1800" b="0" u="none" strike="noStrike">
                          <a:solidFill>
                            <a:schemeClr val="dk1"/>
                          </a:solidFill>
                          <a:uFillTx/>
                          <a:latin typeface="Times New Roman"/>
                        </a:rPr>
                        <a:t>menedżer, prezes, dyrektor zarządzający</a:t>
                      </a:r>
                      <a:endParaRPr lang="pl-PL" sz="1800" b="0" u="none" strike="noStrike">
                        <a:solidFill>
                          <a:srgbClr val="000000"/>
                        </a:solidFill>
                        <a:uFillTx/>
                        <a:latin typeface="Arial"/>
                      </a:endParaRPr>
                    </a:p>
                  </a:txBody>
                  <a:tcPr marL="31680" marR="3168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lt1"/>
                    </a:solidFill>
                  </a:tcPr>
                </a:tc>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4" name="PlaceHolder 1"/>
          <p:cNvSpPr>
            <a:spLocks noGrp="1"/>
          </p:cNvSpPr>
          <p:nvPr>
            <p:ph type="title"/>
          </p:nvPr>
        </p:nvSpPr>
        <p:spPr>
          <a:xfrm>
            <a:off x="380880" y="76320"/>
            <a:ext cx="8381520" cy="837720"/>
          </a:xfrm>
          <a:prstGeom prst="rect">
            <a:avLst/>
          </a:prstGeom>
          <a:noFill/>
          <a:ln w="0">
            <a:noFill/>
          </a:ln>
        </p:spPr>
        <p:txBody>
          <a:bodyPr lIns="91080" tIns="45360" rIns="91080" bIns="45360" numCol="1" spcCol="0" anchor="ctr">
            <a:noAutofit/>
          </a:bodyPr>
          <a:lstStyle/>
          <a:p>
            <a:pPr indent="0" algn="ctr">
              <a:lnSpc>
                <a:spcPct val="100000"/>
              </a:lnSpc>
              <a:buNone/>
            </a:pPr>
            <a:r>
              <a:rPr lang="pl-PL" sz="3000" b="1" u="none" strike="noStrike">
                <a:solidFill>
                  <a:srgbClr val="000099"/>
                </a:solidFill>
                <a:uFillTx/>
                <a:latin typeface="Times New Roman"/>
              </a:rPr>
              <a:t>Podział menedżerów ze względu na </a:t>
            </a:r>
            <a:r>
              <a:rPr sz="3000"/>
              <a:t/>
            </a:r>
            <a:br>
              <a:rPr sz="3000"/>
            </a:br>
            <a:r>
              <a:rPr lang="pl-PL" sz="3000" b="1" u="none" strike="noStrike">
                <a:solidFill>
                  <a:srgbClr val="000099"/>
                </a:solidFill>
                <a:uFillTx/>
                <a:latin typeface="Times New Roman"/>
              </a:rPr>
              <a:t>wzorzec osobowy - profil psychologiczny</a:t>
            </a:r>
            <a:endParaRPr lang="pl-PL" sz="3000" b="0" u="none" strike="noStrike">
              <a:solidFill>
                <a:schemeClr val="dk1"/>
              </a:solidFill>
              <a:uFillTx/>
              <a:latin typeface="Times New Roman"/>
            </a:endParaRPr>
          </a:p>
        </p:txBody>
      </p:sp>
      <p:sp>
        <p:nvSpPr>
          <p:cNvPr id="1925" name="PlaceHolder 2"/>
          <p:cNvSpPr>
            <a:spLocks noGrp="1"/>
          </p:cNvSpPr>
          <p:nvPr>
            <p:ph/>
          </p:nvPr>
        </p:nvSpPr>
        <p:spPr>
          <a:xfrm>
            <a:off x="380880" y="1752480"/>
            <a:ext cx="8381520" cy="4114440"/>
          </a:xfrm>
          <a:prstGeom prst="rect">
            <a:avLst/>
          </a:prstGeom>
          <a:noFill/>
          <a:ln w="0">
            <a:noFill/>
          </a:ln>
        </p:spPr>
        <p:txBody>
          <a:bodyPr lIns="91080" tIns="45360" rIns="91080" bIns="45360" numCol="1" spcCol="0" anchor="t">
            <a:noAutofit/>
          </a:bodyPr>
          <a:lstStyle/>
          <a:p>
            <a:pPr marL="341280" indent="-341280" algn="just">
              <a:lnSpc>
                <a:spcPct val="100000"/>
              </a:lnSpc>
              <a:spcBef>
                <a:spcPts val="839"/>
              </a:spcBef>
              <a:spcAft>
                <a:spcPts val="961"/>
              </a:spcAft>
              <a:buClr>
                <a:srgbClr val="000000"/>
              </a:buClr>
              <a:buFont typeface="Symbol" charset="2"/>
              <a:buChar char=""/>
            </a:pPr>
            <a:r>
              <a:rPr lang="pl-PL" sz="2400" b="1" u="none" strike="noStrike">
                <a:solidFill>
                  <a:schemeClr val="dk1"/>
                </a:solidFill>
                <a:uFillTx/>
                <a:latin typeface="Times New Roman"/>
              </a:rPr>
              <a:t>Menedżerowie odważni</a:t>
            </a:r>
            <a:r>
              <a:rPr lang="pl-PL" sz="2400" b="0" u="none" strike="noStrike">
                <a:solidFill>
                  <a:schemeClr val="dk1"/>
                </a:solidFill>
                <a:uFillTx/>
                <a:latin typeface="Times New Roman"/>
              </a:rPr>
              <a:t> to menedżerowie zmierzający naprzód. Ich odwaga wynika z posiadanej wiedzy i doświadczenia. Identyfikują się z organizacją i starają się dostarczyć wskazówek do jej pożądanej odnowy</a:t>
            </a:r>
          </a:p>
          <a:p>
            <a:pPr marL="341280" indent="-341280" algn="just">
              <a:lnSpc>
                <a:spcPct val="100000"/>
              </a:lnSpc>
              <a:spcBef>
                <a:spcPts val="839"/>
              </a:spcBef>
              <a:spcAft>
                <a:spcPts val="961"/>
              </a:spcAft>
              <a:buClr>
                <a:srgbClr val="000000"/>
              </a:buClr>
              <a:buFont typeface="Symbol" charset="2"/>
              <a:buChar char=""/>
            </a:pPr>
            <a:r>
              <a:rPr lang="pl-PL" sz="2400" b="1" u="none" strike="noStrike">
                <a:solidFill>
                  <a:schemeClr val="dk1"/>
                </a:solidFill>
                <a:uFillTx/>
                <a:latin typeface="Times New Roman"/>
              </a:rPr>
              <a:t>Menedżerowie wyzywający</a:t>
            </a:r>
            <a:r>
              <a:rPr lang="pl-PL" sz="2400" b="0" u="none" strike="noStrike">
                <a:solidFill>
                  <a:schemeClr val="dk1"/>
                </a:solidFill>
                <a:uFillTx/>
                <a:latin typeface="Times New Roman"/>
              </a:rPr>
              <a:t> – to menedżerowie sprzeciwiający się istniejącej strukturze i funkcjonowaniu organizacji. Pragną odnowy organizacji, lecz zmierzają do niej poprzez wykazywanie niekompetencji przełożonych i dążenie do ukarania winnych za błędy przeszłości</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6" name="PlaceHolder 1"/>
          <p:cNvSpPr>
            <a:spLocks noGrp="1"/>
          </p:cNvSpPr>
          <p:nvPr>
            <p:ph type="title"/>
          </p:nvPr>
        </p:nvSpPr>
        <p:spPr>
          <a:xfrm>
            <a:off x="380880" y="76320"/>
            <a:ext cx="8381520" cy="837720"/>
          </a:xfrm>
          <a:prstGeom prst="rect">
            <a:avLst/>
          </a:prstGeom>
          <a:noFill/>
          <a:ln w="0">
            <a:noFill/>
          </a:ln>
        </p:spPr>
        <p:txBody>
          <a:bodyPr lIns="91080" tIns="45360" rIns="91080" bIns="45360" numCol="1" spcCol="0" anchor="ctr">
            <a:noAutofit/>
          </a:bodyPr>
          <a:lstStyle/>
          <a:p>
            <a:pPr indent="0" algn="ctr">
              <a:lnSpc>
                <a:spcPct val="100000"/>
              </a:lnSpc>
              <a:buNone/>
            </a:pPr>
            <a:r>
              <a:rPr lang="pl-PL" sz="3000" b="1" u="none" strike="noStrike">
                <a:solidFill>
                  <a:srgbClr val="000099"/>
                </a:solidFill>
                <a:uFillTx/>
                <a:latin typeface="Times New Roman"/>
              </a:rPr>
              <a:t>Podział menedżerów ze względu na </a:t>
            </a:r>
            <a:r>
              <a:rPr sz="3000"/>
              <a:t/>
            </a:r>
            <a:br>
              <a:rPr sz="3000"/>
            </a:br>
            <a:r>
              <a:rPr lang="pl-PL" sz="3000" b="1" u="none" strike="noStrike">
                <a:solidFill>
                  <a:srgbClr val="000099"/>
                </a:solidFill>
                <a:uFillTx/>
                <a:latin typeface="Times New Roman"/>
              </a:rPr>
              <a:t>wzorzec osobowy - profil psychologiczny</a:t>
            </a:r>
            <a:endParaRPr lang="pl-PL" sz="3000" b="0" u="none" strike="noStrike">
              <a:solidFill>
                <a:schemeClr val="dk1"/>
              </a:solidFill>
              <a:uFillTx/>
              <a:latin typeface="Times New Roman"/>
            </a:endParaRPr>
          </a:p>
        </p:txBody>
      </p:sp>
      <p:sp>
        <p:nvSpPr>
          <p:cNvPr id="1927" name="PlaceHolder 2"/>
          <p:cNvSpPr>
            <a:spLocks noGrp="1"/>
          </p:cNvSpPr>
          <p:nvPr>
            <p:ph/>
          </p:nvPr>
        </p:nvSpPr>
        <p:spPr>
          <a:xfrm>
            <a:off x="457200" y="1143000"/>
            <a:ext cx="8152920" cy="4114440"/>
          </a:xfrm>
          <a:prstGeom prst="rect">
            <a:avLst/>
          </a:prstGeom>
          <a:noFill/>
          <a:ln w="0">
            <a:noFill/>
          </a:ln>
        </p:spPr>
        <p:txBody>
          <a:bodyPr lIns="91080" tIns="45360" rIns="91080" bIns="45360" numCol="1" spcCol="0" anchor="t">
            <a:noAutofit/>
          </a:bodyPr>
          <a:lstStyle/>
          <a:p>
            <a:pPr marL="341280" indent="-341280" algn="just">
              <a:lnSpc>
                <a:spcPct val="100000"/>
              </a:lnSpc>
              <a:spcBef>
                <a:spcPts val="479"/>
              </a:spcBef>
              <a:spcAft>
                <a:spcPts val="601"/>
              </a:spcAft>
              <a:buClr>
                <a:srgbClr val="000000"/>
              </a:buClr>
              <a:buFont typeface="Symbol" charset="2"/>
              <a:buChar char=""/>
            </a:pPr>
            <a:r>
              <a:rPr lang="pl-PL" sz="2400" b="1" u="none" strike="noStrike">
                <a:solidFill>
                  <a:schemeClr val="dk1"/>
                </a:solidFill>
                <a:uFillTx/>
                <a:latin typeface="Times New Roman"/>
              </a:rPr>
              <a:t>Menedżerowie niezadowoleni</a:t>
            </a:r>
            <a:r>
              <a:rPr lang="pl-PL" sz="2400" b="0" u="none" strike="noStrike">
                <a:solidFill>
                  <a:schemeClr val="dk1"/>
                </a:solidFill>
                <a:uFillTx/>
                <a:latin typeface="Times New Roman"/>
              </a:rPr>
              <a:t> – to menedżerowie oddalający się od organizacji. Odrzucają obecny porządek, lecz nie są zdolni do wypracowania żadnego programu zmian na lepsze. Brakuje im ambicji, energii i chęci do działania. Postrzegają swoją sytuację jako beznadziejną, ale nie wierzą w sens i potrzebę odnowy. Nie identyfikują się z organizacją, utrzymują wobec niej dystans</a:t>
            </a:r>
          </a:p>
          <a:p>
            <a:pPr marL="341280" indent="-341280" algn="just">
              <a:lnSpc>
                <a:spcPct val="100000"/>
              </a:lnSpc>
              <a:spcBef>
                <a:spcPts val="479"/>
              </a:spcBef>
              <a:spcAft>
                <a:spcPts val="601"/>
              </a:spcAft>
              <a:buClr>
                <a:srgbClr val="000000"/>
              </a:buClr>
              <a:buFont typeface="Symbol" charset="2"/>
              <a:buChar char=""/>
            </a:pPr>
            <a:r>
              <a:rPr lang="pl-PL" sz="2400" b="1" u="none" strike="noStrike">
                <a:solidFill>
                  <a:schemeClr val="dk1"/>
                </a:solidFill>
                <a:uFillTx/>
                <a:latin typeface="Times New Roman"/>
              </a:rPr>
              <a:t>Menedżerowie konformiści</a:t>
            </a:r>
            <a:r>
              <a:rPr lang="pl-PL" sz="2400" b="0" u="none" strike="noStrike">
                <a:solidFill>
                  <a:schemeClr val="dk1"/>
                </a:solidFill>
                <a:uFillTx/>
                <a:latin typeface="Times New Roman"/>
              </a:rPr>
              <a:t> – to menedżerowie płynący z prądem. Uznają organizację w obecnym kształcie za optymalne rozwiązania i pragną, by taka pozostała w przyszłości. Nie widzą potrzeby zmian. Ich podstawową motywacją jest dążenie do bycia akceptowanym – nie kwestionują panującego porządku i bronią swojej pozycji w organizacji.</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8" name="PlaceHolder 1"/>
          <p:cNvSpPr>
            <a:spLocks noGrp="1"/>
          </p:cNvSpPr>
          <p:nvPr>
            <p:ph type="title"/>
          </p:nvPr>
        </p:nvSpPr>
        <p:spPr>
          <a:xfrm>
            <a:off x="685800" y="228600"/>
            <a:ext cx="7772040" cy="533160"/>
          </a:xfrm>
          <a:prstGeom prst="rect">
            <a:avLst/>
          </a:prstGeom>
          <a:noFill/>
          <a:ln w="0">
            <a:noFill/>
          </a:ln>
        </p:spPr>
        <p:txBody>
          <a:bodyPr lIns="91080" tIns="45360" rIns="91080" bIns="45360" numCol="1" spcCol="0" anchor="ctr">
            <a:noAutofit/>
          </a:bodyPr>
          <a:lstStyle/>
          <a:p>
            <a:pPr indent="0" algn="ctr">
              <a:lnSpc>
                <a:spcPct val="100000"/>
              </a:lnSpc>
              <a:buNone/>
            </a:pPr>
            <a:r>
              <a:rPr lang="pl-PL" sz="3500" b="1" u="none" strike="noStrike">
                <a:solidFill>
                  <a:srgbClr val="000099"/>
                </a:solidFill>
                <a:uFillTx/>
                <a:latin typeface="Times New Roman"/>
              </a:rPr>
              <a:t>Role i umiejętności kierownicze</a:t>
            </a:r>
            <a:endParaRPr lang="pl-PL" sz="3500" b="0" u="none" strike="noStrike">
              <a:solidFill>
                <a:schemeClr val="dk1"/>
              </a:solidFill>
              <a:uFillTx/>
              <a:latin typeface="Times New Roman"/>
            </a:endParaRPr>
          </a:p>
        </p:txBody>
      </p:sp>
      <p:grpSp>
        <p:nvGrpSpPr>
          <p:cNvPr id="1929" name="Group 3"/>
          <p:cNvGrpSpPr/>
          <p:nvPr/>
        </p:nvGrpSpPr>
        <p:grpSpPr>
          <a:xfrm>
            <a:off x="228600" y="1508040"/>
            <a:ext cx="8686440" cy="3825360"/>
            <a:chOff x="228600" y="1508040"/>
            <a:chExt cx="8686440" cy="3825360"/>
          </a:xfrm>
        </p:grpSpPr>
        <p:sp>
          <p:nvSpPr>
            <p:cNvPr id="1930" name="Rectangle 4"/>
            <p:cNvSpPr/>
            <p:nvPr/>
          </p:nvSpPr>
          <p:spPr>
            <a:xfrm>
              <a:off x="1219320" y="1508040"/>
              <a:ext cx="6857640" cy="5468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pl-PL" sz="3000" b="1" i="1" u="none" strike="noStrike">
                  <a:solidFill>
                    <a:srgbClr val="000099"/>
                  </a:solidFill>
                  <a:uFillTx/>
                  <a:latin typeface="Times New Roman"/>
                </a:rPr>
                <a:t>Teoria ról kierowniczych H. Mintzberga</a:t>
              </a:r>
              <a:endParaRPr lang="pl-PL" sz="3000" b="0" u="none" strike="noStrike">
                <a:solidFill>
                  <a:srgbClr val="000000"/>
                </a:solidFill>
                <a:uFillTx/>
                <a:latin typeface="Arial"/>
              </a:endParaRPr>
            </a:p>
          </p:txBody>
        </p:sp>
        <p:graphicFrame>
          <p:nvGraphicFramePr>
            <p:cNvPr id="1931" name="Object 1024"/>
            <p:cNvGraphicFramePr/>
            <p:nvPr/>
          </p:nvGraphicFramePr>
          <p:xfrm>
            <a:off x="228600" y="2236680"/>
            <a:ext cx="8686440" cy="3096720"/>
          </p:xfrm>
          <a:graphic>
            <a:graphicData uri="http://schemas.openxmlformats.org/presentationml/2006/ole">
              <mc:AlternateContent xmlns:mc="http://schemas.openxmlformats.org/markup-compatibility/2006">
                <mc:Choice xmlns:v="urn:schemas-microsoft-com:vml" Requires="v">
                  <p:oleObj spid="_x0000_s6177" r:id="rId3" imgW="0" imgH="0" progId="Word.Document.8">
                    <p:embed/>
                  </p:oleObj>
                </mc:Choice>
                <mc:Fallback>
                  <p:oleObj r:id="rId3" imgW="0" imgH="0" progId="Word.Document.8">
                    <p:embed/>
                    <p:pic>
                      <p:nvPicPr>
                        <p:cNvPr id="1932" name="Object 1024"/>
                        <p:cNvPicPr/>
                        <p:nvPr/>
                      </p:nvPicPr>
                      <p:blipFill>
                        <a:blip r:embed="rId4"/>
                        <a:stretch/>
                      </p:blipFill>
                      <p:spPr>
                        <a:xfrm>
                          <a:off x="228600" y="2236680"/>
                          <a:ext cx="8686440" cy="3096720"/>
                        </a:xfrm>
                        <a:prstGeom prst="rect">
                          <a:avLst/>
                        </a:prstGeom>
                        <a:ln w="0">
                          <a:noFill/>
                        </a:ln>
                      </p:spPr>
                    </p:pic>
                  </p:oleObj>
                </mc:Fallback>
              </mc:AlternateContent>
            </a:graphicData>
          </a:graphic>
        </p:graphicFrame>
      </p:gr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8" name="Text Box 2"/>
          <p:cNvSpPr/>
          <p:nvPr/>
        </p:nvSpPr>
        <p:spPr>
          <a:xfrm>
            <a:off x="0" y="0"/>
            <a:ext cx="9143640" cy="1157040"/>
          </a:xfrm>
          <a:prstGeom prst="rect">
            <a:avLst/>
          </a:prstGeom>
          <a:noFill/>
          <a:ln w="0">
            <a:noFill/>
          </a:ln>
        </p:spPr>
        <p:style>
          <a:lnRef idx="0">
            <a:scrgbClr r="0" g="0" b="0"/>
          </a:lnRef>
          <a:fillRef idx="0">
            <a:scrgbClr r="0" g="0" b="0"/>
          </a:fillRef>
          <a:effectRef idx="0">
            <a:scrgbClr r="0" g="0" b="0"/>
          </a:effectRef>
          <a:fontRef idx="minor"/>
        </p:style>
        <p:txBody>
          <a:bodyPr lIns="90360" tIns="45360" rIns="90360" bIns="45360" anchor="t">
            <a:spAutoFit/>
          </a:bodyPr>
          <a:lstStyle/>
          <a:p>
            <a:pPr algn="ctr">
              <a:lnSpc>
                <a:spcPct val="100000"/>
              </a:lnSpc>
            </a:pPr>
            <a:r>
              <a:rPr lang="pl-PL" sz="4000" b="1" u="none" strike="noStrike">
                <a:solidFill>
                  <a:srgbClr val="000099"/>
                </a:solidFill>
                <a:uFillTx/>
                <a:latin typeface="Times New Roman"/>
              </a:rPr>
              <a:t>Podstawy zarządzania </a:t>
            </a:r>
            <a:r>
              <a:rPr sz="4000"/>
              <a:t/>
            </a:r>
            <a:br>
              <a:rPr sz="4000"/>
            </a:br>
            <a:r>
              <a:rPr lang="pl-PL" sz="3000" b="1" u="none" strike="noStrike">
                <a:solidFill>
                  <a:srgbClr val="000099"/>
                </a:solidFill>
                <a:uFillTx/>
                <a:latin typeface="Times New Roman"/>
              </a:rPr>
              <a:t>Sprawy organizacyjne</a:t>
            </a:r>
            <a:endParaRPr lang="pl-PL" sz="3000" b="0" u="none" strike="noStrike">
              <a:solidFill>
                <a:srgbClr val="000000"/>
              </a:solidFill>
              <a:uFillTx/>
              <a:latin typeface="Arial"/>
            </a:endParaRPr>
          </a:p>
        </p:txBody>
      </p:sp>
      <p:sp>
        <p:nvSpPr>
          <p:cNvPr id="1469" name="Rectangle 5"/>
          <p:cNvSpPr/>
          <p:nvPr/>
        </p:nvSpPr>
        <p:spPr>
          <a:xfrm>
            <a:off x="144360" y="1197000"/>
            <a:ext cx="8799120" cy="5084280"/>
          </a:xfrm>
          <a:prstGeom prst="rect">
            <a:avLst/>
          </a:prstGeom>
          <a:noFill/>
          <a:ln w="0">
            <a:noFill/>
          </a:ln>
        </p:spPr>
        <p:style>
          <a:lnRef idx="0">
            <a:scrgbClr r="0" g="0" b="0"/>
          </a:lnRef>
          <a:fillRef idx="0">
            <a:scrgbClr r="0" g="0" b="0"/>
          </a:fillRef>
          <a:effectRef idx="0">
            <a:scrgbClr r="0" g="0" b="0"/>
          </a:effectRef>
          <a:fontRef idx="minor"/>
        </p:style>
        <p:txBody>
          <a:bodyPr lIns="90360" tIns="45360" rIns="90360" bIns="45360" anchor="t">
            <a:noAutofit/>
          </a:bodyPr>
          <a:lstStyle/>
          <a:p>
            <a:pPr marL="343080" indent="-343080">
              <a:lnSpc>
                <a:spcPct val="100000"/>
              </a:lnSpc>
              <a:spcBef>
                <a:spcPts val="286"/>
              </a:spcBef>
              <a:spcAft>
                <a:spcPts val="600"/>
              </a:spcAft>
              <a:buClr>
                <a:srgbClr val="000000"/>
              </a:buClr>
              <a:buFont typeface="Symbol" charset="2"/>
              <a:buChar char=""/>
            </a:pPr>
            <a:r>
              <a:rPr lang="pl-PL" sz="1900" b="0" u="none" strike="noStrike" dirty="0">
                <a:solidFill>
                  <a:srgbClr val="000000"/>
                </a:solidFill>
                <a:uFillTx/>
                <a:latin typeface="+mj-lt"/>
              </a:rPr>
              <a:t>Zapraszam na </a:t>
            </a:r>
            <a:r>
              <a:rPr lang="pl-PL" sz="1900" b="0" u="sng" strike="noStrike" dirty="0">
                <a:solidFill>
                  <a:srgbClr val="000000"/>
                </a:solidFill>
                <a:uFillTx/>
                <a:latin typeface="+mj-lt"/>
              </a:rPr>
              <a:t>www.matejun.pl</a:t>
            </a:r>
            <a:r>
              <a:rPr lang="pl-PL" sz="1900" b="0" u="none" strike="noStrike" dirty="0">
                <a:solidFill>
                  <a:srgbClr val="000000"/>
                </a:solidFill>
                <a:uFillTx/>
                <a:latin typeface="+mj-lt"/>
              </a:rPr>
              <a:t> – sekcja „Dla studentów”</a:t>
            </a:r>
          </a:p>
          <a:p>
            <a:pPr marL="743040" lvl="1" indent="-285840">
              <a:lnSpc>
                <a:spcPct val="100000"/>
              </a:lnSpc>
              <a:spcBef>
                <a:spcPts val="286"/>
              </a:spcBef>
              <a:spcAft>
                <a:spcPts val="600"/>
              </a:spcAft>
              <a:buClr>
                <a:srgbClr val="000000"/>
              </a:buClr>
              <a:buFont typeface="Symbol" charset="2"/>
              <a:buChar char=""/>
            </a:pPr>
            <a:r>
              <a:rPr lang="pl-PL" sz="1900" b="0" u="none" strike="noStrike" dirty="0">
                <a:solidFill>
                  <a:srgbClr val="000000"/>
                </a:solidFill>
                <a:uFillTx/>
                <a:latin typeface="+mj-lt"/>
              </a:rPr>
              <a:t>hasło: szef</a:t>
            </a:r>
          </a:p>
          <a:p>
            <a:pPr marL="343080" indent="-343080">
              <a:lnSpc>
                <a:spcPct val="100000"/>
              </a:lnSpc>
              <a:spcBef>
                <a:spcPts val="286"/>
              </a:spcBef>
              <a:spcAft>
                <a:spcPts val="600"/>
              </a:spcAft>
              <a:buClr>
                <a:srgbClr val="000000"/>
              </a:buClr>
              <a:buFont typeface="Symbol" charset="2"/>
              <a:buChar char=""/>
            </a:pPr>
            <a:r>
              <a:rPr lang="pl-PL" sz="1900" b="1" u="none" strike="noStrike" dirty="0">
                <a:solidFill>
                  <a:srgbClr val="000000"/>
                </a:solidFill>
                <a:uFillTx/>
                <a:latin typeface="+mj-lt"/>
              </a:rPr>
              <a:t>Terminy zajęć: </a:t>
            </a:r>
            <a:endParaRPr lang="pl-PL" sz="1900" b="0" u="none" strike="noStrike" dirty="0">
              <a:solidFill>
                <a:srgbClr val="000000"/>
              </a:solidFill>
              <a:uFillTx/>
              <a:latin typeface="+mj-lt"/>
            </a:endParaRPr>
          </a:p>
          <a:p>
            <a:pPr marL="743040" lvl="1" indent="-285840">
              <a:lnSpc>
                <a:spcPct val="100000"/>
              </a:lnSpc>
              <a:spcBef>
                <a:spcPts val="286"/>
              </a:spcBef>
              <a:spcAft>
                <a:spcPts val="600"/>
              </a:spcAft>
              <a:buClr>
                <a:srgbClr val="000000"/>
              </a:buClr>
              <a:buFont typeface="Symbol" charset="2"/>
              <a:buChar char=""/>
            </a:pPr>
            <a:r>
              <a:rPr lang="pl-PL" sz="1900" b="0" u="none" strike="noStrike" dirty="0">
                <a:solidFill>
                  <a:srgbClr val="000000"/>
                </a:solidFill>
                <a:uFillTx/>
                <a:latin typeface="+mj-lt"/>
              </a:rPr>
              <a:t>40h: 20h wykładów, 20h ćwiczeń (połączone zajęcia</a:t>
            </a:r>
            <a:r>
              <a:rPr lang="pl-PL" sz="1900" b="0" u="none" strike="noStrike" dirty="0" smtClean="0">
                <a:solidFill>
                  <a:srgbClr val="000000"/>
                </a:solidFill>
                <a:uFillTx/>
                <a:latin typeface="+mj-lt"/>
              </a:rPr>
              <a:t>)</a:t>
            </a:r>
          </a:p>
          <a:p>
            <a:pPr marL="743040" lvl="1" indent="-285840">
              <a:lnSpc>
                <a:spcPct val="100000"/>
              </a:lnSpc>
              <a:spcBef>
                <a:spcPts val="286"/>
              </a:spcBef>
              <a:spcAft>
                <a:spcPts val="600"/>
              </a:spcAft>
              <a:buClr>
                <a:srgbClr val="000000"/>
              </a:buClr>
              <a:buFont typeface="Symbol" charset="2"/>
              <a:buChar char=""/>
            </a:pPr>
            <a:r>
              <a:rPr lang="pl-PL" sz="1900" dirty="0" smtClean="0">
                <a:solidFill>
                  <a:srgbClr val="000000"/>
                </a:solidFill>
                <a:latin typeface="+mj-lt"/>
              </a:rPr>
              <a:t>terminy zgodnie z planem zajęć</a:t>
            </a:r>
            <a:endParaRPr lang="pl-PL" sz="1900" b="0" u="none" strike="noStrike" dirty="0">
              <a:solidFill>
                <a:srgbClr val="000000"/>
              </a:solidFill>
              <a:uFillTx/>
              <a:latin typeface="+mj-lt"/>
            </a:endParaRPr>
          </a:p>
          <a:p>
            <a:pPr marL="343080" indent="-343080">
              <a:lnSpc>
                <a:spcPct val="100000"/>
              </a:lnSpc>
              <a:spcBef>
                <a:spcPts val="286"/>
              </a:spcBef>
              <a:spcAft>
                <a:spcPts val="600"/>
              </a:spcAft>
              <a:buClr>
                <a:srgbClr val="000000"/>
              </a:buClr>
              <a:buFont typeface="Symbol" charset="2"/>
              <a:buChar char=""/>
            </a:pPr>
            <a:r>
              <a:rPr lang="pl-PL" sz="1900" b="1" u="none" strike="noStrike" dirty="0" smtClean="0">
                <a:solidFill>
                  <a:srgbClr val="000000"/>
                </a:solidFill>
                <a:uFillTx/>
                <a:latin typeface="+mj-lt"/>
              </a:rPr>
              <a:t>Forma </a:t>
            </a:r>
            <a:r>
              <a:rPr lang="pl-PL" sz="1900" b="1" u="none" strike="noStrike" dirty="0">
                <a:solidFill>
                  <a:srgbClr val="000000"/>
                </a:solidFill>
                <a:uFillTx/>
                <a:latin typeface="+mj-lt"/>
              </a:rPr>
              <a:t>zaliczenia przedmiotu:</a:t>
            </a:r>
            <a:endParaRPr lang="pl-PL" sz="1900" b="0" u="none" strike="noStrike" dirty="0">
              <a:solidFill>
                <a:srgbClr val="000000"/>
              </a:solidFill>
              <a:uFillTx/>
              <a:latin typeface="+mj-lt"/>
            </a:endParaRPr>
          </a:p>
          <a:p>
            <a:pPr marL="743040" lvl="1" indent="-285840">
              <a:lnSpc>
                <a:spcPct val="100000"/>
              </a:lnSpc>
              <a:spcBef>
                <a:spcPts val="286"/>
              </a:spcBef>
              <a:spcAft>
                <a:spcPts val="600"/>
              </a:spcAft>
              <a:buClr>
                <a:srgbClr val="000000"/>
              </a:buClr>
              <a:buFont typeface="Symbol" charset="2"/>
              <a:buChar char=""/>
            </a:pPr>
            <a:r>
              <a:rPr lang="pl-PL" sz="1900" b="0" u="none" strike="noStrike" dirty="0" smtClean="0">
                <a:solidFill>
                  <a:srgbClr val="000000"/>
                </a:solidFill>
                <a:uFillTx/>
                <a:latin typeface="+mj-lt"/>
              </a:rPr>
              <a:t>ćwiczenia: praca zaliczeniowa</a:t>
            </a:r>
          </a:p>
          <a:p>
            <a:pPr marL="743040" lvl="1" indent="-285840">
              <a:lnSpc>
                <a:spcPct val="100000"/>
              </a:lnSpc>
              <a:spcBef>
                <a:spcPts val="286"/>
              </a:spcBef>
              <a:spcAft>
                <a:spcPts val="600"/>
              </a:spcAft>
              <a:buClr>
                <a:srgbClr val="000000"/>
              </a:buClr>
              <a:buFont typeface="Symbol" charset="2"/>
              <a:buChar char=""/>
            </a:pPr>
            <a:r>
              <a:rPr lang="pl-PL" sz="1900" b="0" u="none" strike="noStrike" dirty="0" smtClean="0">
                <a:solidFill>
                  <a:srgbClr val="000000"/>
                </a:solidFill>
                <a:uFillTx/>
                <a:latin typeface="+mj-lt"/>
              </a:rPr>
              <a:t>wykłady: test </a:t>
            </a:r>
            <a:r>
              <a:rPr lang="pl-PL" sz="1900" b="0" u="none" strike="noStrike" dirty="0">
                <a:solidFill>
                  <a:srgbClr val="000000"/>
                </a:solidFill>
                <a:uFillTx/>
                <a:latin typeface="+mj-lt"/>
              </a:rPr>
              <a:t>wiedzy w formie elektronicznej. Termin: ostatnie </a:t>
            </a:r>
            <a:r>
              <a:rPr lang="pl-PL" sz="1900" b="0" u="none" strike="noStrike" dirty="0" smtClean="0">
                <a:solidFill>
                  <a:srgbClr val="000000"/>
                </a:solidFill>
                <a:uFillTx/>
                <a:latin typeface="+mj-lt"/>
              </a:rPr>
              <a:t>zajęcia. </a:t>
            </a:r>
            <a:r>
              <a:rPr lang="pl-PL" sz="1900" b="1" u="sng" strike="noStrike" dirty="0">
                <a:solidFill>
                  <a:srgbClr val="000000"/>
                </a:solidFill>
                <a:uFillTx/>
                <a:latin typeface="+mj-lt"/>
              </a:rPr>
              <a:t>Obecność obowiązkowa!</a:t>
            </a:r>
            <a:endParaRPr lang="pl-PL" sz="1900" b="0" u="none" strike="noStrike" dirty="0">
              <a:solidFill>
                <a:srgbClr val="000000"/>
              </a:solidFill>
              <a:uFillTx/>
              <a:latin typeface="+mj-lt"/>
            </a:endParaRPr>
          </a:p>
          <a:p>
            <a:pPr marL="743040" lvl="1" indent="-285840">
              <a:lnSpc>
                <a:spcPct val="100000"/>
              </a:lnSpc>
              <a:spcBef>
                <a:spcPts val="286"/>
              </a:spcBef>
              <a:spcAft>
                <a:spcPts val="600"/>
              </a:spcAft>
              <a:buClr>
                <a:srgbClr val="000000"/>
              </a:buClr>
              <a:buFont typeface="Symbol" charset="2"/>
              <a:buChar char=""/>
            </a:pPr>
            <a:r>
              <a:rPr lang="pl-PL" sz="1900" dirty="0">
                <a:solidFill>
                  <a:srgbClr val="000000"/>
                </a:solidFill>
                <a:latin typeface="+mj-lt"/>
              </a:rPr>
              <a:t>możliwe dodatkowe punkty w trakcie </a:t>
            </a:r>
            <a:r>
              <a:rPr lang="pl-PL" sz="1900" dirty="0" smtClean="0">
                <a:solidFill>
                  <a:srgbClr val="000000"/>
                </a:solidFill>
                <a:latin typeface="+mj-lt"/>
              </a:rPr>
              <a:t>zajęć doliczone do wyniku z testu</a:t>
            </a:r>
          </a:p>
          <a:p>
            <a:pPr marL="743040" lvl="1" indent="-285840">
              <a:lnSpc>
                <a:spcPct val="100000"/>
              </a:lnSpc>
              <a:spcBef>
                <a:spcPts val="286"/>
              </a:spcBef>
              <a:spcAft>
                <a:spcPts val="600"/>
              </a:spcAft>
              <a:buClr>
                <a:srgbClr val="000000"/>
              </a:buClr>
              <a:buFont typeface="Symbol" charset="2"/>
              <a:buChar char=""/>
            </a:pPr>
            <a:r>
              <a:rPr lang="pl-PL" sz="1900" b="0" u="none" strike="noStrike" dirty="0" smtClean="0">
                <a:solidFill>
                  <a:srgbClr val="000000"/>
                </a:solidFill>
                <a:uFillTx/>
                <a:latin typeface="+mj-lt"/>
              </a:rPr>
              <a:t>ostateczna ocena z przedmiotu: ćwiczenia 60% + wykład 40%</a:t>
            </a:r>
            <a:endParaRPr lang="pl-PL" sz="1900" b="0" u="none" strike="noStrike" dirty="0">
              <a:solidFill>
                <a:srgbClr val="000000"/>
              </a:solidFill>
              <a:uFillTx/>
              <a:latin typeface="+mj-lt"/>
            </a:endParaRPr>
          </a:p>
          <a:p>
            <a:pPr marL="343080" indent="-343080">
              <a:lnSpc>
                <a:spcPct val="100000"/>
              </a:lnSpc>
              <a:spcBef>
                <a:spcPts val="286"/>
              </a:spcBef>
              <a:spcAft>
                <a:spcPts val="600"/>
              </a:spcAft>
              <a:buClr>
                <a:srgbClr val="000000"/>
              </a:buClr>
              <a:buFont typeface="Symbol" charset="2"/>
              <a:buChar char=""/>
            </a:pPr>
            <a:r>
              <a:rPr lang="pl-PL" sz="1900" b="0" u="none" strike="noStrike" dirty="0" smtClean="0">
                <a:solidFill>
                  <a:srgbClr val="000000"/>
                </a:solidFill>
                <a:uFillTx/>
                <a:latin typeface="+mj-lt"/>
              </a:rPr>
              <a:t>Sposób prowadzenia zajęć</a:t>
            </a:r>
          </a:p>
          <a:p>
            <a:pPr marL="343080" indent="-343080">
              <a:lnSpc>
                <a:spcPct val="100000"/>
              </a:lnSpc>
              <a:spcBef>
                <a:spcPts val="286"/>
              </a:spcBef>
              <a:spcAft>
                <a:spcPts val="600"/>
              </a:spcAft>
              <a:buClr>
                <a:srgbClr val="000000"/>
              </a:buClr>
              <a:buFont typeface="Symbol" charset="2"/>
              <a:buChar char=""/>
              <a:tabLst>
                <a:tab pos="511200" algn="l"/>
              </a:tabLst>
            </a:pPr>
            <a:r>
              <a:rPr lang="pl-PL" sz="1900" b="0" u="none" strike="noStrike" dirty="0" smtClean="0">
                <a:solidFill>
                  <a:srgbClr val="000000"/>
                </a:solidFill>
                <a:uFillTx/>
                <a:latin typeface="+mj-lt"/>
              </a:rPr>
              <a:t>Dyżury</a:t>
            </a:r>
            <a:r>
              <a:rPr lang="pl-PL" sz="1900" b="0" u="none" strike="noStrike" dirty="0">
                <a:solidFill>
                  <a:srgbClr val="000000"/>
                </a:solidFill>
                <a:uFillTx/>
                <a:latin typeface="+mj-lt"/>
              </a:rPr>
              <a:t>: wtorek, 18.30 – 20.00, Ms </a:t>
            </a:r>
            <a:r>
              <a:rPr lang="pl-PL" sz="1900" b="0" u="none" strike="noStrike" dirty="0" err="1">
                <a:solidFill>
                  <a:srgbClr val="000000"/>
                </a:solidFill>
                <a:uFillTx/>
                <a:latin typeface="+mj-lt"/>
              </a:rPr>
              <a:t>Teams</a:t>
            </a:r>
            <a:r>
              <a:rPr lang="pl-PL" sz="1900" b="0" u="none" strike="noStrike" dirty="0">
                <a:solidFill>
                  <a:srgbClr val="000000"/>
                </a:solidFill>
                <a:uFillTx/>
                <a:latin typeface="+mj-lt"/>
              </a:rPr>
              <a:t>, link na </a:t>
            </a:r>
            <a:r>
              <a:rPr lang="pl-PL" sz="1900" b="0" u="sng" strike="noStrike" dirty="0">
                <a:solidFill>
                  <a:srgbClr val="0000FF"/>
                </a:solidFill>
                <a:uFillTx/>
                <a:latin typeface="+mj-lt"/>
                <a:hlinkClick r:id="rId2"/>
              </a:rPr>
              <a:t>www.matejun.pl</a:t>
            </a:r>
            <a:r>
              <a:rPr lang="pl-PL" sz="1900" b="0" u="sng" strike="noStrike" dirty="0">
                <a:solidFill>
                  <a:srgbClr val="000000"/>
                </a:solidFill>
                <a:uFillTx/>
                <a:latin typeface="+mj-lt"/>
              </a:rPr>
              <a:t>. </a:t>
            </a:r>
            <a:r>
              <a:rPr sz="1900" dirty="0">
                <a:latin typeface="+mj-lt"/>
              </a:rPr>
              <a:t/>
            </a:r>
            <a:br>
              <a:rPr sz="1900" dirty="0">
                <a:latin typeface="+mj-lt"/>
              </a:rPr>
            </a:br>
            <a:r>
              <a:rPr lang="pl-PL" sz="1900" b="0" u="none" strike="noStrike" dirty="0">
                <a:solidFill>
                  <a:srgbClr val="000000"/>
                </a:solidFill>
                <a:uFillTx/>
                <a:latin typeface="+mj-lt"/>
              </a:rPr>
              <a:t>Kontakt mailowy: </a:t>
            </a:r>
            <a:r>
              <a:rPr lang="pl-PL" sz="1900" b="0" u="sng" strike="noStrike" dirty="0">
                <a:solidFill>
                  <a:srgbClr val="0000FF"/>
                </a:solidFill>
                <a:uFillTx/>
                <a:latin typeface="+mj-lt"/>
                <a:hlinkClick r:id="rId3"/>
              </a:rPr>
              <a:t>marek.matejun@uni.lodz.pl</a:t>
            </a:r>
            <a:r>
              <a:rPr lang="pl-PL" sz="1900" b="0" u="none" strike="noStrike" dirty="0">
                <a:solidFill>
                  <a:srgbClr val="000000"/>
                </a:solidFill>
                <a:uFillTx/>
                <a:latin typeface="+mj-lt"/>
              </a:rPr>
              <a:t> </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childTnLst>
            <p:seq>
              <p:cTn id="2" dur="indefinite" nodeType="mainSeq">
                <p:childTnLst>
                  <p:par>
                    <p:cTn id="3" fill="hold" nodeType="clickEffect">
                      <p:stCondLst>
                        <p:cond delay="indefinite"/>
                      </p:stCondLst>
                      <p:childTnLst>
                        <p:par>
                          <p:cTn id="4" fill="hold" nodeType="withEffect">
                            <p:stCondLst>
                              <p:cond delay="0"/>
                            </p:stCondLst>
                            <p:childTnLst>
                              <p:par>
                                <p:cTn id="5" presetID="1" presetClass="entr" fill="hold" nodeType="clickEffect">
                                  <p:stCondLst>
                                    <p:cond delay="0"/>
                                  </p:stCondLst>
                                  <p:childTnLst>
                                    <p:set>
                                      <p:cBhvr>
                                        <p:cTn id="6" dur="1" fill="hold">
                                          <p:stCondLst>
                                            <p:cond delay="0"/>
                                          </p:stCondLst>
                                        </p:cTn>
                                        <p:tgtEl>
                                          <p:spTgt spid="1469">
                                            <p:txEl>
                                              <p:pRg st="0" end="0"/>
                                            </p:txEl>
                                          </p:spTgt>
                                        </p:tgtEl>
                                        <p:attrNameLst>
                                          <p:attrName>style.visibility</p:attrName>
                                        </p:attrNameLst>
                                      </p:cBhvr>
                                      <p:to>
                                        <p:strVal val="visible"/>
                                      </p:to>
                                    </p:set>
                                  </p:childTnLst>
                                </p:cTn>
                              </p:par>
                              <p:par>
                                <p:cTn id="7" presetID="1" presetClass="entr" fill="hold" nodeType="withEffect">
                                  <p:stCondLst>
                                    <p:cond delay="0"/>
                                  </p:stCondLst>
                                  <p:childTnLst>
                                    <p:set>
                                      <p:cBhvr>
                                        <p:cTn id="8" dur="1" fill="hold">
                                          <p:stCondLst>
                                            <p:cond delay="0"/>
                                          </p:stCondLst>
                                        </p:cTn>
                                        <p:tgtEl>
                                          <p:spTgt spid="1469">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fill="hold" nodeType="clickEffect">
                                  <p:stCondLst>
                                    <p:cond delay="0"/>
                                  </p:stCondLst>
                                  <p:childTnLst>
                                    <p:set>
                                      <p:cBhvr>
                                        <p:cTn id="12" dur="1" fill="hold">
                                          <p:stCondLst>
                                            <p:cond delay="0"/>
                                          </p:stCondLst>
                                        </p:cTn>
                                        <p:tgtEl>
                                          <p:spTgt spid="1469">
                                            <p:txEl>
                                              <p:pRg st="2" end="2"/>
                                            </p:txEl>
                                          </p:spTgt>
                                        </p:tgtEl>
                                        <p:attrNameLst>
                                          <p:attrName>style.visibility</p:attrName>
                                        </p:attrNameLst>
                                      </p:cBhvr>
                                      <p:to>
                                        <p:strVal val="visible"/>
                                      </p:to>
                                    </p:set>
                                  </p:childTnLst>
                                </p:cTn>
                              </p:par>
                              <p:par>
                                <p:cTn id="13" presetID="1" presetClass="entr" fill="hold" nodeType="withEffect">
                                  <p:stCondLst>
                                    <p:cond delay="0"/>
                                  </p:stCondLst>
                                  <p:childTnLst>
                                    <p:set>
                                      <p:cBhvr>
                                        <p:cTn id="14" dur="1" fill="hold">
                                          <p:stCondLst>
                                            <p:cond delay="0"/>
                                          </p:stCondLst>
                                        </p:cTn>
                                        <p:tgtEl>
                                          <p:spTgt spid="1469">
                                            <p:txEl>
                                              <p:pRg st="3" end="3"/>
                                            </p:txEl>
                                          </p:spTgt>
                                        </p:tgtEl>
                                        <p:attrNameLst>
                                          <p:attrName>style.visibility</p:attrName>
                                        </p:attrNameLst>
                                      </p:cBhvr>
                                      <p:to>
                                        <p:strVal val="visible"/>
                                      </p:to>
                                    </p:set>
                                  </p:childTnLst>
                                </p:cTn>
                              </p:par>
                              <p:par>
                                <p:cTn id="15" presetID="1" presetClass="entr" fill="hold" nodeType="withEffect">
                                  <p:stCondLst>
                                    <p:cond delay="0"/>
                                  </p:stCondLst>
                                  <p:childTnLst>
                                    <p:set>
                                      <p:cBhvr>
                                        <p:cTn id="16" dur="1" fill="hold">
                                          <p:stCondLst>
                                            <p:cond delay="0"/>
                                          </p:stCondLst>
                                        </p:cTn>
                                        <p:tgtEl>
                                          <p:spTgt spid="1469">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fill="hold" nodeType="clickEffect">
                                  <p:stCondLst>
                                    <p:cond delay="0"/>
                                  </p:stCondLst>
                                  <p:childTnLst>
                                    <p:set>
                                      <p:cBhvr>
                                        <p:cTn id="20" dur="1" fill="hold">
                                          <p:stCondLst>
                                            <p:cond delay="0"/>
                                          </p:stCondLst>
                                        </p:cTn>
                                        <p:tgtEl>
                                          <p:spTgt spid="1469">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fill="hold" nodeType="clickEffect">
                                  <p:stCondLst>
                                    <p:cond delay="0"/>
                                  </p:stCondLst>
                                  <p:childTnLst>
                                    <p:set>
                                      <p:cBhvr>
                                        <p:cTn id="24" dur="1" fill="hold">
                                          <p:stCondLst>
                                            <p:cond delay="0"/>
                                          </p:stCondLst>
                                        </p:cTn>
                                        <p:tgtEl>
                                          <p:spTgt spid="1469">
                                            <p:txEl>
                                              <p:pRg st="6" end="6"/>
                                            </p:txEl>
                                          </p:spTgt>
                                        </p:tgtEl>
                                        <p:attrNameLst>
                                          <p:attrName>style.visibility</p:attrName>
                                        </p:attrNameLst>
                                      </p:cBhvr>
                                      <p:to>
                                        <p:strVal val="visible"/>
                                      </p:to>
                                    </p:set>
                                  </p:childTnLst>
                                </p:cTn>
                              </p:par>
                              <p:par>
                                <p:cTn id="25" presetID="1" presetClass="entr" fill="hold" nodeType="withEffect">
                                  <p:stCondLst>
                                    <p:cond delay="0"/>
                                  </p:stCondLst>
                                  <p:childTnLst>
                                    <p:set>
                                      <p:cBhvr>
                                        <p:cTn id="26" dur="1" fill="hold">
                                          <p:stCondLst>
                                            <p:cond delay="0"/>
                                          </p:stCondLst>
                                        </p:cTn>
                                        <p:tgtEl>
                                          <p:spTgt spid="1469">
                                            <p:txEl>
                                              <p:pRg st="7" end="7"/>
                                            </p:txEl>
                                          </p:spTgt>
                                        </p:tgtEl>
                                        <p:attrNameLst>
                                          <p:attrName>style.visibility</p:attrName>
                                        </p:attrNameLst>
                                      </p:cBhvr>
                                      <p:to>
                                        <p:strVal val="visible"/>
                                      </p:to>
                                    </p:set>
                                  </p:childTnLst>
                                </p:cTn>
                              </p:par>
                              <p:par>
                                <p:cTn id="27" presetID="1" presetClass="entr" fill="hold" nodeType="withEffect">
                                  <p:stCondLst>
                                    <p:cond delay="0"/>
                                  </p:stCondLst>
                                  <p:childTnLst>
                                    <p:set>
                                      <p:cBhvr>
                                        <p:cTn id="28" dur="1" fill="hold">
                                          <p:stCondLst>
                                            <p:cond delay="0"/>
                                          </p:stCondLst>
                                        </p:cTn>
                                        <p:tgtEl>
                                          <p:spTgt spid="1469">
                                            <p:txEl>
                                              <p:pRg st="8" end="8"/>
                                            </p:txEl>
                                          </p:spTgt>
                                        </p:tgtEl>
                                        <p:attrNameLst>
                                          <p:attrName>style.visibility</p:attrName>
                                        </p:attrNameLst>
                                      </p:cBhvr>
                                      <p:to>
                                        <p:strVal val="visible"/>
                                      </p:to>
                                    </p:set>
                                  </p:childTnLst>
                                </p:cTn>
                              </p:par>
                              <p:par>
                                <p:cTn id="29" presetID="1" presetClass="entr" fill="hold" nodeType="withEffect">
                                  <p:stCondLst>
                                    <p:cond delay="0"/>
                                  </p:stCondLst>
                                  <p:childTnLst>
                                    <p:set>
                                      <p:cBhvr>
                                        <p:cTn id="30" dur="1" fill="hold">
                                          <p:stCondLst>
                                            <p:cond delay="0"/>
                                          </p:stCondLst>
                                        </p:cTn>
                                        <p:tgtEl>
                                          <p:spTgt spid="1469">
                                            <p:txEl>
                                              <p:pRg st="9" end="9"/>
                                            </p:txEl>
                                          </p:spTgt>
                                        </p:tgtEl>
                                        <p:attrNameLst>
                                          <p:attrName>style.visibility</p:attrName>
                                        </p:attrNameLst>
                                      </p:cBhvr>
                                      <p:to>
                                        <p:strVal val="visible"/>
                                      </p:to>
                                    </p:set>
                                  </p:childTnLst>
                                </p:cTn>
                              </p:par>
                            </p:childTnLst>
                          </p:cTn>
                        </p:par>
                      </p:childTnLst>
                    </p:cTn>
                  </p:par>
                  <p:par>
                    <p:cTn id="31" fill="hold" nodeType="clickEffect">
                      <p:stCondLst>
                        <p:cond delay="indefinite"/>
                      </p:stCondLst>
                      <p:childTnLst>
                        <p:par>
                          <p:cTn id="32" fill="hold" nodeType="withEffect">
                            <p:stCondLst>
                              <p:cond delay="0"/>
                            </p:stCondLst>
                            <p:childTnLst>
                              <p:par>
                                <p:cTn id="33" presetID="1" presetClass="entr" fill="hold" nodeType="clickEffect">
                                  <p:stCondLst>
                                    <p:cond delay="0"/>
                                  </p:stCondLst>
                                  <p:childTnLst>
                                    <p:set>
                                      <p:cBhvr>
                                        <p:cTn id="34" dur="1" fill="hold">
                                          <p:stCondLst>
                                            <p:cond delay="0"/>
                                          </p:stCondLst>
                                        </p:cTn>
                                        <p:tgtEl>
                                          <p:spTgt spid="1469">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fill="hold" nodeType="clickEffect">
                                  <p:stCondLst>
                                    <p:cond delay="0"/>
                                  </p:stCondLst>
                                  <p:childTnLst>
                                    <p:set>
                                      <p:cBhvr>
                                        <p:cTn id="38" dur="1" fill="hold">
                                          <p:stCondLst>
                                            <p:cond delay="0"/>
                                          </p:stCondLst>
                                        </p:cTn>
                                        <p:tgtEl>
                                          <p:spTgt spid="1469">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8" name="PlaceHolder 1"/>
          <p:cNvSpPr>
            <a:spLocks noGrp="1"/>
          </p:cNvSpPr>
          <p:nvPr>
            <p:ph type="title"/>
          </p:nvPr>
        </p:nvSpPr>
        <p:spPr>
          <a:xfrm>
            <a:off x="304920" y="67507"/>
            <a:ext cx="8457840" cy="497090"/>
          </a:xfrm>
          <a:prstGeom prst="rect">
            <a:avLst/>
          </a:prstGeom>
          <a:noFill/>
          <a:ln w="0">
            <a:noFill/>
          </a:ln>
        </p:spPr>
        <p:txBody>
          <a:bodyPr lIns="91080" tIns="45360" rIns="91080" bIns="45360" numCol="1" spcCol="0" anchor="ctr">
            <a:noAutofit/>
          </a:bodyPr>
          <a:lstStyle/>
          <a:p>
            <a:pPr indent="0" algn="ctr">
              <a:lnSpc>
                <a:spcPct val="100000"/>
              </a:lnSpc>
              <a:buNone/>
            </a:pPr>
            <a:r>
              <a:rPr lang="pl-PL" sz="3500" b="1" u="none" strike="noStrike" dirty="0" smtClean="0">
                <a:solidFill>
                  <a:srgbClr val="000099"/>
                </a:solidFill>
                <a:uFillTx/>
                <a:latin typeface="Times New Roman"/>
              </a:rPr>
              <a:t>Kategoria ról interpersonalnych</a:t>
            </a:r>
            <a:endParaRPr lang="pl-PL" sz="3500" b="0" u="none" strike="noStrike" dirty="0">
              <a:solidFill>
                <a:schemeClr val="dk1"/>
              </a:solidFill>
              <a:uFillTx/>
              <a:latin typeface="Times New Roman"/>
            </a:endParaRPr>
          </a:p>
        </p:txBody>
      </p:sp>
      <p:sp>
        <p:nvSpPr>
          <p:cNvPr id="6" name="PlaceHolder 1"/>
          <p:cNvSpPr>
            <a:spLocks noGrp="1"/>
          </p:cNvSpPr>
          <p:nvPr>
            <p:ph/>
          </p:nvPr>
        </p:nvSpPr>
        <p:spPr>
          <a:xfrm>
            <a:off x="304920" y="687730"/>
            <a:ext cx="8457840" cy="4114440"/>
          </a:xfrm>
          <a:prstGeom prst="rect">
            <a:avLst/>
          </a:prstGeom>
          <a:noFill/>
          <a:ln w="0">
            <a:noFill/>
          </a:ln>
        </p:spPr>
        <p:txBody>
          <a:bodyPr lIns="91080" tIns="45360" rIns="91080" bIns="45360" numCol="1" spcCol="0" anchor="t">
            <a:noAutofit/>
          </a:bodyPr>
          <a:lstStyle/>
          <a:p>
            <a:pPr marL="457200" lvl="0" indent="-457200" fontAlgn="base">
              <a:lnSpc>
                <a:spcPct val="105000"/>
              </a:lnSpc>
              <a:spcAft>
                <a:spcPts val="2000"/>
              </a:spcAft>
              <a:buFont typeface="+mj-lt"/>
              <a:buAutoNum type="arabicPeriod"/>
            </a:pPr>
            <a:r>
              <a:rPr lang="pl-PL" sz="2400" b="1" dirty="0"/>
              <a:t>Rola reprezentanta </a:t>
            </a:r>
            <a:r>
              <a:rPr lang="pl-PL" sz="2400" dirty="0"/>
              <a:t>–</a:t>
            </a:r>
            <a:r>
              <a:rPr lang="pl-PL" sz="2400" b="1" dirty="0" smtClean="0"/>
              <a:t> </a:t>
            </a:r>
            <a:r>
              <a:rPr lang="pl-PL" sz="2400" dirty="0"/>
              <a:t>menedżerowie często występują jako postacie reprezentujące organizację, np. podejmując gości, uczestnicząc w otwieraniu uroczystości, ważnych momentach dla organizacji. Są to na ogół działania bardziej ceremonialne i symboliczne niż merytoryczne. Występując w tej roli menedżer jest symbolem organizacji.</a:t>
            </a:r>
            <a:endParaRPr lang="en-US" sz="2400" dirty="0"/>
          </a:p>
          <a:p>
            <a:pPr marL="457200" lvl="0" indent="-457200" fontAlgn="base">
              <a:lnSpc>
                <a:spcPct val="105000"/>
              </a:lnSpc>
              <a:spcAft>
                <a:spcPts val="2000"/>
              </a:spcAft>
              <a:buFont typeface="+mj-lt"/>
              <a:buAutoNum type="arabicPeriod"/>
            </a:pPr>
            <a:r>
              <a:rPr lang="pl-PL" sz="2400" b="1" dirty="0"/>
              <a:t>Rola przywódcy </a:t>
            </a:r>
            <a:r>
              <a:rPr lang="pl-PL" sz="2400" dirty="0"/>
              <a:t>–</a:t>
            </a:r>
            <a:r>
              <a:rPr lang="pl-PL" sz="2400" b="1" dirty="0" smtClean="0"/>
              <a:t> </a:t>
            </a:r>
            <a:r>
              <a:rPr lang="pl-PL" sz="2400" dirty="0"/>
              <a:t>jest ona odgrywana w przypadku szkoleń, zachęcania, motywowania, czy oceniania pracowników. Kierownik pełni rolę przywódcy formalnie lub nieformalnie przekazując podwładnym informacje i instrukcje jak pracować i jak osiągać odpowiednie wyniki</a:t>
            </a:r>
            <a:endParaRPr lang="en-US" sz="2400" dirty="0"/>
          </a:p>
          <a:p>
            <a:pPr marL="457200" lvl="0" indent="-457200" fontAlgn="base">
              <a:lnSpc>
                <a:spcPct val="105000"/>
              </a:lnSpc>
              <a:spcAft>
                <a:spcPts val="2000"/>
              </a:spcAft>
              <a:buFont typeface="+mj-lt"/>
              <a:buAutoNum type="arabicPeriod"/>
            </a:pPr>
            <a:r>
              <a:rPr lang="pl-PL" sz="2400" b="1" dirty="0"/>
              <a:t>Rola łącznika </a:t>
            </a:r>
            <a:r>
              <a:rPr lang="pl-PL" sz="2400" dirty="0"/>
              <a:t>–</a:t>
            </a:r>
            <a:r>
              <a:rPr lang="pl-PL" sz="2400" b="1" dirty="0" smtClean="0"/>
              <a:t> </a:t>
            </a:r>
            <a:r>
              <a:rPr lang="pl-PL" sz="2400" dirty="0"/>
              <a:t>zadaniem kierownika jest często </a:t>
            </a:r>
            <a:r>
              <a:rPr lang="pl-PL" sz="2400" dirty="0" smtClean="0"/>
              <a:t>koordynowanie </a:t>
            </a:r>
            <a:r>
              <a:rPr lang="pl-PL" sz="2400" dirty="0"/>
              <a:t>lub inicjowanie </a:t>
            </a:r>
            <a:r>
              <a:rPr lang="pl-PL" sz="2400" dirty="0" smtClean="0"/>
              <a:t>więzi i </a:t>
            </a:r>
            <a:r>
              <a:rPr lang="pl-PL" sz="2400" dirty="0"/>
              <a:t>relacji międzyludzkich, międzygrupowych oraz międzyorganizacyjnych.</a:t>
            </a:r>
            <a:endParaRPr lang="pl-PL" sz="2200" b="0" u="none" strike="noStrike" dirty="0">
              <a:solidFill>
                <a:schemeClr val="dk1"/>
              </a:solidFill>
              <a:uFillTx/>
              <a:latin typeface="Times New Roman"/>
            </a:endParaRPr>
          </a:p>
        </p:txBody>
      </p:sp>
    </p:spTree>
    <p:extLst>
      <p:ext uri="{BB962C8B-B14F-4D97-AF65-F5344CB8AC3E}">
        <p14:creationId xmlns:p14="http://schemas.microsoft.com/office/powerpoint/2010/main" val="130366722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8" name="PlaceHolder 1"/>
          <p:cNvSpPr>
            <a:spLocks noGrp="1"/>
          </p:cNvSpPr>
          <p:nvPr>
            <p:ph type="title"/>
          </p:nvPr>
        </p:nvSpPr>
        <p:spPr>
          <a:xfrm>
            <a:off x="304920" y="67507"/>
            <a:ext cx="8457840" cy="497090"/>
          </a:xfrm>
          <a:prstGeom prst="rect">
            <a:avLst/>
          </a:prstGeom>
          <a:noFill/>
          <a:ln w="0">
            <a:noFill/>
          </a:ln>
        </p:spPr>
        <p:txBody>
          <a:bodyPr lIns="91080" tIns="45360" rIns="91080" bIns="45360" numCol="1" spcCol="0" anchor="ctr">
            <a:noAutofit/>
          </a:bodyPr>
          <a:lstStyle/>
          <a:p>
            <a:pPr indent="0" algn="ctr">
              <a:lnSpc>
                <a:spcPct val="100000"/>
              </a:lnSpc>
              <a:buNone/>
            </a:pPr>
            <a:r>
              <a:rPr lang="pl-PL" sz="3500" b="1" u="none" strike="noStrike" dirty="0" smtClean="0">
                <a:solidFill>
                  <a:srgbClr val="000099"/>
                </a:solidFill>
                <a:uFillTx/>
                <a:latin typeface="Times New Roman"/>
              </a:rPr>
              <a:t>Kategoria ról informacyjnych</a:t>
            </a:r>
            <a:endParaRPr lang="pl-PL" sz="3500" b="0" u="none" strike="noStrike" dirty="0">
              <a:solidFill>
                <a:schemeClr val="dk1"/>
              </a:solidFill>
              <a:uFillTx/>
              <a:latin typeface="Times New Roman"/>
            </a:endParaRPr>
          </a:p>
        </p:txBody>
      </p:sp>
      <p:sp>
        <p:nvSpPr>
          <p:cNvPr id="6" name="PlaceHolder 1"/>
          <p:cNvSpPr>
            <a:spLocks noGrp="1"/>
          </p:cNvSpPr>
          <p:nvPr>
            <p:ph/>
          </p:nvPr>
        </p:nvSpPr>
        <p:spPr>
          <a:xfrm>
            <a:off x="304920" y="687730"/>
            <a:ext cx="8457840" cy="4114440"/>
          </a:xfrm>
          <a:prstGeom prst="rect">
            <a:avLst/>
          </a:prstGeom>
          <a:noFill/>
          <a:ln w="0">
            <a:noFill/>
          </a:ln>
        </p:spPr>
        <p:txBody>
          <a:bodyPr lIns="91080" tIns="45360" rIns="91080" bIns="45360" numCol="1" spcCol="0" anchor="t">
            <a:noAutofit/>
          </a:bodyPr>
          <a:lstStyle/>
          <a:p>
            <a:pPr marL="457200" lvl="0" indent="-457200" fontAlgn="base">
              <a:lnSpc>
                <a:spcPct val="105000"/>
              </a:lnSpc>
              <a:spcAft>
                <a:spcPts val="2000"/>
              </a:spcAft>
              <a:buFont typeface="+mj-lt"/>
              <a:buAutoNum type="arabicPeriod" startAt="4"/>
            </a:pPr>
            <a:r>
              <a:rPr lang="pl-PL" sz="2400" b="1" dirty="0" smtClean="0"/>
              <a:t>Rola </a:t>
            </a:r>
            <a:r>
              <a:rPr lang="pl-PL" sz="2400" b="1" dirty="0"/>
              <a:t>obserwatora </a:t>
            </a:r>
            <a:r>
              <a:rPr lang="pl-PL" sz="2400" dirty="0" smtClean="0"/>
              <a:t>– kierownicy w </a:t>
            </a:r>
            <a:r>
              <a:rPr lang="pl-PL" sz="2400" dirty="0"/>
              <a:t>swojej pracy aktywnie poszukują wartościowych informacji pozwalających na efektywne wykonywanie działań i podejmowanie decyzji. Informacje taki pochodzą zarówno z wnętrza organizacji (np. od pracowników, ze sprawozdań lub raportów), jak również z otoczenia (media, informacje branżowe).</a:t>
            </a:r>
          </a:p>
          <a:p>
            <a:pPr marL="457200" lvl="0" indent="-457200" fontAlgn="base">
              <a:lnSpc>
                <a:spcPct val="105000"/>
              </a:lnSpc>
              <a:spcAft>
                <a:spcPts val="2000"/>
              </a:spcAft>
              <a:buFont typeface="+mj-lt"/>
              <a:buAutoNum type="arabicPeriod" startAt="4"/>
            </a:pPr>
            <a:r>
              <a:rPr lang="pl-PL" sz="2400" b="1" dirty="0" smtClean="0"/>
              <a:t>Rola </a:t>
            </a:r>
            <a:r>
              <a:rPr lang="pl-PL" sz="2400" b="1" dirty="0"/>
              <a:t>propagatora </a:t>
            </a:r>
            <a:r>
              <a:rPr lang="pl-PL" sz="2400" dirty="0"/>
              <a:t>–</a:t>
            </a:r>
            <a:r>
              <a:rPr lang="pl-PL" sz="2400" dirty="0" smtClean="0"/>
              <a:t> </a:t>
            </a:r>
            <a:r>
              <a:rPr lang="pl-PL" sz="2400" dirty="0"/>
              <a:t>polega ona na przekazywaniu odpowiednich informacji innym członkom organizacji.</a:t>
            </a:r>
          </a:p>
          <a:p>
            <a:pPr marL="457200" lvl="0" indent="-457200" fontAlgn="base">
              <a:lnSpc>
                <a:spcPct val="105000"/>
              </a:lnSpc>
              <a:spcAft>
                <a:spcPts val="2000"/>
              </a:spcAft>
              <a:buFont typeface="+mj-lt"/>
              <a:buAutoNum type="arabicPeriod" startAt="4"/>
            </a:pPr>
            <a:r>
              <a:rPr lang="pl-PL" sz="2400" b="1" dirty="0" smtClean="0"/>
              <a:t>Rola </a:t>
            </a:r>
            <a:r>
              <a:rPr lang="pl-PL" sz="2400" b="1" dirty="0"/>
              <a:t>rzecznika </a:t>
            </a:r>
            <a:r>
              <a:rPr lang="pl-PL" sz="2400" dirty="0"/>
              <a:t>–</a:t>
            </a:r>
            <a:r>
              <a:rPr lang="pl-PL" sz="2400" dirty="0" smtClean="0"/>
              <a:t> </a:t>
            </a:r>
            <a:r>
              <a:rPr lang="pl-PL" sz="2400" dirty="0"/>
              <a:t>koncentruje się na komunikacji zewnętrznej i polega na formalnym przekazywaniu informacji ludziom spoza jednostki lub organizacji. W tej roli menedżer formalnie jest nośnikiem informacji, którą przekazuje odbiorcom zewnętrznym.</a:t>
            </a:r>
            <a:endParaRPr lang="pl-PL" sz="2200" u="none" strike="noStrike" dirty="0">
              <a:solidFill>
                <a:schemeClr val="dk1"/>
              </a:solidFill>
              <a:uFillTx/>
              <a:latin typeface="Times New Roman"/>
            </a:endParaRPr>
          </a:p>
        </p:txBody>
      </p:sp>
    </p:spTree>
    <p:extLst>
      <p:ext uri="{BB962C8B-B14F-4D97-AF65-F5344CB8AC3E}">
        <p14:creationId xmlns:p14="http://schemas.microsoft.com/office/powerpoint/2010/main" val="248906982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8" name="PlaceHolder 1"/>
          <p:cNvSpPr>
            <a:spLocks noGrp="1"/>
          </p:cNvSpPr>
          <p:nvPr>
            <p:ph type="title"/>
          </p:nvPr>
        </p:nvSpPr>
        <p:spPr>
          <a:xfrm>
            <a:off x="304920" y="67507"/>
            <a:ext cx="8457840" cy="497090"/>
          </a:xfrm>
          <a:prstGeom prst="rect">
            <a:avLst/>
          </a:prstGeom>
          <a:noFill/>
          <a:ln w="0">
            <a:noFill/>
          </a:ln>
        </p:spPr>
        <p:txBody>
          <a:bodyPr lIns="91080" tIns="45360" rIns="91080" bIns="45360" numCol="1" spcCol="0" anchor="ctr">
            <a:noAutofit/>
          </a:bodyPr>
          <a:lstStyle/>
          <a:p>
            <a:pPr indent="0" algn="ctr">
              <a:lnSpc>
                <a:spcPct val="100000"/>
              </a:lnSpc>
              <a:buNone/>
            </a:pPr>
            <a:r>
              <a:rPr lang="pl-PL" sz="3500" b="1" u="none" strike="noStrike" dirty="0" smtClean="0">
                <a:solidFill>
                  <a:srgbClr val="000099"/>
                </a:solidFill>
                <a:uFillTx/>
                <a:latin typeface="Times New Roman"/>
              </a:rPr>
              <a:t>Kategoria ról decyzyjnych</a:t>
            </a:r>
            <a:endParaRPr lang="pl-PL" sz="3500" b="0" u="none" strike="noStrike" dirty="0">
              <a:solidFill>
                <a:schemeClr val="dk1"/>
              </a:solidFill>
              <a:uFillTx/>
              <a:latin typeface="Times New Roman"/>
            </a:endParaRPr>
          </a:p>
        </p:txBody>
      </p:sp>
      <p:sp>
        <p:nvSpPr>
          <p:cNvPr id="6" name="PlaceHolder 1"/>
          <p:cNvSpPr>
            <a:spLocks noGrp="1"/>
          </p:cNvSpPr>
          <p:nvPr>
            <p:ph/>
          </p:nvPr>
        </p:nvSpPr>
        <p:spPr>
          <a:xfrm>
            <a:off x="304920" y="687730"/>
            <a:ext cx="8457840" cy="6105832"/>
          </a:xfrm>
          <a:prstGeom prst="rect">
            <a:avLst/>
          </a:prstGeom>
          <a:noFill/>
          <a:ln w="0">
            <a:noFill/>
          </a:ln>
        </p:spPr>
        <p:txBody>
          <a:bodyPr lIns="91080" tIns="45360" rIns="91080" bIns="45360" numCol="1" spcCol="0" anchor="t">
            <a:noAutofit/>
          </a:bodyPr>
          <a:lstStyle/>
          <a:p>
            <a:pPr marL="457200" lvl="0" indent="-457200" fontAlgn="base">
              <a:lnSpc>
                <a:spcPct val="100000"/>
              </a:lnSpc>
              <a:spcAft>
                <a:spcPts val="1500"/>
              </a:spcAft>
              <a:buFont typeface="+mj-lt"/>
              <a:buAutoNum type="arabicPeriod" startAt="7"/>
            </a:pPr>
            <a:r>
              <a:rPr lang="pl-PL" sz="2200" b="1" dirty="0"/>
              <a:t>Rola przedsiębiorcy </a:t>
            </a:r>
            <a:r>
              <a:rPr lang="pl-PL" sz="2000" dirty="0"/>
              <a:t>–</a:t>
            </a:r>
            <a:r>
              <a:rPr lang="pl-PL" sz="2200" b="1" dirty="0" smtClean="0"/>
              <a:t> </a:t>
            </a:r>
            <a:r>
              <a:rPr lang="pl-PL" sz="2200" dirty="0"/>
              <a:t>związana jest z kreowaniem i wdrażaniem nowych, innowacyjnych pomysłów i rozwiązań.</a:t>
            </a:r>
            <a:endParaRPr lang="en-US" sz="2200" dirty="0"/>
          </a:p>
          <a:p>
            <a:pPr marL="457200" lvl="0" indent="-457200" fontAlgn="base">
              <a:lnSpc>
                <a:spcPct val="100000"/>
              </a:lnSpc>
              <a:spcAft>
                <a:spcPts val="1500"/>
              </a:spcAft>
              <a:buFont typeface="+mj-lt"/>
              <a:buAutoNum type="arabicPeriod" startAt="7"/>
            </a:pPr>
            <a:r>
              <a:rPr lang="pl-PL" sz="2200" b="1" dirty="0"/>
              <a:t>Rola przeciwdziałającego </a:t>
            </a:r>
            <a:r>
              <a:rPr lang="pl-PL" sz="2200" b="1" dirty="0" smtClean="0"/>
              <a:t>zakłóceniom</a:t>
            </a:r>
            <a:r>
              <a:rPr lang="pl-PL" sz="2000" dirty="0"/>
              <a:t> – </a:t>
            </a:r>
            <a:r>
              <a:rPr lang="pl-PL" sz="2200" dirty="0" smtClean="0"/>
              <a:t>w </a:t>
            </a:r>
            <a:r>
              <a:rPr lang="pl-PL" sz="2200" dirty="0"/>
              <a:t>swojej pracy kierownicy zajmują się rozwiązywaniem problemów i konfliktów pojawiających się w organizacji.</a:t>
            </a:r>
            <a:endParaRPr lang="en-US" sz="2200" dirty="0"/>
          </a:p>
          <a:p>
            <a:pPr marL="457200" lvl="0" indent="-457200" fontAlgn="base">
              <a:lnSpc>
                <a:spcPct val="100000"/>
              </a:lnSpc>
              <a:spcAft>
                <a:spcPts val="1500"/>
              </a:spcAft>
              <a:buFont typeface="+mj-lt"/>
              <a:buAutoNum type="arabicPeriod" startAt="7"/>
            </a:pPr>
            <a:r>
              <a:rPr lang="pl-PL" sz="2200" b="1" dirty="0"/>
              <a:t>Rola dysponenta zasobów </a:t>
            </a:r>
            <a:r>
              <a:rPr lang="pl-PL" sz="2000" dirty="0"/>
              <a:t>–</a:t>
            </a:r>
            <a:r>
              <a:rPr lang="pl-PL" sz="2200" b="1" dirty="0" smtClean="0"/>
              <a:t> </a:t>
            </a:r>
            <a:r>
              <a:rPr lang="pl-PL" sz="2200" dirty="0"/>
              <a:t>menedżer decyduje o sposobie dystrybucji zasobów organizacji. Menedżer rozdziela także zadania, uprawnienia i odpowiedzialność. Przykładem takiej roli będzie rozdzielenie środków w budżecie operacyjnym jednostki pomiędzy członków i projekty danej jednostki.</a:t>
            </a:r>
            <a:endParaRPr lang="en-US" sz="2200" dirty="0"/>
          </a:p>
          <a:p>
            <a:pPr marL="457200" indent="-457200">
              <a:lnSpc>
                <a:spcPct val="100000"/>
              </a:lnSpc>
              <a:spcAft>
                <a:spcPts val="1500"/>
              </a:spcAft>
              <a:buFont typeface="+mj-lt"/>
              <a:buAutoNum type="arabicPeriod" startAt="7"/>
            </a:pPr>
            <a:r>
              <a:rPr lang="pl-PL" sz="2200" b="1" dirty="0"/>
              <a:t>Rola negocjatora </a:t>
            </a:r>
            <a:r>
              <a:rPr lang="pl-PL" sz="2000" dirty="0"/>
              <a:t>–</a:t>
            </a:r>
            <a:r>
              <a:rPr lang="pl-PL" sz="2200" b="1" dirty="0" smtClean="0"/>
              <a:t> </a:t>
            </a:r>
            <a:r>
              <a:rPr lang="pl-PL" sz="2200" dirty="0"/>
              <a:t>w</a:t>
            </a:r>
            <a:r>
              <a:rPr lang="pl-PL" sz="2200" dirty="0" smtClean="0"/>
              <a:t> </a:t>
            </a:r>
            <a:r>
              <a:rPr lang="pl-PL" sz="2200" dirty="0"/>
              <a:t>tej roli menedżer prowadzi negocjacje z innymi grupami lub organizacjami w wielu sytuacjach niezbędnych dla prawidłowego funkcjonowania przedsiębiorstwa. Przykładem realizacji tej roli będzie negocjowanie umów zewnętrznych (np. z kontrahentami), jak też występujących wewnątrz organizacji (negocjacje ze związkami zawodowymi).</a:t>
            </a:r>
            <a:endParaRPr lang="pl-PL" sz="2200" u="none" strike="noStrike" dirty="0">
              <a:solidFill>
                <a:schemeClr val="dk1"/>
              </a:solidFill>
              <a:uFillTx/>
              <a:latin typeface="Times New Roman"/>
            </a:endParaRPr>
          </a:p>
        </p:txBody>
      </p:sp>
    </p:spTree>
    <p:extLst>
      <p:ext uri="{BB962C8B-B14F-4D97-AF65-F5344CB8AC3E}">
        <p14:creationId xmlns:p14="http://schemas.microsoft.com/office/powerpoint/2010/main" val="106497695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 name="Text Box 2"/>
          <p:cNvSpPr/>
          <p:nvPr/>
        </p:nvSpPr>
        <p:spPr>
          <a:xfrm>
            <a:off x="0" y="2270160"/>
            <a:ext cx="9143640" cy="25275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r>
              <a:rPr lang="pl-PL" sz="4000" b="1">
                <a:solidFill>
                  <a:srgbClr val="000099"/>
                </a:solidFill>
              </a:rPr>
              <a:t>Trening menedżerski</a:t>
            </a:r>
            <a:endParaRPr lang="pl-PL" sz="4000">
              <a:solidFill>
                <a:srgbClr val="000000"/>
              </a:solidFill>
              <a:latin typeface="Arial"/>
            </a:endParaRPr>
          </a:p>
          <a:p>
            <a:pPr algn="ctr"/>
            <a:endParaRPr lang="pl-PL" sz="4000">
              <a:solidFill>
                <a:srgbClr val="000000"/>
              </a:solidFill>
              <a:latin typeface="Arial"/>
            </a:endParaRPr>
          </a:p>
          <a:p>
            <a:pPr algn="ctr"/>
            <a:r>
              <a:rPr lang="pl-PL" sz="4000" b="1">
                <a:solidFill>
                  <a:srgbClr val="000099"/>
                </a:solidFill>
              </a:rPr>
              <a:t>Role menedżerów wg koncepcji </a:t>
            </a:r>
            <a:r>
              <a:rPr sz="4000">
                <a:solidFill>
                  <a:srgbClr val="000000"/>
                </a:solidFill>
              </a:rPr>
              <a:t/>
            </a:r>
            <a:br>
              <a:rPr sz="4000">
                <a:solidFill>
                  <a:srgbClr val="000000"/>
                </a:solidFill>
              </a:rPr>
            </a:br>
            <a:r>
              <a:rPr lang="pl-PL" sz="4000" b="1">
                <a:solidFill>
                  <a:srgbClr val="000099"/>
                </a:solidFill>
              </a:rPr>
              <a:t>H. Mintzberga</a:t>
            </a:r>
            <a:endParaRPr lang="pl-PL" sz="4000">
              <a:solidFill>
                <a:srgbClr val="000000"/>
              </a:solidFill>
              <a:latin typeface="Arial"/>
            </a:endParaRPr>
          </a:p>
        </p:txBody>
      </p:sp>
      <p:sp>
        <p:nvSpPr>
          <p:cNvPr id="1946" name="Rectangle 3"/>
          <p:cNvSpPr/>
          <p:nvPr/>
        </p:nvSpPr>
        <p:spPr>
          <a:xfrm>
            <a:off x="228600" y="1600200"/>
            <a:ext cx="8686440" cy="41144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gn="ctr">
              <a:spcBef>
                <a:spcPts val="1650"/>
              </a:spcBef>
            </a:pPr>
            <a:endParaRPr lang="pl-PL" sz="3000">
              <a:solidFill>
                <a:srgbClr val="000000"/>
              </a:solidFill>
            </a:endParaRPr>
          </a:p>
        </p:txBody>
      </p:sp>
    </p:spTree>
    <p:extLst>
      <p:ext uri="{BB962C8B-B14F-4D97-AF65-F5344CB8AC3E}">
        <p14:creationId xmlns:p14="http://schemas.microsoft.com/office/powerpoint/2010/main" val="169162822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7" name="PlaceHolder 1"/>
          <p:cNvSpPr>
            <a:spLocks noGrp="1"/>
          </p:cNvSpPr>
          <p:nvPr>
            <p:ph/>
          </p:nvPr>
        </p:nvSpPr>
        <p:spPr>
          <a:xfrm>
            <a:off x="179280" y="771137"/>
            <a:ext cx="8784720" cy="5903640"/>
          </a:xfrm>
          <a:prstGeom prst="rect">
            <a:avLst/>
          </a:prstGeom>
          <a:noFill/>
          <a:ln w="0">
            <a:noFill/>
          </a:ln>
        </p:spPr>
        <p:txBody>
          <a:bodyPr lIns="91440" tIns="45720" rIns="91440" bIns="45720" numCol="1" spcCol="0" anchor="t">
            <a:noAutofit/>
          </a:bodyPr>
          <a:lstStyle/>
          <a:p>
            <a:pPr marL="343080" indent="-343080">
              <a:lnSpc>
                <a:spcPct val="100000"/>
              </a:lnSpc>
              <a:spcBef>
                <a:spcPts val="726"/>
              </a:spcBef>
              <a:spcAft>
                <a:spcPts val="1500"/>
              </a:spcAft>
              <a:buClr>
                <a:srgbClr val="000000"/>
              </a:buClr>
              <a:buFont typeface="Symbol" charset="2"/>
              <a:buChar char=""/>
            </a:pPr>
            <a:r>
              <a:rPr lang="pl-PL" sz="2900" b="0" u="none" strike="noStrike" dirty="0">
                <a:solidFill>
                  <a:schemeClr val="dk1"/>
                </a:solidFill>
                <a:uFillTx/>
                <a:latin typeface="Times New Roman"/>
              </a:rPr>
              <a:t>Dzielimy się na </a:t>
            </a:r>
            <a:r>
              <a:rPr lang="pl-PL" sz="2900" b="0" u="none" strike="noStrike" dirty="0" smtClean="0">
                <a:solidFill>
                  <a:schemeClr val="dk1"/>
                </a:solidFill>
                <a:uFillTx/>
                <a:latin typeface="Times New Roman"/>
              </a:rPr>
              <a:t>zespoły</a:t>
            </a:r>
            <a:endParaRPr lang="pl-PL" sz="2900" b="0" u="none" strike="noStrike" dirty="0">
              <a:solidFill>
                <a:schemeClr val="dk1"/>
              </a:solidFill>
              <a:uFillTx/>
              <a:latin typeface="Times New Roman"/>
            </a:endParaRPr>
          </a:p>
          <a:p>
            <a:pPr marL="343080" indent="-343080">
              <a:lnSpc>
                <a:spcPct val="100000"/>
              </a:lnSpc>
              <a:spcBef>
                <a:spcPts val="726"/>
              </a:spcBef>
              <a:spcAft>
                <a:spcPts val="1500"/>
              </a:spcAft>
              <a:buClr>
                <a:srgbClr val="000000"/>
              </a:buClr>
              <a:buFont typeface="Symbol" charset="2"/>
              <a:buChar char=""/>
            </a:pPr>
            <a:r>
              <a:rPr lang="pl-PL" sz="2900" b="0" u="none" strike="noStrike" dirty="0">
                <a:solidFill>
                  <a:schemeClr val="dk1"/>
                </a:solidFill>
                <a:uFillTx/>
                <a:latin typeface="Times New Roman"/>
              </a:rPr>
              <a:t>Każdy z zespołów losuje </a:t>
            </a:r>
            <a:r>
              <a:rPr lang="pl-PL" sz="2900" b="0" u="none" strike="noStrike" dirty="0" smtClean="0">
                <a:solidFill>
                  <a:schemeClr val="dk1"/>
                </a:solidFill>
                <a:uFillTx/>
                <a:latin typeface="Times New Roman"/>
              </a:rPr>
              <a:t>role </a:t>
            </a:r>
            <a:r>
              <a:rPr lang="pl-PL" sz="2900" b="0" u="none" strike="noStrike" dirty="0">
                <a:solidFill>
                  <a:schemeClr val="dk1"/>
                </a:solidFill>
                <a:uFillTx/>
                <a:latin typeface="Times New Roman"/>
              </a:rPr>
              <a:t>zgodnie z koncepcją H. </a:t>
            </a:r>
            <a:r>
              <a:rPr lang="pl-PL" sz="2900" b="0" u="none" strike="noStrike" dirty="0" err="1">
                <a:solidFill>
                  <a:schemeClr val="dk1"/>
                </a:solidFill>
                <a:uFillTx/>
                <a:latin typeface="Times New Roman"/>
              </a:rPr>
              <a:t>Mintzberga</a:t>
            </a:r>
            <a:r>
              <a:rPr lang="pl-PL" sz="2900" b="0" u="none" strike="noStrike" dirty="0">
                <a:solidFill>
                  <a:schemeClr val="dk1"/>
                </a:solidFill>
                <a:uFillTx/>
                <a:latin typeface="Times New Roman"/>
              </a:rPr>
              <a:t> (</a:t>
            </a:r>
            <a:r>
              <a:rPr lang="pl-PL" sz="2900" b="1" u="sng" strike="noStrike" dirty="0">
                <a:solidFill>
                  <a:schemeClr val="dk1"/>
                </a:solidFill>
                <a:uFillTx/>
                <a:latin typeface="Times New Roman"/>
              </a:rPr>
              <a:t>nie pokazujemy</a:t>
            </a:r>
            <a:r>
              <a:rPr lang="pl-PL" sz="2900" b="1" u="none" strike="noStrike" dirty="0">
                <a:solidFill>
                  <a:schemeClr val="dk1"/>
                </a:solidFill>
                <a:uFillTx/>
                <a:latin typeface="Times New Roman"/>
              </a:rPr>
              <a:t> </a:t>
            </a:r>
            <a:r>
              <a:rPr lang="pl-PL" sz="2900" b="0" u="none" strike="noStrike" dirty="0">
                <a:solidFill>
                  <a:schemeClr val="dk1"/>
                </a:solidFill>
                <a:uFillTx/>
                <a:latin typeface="Times New Roman"/>
              </a:rPr>
              <a:t>jaka to rola!!)</a:t>
            </a:r>
          </a:p>
          <a:p>
            <a:pPr marL="343080" indent="-343080">
              <a:lnSpc>
                <a:spcPct val="100000"/>
              </a:lnSpc>
              <a:spcBef>
                <a:spcPts val="726"/>
              </a:spcBef>
              <a:spcAft>
                <a:spcPts val="1500"/>
              </a:spcAft>
              <a:buClr>
                <a:srgbClr val="000000"/>
              </a:buClr>
              <a:buFont typeface="Symbol" charset="2"/>
              <a:buChar char=""/>
            </a:pPr>
            <a:r>
              <a:rPr lang="pl-PL" sz="2900" b="0" u="none" strike="noStrike" dirty="0">
                <a:solidFill>
                  <a:schemeClr val="dk1"/>
                </a:solidFill>
                <a:uFillTx/>
                <a:latin typeface="Times New Roman"/>
              </a:rPr>
              <a:t>Następnie w zespole przygotowywana jest scenka rodzajowa prezentująca daną rolę - można w niej odegrać rolę kierownika, pracowników, osób z zewnątrz organizacji - w zależności od potrzeb danej roli menedżerskiej,</a:t>
            </a:r>
          </a:p>
          <a:p>
            <a:pPr marL="343080" indent="-343080">
              <a:lnSpc>
                <a:spcPct val="100000"/>
              </a:lnSpc>
              <a:spcBef>
                <a:spcPts val="726"/>
              </a:spcBef>
              <a:spcAft>
                <a:spcPts val="1500"/>
              </a:spcAft>
              <a:buClr>
                <a:srgbClr val="000000"/>
              </a:buClr>
              <a:buFont typeface="Symbol" charset="2"/>
              <a:buChar char=""/>
            </a:pPr>
            <a:r>
              <a:rPr lang="pl-PL" sz="2900" b="0" u="none" strike="noStrike" dirty="0">
                <a:solidFill>
                  <a:schemeClr val="dk1"/>
                </a:solidFill>
                <a:uFillTx/>
                <a:latin typeface="Times New Roman"/>
              </a:rPr>
              <a:t>Po przygotowaniach każda z grup </a:t>
            </a:r>
            <a:r>
              <a:rPr lang="pl-PL" sz="2900" b="1" u="sng" strike="noStrike" dirty="0">
                <a:solidFill>
                  <a:schemeClr val="dk1"/>
                </a:solidFill>
                <a:uFillTx/>
                <a:latin typeface="Times New Roman"/>
              </a:rPr>
              <a:t>odgrywa scenkę na środku sali</a:t>
            </a:r>
            <a:r>
              <a:rPr lang="pl-PL" sz="2900" b="0" u="none" strike="noStrike" dirty="0">
                <a:solidFill>
                  <a:schemeClr val="dk1"/>
                </a:solidFill>
                <a:uFillTx/>
                <a:latin typeface="Times New Roman"/>
              </a:rPr>
              <a:t>, a pozostali uczestnicy starają się odgadnąć o jaką rolę menedżerską chodzi :)</a:t>
            </a:r>
          </a:p>
          <a:p>
            <a:pPr indent="0">
              <a:lnSpc>
                <a:spcPct val="100000"/>
              </a:lnSpc>
              <a:spcBef>
                <a:spcPts val="641"/>
              </a:spcBef>
              <a:spcAft>
                <a:spcPts val="1500"/>
              </a:spcAft>
              <a:buNone/>
            </a:pPr>
            <a:endParaRPr lang="pl-PL" sz="3200" b="0" u="none" strike="noStrike" dirty="0">
              <a:solidFill>
                <a:schemeClr val="dk1"/>
              </a:solidFill>
              <a:uFillTx/>
              <a:latin typeface="Times New Roman"/>
            </a:endParaRPr>
          </a:p>
        </p:txBody>
      </p:sp>
      <p:sp>
        <p:nvSpPr>
          <p:cNvPr id="1948" name="Text Box 4"/>
          <p:cNvSpPr/>
          <p:nvPr/>
        </p:nvSpPr>
        <p:spPr>
          <a:xfrm>
            <a:off x="0" y="76320"/>
            <a:ext cx="9143640" cy="5925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r>
              <a:rPr lang="pl-PL" sz="3300" b="1">
                <a:solidFill>
                  <a:srgbClr val="000099"/>
                </a:solidFill>
              </a:rPr>
              <a:t>Role menedżerów wg koncepcji Mintzberga</a:t>
            </a:r>
            <a:endParaRPr lang="pl-PL" sz="3300">
              <a:solidFill>
                <a:srgbClr val="000000"/>
              </a:solidFill>
              <a:latin typeface="Arial"/>
            </a:endParaRPr>
          </a:p>
        </p:txBody>
      </p:sp>
      <p:sp>
        <p:nvSpPr>
          <p:cNvPr id="2" name="Prostokąt 1"/>
          <p:cNvSpPr/>
          <p:nvPr/>
        </p:nvSpPr>
        <p:spPr>
          <a:xfrm>
            <a:off x="4421959" y="3244334"/>
            <a:ext cx="300082" cy="369332"/>
          </a:xfrm>
          <a:prstGeom prst="rect">
            <a:avLst/>
          </a:prstGeom>
        </p:spPr>
        <p:txBody>
          <a:bodyPr wrap="none">
            <a:spAutoFit/>
          </a:bodyPr>
          <a:lstStyle/>
          <a:p>
            <a:r>
              <a:rPr lang="pl-PL" dirty="0">
                <a:solidFill>
                  <a:srgbClr val="000000"/>
                </a:solidFill>
              </a:rPr>
              <a:t>–</a:t>
            </a:r>
            <a:endParaRPr lang="en-US" dirty="0">
              <a:solidFill>
                <a:srgbClr val="000000"/>
              </a:solidFill>
            </a:endParaRPr>
          </a:p>
        </p:txBody>
      </p:sp>
    </p:spTree>
    <p:extLst>
      <p:ext uri="{BB962C8B-B14F-4D97-AF65-F5344CB8AC3E}">
        <p14:creationId xmlns:p14="http://schemas.microsoft.com/office/powerpoint/2010/main" val="91898585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9" name="PlaceHolder 1"/>
          <p:cNvSpPr>
            <a:spLocks noGrp="1"/>
          </p:cNvSpPr>
          <p:nvPr>
            <p:ph type="title"/>
          </p:nvPr>
        </p:nvSpPr>
        <p:spPr>
          <a:xfrm>
            <a:off x="685800" y="152280"/>
            <a:ext cx="7772040" cy="533160"/>
          </a:xfrm>
          <a:prstGeom prst="rect">
            <a:avLst/>
          </a:prstGeom>
          <a:noFill/>
          <a:ln w="0">
            <a:noFill/>
          </a:ln>
        </p:spPr>
        <p:txBody>
          <a:bodyPr lIns="91080" tIns="45360" rIns="91080" bIns="45360" numCol="1" spcCol="0" anchor="ctr">
            <a:noAutofit/>
          </a:bodyPr>
          <a:lstStyle/>
          <a:p>
            <a:pPr indent="0" algn="ctr">
              <a:lnSpc>
                <a:spcPct val="100000"/>
              </a:lnSpc>
              <a:buNone/>
            </a:pPr>
            <a:r>
              <a:rPr lang="pl-PL" sz="3500" b="1" u="none" strike="noStrike">
                <a:solidFill>
                  <a:srgbClr val="000099"/>
                </a:solidFill>
                <a:uFillTx/>
                <a:latin typeface="Times New Roman"/>
              </a:rPr>
              <a:t>Klasyczne umiejętności kierownicze</a:t>
            </a:r>
            <a:endParaRPr lang="pl-PL" sz="3500" b="0" u="none" strike="noStrike">
              <a:solidFill>
                <a:schemeClr val="dk1"/>
              </a:solidFill>
              <a:uFillTx/>
              <a:latin typeface="Times New Roman"/>
            </a:endParaRPr>
          </a:p>
        </p:txBody>
      </p:sp>
      <p:sp>
        <p:nvSpPr>
          <p:cNvPr id="1950" name="PlaceHolder 2"/>
          <p:cNvSpPr>
            <a:spLocks noGrp="1"/>
          </p:cNvSpPr>
          <p:nvPr>
            <p:ph/>
          </p:nvPr>
        </p:nvSpPr>
        <p:spPr>
          <a:xfrm>
            <a:off x="304920" y="990720"/>
            <a:ext cx="8534160" cy="4114440"/>
          </a:xfrm>
          <a:prstGeom prst="rect">
            <a:avLst/>
          </a:prstGeom>
          <a:noFill/>
          <a:ln w="0">
            <a:noFill/>
          </a:ln>
        </p:spPr>
        <p:txBody>
          <a:bodyPr lIns="91080" tIns="45360" rIns="91080" bIns="45360" numCol="1" spcCol="0" anchor="t">
            <a:noAutofit/>
          </a:bodyPr>
          <a:lstStyle/>
          <a:p>
            <a:pPr marL="341280" indent="-341280" algn="just">
              <a:lnSpc>
                <a:spcPct val="100000"/>
              </a:lnSpc>
              <a:spcBef>
                <a:spcPts val="499"/>
              </a:spcBef>
              <a:spcAft>
                <a:spcPts val="1125"/>
              </a:spcAft>
              <a:buClr>
                <a:srgbClr val="000000"/>
              </a:buClr>
              <a:buFont typeface="Symbol" charset="2"/>
              <a:buChar char=""/>
            </a:pPr>
            <a:r>
              <a:rPr lang="pl-PL" sz="2500" b="1" u="none" strike="noStrike">
                <a:solidFill>
                  <a:schemeClr val="dk1"/>
                </a:solidFill>
                <a:uFillTx/>
                <a:latin typeface="Times New Roman"/>
              </a:rPr>
              <a:t>Umiejętności techniczne</a:t>
            </a:r>
            <a:r>
              <a:rPr lang="pl-PL" sz="2500" b="0" u="none" strike="noStrike">
                <a:solidFill>
                  <a:schemeClr val="dk1"/>
                </a:solidFill>
                <a:uFillTx/>
                <a:latin typeface="Times New Roman"/>
              </a:rPr>
              <a:t>:</a:t>
            </a:r>
            <a:r>
              <a:rPr lang="pl-PL" sz="2200" b="0" u="none" strike="noStrike">
                <a:solidFill>
                  <a:schemeClr val="dk1"/>
                </a:solidFill>
                <a:uFillTx/>
                <a:latin typeface="Times New Roman"/>
              </a:rPr>
              <a:t> są niezbędne do wykonywania pracy lub zrozumienia sposobów, w jaki wykonywana jest konkretna praca w ramach organizacji</a:t>
            </a:r>
          </a:p>
          <a:p>
            <a:pPr marL="341280" indent="-341280" algn="just">
              <a:lnSpc>
                <a:spcPct val="100000"/>
              </a:lnSpc>
              <a:spcBef>
                <a:spcPts val="499"/>
              </a:spcBef>
              <a:spcAft>
                <a:spcPts val="1125"/>
              </a:spcAft>
              <a:buClr>
                <a:srgbClr val="000000"/>
              </a:buClr>
              <a:buFont typeface="Symbol" charset="2"/>
              <a:buChar char=""/>
            </a:pPr>
            <a:r>
              <a:rPr lang="pl-PL" sz="2500" b="1" u="none" strike="noStrike">
                <a:solidFill>
                  <a:schemeClr val="dk1"/>
                </a:solidFill>
                <a:uFillTx/>
                <a:latin typeface="Times New Roman"/>
              </a:rPr>
              <a:t>Umiejętności interpersonalne (społeczne):</a:t>
            </a:r>
            <a:r>
              <a:rPr lang="pl-PL" sz="2200" b="0" u="none" strike="noStrike">
                <a:solidFill>
                  <a:schemeClr val="dk1"/>
                </a:solidFill>
                <a:uFillTx/>
                <a:latin typeface="Times New Roman"/>
              </a:rPr>
              <a:t> dotyczą umiejętności nawiązywania kontaktu, rozumienia i motywowania zarówno pracowników (jednostek), jak też grup społecznych</a:t>
            </a:r>
          </a:p>
          <a:p>
            <a:pPr marL="341280" indent="-341280" algn="just">
              <a:lnSpc>
                <a:spcPct val="100000"/>
              </a:lnSpc>
              <a:spcBef>
                <a:spcPts val="499"/>
              </a:spcBef>
              <a:spcAft>
                <a:spcPts val="1125"/>
              </a:spcAft>
              <a:buClr>
                <a:srgbClr val="000000"/>
              </a:buClr>
              <a:buFont typeface="Symbol" charset="2"/>
              <a:buChar char=""/>
            </a:pPr>
            <a:r>
              <a:rPr lang="pl-PL" sz="2500" b="1" u="none" strike="noStrike">
                <a:solidFill>
                  <a:schemeClr val="dk1"/>
                </a:solidFill>
                <a:uFillTx/>
                <a:latin typeface="Times New Roman"/>
              </a:rPr>
              <a:t>Umiejętności koncepcyjne:</a:t>
            </a:r>
            <a:r>
              <a:rPr lang="pl-PL" sz="2200" b="0" u="none" strike="noStrike">
                <a:solidFill>
                  <a:schemeClr val="dk1"/>
                </a:solidFill>
                <a:uFillTx/>
                <a:latin typeface="Times New Roman"/>
              </a:rPr>
              <a:t> są związane z potencjałem intelektualnym menedżera, który pozwoli na zrozumienie ogólnych zasad funkcjonowania organizacji oraz jej otoczenia, a także sposobu w jaki poszczególne części organizacji łączą się w jedną całość. Te umiejętności pozwalają myśleć menedżerom strategicznie i podejmować decyzje dotyczące organizacji jako całości.</a:t>
            </a:r>
          </a:p>
          <a:p>
            <a:pPr marL="341280" indent="-341280" algn="just">
              <a:lnSpc>
                <a:spcPct val="100000"/>
              </a:lnSpc>
              <a:spcBef>
                <a:spcPts val="499"/>
              </a:spcBef>
              <a:spcAft>
                <a:spcPts val="1125"/>
              </a:spcAft>
              <a:buClr>
                <a:srgbClr val="000000"/>
              </a:buClr>
              <a:buFont typeface="Symbol" charset="2"/>
              <a:buChar char=""/>
            </a:pPr>
            <a:r>
              <a:rPr lang="pl-PL" sz="2500" b="1" u="none" strike="noStrike">
                <a:solidFill>
                  <a:schemeClr val="dk1"/>
                </a:solidFill>
                <a:uFillTx/>
                <a:latin typeface="Times New Roman"/>
              </a:rPr>
              <a:t>Umiejętności diagnostyczne i analityczne:</a:t>
            </a:r>
            <a:r>
              <a:rPr lang="pl-PL" sz="2200" b="0" u="none" strike="noStrike">
                <a:solidFill>
                  <a:schemeClr val="dk1"/>
                </a:solidFill>
                <a:uFillTx/>
                <a:latin typeface="Times New Roman"/>
              </a:rPr>
              <a:t> umożliwiają menedżerowi zaprojektowanie właściwej reakcji w określonej sytuacji.</a:t>
            </a:r>
          </a:p>
          <a:p>
            <a:pPr indent="0">
              <a:lnSpc>
                <a:spcPct val="100000"/>
              </a:lnSpc>
              <a:spcBef>
                <a:spcPts val="439"/>
              </a:spcBef>
              <a:spcAft>
                <a:spcPts val="989"/>
              </a:spcAft>
              <a:buNone/>
            </a:pPr>
            <a:endParaRPr lang="pl-PL" sz="2200" b="0" u="none" strike="noStrike">
              <a:solidFill>
                <a:schemeClr val="dk1"/>
              </a:solidFill>
              <a:uFillTx/>
              <a:latin typeface="Times New Roman"/>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1" name="PlaceHolder 1"/>
          <p:cNvSpPr>
            <a:spLocks noGrp="1"/>
          </p:cNvSpPr>
          <p:nvPr>
            <p:ph type="title"/>
          </p:nvPr>
        </p:nvSpPr>
        <p:spPr>
          <a:xfrm>
            <a:off x="685800" y="152280"/>
            <a:ext cx="7772040" cy="533160"/>
          </a:xfrm>
          <a:prstGeom prst="rect">
            <a:avLst/>
          </a:prstGeom>
          <a:noFill/>
          <a:ln w="0">
            <a:noFill/>
          </a:ln>
        </p:spPr>
        <p:txBody>
          <a:bodyPr lIns="91080" tIns="45360" rIns="91080" bIns="45360" numCol="1" spcCol="0" anchor="ctr">
            <a:noAutofit/>
          </a:bodyPr>
          <a:lstStyle/>
          <a:p>
            <a:pPr indent="0" algn="ctr">
              <a:lnSpc>
                <a:spcPct val="100000"/>
              </a:lnSpc>
              <a:buNone/>
            </a:pPr>
            <a:r>
              <a:rPr lang="pl-PL" sz="3500" b="1" u="none" strike="noStrike">
                <a:solidFill>
                  <a:srgbClr val="000099"/>
                </a:solidFill>
                <a:uFillTx/>
                <a:latin typeface="Times New Roman"/>
              </a:rPr>
              <a:t>Klasyczne umiejętności kierownicze</a:t>
            </a:r>
            <a:endParaRPr lang="pl-PL" sz="3500" b="0" u="none" strike="noStrike">
              <a:solidFill>
                <a:schemeClr val="dk1"/>
              </a:solidFill>
              <a:uFillTx/>
              <a:latin typeface="Times New Roman"/>
            </a:endParaRPr>
          </a:p>
        </p:txBody>
      </p:sp>
      <p:pic>
        <p:nvPicPr>
          <p:cNvPr id="1952" name="Picture 3" descr="umiejetnosci_szczebel_ok.jpg"/>
          <p:cNvPicPr/>
          <p:nvPr/>
        </p:nvPicPr>
        <p:blipFill>
          <a:blip r:embed="rId2"/>
          <a:stretch/>
        </p:blipFill>
        <p:spPr>
          <a:xfrm>
            <a:off x="380880" y="1066680"/>
            <a:ext cx="8457840" cy="537012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3" name="PlaceHolder 1"/>
          <p:cNvSpPr>
            <a:spLocks noGrp="1"/>
          </p:cNvSpPr>
          <p:nvPr>
            <p:ph type="title"/>
          </p:nvPr>
        </p:nvSpPr>
        <p:spPr>
          <a:xfrm>
            <a:off x="533520" y="76320"/>
            <a:ext cx="8076960" cy="533160"/>
          </a:xfrm>
          <a:prstGeom prst="rect">
            <a:avLst/>
          </a:prstGeom>
          <a:noFill/>
          <a:ln w="0">
            <a:noFill/>
          </a:ln>
        </p:spPr>
        <p:txBody>
          <a:bodyPr lIns="91080" tIns="45360" rIns="91080" bIns="45360" numCol="1" spcCol="0" anchor="ctr">
            <a:noAutofit/>
          </a:bodyPr>
          <a:lstStyle/>
          <a:p>
            <a:pPr indent="0" algn="ctr">
              <a:lnSpc>
                <a:spcPct val="100000"/>
              </a:lnSpc>
              <a:buNone/>
            </a:pPr>
            <a:r>
              <a:rPr lang="pl-PL" sz="3500" b="1" u="none" strike="noStrike">
                <a:solidFill>
                  <a:srgbClr val="000099"/>
                </a:solidFill>
                <a:uFillTx/>
                <a:latin typeface="Times New Roman"/>
              </a:rPr>
              <a:t>Umiejętności współczesnych menedżerów</a:t>
            </a:r>
            <a:endParaRPr lang="pl-PL" sz="3500" b="0" u="none" strike="noStrike">
              <a:solidFill>
                <a:schemeClr val="dk1"/>
              </a:solidFill>
              <a:uFillTx/>
              <a:latin typeface="Times New Roman"/>
            </a:endParaRPr>
          </a:p>
        </p:txBody>
      </p:sp>
      <p:sp>
        <p:nvSpPr>
          <p:cNvPr id="1954" name="PlaceHolder 2"/>
          <p:cNvSpPr>
            <a:spLocks noGrp="1"/>
          </p:cNvSpPr>
          <p:nvPr>
            <p:ph/>
          </p:nvPr>
        </p:nvSpPr>
        <p:spPr>
          <a:xfrm>
            <a:off x="228600" y="1066680"/>
            <a:ext cx="8610120" cy="4114440"/>
          </a:xfrm>
          <a:prstGeom prst="rect">
            <a:avLst/>
          </a:prstGeom>
          <a:noFill/>
          <a:ln w="0">
            <a:noFill/>
          </a:ln>
        </p:spPr>
        <p:txBody>
          <a:bodyPr lIns="91080" tIns="45360" rIns="91080" bIns="45360" numCol="1" spcCol="0" anchor="t">
            <a:noAutofit/>
          </a:bodyPr>
          <a:lstStyle/>
          <a:p>
            <a:pPr marL="341280" indent="-341280" algn="just">
              <a:lnSpc>
                <a:spcPct val="110000"/>
              </a:lnSpc>
              <a:spcBef>
                <a:spcPts val="479"/>
              </a:spcBef>
              <a:spcAft>
                <a:spcPts val="1080"/>
              </a:spcAft>
              <a:buClr>
                <a:srgbClr val="000000"/>
              </a:buClr>
              <a:buFont typeface="Symbol" charset="2"/>
              <a:buChar char=""/>
            </a:pPr>
            <a:r>
              <a:rPr lang="pl-PL" sz="2400" b="1" u="none" strike="noStrike">
                <a:solidFill>
                  <a:schemeClr val="dk1"/>
                </a:solidFill>
                <a:uFillTx/>
                <a:latin typeface="Times New Roman"/>
              </a:rPr>
              <a:t>Umiejętność myślenia systemowego</a:t>
            </a:r>
            <a:r>
              <a:rPr lang="pl-PL" sz="2400" b="0" u="none" strike="noStrike">
                <a:solidFill>
                  <a:schemeClr val="dk1"/>
                </a:solidFill>
                <a:uFillTx/>
                <a:latin typeface="Times New Roman"/>
              </a:rPr>
              <a:t>: pozwalająca na dostrzeganie zarówno związków między poszczególnymi elementami, jak również na wybieganie myślą w przyszłość i ogarnianie całości problemu; zdolność syntezy informacji o strategicznym, jak i drugorzędnym znaczeniu, łączenia umiejętności analitycznych z własną intuicją oraz wyważania interesu prywatnego i społecznego.</a:t>
            </a:r>
          </a:p>
          <a:p>
            <a:pPr marL="341280" indent="-341280" algn="just">
              <a:lnSpc>
                <a:spcPct val="110000"/>
              </a:lnSpc>
              <a:spcBef>
                <a:spcPts val="479"/>
              </a:spcBef>
              <a:spcAft>
                <a:spcPts val="1080"/>
              </a:spcAft>
              <a:buClr>
                <a:srgbClr val="000000"/>
              </a:buClr>
              <a:buFont typeface="Symbol" charset="2"/>
              <a:buChar char=""/>
            </a:pPr>
            <a:r>
              <a:rPr lang="pl-PL" sz="2400" b="1" u="none" strike="noStrike">
                <a:solidFill>
                  <a:schemeClr val="dk1"/>
                </a:solidFill>
                <a:uFillTx/>
                <a:latin typeface="Times New Roman"/>
              </a:rPr>
              <a:t>Umiejętność działania w wielokulturowym otoczeniu</a:t>
            </a:r>
            <a:r>
              <a:rPr lang="pl-PL" sz="2400" b="0" u="none" strike="noStrike">
                <a:solidFill>
                  <a:schemeClr val="dk1"/>
                </a:solidFill>
                <a:uFillTx/>
                <a:latin typeface="Times New Roman"/>
              </a:rPr>
              <a:t>: globalizacja zarządzania spowoduje konieczność myślenia w kategoriach międzykulturowych i uwzględniania faktu, że w innych kulturach niekoniecznie podzielane są te same wartości, w których człowiek zostaje wychowany; znajomość języków oraz zainteresowanie historią i religią innych kultur.</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 name="PlaceHolder 1"/>
          <p:cNvSpPr>
            <a:spLocks noGrp="1"/>
          </p:cNvSpPr>
          <p:nvPr>
            <p:ph type="title"/>
          </p:nvPr>
        </p:nvSpPr>
        <p:spPr>
          <a:xfrm>
            <a:off x="533520" y="76320"/>
            <a:ext cx="8076960" cy="533160"/>
          </a:xfrm>
          <a:prstGeom prst="rect">
            <a:avLst/>
          </a:prstGeom>
          <a:noFill/>
          <a:ln w="0">
            <a:noFill/>
          </a:ln>
        </p:spPr>
        <p:txBody>
          <a:bodyPr lIns="91080" tIns="45360" rIns="91080" bIns="45360" numCol="1" spcCol="0" anchor="ctr">
            <a:noAutofit/>
          </a:bodyPr>
          <a:lstStyle/>
          <a:p>
            <a:pPr indent="0" algn="ctr">
              <a:lnSpc>
                <a:spcPct val="100000"/>
              </a:lnSpc>
              <a:buNone/>
            </a:pPr>
            <a:r>
              <a:rPr lang="pl-PL" sz="3500" b="1" u="none" strike="noStrike">
                <a:solidFill>
                  <a:srgbClr val="000099"/>
                </a:solidFill>
                <a:uFillTx/>
                <a:latin typeface="Times New Roman"/>
              </a:rPr>
              <a:t>Umiejętności współczesnych menedżerów</a:t>
            </a:r>
            <a:endParaRPr lang="pl-PL" sz="3500" b="0" u="none" strike="noStrike">
              <a:solidFill>
                <a:schemeClr val="dk1"/>
              </a:solidFill>
              <a:uFillTx/>
              <a:latin typeface="Times New Roman"/>
            </a:endParaRPr>
          </a:p>
        </p:txBody>
      </p:sp>
      <p:sp>
        <p:nvSpPr>
          <p:cNvPr id="1956" name="PlaceHolder 2"/>
          <p:cNvSpPr>
            <a:spLocks noGrp="1"/>
          </p:cNvSpPr>
          <p:nvPr>
            <p:ph/>
          </p:nvPr>
        </p:nvSpPr>
        <p:spPr>
          <a:xfrm>
            <a:off x="228600" y="990720"/>
            <a:ext cx="8610120" cy="4114440"/>
          </a:xfrm>
          <a:prstGeom prst="rect">
            <a:avLst/>
          </a:prstGeom>
          <a:noFill/>
          <a:ln w="0">
            <a:noFill/>
          </a:ln>
        </p:spPr>
        <p:txBody>
          <a:bodyPr lIns="91080" tIns="45360" rIns="91080" bIns="45360" numCol="1" spcCol="0" anchor="t">
            <a:noAutofit/>
          </a:bodyPr>
          <a:lstStyle/>
          <a:p>
            <a:pPr marL="341280" indent="-341280">
              <a:lnSpc>
                <a:spcPct val="120000"/>
              </a:lnSpc>
              <a:spcBef>
                <a:spcPts val="479"/>
              </a:spcBef>
              <a:spcAft>
                <a:spcPts val="1080"/>
              </a:spcAft>
              <a:buClr>
                <a:srgbClr val="000000"/>
              </a:buClr>
              <a:buFont typeface="Symbol" charset="2"/>
              <a:buChar char=""/>
            </a:pPr>
            <a:r>
              <a:rPr lang="pl-PL" sz="2400" b="1" u="none" strike="noStrike">
                <a:solidFill>
                  <a:schemeClr val="dk1"/>
                </a:solidFill>
                <a:uFillTx/>
                <a:latin typeface="Times New Roman"/>
              </a:rPr>
              <a:t>Gotowość do ustawicznej nauki</a:t>
            </a:r>
            <a:r>
              <a:rPr lang="pl-PL" sz="2400" b="0" u="none" strike="noStrike">
                <a:solidFill>
                  <a:schemeClr val="dk1"/>
                </a:solidFill>
                <a:uFillTx/>
                <a:latin typeface="Times New Roman"/>
              </a:rPr>
              <a:t>: stała gotowość przyjmowania nowych idei, technologii, praktyk gospodarczych i założeń kulturowych; menedżerowie muszą poszukiwać możliwości nieustannej nauki.</a:t>
            </a:r>
          </a:p>
          <a:p>
            <a:pPr marL="341280" indent="-341280">
              <a:lnSpc>
                <a:spcPct val="120000"/>
              </a:lnSpc>
              <a:spcBef>
                <a:spcPts val="479"/>
              </a:spcBef>
              <a:spcAft>
                <a:spcPts val="1080"/>
              </a:spcAft>
              <a:buClr>
                <a:srgbClr val="000000"/>
              </a:buClr>
              <a:buFont typeface="Symbol" charset="2"/>
              <a:buChar char=""/>
            </a:pPr>
            <a:r>
              <a:rPr lang="pl-PL" sz="2400" b="1" u="none" strike="noStrike">
                <a:solidFill>
                  <a:schemeClr val="dk1"/>
                </a:solidFill>
                <a:uFillTx/>
                <a:latin typeface="Times New Roman"/>
              </a:rPr>
              <a:t>Pozytywne cechy osobowości i wysokie standardy zachowań</a:t>
            </a:r>
            <a:r>
              <a:rPr lang="pl-PL" sz="2400" b="0" u="none" strike="noStrike">
                <a:solidFill>
                  <a:schemeClr val="dk1"/>
                </a:solidFill>
                <a:uFillTx/>
                <a:latin typeface="Times New Roman"/>
              </a:rPr>
              <a:t>: na menedżerach spoczywa obowiązek ustalenia wymaganych przez przedsiębiorstwo standardów wartości i zachowań i są oni zobowiązani do stawiania sobie w tym zakresie jeszcze wyższych wymagań - dążenie do jak najlepszej wydajności i poświęcenia w pracy, odpowiedzialność za swoje działania, wrażliwość na sprawy międzyludzkie i międzykulturowe problemy oraz wspieranie i pobudzanie rozwoju współpracowników.</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6" name="Rectangle 3"/>
          <p:cNvSpPr/>
          <p:nvPr/>
        </p:nvSpPr>
        <p:spPr>
          <a:xfrm>
            <a:off x="228600" y="1600200"/>
            <a:ext cx="8686440" cy="4114440"/>
          </a:xfrm>
          <a:prstGeom prst="rect">
            <a:avLst/>
          </a:prstGeom>
          <a:noFill/>
          <a:ln w="0">
            <a:noFill/>
          </a:ln>
        </p:spPr>
        <p:style>
          <a:lnRef idx="0">
            <a:scrgbClr r="0" g="0" b="0"/>
          </a:lnRef>
          <a:fillRef idx="0">
            <a:scrgbClr r="0" g="0" b="0"/>
          </a:fillRef>
          <a:effectRef idx="0">
            <a:scrgbClr r="0" g="0" b="0"/>
          </a:effectRef>
          <a:fontRef idx="minor"/>
        </p:style>
        <p:txBody>
          <a:bodyPr lIns="91080" tIns="45360" rIns="91080" bIns="45360" anchor="t">
            <a:noAutofit/>
          </a:bodyPr>
          <a:lstStyle/>
          <a:p>
            <a:pPr algn="ctr">
              <a:lnSpc>
                <a:spcPct val="100000"/>
              </a:lnSpc>
              <a:spcBef>
                <a:spcPts val="1650"/>
              </a:spcBef>
            </a:pPr>
            <a:endParaRPr lang="en-US" sz="3000" b="0" u="none" strike="noStrike">
              <a:solidFill>
                <a:srgbClr val="000000"/>
              </a:solidFill>
              <a:uFillTx/>
              <a:latin typeface="Times New Roman"/>
            </a:endParaRPr>
          </a:p>
        </p:txBody>
      </p:sp>
      <p:sp>
        <p:nvSpPr>
          <p:cNvPr id="1767" name="Text Box 4"/>
          <p:cNvSpPr/>
          <p:nvPr/>
        </p:nvSpPr>
        <p:spPr>
          <a:xfrm>
            <a:off x="228600" y="289080"/>
            <a:ext cx="8686440" cy="852480"/>
          </a:xfrm>
          <a:prstGeom prst="rect">
            <a:avLst/>
          </a:prstGeom>
          <a:noFill/>
          <a:ln w="0">
            <a:noFill/>
          </a:ln>
        </p:spPr>
        <p:style>
          <a:lnRef idx="0">
            <a:scrgbClr r="0" g="0" b="0"/>
          </a:lnRef>
          <a:fillRef idx="0">
            <a:scrgbClr r="0" g="0" b="0"/>
          </a:fillRef>
          <a:effectRef idx="0">
            <a:scrgbClr r="0" g="0" b="0"/>
          </a:effectRef>
          <a:fontRef idx="minor"/>
        </p:style>
        <p:txBody>
          <a:bodyPr lIns="91080" tIns="45360" rIns="91080" bIns="45360" anchor="t">
            <a:spAutoFit/>
          </a:bodyPr>
          <a:lstStyle/>
          <a:p>
            <a:pPr algn="ctr">
              <a:lnSpc>
                <a:spcPct val="100000"/>
              </a:lnSpc>
            </a:pPr>
            <a:r>
              <a:rPr lang="pl-PL" sz="5000" b="1" u="none" strike="noStrike">
                <a:solidFill>
                  <a:srgbClr val="000099"/>
                </a:solidFill>
                <a:uFillTx/>
                <a:latin typeface="Times New Roman"/>
              </a:rPr>
              <a:t>Podstawy zarządzania</a:t>
            </a:r>
            <a:endParaRPr lang="pl-PL" sz="5000" b="0" u="none" strike="noStrike">
              <a:solidFill>
                <a:srgbClr val="000000"/>
              </a:solidFill>
              <a:uFillTx/>
              <a:latin typeface="Arial"/>
            </a:endParaRPr>
          </a:p>
        </p:txBody>
      </p:sp>
      <p:sp>
        <p:nvSpPr>
          <p:cNvPr id="1768" name="Text Box 2"/>
          <p:cNvSpPr/>
          <p:nvPr/>
        </p:nvSpPr>
        <p:spPr>
          <a:xfrm>
            <a:off x="0" y="2270160"/>
            <a:ext cx="9143640" cy="2399930"/>
          </a:xfrm>
          <a:prstGeom prst="rect">
            <a:avLst/>
          </a:prstGeom>
          <a:noFill/>
          <a:ln w="0">
            <a:noFill/>
          </a:ln>
        </p:spPr>
        <p:style>
          <a:lnRef idx="0">
            <a:scrgbClr r="0" g="0" b="0"/>
          </a:lnRef>
          <a:fillRef idx="0">
            <a:scrgbClr r="0" g="0" b="0"/>
          </a:fillRef>
          <a:effectRef idx="0">
            <a:scrgbClr r="0" g="0" b="0"/>
          </a:effectRef>
          <a:fontRef idx="minor"/>
        </p:style>
        <p:txBody>
          <a:bodyPr lIns="91080" tIns="45360" rIns="91080" bIns="45360" anchor="t">
            <a:spAutoFit/>
          </a:bodyPr>
          <a:lstStyle/>
          <a:p>
            <a:pPr algn="ctr">
              <a:lnSpc>
                <a:spcPct val="100000"/>
              </a:lnSpc>
            </a:pPr>
            <a:r>
              <a:rPr lang="pl-PL" sz="4000" b="1" u="none" strike="noStrike" dirty="0">
                <a:solidFill>
                  <a:srgbClr val="000099"/>
                </a:solidFill>
                <a:uFillTx/>
                <a:latin typeface="Times New Roman"/>
              </a:rPr>
              <a:t>Część </a:t>
            </a:r>
            <a:r>
              <a:rPr lang="pl-PL" sz="4000" b="1" u="none" strike="noStrike" dirty="0" smtClean="0">
                <a:solidFill>
                  <a:srgbClr val="000099"/>
                </a:solidFill>
                <a:uFillTx/>
                <a:latin typeface="Times New Roman"/>
              </a:rPr>
              <a:t>1</a:t>
            </a:r>
            <a:endParaRPr lang="pl-PL" sz="4000" b="0" u="none" strike="noStrike" dirty="0">
              <a:solidFill>
                <a:srgbClr val="000000"/>
              </a:solidFill>
              <a:uFillTx/>
              <a:latin typeface="Arial"/>
            </a:endParaRPr>
          </a:p>
          <a:p>
            <a:pPr algn="ctr">
              <a:lnSpc>
                <a:spcPct val="100000"/>
              </a:lnSpc>
            </a:pPr>
            <a:endParaRPr lang="pl-PL" sz="4000" b="0" u="none" strike="noStrike" dirty="0">
              <a:solidFill>
                <a:srgbClr val="000000"/>
              </a:solidFill>
              <a:uFillTx/>
              <a:latin typeface="Arial"/>
            </a:endParaRPr>
          </a:p>
          <a:p>
            <a:pPr algn="ctr">
              <a:lnSpc>
                <a:spcPct val="100000"/>
              </a:lnSpc>
            </a:pPr>
            <a:r>
              <a:rPr lang="pl-PL" sz="3500" b="1" u="none" strike="noStrike" dirty="0" smtClean="0">
                <a:solidFill>
                  <a:srgbClr val="000099"/>
                </a:solidFill>
                <a:uFillTx/>
                <a:latin typeface="Times New Roman"/>
              </a:rPr>
              <a:t>Zarządzanie, kierowanie </a:t>
            </a:r>
            <a:br>
              <a:rPr lang="pl-PL" sz="3500" b="1" u="none" strike="noStrike" dirty="0" smtClean="0">
                <a:solidFill>
                  <a:srgbClr val="000099"/>
                </a:solidFill>
                <a:uFillTx/>
                <a:latin typeface="Times New Roman"/>
              </a:rPr>
            </a:br>
            <a:r>
              <a:rPr lang="pl-PL" sz="3500" b="1" u="none" strike="noStrike" dirty="0" smtClean="0">
                <a:solidFill>
                  <a:srgbClr val="000099"/>
                </a:solidFill>
                <a:uFillTx/>
                <a:latin typeface="Times New Roman"/>
              </a:rPr>
              <a:t>i władza w </a:t>
            </a:r>
            <a:r>
              <a:rPr lang="pl-PL" sz="3500" b="1" u="none" strike="noStrike" dirty="0">
                <a:solidFill>
                  <a:srgbClr val="000099"/>
                </a:solidFill>
                <a:uFillTx/>
                <a:latin typeface="Times New Roman"/>
              </a:rPr>
              <a:t>organizacji</a:t>
            </a:r>
            <a:endParaRPr lang="pl-PL" sz="3500" b="0" u="none" strike="noStrike" dirty="0">
              <a:solidFill>
                <a:srgbClr val="000000"/>
              </a:solidFill>
              <a:uFillTx/>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3" name="Rectangle 4"/>
          <p:cNvSpPr/>
          <p:nvPr/>
        </p:nvSpPr>
        <p:spPr>
          <a:xfrm>
            <a:off x="2229620" y="108000"/>
            <a:ext cx="5063480" cy="707159"/>
          </a:xfrm>
          <a:prstGeom prst="rect">
            <a:avLst/>
          </a:prstGeom>
          <a:noFill/>
          <a:ln w="0">
            <a:noFill/>
          </a:ln>
        </p:spPr>
        <p:style>
          <a:lnRef idx="0">
            <a:scrgbClr r="0" g="0" b="0"/>
          </a:lnRef>
          <a:fillRef idx="0">
            <a:scrgbClr r="0" g="0" b="0"/>
          </a:fillRef>
          <a:effectRef idx="0">
            <a:scrgbClr r="0" g="0" b="0"/>
          </a:effectRef>
          <a:fontRef idx="minor"/>
        </p:style>
        <p:txBody>
          <a:bodyPr wrap="none" lIns="91080" tIns="45360" rIns="91080" bIns="45360" anchor="t">
            <a:spAutoFit/>
          </a:bodyPr>
          <a:lstStyle/>
          <a:p>
            <a:pPr algn="ctr">
              <a:lnSpc>
                <a:spcPct val="100000"/>
              </a:lnSpc>
            </a:pPr>
            <a:r>
              <a:rPr lang="pl-PL" sz="4000" b="1" u="none" strike="noStrike" dirty="0" smtClean="0">
                <a:solidFill>
                  <a:srgbClr val="000099"/>
                </a:solidFill>
                <a:uFillTx/>
                <a:latin typeface="Times New Roman"/>
              </a:rPr>
              <a:t>Inspiracja do dyskusji</a:t>
            </a:r>
            <a:endParaRPr lang="pl-PL" sz="4000" b="0" u="none" strike="noStrike" dirty="0">
              <a:solidFill>
                <a:srgbClr val="000000"/>
              </a:solidFill>
              <a:uFillTx/>
              <a:latin typeface="Arial"/>
            </a:endParaRPr>
          </a:p>
        </p:txBody>
      </p:sp>
      <p:sp>
        <p:nvSpPr>
          <p:cNvPr id="1483" name="PlaceHolder 1"/>
          <p:cNvSpPr>
            <a:spLocks noGrp="1"/>
          </p:cNvSpPr>
          <p:nvPr>
            <p:ph/>
          </p:nvPr>
        </p:nvSpPr>
        <p:spPr>
          <a:xfrm>
            <a:off x="323528" y="980728"/>
            <a:ext cx="8568952" cy="685440"/>
          </a:xfrm>
          <a:prstGeom prst="rect">
            <a:avLst/>
          </a:prstGeom>
          <a:noFill/>
          <a:ln w="0">
            <a:noFill/>
          </a:ln>
        </p:spPr>
        <p:txBody>
          <a:bodyPr lIns="91080" tIns="45360" rIns="91080" bIns="45360" numCol="1" spcCol="0" anchor="t">
            <a:noAutofit/>
          </a:bodyPr>
          <a:lstStyle/>
          <a:p>
            <a:pPr>
              <a:lnSpc>
                <a:spcPct val="100000"/>
              </a:lnSpc>
              <a:spcBef>
                <a:spcPts val="439"/>
              </a:spcBef>
              <a:spcAft>
                <a:spcPts val="1000"/>
              </a:spcAft>
              <a:buClr>
                <a:srgbClr val="000000"/>
              </a:buClr>
            </a:pPr>
            <a:r>
              <a:rPr lang="pl-PL" sz="2800" b="1" u="none" strike="noStrike" dirty="0" smtClean="0">
                <a:solidFill>
                  <a:schemeClr val="dk1"/>
                </a:solidFill>
                <a:uFillTx/>
                <a:latin typeface="Times New Roman"/>
              </a:rPr>
              <a:t>Odpowiedz na 3 pytania:</a:t>
            </a:r>
          </a:p>
          <a:p>
            <a:pPr marL="457200" indent="-457200">
              <a:lnSpc>
                <a:spcPct val="100000"/>
              </a:lnSpc>
              <a:spcBef>
                <a:spcPts val="439"/>
              </a:spcBef>
              <a:spcAft>
                <a:spcPts val="1000"/>
              </a:spcAft>
              <a:buClr>
                <a:srgbClr val="000000"/>
              </a:buClr>
              <a:buFont typeface="+mj-lt"/>
              <a:buAutoNum type="arabicPeriod"/>
            </a:pPr>
            <a:r>
              <a:rPr lang="pl-PL" sz="2800" b="0" u="none" strike="noStrike" dirty="0" smtClean="0">
                <a:solidFill>
                  <a:schemeClr val="dk1"/>
                </a:solidFill>
                <a:uFillTx/>
                <a:latin typeface="Times New Roman"/>
              </a:rPr>
              <a:t>Co to jest zarządzanie? Z czym kojarzy Ci się zarządzanie?</a:t>
            </a:r>
          </a:p>
          <a:p>
            <a:pPr marL="457200" indent="-457200">
              <a:lnSpc>
                <a:spcPct val="100000"/>
              </a:lnSpc>
              <a:spcBef>
                <a:spcPts val="439"/>
              </a:spcBef>
              <a:spcAft>
                <a:spcPts val="1000"/>
              </a:spcAft>
              <a:buClr>
                <a:srgbClr val="000000"/>
              </a:buClr>
              <a:buFont typeface="+mj-lt"/>
              <a:buAutoNum type="arabicPeriod"/>
            </a:pPr>
            <a:r>
              <a:rPr lang="pl-PL" sz="2800" dirty="0" smtClean="0">
                <a:solidFill>
                  <a:schemeClr val="dk1"/>
                </a:solidFill>
                <a:latin typeface="Times New Roman"/>
              </a:rPr>
              <a:t>Czym można zarządzać?</a:t>
            </a:r>
          </a:p>
          <a:p>
            <a:pPr marL="457200" indent="-457200">
              <a:lnSpc>
                <a:spcPct val="100000"/>
              </a:lnSpc>
              <a:spcBef>
                <a:spcPts val="439"/>
              </a:spcBef>
              <a:spcAft>
                <a:spcPts val="1000"/>
              </a:spcAft>
              <a:buClr>
                <a:srgbClr val="000000"/>
              </a:buClr>
              <a:buFont typeface="+mj-lt"/>
              <a:buAutoNum type="arabicPeriod"/>
            </a:pPr>
            <a:r>
              <a:rPr lang="pl-PL" sz="2800" b="0" u="none" strike="noStrike" dirty="0" smtClean="0">
                <a:solidFill>
                  <a:schemeClr val="dk1"/>
                </a:solidFill>
                <a:uFillTx/>
                <a:latin typeface="Times New Roman"/>
              </a:rPr>
              <a:t>Dlaczego zarządzanie jest ważne? Do czego przydaje się zarządzanie?</a:t>
            </a:r>
          </a:p>
          <a:p>
            <a:pPr marL="457200" indent="-457200">
              <a:lnSpc>
                <a:spcPct val="100000"/>
              </a:lnSpc>
              <a:spcBef>
                <a:spcPts val="439"/>
              </a:spcBef>
              <a:spcAft>
                <a:spcPts val="1000"/>
              </a:spcAft>
              <a:buClr>
                <a:srgbClr val="000000"/>
              </a:buClr>
              <a:buFont typeface="+mj-lt"/>
              <a:buAutoNum type="arabicPeriod"/>
            </a:pPr>
            <a:endParaRPr lang="pl-PL" sz="1500" dirty="0">
              <a:solidFill>
                <a:schemeClr val="dk1"/>
              </a:solidFill>
              <a:latin typeface="Times New Roman"/>
            </a:endParaRPr>
          </a:p>
          <a:p>
            <a:pPr algn="ctr">
              <a:lnSpc>
                <a:spcPct val="100000"/>
              </a:lnSpc>
              <a:spcBef>
                <a:spcPts val="439"/>
              </a:spcBef>
              <a:spcAft>
                <a:spcPts val="1000"/>
              </a:spcAft>
              <a:buClr>
                <a:srgbClr val="000000"/>
              </a:buClr>
            </a:pPr>
            <a:r>
              <a:rPr lang="pl-PL" sz="2800" dirty="0" smtClean="0">
                <a:solidFill>
                  <a:schemeClr val="dk1"/>
                </a:solidFill>
                <a:latin typeface="Times New Roman"/>
              </a:rPr>
              <a:t>Wejdź na stronę: </a:t>
            </a:r>
          </a:p>
          <a:p>
            <a:pPr algn="ctr">
              <a:lnSpc>
                <a:spcPct val="100000"/>
              </a:lnSpc>
              <a:spcBef>
                <a:spcPts val="439"/>
              </a:spcBef>
              <a:spcAft>
                <a:spcPts val="1000"/>
              </a:spcAft>
              <a:buClr>
                <a:srgbClr val="000000"/>
              </a:buClr>
            </a:pPr>
            <a:r>
              <a:rPr lang="pl-PL" sz="2800" dirty="0" smtClean="0">
                <a:solidFill>
                  <a:schemeClr val="dk1"/>
                </a:solidFill>
                <a:latin typeface="Times New Roman"/>
                <a:hlinkClick r:id="rId2"/>
              </a:rPr>
              <a:t>https://forms.gle/A8wEoJ3gJL6U7Ugo6</a:t>
            </a:r>
            <a:endParaRPr lang="pl-PL" sz="2800" dirty="0" smtClean="0">
              <a:solidFill>
                <a:schemeClr val="dk1"/>
              </a:solidFill>
              <a:latin typeface="Times New Roman"/>
            </a:endParaRPr>
          </a:p>
          <a:p>
            <a:pPr algn="ctr">
              <a:lnSpc>
                <a:spcPct val="100000"/>
              </a:lnSpc>
              <a:spcBef>
                <a:spcPts val="439"/>
              </a:spcBef>
              <a:spcAft>
                <a:spcPts val="1000"/>
              </a:spcAft>
              <a:buClr>
                <a:srgbClr val="000000"/>
              </a:buClr>
            </a:pPr>
            <a:r>
              <a:rPr lang="pl-PL" sz="2800" dirty="0" smtClean="0">
                <a:solidFill>
                  <a:schemeClr val="dk1"/>
                </a:solidFill>
                <a:latin typeface="Times New Roman"/>
              </a:rPr>
              <a:t>i wpisz swoje </a:t>
            </a:r>
            <a:r>
              <a:rPr lang="pl-PL" sz="2800" b="1" u="sng" dirty="0" smtClean="0">
                <a:solidFill>
                  <a:schemeClr val="dk1"/>
                </a:solidFill>
                <a:latin typeface="Times New Roman"/>
              </a:rPr>
              <a:t>WŁASNE</a:t>
            </a:r>
            <a:r>
              <a:rPr lang="pl-PL" sz="2800" dirty="0" smtClean="0">
                <a:solidFill>
                  <a:schemeClr val="dk1"/>
                </a:solidFill>
                <a:latin typeface="Times New Roman"/>
              </a:rPr>
              <a:t> przemyślenia!</a:t>
            </a:r>
            <a:endParaRPr lang="pl-PL" sz="2800" b="0" u="none" strike="noStrike" dirty="0" smtClean="0">
              <a:solidFill>
                <a:schemeClr val="dk1"/>
              </a:solidFill>
              <a:uFillTx/>
              <a:latin typeface="Times New Roman"/>
            </a:endParaRPr>
          </a:p>
          <a:p>
            <a:pPr>
              <a:lnSpc>
                <a:spcPct val="100000"/>
              </a:lnSpc>
              <a:spcBef>
                <a:spcPts val="439"/>
              </a:spcBef>
              <a:spcAft>
                <a:spcPts val="1000"/>
              </a:spcAft>
              <a:buClr>
                <a:srgbClr val="000000"/>
              </a:buClr>
            </a:pPr>
            <a:endParaRPr lang="pl-PL" sz="2800" b="0" u="none" strike="noStrike" dirty="0">
              <a:solidFill>
                <a:schemeClr val="dk1"/>
              </a:solidFill>
              <a:uFillTx/>
              <a:latin typeface="Times New Roman"/>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3" name="Rectangle 4"/>
          <p:cNvSpPr/>
          <p:nvPr/>
        </p:nvSpPr>
        <p:spPr>
          <a:xfrm>
            <a:off x="1591200" y="108000"/>
            <a:ext cx="6340320" cy="1157040"/>
          </a:xfrm>
          <a:prstGeom prst="rect">
            <a:avLst/>
          </a:prstGeom>
          <a:noFill/>
          <a:ln w="0">
            <a:noFill/>
          </a:ln>
        </p:spPr>
        <p:style>
          <a:lnRef idx="0">
            <a:scrgbClr r="0" g="0" b="0"/>
          </a:lnRef>
          <a:fillRef idx="0">
            <a:scrgbClr r="0" g="0" b="0"/>
          </a:fillRef>
          <a:effectRef idx="0">
            <a:scrgbClr r="0" g="0" b="0"/>
          </a:effectRef>
          <a:fontRef idx="minor"/>
        </p:style>
        <p:txBody>
          <a:bodyPr wrap="none" lIns="91080" tIns="45360" rIns="91080" bIns="45360" anchor="t">
            <a:spAutoFit/>
          </a:bodyPr>
          <a:lstStyle/>
          <a:p>
            <a:pPr algn="ctr">
              <a:lnSpc>
                <a:spcPct val="100000"/>
              </a:lnSpc>
            </a:pPr>
            <a:r>
              <a:rPr lang="pl-PL" sz="4000" b="1" u="none" strike="noStrike">
                <a:solidFill>
                  <a:srgbClr val="000099"/>
                </a:solidFill>
                <a:uFillTx/>
                <a:latin typeface="Times New Roman"/>
              </a:rPr>
              <a:t>Zarządzanie</a:t>
            </a:r>
            <a:endParaRPr lang="pl-PL" sz="4000" b="0" u="none" strike="noStrike">
              <a:solidFill>
                <a:srgbClr val="000000"/>
              </a:solidFill>
              <a:uFillTx/>
              <a:latin typeface="Arial"/>
            </a:endParaRPr>
          </a:p>
          <a:p>
            <a:pPr algn="ctr">
              <a:lnSpc>
                <a:spcPct val="100000"/>
              </a:lnSpc>
            </a:pPr>
            <a:r>
              <a:rPr lang="pl-PL" sz="3000" b="0" u="none" strike="noStrike">
                <a:solidFill>
                  <a:schemeClr val="dk1"/>
                </a:solidFill>
                <a:uFillTx/>
                <a:latin typeface="Times New Roman"/>
              </a:rPr>
              <a:t>jest nauką o zarządzaniu </a:t>
            </a:r>
            <a:r>
              <a:rPr lang="pl-PL" sz="3000" b="1" u="sng" strike="noStrike">
                <a:solidFill>
                  <a:schemeClr val="dk1"/>
                </a:solidFill>
                <a:uFillTx/>
                <a:latin typeface="Times New Roman"/>
              </a:rPr>
              <a:t>organizacjami</a:t>
            </a:r>
            <a:endParaRPr lang="pl-PL" sz="3000" b="0" u="none" strike="noStrike">
              <a:solidFill>
                <a:srgbClr val="000000"/>
              </a:solidFill>
              <a:uFillTx/>
              <a:latin typeface="Arial"/>
            </a:endParaRPr>
          </a:p>
        </p:txBody>
      </p:sp>
      <p:graphicFrame>
        <p:nvGraphicFramePr>
          <p:cNvPr id="1474" name="Object 7"/>
          <p:cNvGraphicFramePr/>
          <p:nvPr/>
        </p:nvGraphicFramePr>
        <p:xfrm>
          <a:off x="380880" y="2209680"/>
          <a:ext cx="8476920" cy="1498320"/>
        </p:xfrm>
        <a:graphic>
          <a:graphicData uri="http://schemas.openxmlformats.org/presentationml/2006/ole">
            <mc:AlternateContent xmlns:mc="http://schemas.openxmlformats.org/markup-compatibility/2006">
              <mc:Choice xmlns:v="urn:schemas-microsoft-com:vml" Requires="v">
                <p:oleObj spid="_x0000_s11292" r:id="rId3" imgW="0" imgH="0" progId="Word.Document.8">
                  <p:embed/>
                </p:oleObj>
              </mc:Choice>
              <mc:Fallback>
                <p:oleObj r:id="rId3" imgW="0" imgH="0" progId="Word.Document.8">
                  <p:embed/>
                  <p:pic>
                    <p:nvPicPr>
                      <p:cNvPr id="0" name=""/>
                      <p:cNvPicPr/>
                      <p:nvPr/>
                    </p:nvPicPr>
                    <p:blipFill>
                      <a:blip r:embed="rId4"/>
                      <a:stretch/>
                    </p:blipFill>
                    <p:spPr>
                      <a:xfrm>
                        <a:off x="380880" y="2209680"/>
                        <a:ext cx="8476920" cy="1498320"/>
                      </a:xfrm>
                      <a:prstGeom prst="rect">
                        <a:avLst/>
                      </a:prstGeom>
                      <a:ln w="0">
                        <a:noFill/>
                      </a:ln>
                    </p:spPr>
                  </p:pic>
                </p:oleObj>
              </mc:Fallback>
            </mc:AlternateContent>
          </a:graphicData>
        </a:graphic>
      </p:graphicFrame>
      <p:sp>
        <p:nvSpPr>
          <p:cNvPr id="1476" name="Line 8"/>
          <p:cNvSpPr/>
          <p:nvPr/>
        </p:nvSpPr>
        <p:spPr>
          <a:xfrm flipH="1">
            <a:off x="1752480" y="1295280"/>
            <a:ext cx="2819520" cy="914400"/>
          </a:xfrm>
          <a:prstGeom prst="line">
            <a:avLst/>
          </a:prstGeom>
          <a:ln w="28575">
            <a:solidFill>
              <a:srgbClr val="000000"/>
            </a:solidFill>
            <a:round/>
            <a:tailEnd type="triangle" w="med" len="med"/>
          </a:ln>
        </p:spPr>
        <p:style>
          <a:lnRef idx="0">
            <a:scrgbClr r="0" g="0" b="0"/>
          </a:lnRef>
          <a:fillRef idx="0">
            <a:scrgbClr r="0" g="0" b="0"/>
          </a:fillRef>
          <a:effectRef idx="0">
            <a:scrgbClr r="0" g="0" b="0"/>
          </a:effectRef>
          <a:fontRef idx="minor"/>
        </p:style>
        <p:txBody>
          <a:bodyPr lIns="91080" tIns="45360" rIns="91080" bIns="45360" anchor="ctr">
            <a:noAutofit/>
          </a:bodyPr>
          <a:lstStyle/>
          <a:p>
            <a:endParaRPr lang="en-US" sz="2000" b="1" u="none" strike="noStrike">
              <a:solidFill>
                <a:schemeClr val="dk1"/>
              </a:solidFill>
              <a:uFillTx/>
              <a:latin typeface="Times New Roman"/>
            </a:endParaRPr>
          </a:p>
        </p:txBody>
      </p:sp>
      <p:sp>
        <p:nvSpPr>
          <p:cNvPr id="1477" name="Line 9"/>
          <p:cNvSpPr/>
          <p:nvPr/>
        </p:nvSpPr>
        <p:spPr>
          <a:xfrm>
            <a:off x="4572000" y="1295280"/>
            <a:ext cx="360" cy="914400"/>
          </a:xfrm>
          <a:prstGeom prst="line">
            <a:avLst/>
          </a:prstGeom>
          <a:ln w="28575">
            <a:solidFill>
              <a:srgbClr val="000000"/>
            </a:solidFill>
            <a:round/>
            <a:tailEnd type="triangle" w="med" len="med"/>
          </a:ln>
        </p:spPr>
        <p:style>
          <a:lnRef idx="0">
            <a:scrgbClr r="0" g="0" b="0"/>
          </a:lnRef>
          <a:fillRef idx="0">
            <a:scrgbClr r="0" g="0" b="0"/>
          </a:fillRef>
          <a:effectRef idx="0">
            <a:scrgbClr r="0" g="0" b="0"/>
          </a:effectRef>
          <a:fontRef idx="minor"/>
        </p:style>
        <p:txBody>
          <a:bodyPr lIns="91080" tIns="45360" rIns="91080" bIns="45360" anchor="ctr">
            <a:noAutofit/>
          </a:bodyPr>
          <a:lstStyle/>
          <a:p>
            <a:endParaRPr lang="en-US" sz="2000" b="1" u="none" strike="noStrike">
              <a:solidFill>
                <a:schemeClr val="dk1"/>
              </a:solidFill>
              <a:uFillTx/>
              <a:latin typeface="Times New Roman"/>
            </a:endParaRPr>
          </a:p>
        </p:txBody>
      </p:sp>
      <p:sp>
        <p:nvSpPr>
          <p:cNvPr id="1478" name="Line 10"/>
          <p:cNvSpPr/>
          <p:nvPr/>
        </p:nvSpPr>
        <p:spPr>
          <a:xfrm>
            <a:off x="4572000" y="1295280"/>
            <a:ext cx="2895480" cy="914400"/>
          </a:xfrm>
          <a:prstGeom prst="line">
            <a:avLst/>
          </a:prstGeom>
          <a:ln w="28575">
            <a:solidFill>
              <a:srgbClr val="000000"/>
            </a:solidFill>
            <a:round/>
            <a:tailEnd type="triangle" w="med" len="med"/>
          </a:ln>
        </p:spPr>
        <p:style>
          <a:lnRef idx="0">
            <a:scrgbClr r="0" g="0" b="0"/>
          </a:lnRef>
          <a:fillRef idx="0">
            <a:scrgbClr r="0" g="0" b="0"/>
          </a:fillRef>
          <a:effectRef idx="0">
            <a:scrgbClr r="0" g="0" b="0"/>
          </a:effectRef>
          <a:fontRef idx="minor"/>
        </p:style>
        <p:txBody>
          <a:bodyPr lIns="91080" tIns="45360" rIns="91080" bIns="45360" anchor="ctr">
            <a:noAutofit/>
          </a:bodyPr>
          <a:lstStyle/>
          <a:p>
            <a:endParaRPr lang="en-US" sz="2000" b="1" u="none" strike="noStrike">
              <a:solidFill>
                <a:schemeClr val="dk1"/>
              </a:solidFill>
              <a:uFillTx/>
              <a:latin typeface="Times New Roman"/>
            </a:endParaRPr>
          </a:p>
        </p:txBody>
      </p:sp>
      <p:sp>
        <p:nvSpPr>
          <p:cNvPr id="1479" name="Rectangle 14"/>
          <p:cNvSpPr/>
          <p:nvPr/>
        </p:nvSpPr>
        <p:spPr>
          <a:xfrm>
            <a:off x="384120" y="4221088"/>
            <a:ext cx="8487720" cy="517320"/>
          </a:xfrm>
          <a:prstGeom prst="rect">
            <a:avLst/>
          </a:prstGeom>
          <a:noFill/>
          <a:ln w="0">
            <a:noFill/>
          </a:ln>
        </p:spPr>
        <p:style>
          <a:lnRef idx="0">
            <a:scrgbClr r="0" g="0" b="0"/>
          </a:lnRef>
          <a:fillRef idx="0">
            <a:scrgbClr r="0" g="0" b="0"/>
          </a:fillRef>
          <a:effectRef idx="0">
            <a:scrgbClr r="0" g="0" b="0"/>
          </a:effectRef>
          <a:fontRef idx="minor"/>
        </p:style>
        <p:txBody>
          <a:bodyPr wrap="none" lIns="91080" tIns="45360" rIns="91080" bIns="45360" anchor="t">
            <a:spAutoFit/>
          </a:bodyPr>
          <a:lstStyle/>
          <a:p>
            <a:pPr>
              <a:lnSpc>
                <a:spcPct val="100000"/>
              </a:lnSpc>
            </a:pPr>
            <a:r>
              <a:rPr lang="pl-PL" sz="2800" b="0" u="none" strike="noStrike">
                <a:solidFill>
                  <a:schemeClr val="dk1"/>
                </a:solidFill>
                <a:uFillTx/>
                <a:latin typeface="Times New Roman"/>
              </a:rPr>
              <a:t>Organizacje wywierają znaczący wpływ na społeczeństwo</a:t>
            </a:r>
            <a:endParaRPr lang="pl-PL" sz="2800" b="0" u="none" strike="noStrike">
              <a:solidFill>
                <a:srgbClr val="000000"/>
              </a:solidFill>
              <a:uFillTx/>
              <a:latin typeface="Arial"/>
            </a:endParaRPr>
          </a:p>
        </p:txBody>
      </p:sp>
      <p:sp>
        <p:nvSpPr>
          <p:cNvPr id="1480" name="Line 15"/>
          <p:cNvSpPr/>
          <p:nvPr/>
        </p:nvSpPr>
        <p:spPr>
          <a:xfrm flipV="1">
            <a:off x="4572000" y="3352680"/>
            <a:ext cx="360" cy="990720"/>
          </a:xfrm>
          <a:prstGeom prst="line">
            <a:avLst/>
          </a:prstGeom>
          <a:ln w="28575">
            <a:solidFill>
              <a:srgbClr val="000000"/>
            </a:solidFill>
            <a:round/>
            <a:tailEnd type="triangle" w="med" len="med"/>
          </a:ln>
        </p:spPr>
        <p:style>
          <a:lnRef idx="0">
            <a:scrgbClr r="0" g="0" b="0"/>
          </a:lnRef>
          <a:fillRef idx="0">
            <a:scrgbClr r="0" g="0" b="0"/>
          </a:fillRef>
          <a:effectRef idx="0">
            <a:scrgbClr r="0" g="0" b="0"/>
          </a:effectRef>
          <a:fontRef idx="minor"/>
        </p:style>
        <p:txBody>
          <a:bodyPr lIns="91080" tIns="45360" rIns="91080" bIns="45360" anchor="ctr">
            <a:noAutofit/>
          </a:bodyPr>
          <a:lstStyle/>
          <a:p>
            <a:endParaRPr lang="en-US" sz="2000" b="1" u="none" strike="noStrike">
              <a:solidFill>
                <a:schemeClr val="dk1"/>
              </a:solidFill>
              <a:uFillTx/>
              <a:latin typeface="Times New Roman"/>
            </a:endParaRPr>
          </a:p>
        </p:txBody>
      </p:sp>
      <p:sp>
        <p:nvSpPr>
          <p:cNvPr id="1481" name="Line 16"/>
          <p:cNvSpPr/>
          <p:nvPr/>
        </p:nvSpPr>
        <p:spPr>
          <a:xfrm flipV="1">
            <a:off x="4572000" y="3352680"/>
            <a:ext cx="2819160" cy="990720"/>
          </a:xfrm>
          <a:prstGeom prst="line">
            <a:avLst/>
          </a:prstGeom>
          <a:ln w="28575">
            <a:solidFill>
              <a:srgbClr val="000000"/>
            </a:solidFill>
            <a:round/>
            <a:tailEnd type="triangle" w="med" len="med"/>
          </a:ln>
        </p:spPr>
        <p:style>
          <a:lnRef idx="0">
            <a:scrgbClr r="0" g="0" b="0"/>
          </a:lnRef>
          <a:fillRef idx="0">
            <a:scrgbClr r="0" g="0" b="0"/>
          </a:fillRef>
          <a:effectRef idx="0">
            <a:scrgbClr r="0" g="0" b="0"/>
          </a:effectRef>
          <a:fontRef idx="minor"/>
        </p:style>
        <p:txBody>
          <a:bodyPr lIns="91080" tIns="45360" rIns="91080" bIns="45360" anchor="ctr">
            <a:noAutofit/>
          </a:bodyPr>
          <a:lstStyle/>
          <a:p>
            <a:endParaRPr lang="en-US" sz="2000" b="1" u="none" strike="noStrike">
              <a:solidFill>
                <a:schemeClr val="dk1"/>
              </a:solidFill>
              <a:uFillTx/>
              <a:latin typeface="Times New Roman"/>
            </a:endParaRPr>
          </a:p>
        </p:txBody>
      </p:sp>
      <p:sp>
        <p:nvSpPr>
          <p:cNvPr id="1482" name="Line 17"/>
          <p:cNvSpPr/>
          <p:nvPr/>
        </p:nvSpPr>
        <p:spPr>
          <a:xfrm flipH="1" flipV="1">
            <a:off x="1828800" y="3352680"/>
            <a:ext cx="2743200" cy="990720"/>
          </a:xfrm>
          <a:prstGeom prst="line">
            <a:avLst/>
          </a:prstGeom>
          <a:ln w="28575">
            <a:solidFill>
              <a:srgbClr val="000000"/>
            </a:solidFill>
            <a:round/>
            <a:tailEnd type="triangle" w="med" len="med"/>
          </a:ln>
        </p:spPr>
        <p:style>
          <a:lnRef idx="0">
            <a:scrgbClr r="0" g="0" b="0"/>
          </a:lnRef>
          <a:fillRef idx="0">
            <a:scrgbClr r="0" g="0" b="0"/>
          </a:fillRef>
          <a:effectRef idx="0">
            <a:scrgbClr r="0" g="0" b="0"/>
          </a:effectRef>
          <a:fontRef idx="minor"/>
        </p:style>
        <p:txBody>
          <a:bodyPr lIns="91080" tIns="45360" rIns="91080" bIns="45360" anchor="ctr">
            <a:noAutofit/>
          </a:bodyPr>
          <a:lstStyle/>
          <a:p>
            <a:endParaRPr lang="en-US" sz="2000" b="1" u="none" strike="noStrike">
              <a:solidFill>
                <a:schemeClr val="dk1"/>
              </a:solidFill>
              <a:uFillTx/>
              <a:latin typeface="Times New Roman"/>
            </a:endParaRPr>
          </a:p>
        </p:txBody>
      </p:sp>
      <p:sp>
        <p:nvSpPr>
          <p:cNvPr id="1483" name="PlaceHolder 1"/>
          <p:cNvSpPr>
            <a:spLocks noGrp="1"/>
          </p:cNvSpPr>
          <p:nvPr>
            <p:ph/>
          </p:nvPr>
        </p:nvSpPr>
        <p:spPr>
          <a:xfrm>
            <a:off x="457200" y="4892848"/>
            <a:ext cx="7772040" cy="685440"/>
          </a:xfrm>
          <a:prstGeom prst="rect">
            <a:avLst/>
          </a:prstGeom>
          <a:noFill/>
          <a:ln w="0">
            <a:noFill/>
          </a:ln>
        </p:spPr>
        <p:txBody>
          <a:bodyPr lIns="91080" tIns="45360" rIns="91080" bIns="45360" numCol="1" spcCol="0" anchor="t">
            <a:noAutofit/>
          </a:bodyPr>
          <a:lstStyle/>
          <a:p>
            <a:pPr marL="341280" indent="-341280">
              <a:lnSpc>
                <a:spcPct val="100000"/>
              </a:lnSpc>
              <a:spcBef>
                <a:spcPts val="439"/>
              </a:spcBef>
              <a:buClr>
                <a:srgbClr val="000000"/>
              </a:buClr>
              <a:buFont typeface="Symbol" charset="2"/>
              <a:buChar char=""/>
            </a:pPr>
            <a:r>
              <a:rPr lang="pl-PL" sz="2200" b="0" u="none" strike="noStrike" dirty="0">
                <a:solidFill>
                  <a:schemeClr val="dk1"/>
                </a:solidFill>
                <a:uFillTx/>
                <a:latin typeface="Times New Roman"/>
              </a:rPr>
              <a:t>zakres tej nauki rozciąga się na </a:t>
            </a:r>
            <a:r>
              <a:rPr lang="pl-PL" sz="2200" b="1" u="sng" strike="noStrike" dirty="0">
                <a:solidFill>
                  <a:schemeClr val="dk1"/>
                </a:solidFill>
                <a:uFillTx/>
                <a:latin typeface="Times New Roman"/>
              </a:rPr>
              <a:t>różne organizacje</a:t>
            </a:r>
            <a:r>
              <a:rPr lang="pl-PL" sz="2200" b="0" u="none" strike="noStrike" dirty="0">
                <a:solidFill>
                  <a:schemeClr val="dk1"/>
                </a:solidFill>
                <a:uFillTx/>
                <a:latin typeface="Times New Roman"/>
              </a:rPr>
              <a:t>,</a:t>
            </a:r>
          </a:p>
          <a:p>
            <a:pPr marL="341280" indent="-341280">
              <a:lnSpc>
                <a:spcPct val="100000"/>
              </a:lnSpc>
              <a:spcBef>
                <a:spcPts val="439"/>
              </a:spcBef>
              <a:buClr>
                <a:srgbClr val="000000"/>
              </a:buClr>
              <a:buFont typeface="Symbol" charset="2"/>
              <a:buChar char=""/>
            </a:pPr>
            <a:r>
              <a:rPr lang="pl-PL" sz="2200" b="0" u="none" strike="noStrike" dirty="0">
                <a:solidFill>
                  <a:schemeClr val="dk1"/>
                </a:solidFill>
                <a:uFillTx/>
                <a:latin typeface="Times New Roman"/>
              </a:rPr>
              <a:t>pojęcie organizacji oraz funkcja „menedżera – przywódcy” – „stare jak świat”,</a:t>
            </a:r>
          </a:p>
          <a:p>
            <a:pPr marL="341280" indent="-341280">
              <a:lnSpc>
                <a:spcPct val="100000"/>
              </a:lnSpc>
              <a:spcBef>
                <a:spcPts val="439"/>
              </a:spcBef>
              <a:buClr>
                <a:srgbClr val="000000"/>
              </a:buClr>
              <a:buFont typeface="Symbol" charset="2"/>
              <a:buChar char=""/>
            </a:pPr>
            <a:r>
              <a:rPr lang="pl-PL" sz="2200" b="0" u="none" strike="noStrike" dirty="0">
                <a:solidFill>
                  <a:schemeClr val="dk1"/>
                </a:solidFill>
                <a:uFillTx/>
                <a:latin typeface="Times New Roman"/>
              </a:rPr>
              <a:t>współczesny świat, w którym żyjemy jest światem organizacji. </a:t>
            </a:r>
            <a:endParaRPr lang="pl-PL" sz="2200" b="0" u="none" strike="noStrike" dirty="0" smtClean="0">
              <a:solidFill>
                <a:schemeClr val="dk1"/>
              </a:solidFill>
              <a:uFillTx/>
              <a:latin typeface="Times New Roman"/>
            </a:endParaRPr>
          </a:p>
          <a:p>
            <a:pPr marL="341280" indent="-341280">
              <a:lnSpc>
                <a:spcPct val="100000"/>
              </a:lnSpc>
              <a:spcBef>
                <a:spcPts val="439"/>
              </a:spcBef>
              <a:buClr>
                <a:srgbClr val="000000"/>
              </a:buClr>
              <a:buFont typeface="Symbol" charset="2"/>
              <a:buChar char=""/>
            </a:pPr>
            <a:r>
              <a:rPr lang="pl-PL" sz="2200" dirty="0" smtClean="0">
                <a:solidFill>
                  <a:schemeClr val="dk1"/>
                </a:solidFill>
                <a:latin typeface="Times New Roman"/>
              </a:rPr>
              <a:t>pojęciem pokrewnym do zarządzania jest kierowanie</a:t>
            </a:r>
            <a:endParaRPr lang="pl-PL" sz="2200" b="0" u="none" strike="noStrike" dirty="0">
              <a:solidFill>
                <a:schemeClr val="dk1"/>
              </a:solidFill>
              <a:uFillTx/>
              <a:latin typeface="Times New Roman"/>
            </a:endParaRPr>
          </a:p>
        </p:txBody>
      </p:sp>
    </p:spTree>
    <p:extLst>
      <p:ext uri="{BB962C8B-B14F-4D97-AF65-F5344CB8AC3E}">
        <p14:creationId xmlns:p14="http://schemas.microsoft.com/office/powerpoint/2010/main" val="1288762397"/>
      </p:ext>
    </p:extLst>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9" name="PlaceHolder 1"/>
          <p:cNvSpPr>
            <a:spLocks noGrp="1"/>
          </p:cNvSpPr>
          <p:nvPr>
            <p:ph type="title"/>
          </p:nvPr>
        </p:nvSpPr>
        <p:spPr>
          <a:xfrm>
            <a:off x="685800" y="76320"/>
            <a:ext cx="7772040" cy="533160"/>
          </a:xfrm>
          <a:prstGeom prst="rect">
            <a:avLst/>
          </a:prstGeom>
          <a:noFill/>
          <a:ln w="0">
            <a:noFill/>
          </a:ln>
        </p:spPr>
        <p:txBody>
          <a:bodyPr lIns="91080" tIns="45360" rIns="91080" bIns="45360" numCol="1" spcCol="0" anchor="ctr">
            <a:noAutofit/>
          </a:bodyPr>
          <a:lstStyle/>
          <a:p>
            <a:pPr indent="0" algn="ctr">
              <a:lnSpc>
                <a:spcPct val="100000"/>
              </a:lnSpc>
              <a:buNone/>
            </a:pPr>
            <a:r>
              <a:rPr lang="pl-PL" sz="3500" b="1" u="none" strike="noStrike" dirty="0" smtClean="0">
                <a:solidFill>
                  <a:srgbClr val="000099"/>
                </a:solidFill>
                <a:uFillTx/>
                <a:latin typeface="Times New Roman"/>
              </a:rPr>
              <a:t>Zarządzanie i kierowanie w </a:t>
            </a:r>
            <a:r>
              <a:rPr lang="pl-PL" sz="3500" b="1" u="none" strike="noStrike" dirty="0">
                <a:solidFill>
                  <a:srgbClr val="000099"/>
                </a:solidFill>
                <a:uFillTx/>
                <a:latin typeface="Times New Roman"/>
              </a:rPr>
              <a:t>organizacji</a:t>
            </a:r>
            <a:endParaRPr lang="pl-PL" sz="3500" b="0" u="none" strike="noStrike" dirty="0">
              <a:solidFill>
                <a:schemeClr val="dk1"/>
              </a:solidFill>
              <a:uFillTx/>
              <a:latin typeface="Times New Roman"/>
            </a:endParaRPr>
          </a:p>
        </p:txBody>
      </p:sp>
      <p:sp>
        <p:nvSpPr>
          <p:cNvPr id="1772" name="Rectangle 1029"/>
          <p:cNvSpPr/>
          <p:nvPr/>
        </p:nvSpPr>
        <p:spPr>
          <a:xfrm>
            <a:off x="323528" y="1124744"/>
            <a:ext cx="8507288" cy="5051938"/>
          </a:xfrm>
          <a:prstGeom prst="rect">
            <a:avLst/>
          </a:prstGeom>
          <a:noFill/>
          <a:ln w="0">
            <a:noFill/>
          </a:ln>
        </p:spPr>
        <p:style>
          <a:lnRef idx="0">
            <a:scrgbClr r="0" g="0" b="0"/>
          </a:lnRef>
          <a:fillRef idx="0">
            <a:scrgbClr r="0" g="0" b="0"/>
          </a:fillRef>
          <a:effectRef idx="0">
            <a:scrgbClr r="0" g="0" b="0"/>
          </a:effectRef>
          <a:fontRef idx="minor"/>
        </p:style>
        <p:txBody>
          <a:bodyPr wrap="square" lIns="91080" tIns="45360" rIns="91080" bIns="45360" anchor="t">
            <a:spAutoFit/>
          </a:bodyPr>
          <a:lstStyle/>
          <a:p>
            <a:pPr>
              <a:spcAft>
                <a:spcPts val="1440"/>
              </a:spcAft>
            </a:pPr>
            <a:r>
              <a:rPr lang="pl-PL" sz="2800" b="1" dirty="0" smtClean="0">
                <a:solidFill>
                  <a:schemeClr val="dk1"/>
                </a:solidFill>
              </a:rPr>
              <a:t>Oba </a:t>
            </a:r>
            <a:r>
              <a:rPr lang="pl-PL" sz="2800" b="1" dirty="0">
                <a:solidFill>
                  <a:schemeClr val="dk1"/>
                </a:solidFill>
              </a:rPr>
              <a:t>terminy wywodzą </a:t>
            </a:r>
            <a:r>
              <a:rPr lang="pl-PL" sz="2800" b="1" dirty="0" smtClean="0">
                <a:solidFill>
                  <a:schemeClr val="dk1"/>
                </a:solidFill>
              </a:rPr>
              <a:t>się </a:t>
            </a:r>
            <a:r>
              <a:rPr lang="pl-PL" sz="2800" b="1" dirty="0" smtClean="0">
                <a:solidFill>
                  <a:schemeClr val="dk1"/>
                </a:solidFill>
              </a:rPr>
              <a:t>z teorii systemów, </a:t>
            </a:r>
            <a:br>
              <a:rPr lang="pl-PL" sz="2800" b="1" dirty="0" smtClean="0">
                <a:solidFill>
                  <a:schemeClr val="dk1"/>
                </a:solidFill>
              </a:rPr>
            </a:br>
            <a:r>
              <a:rPr lang="pl-PL" sz="2800" b="1" dirty="0" smtClean="0">
                <a:solidFill>
                  <a:schemeClr val="dk1"/>
                </a:solidFill>
              </a:rPr>
              <a:t>z </a:t>
            </a:r>
            <a:r>
              <a:rPr lang="pl-PL" sz="2800" b="1" dirty="0">
                <a:solidFill>
                  <a:schemeClr val="dk1"/>
                </a:solidFill>
              </a:rPr>
              <a:t>pojęcia „sterowanie”, które oznacza</a:t>
            </a:r>
            <a:endParaRPr lang="pl-PL" sz="2800" dirty="0">
              <a:solidFill>
                <a:srgbClr val="000000"/>
              </a:solidFill>
              <a:latin typeface="Arial"/>
            </a:endParaRPr>
          </a:p>
          <a:p>
            <a:pPr algn="just">
              <a:lnSpc>
                <a:spcPct val="100000"/>
              </a:lnSpc>
              <a:spcAft>
                <a:spcPts val="1440"/>
              </a:spcAft>
            </a:pPr>
            <a:endParaRPr lang="pl-PL" sz="2400" b="0" i="1" u="none" strike="noStrike" dirty="0" smtClean="0">
              <a:solidFill>
                <a:schemeClr val="dk1"/>
              </a:solidFill>
              <a:uFillTx/>
              <a:latin typeface="Times New Roman"/>
            </a:endParaRPr>
          </a:p>
          <a:p>
            <a:pPr algn="just">
              <a:lnSpc>
                <a:spcPct val="100000"/>
              </a:lnSpc>
              <a:spcAft>
                <a:spcPts val="1440"/>
              </a:spcAft>
            </a:pPr>
            <a:r>
              <a:rPr lang="pl-PL" sz="2400" b="0" i="1" u="none" strike="noStrike" dirty="0" smtClean="0">
                <a:solidFill>
                  <a:schemeClr val="dk1"/>
                </a:solidFill>
                <a:uFillTx/>
                <a:latin typeface="Times New Roman"/>
              </a:rPr>
              <a:t>... </a:t>
            </a:r>
            <a:r>
              <a:rPr lang="pl-PL" sz="2400" b="0" i="1" u="none" strike="noStrike" dirty="0">
                <a:solidFill>
                  <a:schemeClr val="dk1"/>
                </a:solidFill>
                <a:uFillTx/>
                <a:latin typeface="Times New Roman"/>
              </a:rPr>
              <a:t>wszelkie celowe oddziaływanie jednego systemu na inny w celu otrzymania takich zmian przebiegu procesu zachodzącego w przedmiocie sterowanym lub stanu sterowanego systemu w danej chwili, które uważa się za pożądane;</a:t>
            </a:r>
            <a:endParaRPr lang="pl-PL" sz="2400" b="0" u="none" strike="noStrike" dirty="0">
              <a:solidFill>
                <a:srgbClr val="000000"/>
              </a:solidFill>
              <a:uFillTx/>
              <a:latin typeface="Arial"/>
            </a:endParaRPr>
          </a:p>
          <a:p>
            <a:pPr algn="just">
              <a:lnSpc>
                <a:spcPct val="100000"/>
              </a:lnSpc>
              <a:spcAft>
                <a:spcPts val="1440"/>
              </a:spcAft>
            </a:pPr>
            <a:r>
              <a:rPr lang="pl-PL" sz="2400" b="0" i="1" u="none" strike="noStrike" dirty="0">
                <a:solidFill>
                  <a:schemeClr val="dk1"/>
                </a:solidFill>
                <a:uFillTx/>
                <a:latin typeface="Times New Roman"/>
              </a:rPr>
              <a:t>... wywieranie pożądanego wpływu na określone zjawisko; </a:t>
            </a:r>
            <a:endParaRPr lang="pl-PL" sz="2400" b="0" u="none" strike="noStrike" dirty="0">
              <a:solidFill>
                <a:srgbClr val="000000"/>
              </a:solidFill>
              <a:uFillTx/>
              <a:latin typeface="Arial"/>
            </a:endParaRPr>
          </a:p>
          <a:p>
            <a:pPr algn="just">
              <a:lnSpc>
                <a:spcPct val="100000"/>
              </a:lnSpc>
              <a:spcAft>
                <a:spcPts val="1440"/>
              </a:spcAft>
            </a:pPr>
            <a:r>
              <a:rPr lang="pl-PL" sz="2400" b="0" i="1" u="none" strike="noStrike" dirty="0">
                <a:solidFill>
                  <a:schemeClr val="dk1"/>
                </a:solidFill>
                <a:uFillTx/>
                <a:latin typeface="Times New Roman"/>
              </a:rPr>
              <a:t>... działanie na określony obiekt, mające na celu zapewnienie jego zachowania się w pożądany sposób i wyeliminowanie czynników, które to zachowanie zakłócają.</a:t>
            </a:r>
            <a:endParaRPr lang="pl-PL" sz="2400" b="0" u="none" strike="noStrike" dirty="0">
              <a:solidFill>
                <a:srgbClr val="000000"/>
              </a:solidFill>
              <a:uFillTx/>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3" name="PlaceHolder 1"/>
          <p:cNvSpPr>
            <a:spLocks noGrp="1"/>
          </p:cNvSpPr>
          <p:nvPr>
            <p:ph type="title"/>
          </p:nvPr>
        </p:nvSpPr>
        <p:spPr>
          <a:xfrm>
            <a:off x="685800" y="76320"/>
            <a:ext cx="7772040" cy="533160"/>
          </a:xfrm>
          <a:prstGeom prst="rect">
            <a:avLst/>
          </a:prstGeom>
          <a:noFill/>
          <a:ln w="0">
            <a:noFill/>
          </a:ln>
        </p:spPr>
        <p:txBody>
          <a:bodyPr lIns="91080" tIns="45360" rIns="91080" bIns="45360" numCol="1" spcCol="0" anchor="ctr">
            <a:noAutofit/>
          </a:bodyPr>
          <a:lstStyle/>
          <a:p>
            <a:pPr indent="0" algn="ctr">
              <a:lnSpc>
                <a:spcPct val="100000"/>
              </a:lnSpc>
              <a:buNone/>
            </a:pPr>
            <a:r>
              <a:rPr lang="pl-PL" sz="3500" b="1" u="none" strike="noStrike">
                <a:solidFill>
                  <a:srgbClr val="000099"/>
                </a:solidFill>
                <a:uFillTx/>
                <a:latin typeface="Times New Roman"/>
              </a:rPr>
              <a:t>Zarządzanie a kierowanie</a:t>
            </a:r>
            <a:endParaRPr lang="pl-PL" sz="3500" b="0" u="none" strike="noStrike">
              <a:solidFill>
                <a:schemeClr val="dk1"/>
              </a:solidFill>
              <a:uFillTx/>
              <a:latin typeface="Times New Roman"/>
            </a:endParaRPr>
          </a:p>
        </p:txBody>
      </p:sp>
      <p:sp>
        <p:nvSpPr>
          <p:cNvPr id="1774" name="Rectangle 1028"/>
          <p:cNvSpPr/>
          <p:nvPr/>
        </p:nvSpPr>
        <p:spPr>
          <a:xfrm>
            <a:off x="1444320" y="6248520"/>
            <a:ext cx="6400080" cy="456120"/>
          </a:xfrm>
          <a:prstGeom prst="rect">
            <a:avLst/>
          </a:prstGeom>
          <a:noFill/>
          <a:ln w="0">
            <a:noFill/>
          </a:ln>
        </p:spPr>
        <p:style>
          <a:lnRef idx="0">
            <a:scrgbClr r="0" g="0" b="0"/>
          </a:lnRef>
          <a:fillRef idx="0">
            <a:scrgbClr r="0" g="0" b="0"/>
          </a:fillRef>
          <a:effectRef idx="0">
            <a:scrgbClr r="0" g="0" b="0"/>
          </a:effectRef>
          <a:fontRef idx="minor"/>
        </p:style>
        <p:txBody>
          <a:bodyPr wrap="none" lIns="91080" tIns="45360" rIns="91080" bIns="45360" anchor="t">
            <a:spAutoFit/>
          </a:bodyPr>
          <a:lstStyle/>
          <a:p>
            <a:pPr>
              <a:lnSpc>
                <a:spcPct val="100000"/>
              </a:lnSpc>
              <a:spcBef>
                <a:spcPts val="479"/>
              </a:spcBef>
            </a:pPr>
            <a:r>
              <a:rPr lang="pl-PL" sz="2400" b="1" i="1" u="none" strike="noStrike" dirty="0">
                <a:solidFill>
                  <a:schemeClr val="dk1"/>
                </a:solidFill>
                <a:uFillTx/>
                <a:latin typeface="Times New Roman"/>
              </a:rPr>
              <a:t>W praktyce pojęcia te często stosuje się zamiennie</a:t>
            </a:r>
            <a:endParaRPr lang="pl-PL" sz="2400" b="0" u="none" strike="noStrike" dirty="0">
              <a:solidFill>
                <a:srgbClr val="000000"/>
              </a:solidFill>
              <a:uFillTx/>
              <a:latin typeface="Arial"/>
            </a:endParaRPr>
          </a:p>
        </p:txBody>
      </p:sp>
      <p:graphicFrame>
        <p:nvGraphicFramePr>
          <p:cNvPr id="1775" name="Tabela 1"/>
          <p:cNvGraphicFramePr/>
          <p:nvPr>
            <p:extLst>
              <p:ext uri="{D42A27DB-BD31-4B8C-83A1-F6EECF244321}">
                <p14:modId xmlns:p14="http://schemas.microsoft.com/office/powerpoint/2010/main" val="1267774143"/>
              </p:ext>
            </p:extLst>
          </p:nvPr>
        </p:nvGraphicFramePr>
        <p:xfrm>
          <a:off x="323640" y="692696"/>
          <a:ext cx="8568720" cy="5588000"/>
        </p:xfrm>
        <a:graphic>
          <a:graphicData uri="http://schemas.openxmlformats.org/drawingml/2006/table">
            <a:tbl>
              <a:tblPr/>
              <a:tblGrid>
                <a:gridCol w="4284360"/>
                <a:gridCol w="4284360"/>
              </a:tblGrid>
              <a:tr h="394560">
                <a:tc>
                  <a:txBody>
                    <a:bodyPr/>
                    <a:lstStyle/>
                    <a:p>
                      <a:pPr algn="ctr" defTabSz="910080">
                        <a:lnSpc>
                          <a:spcPct val="100000"/>
                        </a:lnSpc>
                        <a:spcBef>
                          <a:spcPts val="499"/>
                        </a:spcBef>
                        <a:spcAft>
                          <a:spcPts val="499"/>
                        </a:spcAft>
                      </a:pPr>
                      <a:r>
                        <a:rPr lang="pl-PL" sz="2000" b="1" u="none" strike="noStrike" dirty="0">
                          <a:solidFill>
                            <a:schemeClr val="dk1"/>
                          </a:solidFill>
                          <a:uFillTx/>
                          <a:latin typeface="Times New Roman"/>
                        </a:rPr>
                        <a:t>Zarządzanie</a:t>
                      </a:r>
                      <a:endParaRPr lang="pl-PL" sz="2000" b="0" u="none" strike="noStrike" dirty="0">
                        <a:solidFill>
                          <a:srgbClr val="000000"/>
                        </a:solidFill>
                        <a:uFillTx/>
                        <a:latin typeface="Arial"/>
                      </a:endParaRPr>
                    </a:p>
                  </a:txBody>
                  <a:tcPr marL="33120" marR="3312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accent1">
                        <a:tint val="20000"/>
                      </a:schemeClr>
                    </a:solidFill>
                  </a:tcPr>
                </a:tc>
                <a:tc>
                  <a:txBody>
                    <a:bodyPr/>
                    <a:lstStyle/>
                    <a:p>
                      <a:pPr algn="ctr" defTabSz="910080">
                        <a:lnSpc>
                          <a:spcPct val="100000"/>
                        </a:lnSpc>
                        <a:spcBef>
                          <a:spcPts val="499"/>
                        </a:spcBef>
                        <a:spcAft>
                          <a:spcPts val="499"/>
                        </a:spcAft>
                      </a:pPr>
                      <a:r>
                        <a:rPr lang="pl-PL" sz="2000" b="1" u="none" strike="noStrike">
                          <a:solidFill>
                            <a:schemeClr val="dk1"/>
                          </a:solidFill>
                          <a:uFillTx/>
                          <a:latin typeface="Times New Roman"/>
                        </a:rPr>
                        <a:t>Kierowanie</a:t>
                      </a:r>
                      <a:endParaRPr lang="pl-PL" sz="2000" b="0" u="none" strike="noStrike">
                        <a:solidFill>
                          <a:srgbClr val="000000"/>
                        </a:solidFill>
                        <a:uFillTx/>
                        <a:latin typeface="Arial"/>
                      </a:endParaRPr>
                    </a:p>
                  </a:txBody>
                  <a:tcPr marL="33120" marR="3312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accent1">
                        <a:tint val="20000"/>
                      </a:schemeClr>
                    </a:solidFill>
                  </a:tcPr>
                </a:tc>
              </a:tr>
              <a:tr h="779760">
                <a:tc>
                  <a:txBody>
                    <a:bodyPr/>
                    <a:lstStyle/>
                    <a:p>
                      <a:pPr algn="ctr" defTabSz="910080">
                        <a:lnSpc>
                          <a:spcPct val="100000"/>
                        </a:lnSpc>
                        <a:spcBef>
                          <a:spcPts val="499"/>
                        </a:spcBef>
                        <a:spcAft>
                          <a:spcPts val="499"/>
                        </a:spcAft>
                      </a:pPr>
                      <a:r>
                        <a:rPr lang="pl-PL" sz="2000" b="0" u="none" strike="noStrike">
                          <a:solidFill>
                            <a:schemeClr val="dk1"/>
                          </a:solidFill>
                          <a:uFillTx/>
                          <a:latin typeface="Times New Roman"/>
                        </a:rPr>
                        <a:t>odnosi się do organizacji (instytucji)</a:t>
                      </a:r>
                      <a:endParaRPr lang="pl-PL" sz="2000" b="0" u="none" strike="noStrike">
                        <a:solidFill>
                          <a:srgbClr val="000000"/>
                        </a:solidFill>
                        <a:uFillTx/>
                        <a:latin typeface="Arial"/>
                      </a:endParaRPr>
                    </a:p>
                    <a:p>
                      <a:pPr algn="ctr" defTabSz="910080">
                        <a:lnSpc>
                          <a:spcPct val="100000"/>
                        </a:lnSpc>
                        <a:spcBef>
                          <a:spcPts val="499"/>
                        </a:spcBef>
                        <a:spcAft>
                          <a:spcPts val="499"/>
                        </a:spcAft>
                      </a:pPr>
                      <a:r>
                        <a:rPr lang="pl-PL" sz="2000" b="0" u="none" strike="noStrike">
                          <a:solidFill>
                            <a:schemeClr val="dk1"/>
                          </a:solidFill>
                          <a:uFillTx/>
                          <a:latin typeface="Times New Roman"/>
                        </a:rPr>
                        <a:t>„zarządzanie firmą, szpitalem, giełdą”</a:t>
                      </a:r>
                      <a:endParaRPr lang="pl-PL" sz="2000" b="0" u="none" strike="noStrike">
                        <a:solidFill>
                          <a:srgbClr val="000000"/>
                        </a:solidFill>
                        <a:uFillTx/>
                        <a:latin typeface="Arial"/>
                      </a:endParaRPr>
                    </a:p>
                  </a:txBody>
                  <a:tcPr marL="33120" marR="3312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accent1">
                        <a:tint val="20000"/>
                      </a:schemeClr>
                    </a:solidFill>
                  </a:tcPr>
                </a:tc>
                <a:tc>
                  <a:txBody>
                    <a:bodyPr/>
                    <a:lstStyle/>
                    <a:p>
                      <a:pPr algn="ctr" defTabSz="910080">
                        <a:lnSpc>
                          <a:spcPct val="100000"/>
                        </a:lnSpc>
                        <a:spcBef>
                          <a:spcPts val="499"/>
                        </a:spcBef>
                        <a:spcAft>
                          <a:spcPts val="499"/>
                        </a:spcAft>
                      </a:pPr>
                      <a:r>
                        <a:rPr lang="pl-PL" sz="2000" b="0" u="none" strike="noStrike" dirty="0">
                          <a:solidFill>
                            <a:schemeClr val="dk1"/>
                          </a:solidFill>
                          <a:uFillTx/>
                          <a:latin typeface="Times New Roman"/>
                        </a:rPr>
                        <a:t>odnosi się do </a:t>
                      </a:r>
                      <a:r>
                        <a:rPr lang="pl-PL" sz="2000" b="0" u="none" strike="noStrike" dirty="0" smtClean="0">
                          <a:solidFill>
                            <a:schemeClr val="dk1"/>
                          </a:solidFill>
                          <a:uFillTx/>
                          <a:latin typeface="Times New Roman"/>
                        </a:rPr>
                        <a:t>ludzi</a:t>
                      </a:r>
                      <a:endParaRPr lang="pl-PL" sz="2000" b="0" u="none" strike="noStrike" dirty="0" smtClean="0">
                        <a:solidFill>
                          <a:srgbClr val="000000"/>
                        </a:solidFill>
                        <a:uFillTx/>
                        <a:latin typeface="Arial"/>
                      </a:endParaRPr>
                    </a:p>
                    <a:p>
                      <a:pPr algn="ctr" defTabSz="910080">
                        <a:lnSpc>
                          <a:spcPct val="100000"/>
                        </a:lnSpc>
                        <a:spcBef>
                          <a:spcPts val="499"/>
                        </a:spcBef>
                        <a:spcAft>
                          <a:spcPts val="499"/>
                        </a:spcAft>
                      </a:pPr>
                      <a:r>
                        <a:rPr lang="pl-PL" sz="2000" b="0" u="none" strike="noStrike" dirty="0" smtClean="0">
                          <a:solidFill>
                            <a:schemeClr val="dk1"/>
                          </a:solidFill>
                          <a:uFillTx/>
                          <a:latin typeface="Times New Roman"/>
                        </a:rPr>
                        <a:t>„kierowanie pracownikiem, zespołem”</a:t>
                      </a:r>
                      <a:endParaRPr lang="pl-PL" sz="2000" b="0" u="none" strike="noStrike" dirty="0">
                        <a:solidFill>
                          <a:srgbClr val="000000"/>
                        </a:solidFill>
                        <a:uFillTx/>
                        <a:latin typeface="Arial"/>
                      </a:endParaRPr>
                    </a:p>
                  </a:txBody>
                  <a:tcPr marL="33120" marR="3312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accent1">
                        <a:tint val="20000"/>
                      </a:schemeClr>
                    </a:solidFill>
                  </a:tcPr>
                </a:tc>
              </a:tr>
              <a:tr h="3479760">
                <a:tc>
                  <a:txBody>
                    <a:bodyPr/>
                    <a:lstStyle/>
                    <a:p>
                      <a:pPr algn="ctr" defTabSz="910080">
                        <a:lnSpc>
                          <a:spcPct val="100000"/>
                        </a:lnSpc>
                        <a:spcBef>
                          <a:spcPts val="499"/>
                        </a:spcBef>
                        <a:spcAft>
                          <a:spcPts val="499"/>
                        </a:spcAft>
                      </a:pPr>
                      <a:r>
                        <a:rPr lang="pl-PL" sz="2000" b="0" u="none" strike="noStrike" dirty="0">
                          <a:solidFill>
                            <a:schemeClr val="dk1"/>
                          </a:solidFill>
                          <a:uFillTx/>
                          <a:latin typeface="Times New Roman"/>
                        </a:rPr>
                        <a:t>Odnosi się do działalności </a:t>
                      </a:r>
                      <a:r>
                        <a:rPr lang="pl-PL" sz="2000" b="0" u="none" strike="noStrike" dirty="0" smtClean="0">
                          <a:solidFill>
                            <a:schemeClr val="dk1"/>
                          </a:solidFill>
                          <a:uFillTx/>
                          <a:latin typeface="Times New Roman"/>
                        </a:rPr>
                        <a:t>prowadzonej </a:t>
                      </a:r>
                      <a:r>
                        <a:rPr lang="pl-PL" sz="2000" b="0" u="none" strike="noStrike" dirty="0">
                          <a:solidFill>
                            <a:schemeClr val="dk1"/>
                          </a:solidFill>
                          <a:uFillTx/>
                          <a:latin typeface="Times New Roman"/>
                        </a:rPr>
                        <a:t>w różnych obszarach </a:t>
                      </a:r>
                      <a:r>
                        <a:rPr lang="pl-PL" sz="2000" b="0" u="none" strike="noStrike" dirty="0" smtClean="0">
                          <a:solidFill>
                            <a:schemeClr val="dk1"/>
                          </a:solidFill>
                          <a:uFillTx/>
                          <a:latin typeface="Times New Roman"/>
                        </a:rPr>
                        <a:t>organizacji, </a:t>
                      </a:r>
                      <a:r>
                        <a:rPr lang="pl-PL" sz="2000" b="0" u="none" strike="noStrike" dirty="0">
                          <a:solidFill>
                            <a:schemeClr val="dk1"/>
                          </a:solidFill>
                          <a:uFillTx/>
                          <a:latin typeface="Times New Roman"/>
                        </a:rPr>
                        <a:t>do </a:t>
                      </a:r>
                      <a:r>
                        <a:rPr lang="pl-PL" sz="2000" b="0" u="none" strike="noStrike" dirty="0" smtClean="0">
                          <a:solidFill>
                            <a:schemeClr val="dk1"/>
                          </a:solidFill>
                          <a:uFillTx/>
                          <a:latin typeface="Times New Roman"/>
                        </a:rPr>
                        <a:t>wykonywania </a:t>
                      </a:r>
                      <a:r>
                        <a:rPr lang="pl-PL" sz="2000" b="0" u="none" strike="noStrike" dirty="0">
                          <a:solidFill>
                            <a:schemeClr val="dk1"/>
                          </a:solidFill>
                          <a:uFillTx/>
                          <a:latin typeface="Times New Roman"/>
                        </a:rPr>
                        <a:t>zadań podjętych przez organizację.</a:t>
                      </a:r>
                      <a:endParaRPr lang="pl-PL" sz="2000" b="0" u="none" strike="noStrike" dirty="0">
                        <a:solidFill>
                          <a:srgbClr val="000000"/>
                        </a:solidFill>
                        <a:uFillTx/>
                        <a:latin typeface="Arial"/>
                      </a:endParaRPr>
                    </a:p>
                    <a:p>
                      <a:pPr algn="ctr" defTabSz="910080">
                        <a:lnSpc>
                          <a:spcPct val="100000"/>
                        </a:lnSpc>
                        <a:spcBef>
                          <a:spcPts val="499"/>
                        </a:spcBef>
                        <a:spcAft>
                          <a:spcPts val="499"/>
                        </a:spcAft>
                      </a:pPr>
                      <a:r>
                        <a:rPr lang="pl-PL" sz="2000" b="0" u="none" strike="noStrike" dirty="0">
                          <a:solidFill>
                            <a:schemeClr val="dk1"/>
                          </a:solidFill>
                          <a:uFillTx/>
                          <a:latin typeface="Times New Roman"/>
                        </a:rPr>
                        <a:t>Oznacza prowadzenie całości lub części organizacji do osiągnięcia ustalonego celu dzięki odpowiedniemu zorganizowaniu i wykorzystaniu posiadanych zasobów, w sposób gwarantujący jej powodzenie i utrzymanie równowagi z otoczeniem.</a:t>
                      </a:r>
                      <a:endParaRPr lang="pl-PL" sz="2000" b="0" u="none" strike="noStrike" dirty="0">
                        <a:solidFill>
                          <a:srgbClr val="000000"/>
                        </a:solidFill>
                        <a:uFillTx/>
                        <a:latin typeface="Arial"/>
                      </a:endParaRPr>
                    </a:p>
                  </a:txBody>
                  <a:tcPr marL="33120" marR="3312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accent1">
                        <a:tint val="20000"/>
                      </a:schemeClr>
                    </a:solidFill>
                  </a:tcPr>
                </a:tc>
                <a:tc rowSpan="2">
                  <a:txBody>
                    <a:bodyPr/>
                    <a:lstStyle/>
                    <a:p>
                      <a:pPr algn="ctr" defTabSz="910080">
                        <a:lnSpc>
                          <a:spcPct val="100000"/>
                        </a:lnSpc>
                        <a:spcBef>
                          <a:spcPts val="499"/>
                        </a:spcBef>
                        <a:spcAft>
                          <a:spcPts val="499"/>
                        </a:spcAft>
                      </a:pPr>
                      <a:r>
                        <a:rPr lang="pl-PL" sz="2000" b="0" u="none" strike="noStrike">
                          <a:solidFill>
                            <a:schemeClr val="dk1"/>
                          </a:solidFill>
                          <a:uFillTx/>
                          <a:latin typeface="Times New Roman"/>
                        </a:rPr>
                        <a:t>Oznacza działanie na „kogoś” aby powodowało ono czyjeś zachowanie zgodne z wolą kierującego (celami organizacji).</a:t>
                      </a:r>
                      <a:endParaRPr lang="pl-PL" sz="2000" b="0" u="none" strike="noStrike">
                        <a:solidFill>
                          <a:srgbClr val="000000"/>
                        </a:solidFill>
                        <a:uFillTx/>
                        <a:latin typeface="Arial"/>
                      </a:endParaRPr>
                    </a:p>
                    <a:p>
                      <a:pPr algn="ctr" defTabSz="910080">
                        <a:lnSpc>
                          <a:spcPct val="100000"/>
                        </a:lnSpc>
                        <a:spcBef>
                          <a:spcPts val="499"/>
                        </a:spcBef>
                        <a:spcAft>
                          <a:spcPts val="499"/>
                        </a:spcAft>
                      </a:pPr>
                      <a:r>
                        <a:rPr lang="pl-PL" sz="2000" b="0" u="none" strike="noStrike">
                          <a:solidFill>
                            <a:schemeClr val="dk1"/>
                          </a:solidFill>
                          <a:uFillTx/>
                          <a:latin typeface="Times New Roman"/>
                        </a:rPr>
                        <a:t>Kojarzy się z bezpośrednim stosunkiem i kontaktem przełożonego (kierownika) z kierowanym przez niego zespołem i oznacza odpowiednie oddziaływanie na ludzi, aby zachowywali się zgodnie z wolą kierującego (celami organizacji)</a:t>
                      </a:r>
                      <a:endParaRPr lang="pl-PL" sz="2000" b="0" u="none" strike="noStrike">
                        <a:solidFill>
                          <a:srgbClr val="000000"/>
                        </a:solidFill>
                        <a:uFillTx/>
                        <a:latin typeface="Arial"/>
                      </a:endParaRPr>
                    </a:p>
                  </a:txBody>
                  <a:tcPr marL="33120" marR="3312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accent1">
                        <a:tint val="20000"/>
                      </a:schemeClr>
                    </a:solidFill>
                  </a:tcPr>
                </a:tc>
              </a:tr>
              <a:tr h="328680">
                <a:tc>
                  <a:txBody>
                    <a:bodyPr/>
                    <a:lstStyle/>
                    <a:p>
                      <a:pPr algn="ctr" defTabSz="910080">
                        <a:lnSpc>
                          <a:spcPct val="100000"/>
                        </a:lnSpc>
                        <a:spcBef>
                          <a:spcPts val="499"/>
                        </a:spcBef>
                        <a:spcAft>
                          <a:spcPts val="499"/>
                        </a:spcAft>
                      </a:pPr>
                      <a:r>
                        <a:rPr lang="pl-PL" sz="2000" b="0" u="none" strike="noStrike">
                          <a:solidFill>
                            <a:schemeClr val="dk1"/>
                          </a:solidFill>
                          <a:uFillTx/>
                          <a:latin typeface="Times New Roman"/>
                        </a:rPr>
                        <a:t>Obejmuje również kierowanie</a:t>
                      </a:r>
                      <a:endParaRPr lang="pl-PL" sz="2000" b="0" u="none" strike="noStrike">
                        <a:solidFill>
                          <a:srgbClr val="000000"/>
                        </a:solidFill>
                        <a:uFillTx/>
                        <a:latin typeface="Arial"/>
                      </a:endParaRPr>
                    </a:p>
                  </a:txBody>
                  <a:tcPr marL="33120" marR="3312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accent1">
                        <a:tint val="20000"/>
                      </a:schemeClr>
                    </a:solidFill>
                  </a:tcPr>
                </a:tc>
                <a:tc vMerge="1">
                  <a:txBody>
                    <a:bodyPr/>
                    <a:lstStyle/>
                    <a:p>
                      <a:endParaRPr lang="pl-PL" sz="1800" b="0" u="none" strike="noStrike">
                        <a:solidFill>
                          <a:srgbClr val="000000"/>
                        </a:solidFill>
                        <a:uFillTx/>
                        <a:latin typeface="Arial"/>
                      </a:endParaRPr>
                    </a:p>
                  </a:txBody>
                  <a:tcPr marL="90000" marR="90000">
                    <a:lnL>
                      <a:noFill/>
                    </a:lnL>
                    <a:lnR>
                      <a:noFill/>
                    </a:lnR>
                    <a:lnT>
                      <a:noFill/>
                    </a:lnT>
                    <a:lnB>
                      <a:noFill/>
                    </a:lnB>
                    <a:solidFill>
                      <a:srgbClr val="729FCF"/>
                    </a:solidFill>
                  </a:tcPr>
                </a:tc>
              </a:tr>
              <a:tr h="328680">
                <a:tc>
                  <a:txBody>
                    <a:bodyPr/>
                    <a:lstStyle/>
                    <a:p>
                      <a:pPr algn="ctr" defTabSz="910080">
                        <a:lnSpc>
                          <a:spcPct val="100000"/>
                        </a:lnSpc>
                        <a:spcBef>
                          <a:spcPts val="499"/>
                        </a:spcBef>
                        <a:spcAft>
                          <a:spcPts val="499"/>
                        </a:spcAft>
                      </a:pPr>
                      <a:r>
                        <a:rPr lang="pl-PL" sz="2000" b="0" u="none" strike="noStrike">
                          <a:solidFill>
                            <a:schemeClr val="dk1"/>
                          </a:solidFill>
                          <a:uFillTx/>
                          <a:latin typeface="Times New Roman"/>
                          <a:ea typeface="Times New Roman"/>
                        </a:rPr>
                        <a:t>Zarządzają menedżerowie</a:t>
                      </a:r>
                      <a:endParaRPr lang="pl-PL" sz="2000" b="0" u="none" strike="noStrike">
                        <a:solidFill>
                          <a:srgbClr val="000000"/>
                        </a:solidFill>
                        <a:uFillTx/>
                        <a:latin typeface="Arial"/>
                      </a:endParaRPr>
                    </a:p>
                  </a:txBody>
                  <a:tcPr marL="33120" marR="3312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accent1">
                        <a:tint val="20000"/>
                      </a:schemeClr>
                    </a:solidFill>
                  </a:tcPr>
                </a:tc>
                <a:tc>
                  <a:txBody>
                    <a:bodyPr/>
                    <a:lstStyle/>
                    <a:p>
                      <a:pPr algn="ctr" defTabSz="910080">
                        <a:lnSpc>
                          <a:spcPct val="100000"/>
                        </a:lnSpc>
                        <a:spcBef>
                          <a:spcPts val="499"/>
                        </a:spcBef>
                        <a:spcAft>
                          <a:spcPts val="499"/>
                        </a:spcAft>
                      </a:pPr>
                      <a:r>
                        <a:rPr lang="pl-PL" sz="2000" b="0" u="none" strike="noStrike" dirty="0">
                          <a:solidFill>
                            <a:schemeClr val="dk1"/>
                          </a:solidFill>
                          <a:uFillTx/>
                          <a:latin typeface="Times New Roman"/>
                          <a:ea typeface="Times New Roman"/>
                        </a:rPr>
                        <a:t>Kierują kierownicy</a:t>
                      </a:r>
                      <a:endParaRPr lang="pl-PL" sz="2000" b="0" u="none" strike="noStrike" dirty="0">
                        <a:solidFill>
                          <a:srgbClr val="000000"/>
                        </a:solidFill>
                        <a:uFillTx/>
                        <a:latin typeface="Arial"/>
                      </a:endParaRPr>
                    </a:p>
                  </a:txBody>
                  <a:tcPr marL="33120" marR="3312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accent1">
                        <a:tint val="20000"/>
                      </a:schemeClr>
                    </a:solidFill>
                  </a:tcPr>
                </a:tc>
              </a:tr>
            </a:tbl>
          </a:graphicData>
        </a:graphic>
      </p:graphicFrame>
      <p:sp>
        <p:nvSpPr>
          <p:cNvPr id="1776" name="Rectangle 31"/>
          <p:cNvSpPr/>
          <p:nvPr/>
        </p:nvSpPr>
        <p:spPr>
          <a:xfrm>
            <a:off x="2100240" y="2012040"/>
            <a:ext cx="184320" cy="366840"/>
          </a:xfrm>
          <a:prstGeom prst="rect">
            <a:avLst/>
          </a:prstGeom>
          <a:noFill/>
          <a:ln w="0">
            <a:noFill/>
          </a:ln>
        </p:spPr>
        <p:style>
          <a:lnRef idx="0">
            <a:scrgbClr r="0" g="0" b="0"/>
          </a:lnRef>
          <a:fillRef idx="0">
            <a:scrgbClr r="0" g="0" b="0"/>
          </a:fillRef>
          <a:effectRef idx="0">
            <a:scrgbClr r="0" g="0" b="0"/>
          </a:effectRef>
          <a:fontRef idx="minor"/>
        </p:style>
        <p:txBody>
          <a:bodyPr wrap="none" lIns="91080" rIns="91080" numCol="1" spcCol="0" anchor="ctr">
            <a:spAutoFit/>
          </a:bodyPr>
          <a:lstStyle/>
          <a:p>
            <a:pPr defTabSz="911520">
              <a:lnSpc>
                <a:spcPct val="100000"/>
              </a:lnSpc>
            </a:pPr>
            <a:endParaRPr lang="en-US" sz="1800" b="0" u="none" strike="noStrike">
              <a:solidFill>
                <a:schemeClr val="dk1"/>
              </a:solidFill>
              <a:uFillTx/>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theme/theme1.xml><?xml version="1.0" encoding="utf-8"?>
<a:theme xmlns:a="http://schemas.openxmlformats.org/drawingml/2006/main" name="Motyw pakietu Office">
  <a:themeElements>
    <a:clrScheme name="Motyw pakietu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otyw pakietu Office">
      <a:majorFont>
        <a:latin typeface="Times New Roman"/>
        <a:ea typeface=""/>
        <a:cs typeface=""/>
      </a:majorFont>
      <a:minorFont>
        <a:latin typeface="Times New Roman"/>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shade val="51000"/>
              </a:schemeClr>
            </a:gs>
            <a:gs pos="80000">
              <a:schemeClr val="phClr">
                <a:shade val="93000"/>
              </a:schemeClr>
            </a:gs>
            <a:gs pos="100000">
              <a:schemeClr val="phClr">
                <a:shade val="94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10.xml><?xml version="1.0" encoding="utf-8"?>
<a:theme xmlns:a="http://schemas.openxmlformats.org/drawingml/2006/main" name="Motyw pakietu Office">
  <a:themeElements>
    <a:clrScheme name="Motyw pakietu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otyw pakietu Office">
      <a:majorFont>
        <a:latin typeface="Times New Roman"/>
        <a:ea typeface=""/>
        <a:cs typeface=""/>
      </a:majorFont>
      <a:minorFont>
        <a:latin typeface="Times New Roman"/>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shade val="51000"/>
              </a:schemeClr>
            </a:gs>
            <a:gs pos="80000">
              <a:schemeClr val="phClr">
                <a:shade val="93000"/>
              </a:schemeClr>
            </a:gs>
            <a:gs pos="100000">
              <a:schemeClr val="phClr">
                <a:shade val="94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100.xml><?xml version="1.0" encoding="utf-8"?>
<a:theme xmlns:a="http://schemas.openxmlformats.org/drawingml/2006/main" name="3_Motyw pakietu Office">
  <a:themeElements>
    <a:clrScheme name="Motyw pakietu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otyw pakietu Office">
      <a:majorFont>
        <a:latin typeface="Times New Roman"/>
        <a:ea typeface=""/>
        <a:cs typeface=""/>
      </a:majorFont>
      <a:minorFont>
        <a:latin typeface="Times New Roman"/>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shade val="51000"/>
              </a:schemeClr>
            </a:gs>
            <a:gs pos="80000">
              <a:schemeClr val="phClr">
                <a:shade val="93000"/>
              </a:schemeClr>
            </a:gs>
            <a:gs pos="100000">
              <a:schemeClr val="phClr">
                <a:shade val="94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101.xml><?xml version="1.0" encoding="utf-8"?>
<a:theme xmlns:a="http://schemas.openxmlformats.org/drawingml/2006/main" name="3_Motyw pakietu Office">
  <a:themeElements>
    <a:clrScheme name="Motyw pakietu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otyw pakietu Office">
      <a:majorFont>
        <a:latin typeface="Times New Roman"/>
        <a:ea typeface=""/>
        <a:cs typeface=""/>
      </a:majorFont>
      <a:minorFont>
        <a:latin typeface="Times New Roman"/>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shade val="51000"/>
              </a:schemeClr>
            </a:gs>
            <a:gs pos="80000">
              <a:schemeClr val="phClr">
                <a:shade val="93000"/>
              </a:schemeClr>
            </a:gs>
            <a:gs pos="100000">
              <a:schemeClr val="phClr">
                <a:shade val="94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102.xml><?xml version="1.0" encoding="utf-8"?>
<a:theme xmlns:a="http://schemas.openxmlformats.org/drawingml/2006/main" name="3_Motyw pakietu Office">
  <a:themeElements>
    <a:clrScheme name="Motyw pakietu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otyw pakietu Office">
      <a:majorFont>
        <a:latin typeface="Times New Roman"/>
        <a:ea typeface=""/>
        <a:cs typeface=""/>
      </a:majorFont>
      <a:minorFont>
        <a:latin typeface="Times New Roman"/>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shade val="51000"/>
              </a:schemeClr>
            </a:gs>
            <a:gs pos="80000">
              <a:schemeClr val="phClr">
                <a:shade val="93000"/>
              </a:schemeClr>
            </a:gs>
            <a:gs pos="100000">
              <a:schemeClr val="phClr">
                <a:shade val="94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103.xml><?xml version="1.0" encoding="utf-8"?>
<a:theme xmlns:a="http://schemas.openxmlformats.org/drawingml/2006/main" name="3_Motyw pakietu Office">
  <a:themeElements>
    <a:clrScheme name="Motyw pakietu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otyw pakietu Office">
      <a:majorFont>
        <a:latin typeface="Times New Roman"/>
        <a:ea typeface=""/>
        <a:cs typeface=""/>
      </a:majorFont>
      <a:minorFont>
        <a:latin typeface="Times New Roman"/>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shade val="51000"/>
              </a:schemeClr>
            </a:gs>
            <a:gs pos="80000">
              <a:schemeClr val="phClr">
                <a:shade val="93000"/>
              </a:schemeClr>
            </a:gs>
            <a:gs pos="100000">
              <a:schemeClr val="phClr">
                <a:shade val="94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104.xml><?xml version="1.0" encoding="utf-8"?>
<a:theme xmlns:a="http://schemas.openxmlformats.org/drawingml/2006/main" name="3_Motyw pakietu Office">
  <a:themeElements>
    <a:clrScheme name="Motyw pakietu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otyw pakietu Office">
      <a:majorFont>
        <a:latin typeface="Times New Roman"/>
        <a:ea typeface=""/>
        <a:cs typeface=""/>
      </a:majorFont>
      <a:minorFont>
        <a:latin typeface="Times New Roman"/>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shade val="51000"/>
              </a:schemeClr>
            </a:gs>
            <a:gs pos="80000">
              <a:schemeClr val="phClr">
                <a:shade val="93000"/>
              </a:schemeClr>
            </a:gs>
            <a:gs pos="100000">
              <a:schemeClr val="phClr">
                <a:shade val="94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105.xml><?xml version="1.0" encoding="utf-8"?>
<a:theme xmlns:a="http://schemas.openxmlformats.org/drawingml/2006/main" name="3_Motyw pakietu Office">
  <a:themeElements>
    <a:clrScheme name="Motyw pakietu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otyw pakietu Office">
      <a:majorFont>
        <a:latin typeface="Times New Roman"/>
        <a:ea typeface=""/>
        <a:cs typeface=""/>
      </a:majorFont>
      <a:minorFont>
        <a:latin typeface="Times New Roman"/>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shade val="51000"/>
              </a:schemeClr>
            </a:gs>
            <a:gs pos="80000">
              <a:schemeClr val="phClr">
                <a:shade val="93000"/>
              </a:schemeClr>
            </a:gs>
            <a:gs pos="100000">
              <a:schemeClr val="phClr">
                <a:shade val="94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106.xml><?xml version="1.0" encoding="utf-8"?>
<a:theme xmlns:a="http://schemas.openxmlformats.org/drawingml/2006/main" name="3_Motyw pakietu Office">
  <a:themeElements>
    <a:clrScheme name="Motyw pakietu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otyw pakietu Office">
      <a:majorFont>
        <a:latin typeface="Times New Roman"/>
        <a:ea typeface=""/>
        <a:cs typeface=""/>
      </a:majorFont>
      <a:minorFont>
        <a:latin typeface="Times New Roman"/>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shade val="51000"/>
              </a:schemeClr>
            </a:gs>
            <a:gs pos="80000">
              <a:schemeClr val="phClr">
                <a:shade val="93000"/>
              </a:schemeClr>
            </a:gs>
            <a:gs pos="100000">
              <a:schemeClr val="phClr">
                <a:shade val="94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107.xml><?xml version="1.0" encoding="utf-8"?>
<a:theme xmlns:a="http://schemas.openxmlformats.org/drawingml/2006/main" name="Projekt domyślny">
  <a:themeElements>
    <a:clrScheme name="Projekt domyślny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rojekt domyślny">
      <a:majorFont>
        <a:latin typeface="Times New Roman"/>
        <a:ea typeface=""/>
        <a:cs typeface=""/>
      </a:majorFont>
      <a:minorFont>
        <a:latin typeface="Times New Roman"/>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shade val="51000"/>
              </a:schemeClr>
            </a:gs>
            <a:gs pos="80000">
              <a:schemeClr val="phClr">
                <a:shade val="93000"/>
              </a:schemeClr>
            </a:gs>
            <a:gs pos="100000">
              <a:schemeClr val="phClr">
                <a:shade val="94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108.xml><?xml version="1.0" encoding="utf-8"?>
<a:theme xmlns:a="http://schemas.openxmlformats.org/drawingml/2006/main" name="Projekt domyślny">
  <a:themeElements>
    <a:clrScheme name="Projekt domyślny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rojekt domyślny">
      <a:majorFont>
        <a:latin typeface="Times New Roman"/>
        <a:ea typeface=""/>
        <a:cs typeface=""/>
      </a:majorFont>
      <a:minorFont>
        <a:latin typeface="Times New Roman"/>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shade val="51000"/>
              </a:schemeClr>
            </a:gs>
            <a:gs pos="80000">
              <a:schemeClr val="phClr">
                <a:shade val="93000"/>
              </a:schemeClr>
            </a:gs>
            <a:gs pos="100000">
              <a:schemeClr val="phClr">
                <a:shade val="94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109.xml><?xml version="1.0" encoding="utf-8"?>
<a:theme xmlns:a="http://schemas.openxmlformats.org/drawingml/2006/main" name="Projekt domyślny">
  <a:themeElements>
    <a:clrScheme name="Projekt domyślny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rojekt domyślny">
      <a:majorFont>
        <a:latin typeface="Times New Roman"/>
        <a:ea typeface=""/>
        <a:cs typeface=""/>
      </a:majorFont>
      <a:minorFont>
        <a:latin typeface="Times New Roman"/>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shade val="51000"/>
              </a:schemeClr>
            </a:gs>
            <a:gs pos="80000">
              <a:schemeClr val="phClr">
                <a:shade val="93000"/>
              </a:schemeClr>
            </a:gs>
            <a:gs pos="100000">
              <a:schemeClr val="phClr">
                <a:shade val="94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11.xml><?xml version="1.0" encoding="utf-8"?>
<a:theme xmlns:a="http://schemas.openxmlformats.org/drawingml/2006/main" name="Motyw pakietu Office">
  <a:themeElements>
    <a:clrScheme name="Motyw pakietu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otyw pakietu Office">
      <a:majorFont>
        <a:latin typeface="Times New Roman"/>
        <a:ea typeface=""/>
        <a:cs typeface=""/>
      </a:majorFont>
      <a:minorFont>
        <a:latin typeface="Times New Roman"/>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shade val="51000"/>
              </a:schemeClr>
            </a:gs>
            <a:gs pos="80000">
              <a:schemeClr val="phClr">
                <a:shade val="93000"/>
              </a:schemeClr>
            </a:gs>
            <a:gs pos="100000">
              <a:schemeClr val="phClr">
                <a:shade val="94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110.xml><?xml version="1.0" encoding="utf-8"?>
<a:theme xmlns:a="http://schemas.openxmlformats.org/drawingml/2006/main" name="Projekt domyślny">
  <a:themeElements>
    <a:clrScheme name="Projekt domyślny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rojekt domyślny">
      <a:majorFont>
        <a:latin typeface="Times New Roman"/>
        <a:ea typeface=""/>
        <a:cs typeface=""/>
      </a:majorFont>
      <a:minorFont>
        <a:latin typeface="Times New Roman"/>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shade val="51000"/>
              </a:schemeClr>
            </a:gs>
            <a:gs pos="80000">
              <a:schemeClr val="phClr">
                <a:shade val="93000"/>
              </a:schemeClr>
            </a:gs>
            <a:gs pos="100000">
              <a:schemeClr val="phClr">
                <a:shade val="94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111.xml><?xml version="1.0" encoding="utf-8"?>
<a:theme xmlns:a="http://schemas.openxmlformats.org/drawingml/2006/main" name="Projekt domyślny">
  <a:themeElements>
    <a:clrScheme name="Projekt domyślny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rojekt domyślny">
      <a:majorFont>
        <a:latin typeface="Times New Roman"/>
        <a:ea typeface=""/>
        <a:cs typeface=""/>
      </a:majorFont>
      <a:minorFont>
        <a:latin typeface="Times New Roman"/>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shade val="51000"/>
              </a:schemeClr>
            </a:gs>
            <a:gs pos="80000">
              <a:schemeClr val="phClr">
                <a:shade val="93000"/>
              </a:schemeClr>
            </a:gs>
            <a:gs pos="100000">
              <a:schemeClr val="phClr">
                <a:shade val="94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112.xml><?xml version="1.0" encoding="utf-8"?>
<a:theme xmlns:a="http://schemas.openxmlformats.org/drawingml/2006/main" name="Projekt domyślny">
  <a:themeElements>
    <a:clrScheme name="Projekt domyślny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rojekt domyślny">
      <a:majorFont>
        <a:latin typeface="Times New Roman"/>
        <a:ea typeface=""/>
        <a:cs typeface=""/>
      </a:majorFont>
      <a:minorFont>
        <a:latin typeface="Times New Roman"/>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shade val="51000"/>
              </a:schemeClr>
            </a:gs>
            <a:gs pos="80000">
              <a:schemeClr val="phClr">
                <a:shade val="93000"/>
              </a:schemeClr>
            </a:gs>
            <a:gs pos="100000">
              <a:schemeClr val="phClr">
                <a:shade val="94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113.xml><?xml version="1.0" encoding="utf-8"?>
<a:theme xmlns:a="http://schemas.openxmlformats.org/drawingml/2006/main" name="Projekt domyślny">
  <a:themeElements>
    <a:clrScheme name="Projekt domyślny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rojekt domyślny">
      <a:majorFont>
        <a:latin typeface="Times New Roman"/>
        <a:ea typeface=""/>
        <a:cs typeface=""/>
      </a:majorFont>
      <a:minorFont>
        <a:latin typeface="Times New Roman"/>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shade val="51000"/>
              </a:schemeClr>
            </a:gs>
            <a:gs pos="80000">
              <a:schemeClr val="phClr">
                <a:shade val="93000"/>
              </a:schemeClr>
            </a:gs>
            <a:gs pos="100000">
              <a:schemeClr val="phClr">
                <a:shade val="94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114.xml><?xml version="1.0" encoding="utf-8"?>
<a:theme xmlns:a="http://schemas.openxmlformats.org/drawingml/2006/main" name="Projekt domyślny">
  <a:themeElements>
    <a:clrScheme name="Projekt domyślny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rojekt domyślny">
      <a:majorFont>
        <a:latin typeface="Times New Roman"/>
        <a:ea typeface=""/>
        <a:cs typeface=""/>
      </a:majorFont>
      <a:minorFont>
        <a:latin typeface="Times New Roman"/>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shade val="51000"/>
              </a:schemeClr>
            </a:gs>
            <a:gs pos="80000">
              <a:schemeClr val="phClr">
                <a:shade val="93000"/>
              </a:schemeClr>
            </a:gs>
            <a:gs pos="100000">
              <a:schemeClr val="phClr">
                <a:shade val="94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115.xml><?xml version="1.0" encoding="utf-8"?>
<a:theme xmlns:a="http://schemas.openxmlformats.org/drawingml/2006/main" name="Projekt domyślny">
  <a:themeElements>
    <a:clrScheme name="Projekt domyślny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rojekt domyślny">
      <a:majorFont>
        <a:latin typeface="Times New Roman"/>
        <a:ea typeface=""/>
        <a:cs typeface=""/>
      </a:majorFont>
      <a:minorFont>
        <a:latin typeface="Times New Roman"/>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shade val="51000"/>
              </a:schemeClr>
            </a:gs>
            <a:gs pos="80000">
              <a:schemeClr val="phClr">
                <a:shade val="93000"/>
              </a:schemeClr>
            </a:gs>
            <a:gs pos="100000">
              <a:schemeClr val="phClr">
                <a:shade val="94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116.xml><?xml version="1.0" encoding="utf-8"?>
<a:theme xmlns:a="http://schemas.openxmlformats.org/drawingml/2006/main" name="Projekt domyślny">
  <a:themeElements>
    <a:clrScheme name="Projekt domyślny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rojekt domyślny">
      <a:majorFont>
        <a:latin typeface="Times New Roman"/>
        <a:ea typeface=""/>
        <a:cs typeface=""/>
      </a:majorFont>
      <a:minorFont>
        <a:latin typeface="Times New Roman"/>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shade val="51000"/>
              </a:schemeClr>
            </a:gs>
            <a:gs pos="80000">
              <a:schemeClr val="phClr">
                <a:shade val="93000"/>
              </a:schemeClr>
            </a:gs>
            <a:gs pos="100000">
              <a:schemeClr val="phClr">
                <a:shade val="94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117.xml><?xml version="1.0" encoding="utf-8"?>
<a:theme xmlns:a="http://schemas.openxmlformats.org/drawingml/2006/main" name="1_Projekt domyślny">
  <a:themeElements>
    <a:clrScheme name="Projekt domyślny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rojekt domyślny">
      <a:majorFont>
        <a:latin typeface="Times New Roman"/>
        <a:ea typeface=""/>
        <a:cs typeface=""/>
      </a:majorFont>
      <a:minorFont>
        <a:latin typeface="Times New Roman"/>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shade val="51000"/>
              </a:schemeClr>
            </a:gs>
            <a:gs pos="80000">
              <a:schemeClr val="phClr">
                <a:shade val="93000"/>
              </a:schemeClr>
            </a:gs>
            <a:gs pos="100000">
              <a:schemeClr val="phClr">
                <a:shade val="94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118.xml><?xml version="1.0" encoding="utf-8"?>
<a:theme xmlns:a="http://schemas.openxmlformats.org/drawingml/2006/main" name="1_Projekt domyślny">
  <a:themeElements>
    <a:clrScheme name="Projekt domyślny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rojekt domyślny">
      <a:majorFont>
        <a:latin typeface="Times New Roman"/>
        <a:ea typeface=""/>
        <a:cs typeface=""/>
      </a:majorFont>
      <a:minorFont>
        <a:latin typeface="Times New Roman"/>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shade val="51000"/>
              </a:schemeClr>
            </a:gs>
            <a:gs pos="80000">
              <a:schemeClr val="phClr">
                <a:shade val="93000"/>
              </a:schemeClr>
            </a:gs>
            <a:gs pos="100000">
              <a:schemeClr val="phClr">
                <a:shade val="94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119.xml><?xml version="1.0" encoding="utf-8"?>
<a:theme xmlns:a="http://schemas.openxmlformats.org/drawingml/2006/main" name="1_Projekt domyślny">
  <a:themeElements>
    <a:clrScheme name="Projekt domyślny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rojekt domyślny">
      <a:majorFont>
        <a:latin typeface="Times New Roman"/>
        <a:ea typeface=""/>
        <a:cs typeface=""/>
      </a:majorFont>
      <a:minorFont>
        <a:latin typeface="Times New Roman"/>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shade val="51000"/>
              </a:schemeClr>
            </a:gs>
            <a:gs pos="80000">
              <a:schemeClr val="phClr">
                <a:shade val="93000"/>
              </a:schemeClr>
            </a:gs>
            <a:gs pos="100000">
              <a:schemeClr val="phClr">
                <a:shade val="94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12.xml><?xml version="1.0" encoding="utf-8"?>
<a:theme xmlns:a="http://schemas.openxmlformats.org/drawingml/2006/main" name="2_Projekt domyślny">
  <a:themeElements>
    <a:clrScheme name="Niestandardowy 26">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FF"/>
      </a:hlink>
      <a:folHlink>
        <a:srgbClr val="B2B2B2"/>
      </a:folHlink>
    </a:clrScheme>
    <a:fontScheme name="Projekt domyślny">
      <a:majorFont>
        <a:latin typeface="Times New Roman"/>
        <a:ea typeface=""/>
        <a:cs typeface=""/>
      </a:majorFont>
      <a:minorFont>
        <a:latin typeface="Times New Roman"/>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shade val="51000"/>
              </a:schemeClr>
            </a:gs>
            <a:gs pos="80000">
              <a:schemeClr val="phClr">
                <a:shade val="93000"/>
              </a:schemeClr>
            </a:gs>
            <a:gs pos="100000">
              <a:schemeClr val="phClr">
                <a:shade val="94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120.xml><?xml version="1.0" encoding="utf-8"?>
<a:theme xmlns:a="http://schemas.openxmlformats.org/drawingml/2006/main" name="1_Projekt domyślny">
  <a:themeElements>
    <a:clrScheme name="Projekt domyślny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rojekt domyślny">
      <a:majorFont>
        <a:latin typeface="Times New Roman"/>
        <a:ea typeface=""/>
        <a:cs typeface=""/>
      </a:majorFont>
      <a:minorFont>
        <a:latin typeface="Times New Roman"/>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shade val="51000"/>
              </a:schemeClr>
            </a:gs>
            <a:gs pos="80000">
              <a:schemeClr val="phClr">
                <a:shade val="93000"/>
              </a:schemeClr>
            </a:gs>
            <a:gs pos="100000">
              <a:schemeClr val="phClr">
                <a:shade val="94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121.xml><?xml version="1.0" encoding="utf-8"?>
<a:theme xmlns:a="http://schemas.openxmlformats.org/drawingml/2006/main" name="1_Projekt domyślny">
  <a:themeElements>
    <a:clrScheme name="Projekt domyślny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rojekt domyślny">
      <a:majorFont>
        <a:latin typeface="Times New Roman"/>
        <a:ea typeface=""/>
        <a:cs typeface=""/>
      </a:majorFont>
      <a:minorFont>
        <a:latin typeface="Times New Roman"/>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shade val="51000"/>
              </a:schemeClr>
            </a:gs>
            <a:gs pos="80000">
              <a:schemeClr val="phClr">
                <a:shade val="93000"/>
              </a:schemeClr>
            </a:gs>
            <a:gs pos="100000">
              <a:schemeClr val="phClr">
                <a:shade val="94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122.xml><?xml version="1.0" encoding="utf-8"?>
<a:theme xmlns:a="http://schemas.openxmlformats.org/drawingml/2006/main" name="1_Projekt domyślny">
  <a:themeElements>
    <a:clrScheme name="Projekt domyślny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rojekt domyślny">
      <a:majorFont>
        <a:latin typeface="Times New Roman"/>
        <a:ea typeface=""/>
        <a:cs typeface=""/>
      </a:majorFont>
      <a:minorFont>
        <a:latin typeface="Times New Roman"/>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shade val="51000"/>
              </a:schemeClr>
            </a:gs>
            <a:gs pos="80000">
              <a:schemeClr val="phClr">
                <a:shade val="93000"/>
              </a:schemeClr>
            </a:gs>
            <a:gs pos="100000">
              <a:schemeClr val="phClr">
                <a:shade val="94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123.xml><?xml version="1.0" encoding="utf-8"?>
<a:theme xmlns:a="http://schemas.openxmlformats.org/drawingml/2006/main" name="1_Projekt domyślny">
  <a:themeElements>
    <a:clrScheme name="Projekt domyślny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rojekt domyślny">
      <a:majorFont>
        <a:latin typeface="Times New Roman"/>
        <a:ea typeface=""/>
        <a:cs typeface=""/>
      </a:majorFont>
      <a:minorFont>
        <a:latin typeface="Times New Roman"/>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shade val="51000"/>
              </a:schemeClr>
            </a:gs>
            <a:gs pos="80000">
              <a:schemeClr val="phClr">
                <a:shade val="93000"/>
              </a:schemeClr>
            </a:gs>
            <a:gs pos="100000">
              <a:schemeClr val="phClr">
                <a:shade val="94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124.xml><?xml version="1.0" encoding="utf-8"?>
<a:theme xmlns:a="http://schemas.openxmlformats.org/drawingml/2006/main" name="1_Projekt domyślny">
  <a:themeElements>
    <a:clrScheme name="Projekt domyślny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rojekt domyślny">
      <a:majorFont>
        <a:latin typeface="Times New Roman"/>
        <a:ea typeface=""/>
        <a:cs typeface=""/>
      </a:majorFont>
      <a:minorFont>
        <a:latin typeface="Times New Roman"/>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shade val="51000"/>
              </a:schemeClr>
            </a:gs>
            <a:gs pos="80000">
              <a:schemeClr val="phClr">
                <a:shade val="93000"/>
              </a:schemeClr>
            </a:gs>
            <a:gs pos="100000">
              <a:schemeClr val="phClr">
                <a:shade val="94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125.xml><?xml version="1.0" encoding="utf-8"?>
<a:theme xmlns:a="http://schemas.openxmlformats.org/drawingml/2006/main" name="1_Projekt domyślny">
  <a:themeElements>
    <a:clrScheme name="Projekt domyślny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rojekt domyślny">
      <a:majorFont>
        <a:latin typeface="Times New Roman"/>
        <a:ea typeface=""/>
        <a:cs typeface=""/>
      </a:majorFont>
      <a:minorFont>
        <a:latin typeface="Times New Roman"/>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shade val="51000"/>
              </a:schemeClr>
            </a:gs>
            <a:gs pos="80000">
              <a:schemeClr val="phClr">
                <a:shade val="93000"/>
              </a:schemeClr>
            </a:gs>
            <a:gs pos="100000">
              <a:schemeClr val="phClr">
                <a:shade val="94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126.xml><?xml version="1.0" encoding="utf-8"?>
<a:theme xmlns:a="http://schemas.openxmlformats.org/drawingml/2006/main" name="6_Motyw pakietu Office">
  <a:themeElements>
    <a:clrScheme name="Motyw pakietu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otyw pakietu Office">
      <a:majorFont>
        <a:latin typeface="Times New Roman"/>
        <a:ea typeface=""/>
        <a:cs typeface=""/>
      </a:majorFont>
      <a:minorFont>
        <a:latin typeface="Times New Roman"/>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shade val="51000"/>
              </a:schemeClr>
            </a:gs>
            <a:gs pos="80000">
              <a:schemeClr val="phClr">
                <a:shade val="93000"/>
              </a:schemeClr>
            </a:gs>
            <a:gs pos="100000">
              <a:schemeClr val="phClr">
                <a:shade val="94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127.xml><?xml version="1.0" encoding="utf-8"?>
<a:theme xmlns:a="http://schemas.openxmlformats.org/drawingml/2006/main" name="6_Motyw pakietu Office">
  <a:themeElements>
    <a:clrScheme name="Motyw pakietu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otyw pakietu Office">
      <a:majorFont>
        <a:latin typeface="Times New Roman"/>
        <a:ea typeface=""/>
        <a:cs typeface=""/>
      </a:majorFont>
      <a:minorFont>
        <a:latin typeface="Times New Roman"/>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shade val="51000"/>
              </a:schemeClr>
            </a:gs>
            <a:gs pos="80000">
              <a:schemeClr val="phClr">
                <a:shade val="93000"/>
              </a:schemeClr>
            </a:gs>
            <a:gs pos="100000">
              <a:schemeClr val="phClr">
                <a:shade val="94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128.xml><?xml version="1.0" encoding="utf-8"?>
<a:theme xmlns:a="http://schemas.openxmlformats.org/drawingml/2006/main" name="6_Motyw pakietu Office">
  <a:themeElements>
    <a:clrScheme name="Motyw pakietu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otyw pakietu Office">
      <a:majorFont>
        <a:latin typeface="Times New Roman"/>
        <a:ea typeface=""/>
        <a:cs typeface=""/>
      </a:majorFont>
      <a:minorFont>
        <a:latin typeface="Times New Roman"/>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shade val="51000"/>
              </a:schemeClr>
            </a:gs>
            <a:gs pos="80000">
              <a:schemeClr val="phClr">
                <a:shade val="93000"/>
              </a:schemeClr>
            </a:gs>
            <a:gs pos="100000">
              <a:schemeClr val="phClr">
                <a:shade val="94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129.xml><?xml version="1.0" encoding="utf-8"?>
<a:theme xmlns:a="http://schemas.openxmlformats.org/drawingml/2006/main" name="6_Motyw pakietu Office">
  <a:themeElements>
    <a:clrScheme name="Motyw pakietu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otyw pakietu Office">
      <a:majorFont>
        <a:latin typeface="Times New Roman"/>
        <a:ea typeface=""/>
        <a:cs typeface=""/>
      </a:majorFont>
      <a:minorFont>
        <a:latin typeface="Times New Roman"/>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shade val="51000"/>
              </a:schemeClr>
            </a:gs>
            <a:gs pos="80000">
              <a:schemeClr val="phClr">
                <a:shade val="93000"/>
              </a:schemeClr>
            </a:gs>
            <a:gs pos="100000">
              <a:schemeClr val="phClr">
                <a:shade val="94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13.xml><?xml version="1.0" encoding="utf-8"?>
<a:theme xmlns:a="http://schemas.openxmlformats.org/drawingml/2006/main" name="2_Projekt domyślny">
  <a:themeElements>
    <a:clrScheme name="Niestandardowy 26">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FF"/>
      </a:hlink>
      <a:folHlink>
        <a:srgbClr val="B2B2B2"/>
      </a:folHlink>
    </a:clrScheme>
    <a:fontScheme name="Projekt domyślny">
      <a:majorFont>
        <a:latin typeface="Times New Roman"/>
        <a:ea typeface=""/>
        <a:cs typeface=""/>
      </a:majorFont>
      <a:minorFont>
        <a:latin typeface="Times New Roman"/>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shade val="51000"/>
              </a:schemeClr>
            </a:gs>
            <a:gs pos="80000">
              <a:schemeClr val="phClr">
                <a:shade val="93000"/>
              </a:schemeClr>
            </a:gs>
            <a:gs pos="100000">
              <a:schemeClr val="phClr">
                <a:shade val="94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130.xml><?xml version="1.0" encoding="utf-8"?>
<a:theme xmlns:a="http://schemas.openxmlformats.org/drawingml/2006/main" name="6_Motyw pakietu Office">
  <a:themeElements>
    <a:clrScheme name="Motyw pakietu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otyw pakietu Office">
      <a:majorFont>
        <a:latin typeface="Times New Roman"/>
        <a:ea typeface=""/>
        <a:cs typeface=""/>
      </a:majorFont>
      <a:minorFont>
        <a:latin typeface="Times New Roman"/>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shade val="51000"/>
              </a:schemeClr>
            </a:gs>
            <a:gs pos="80000">
              <a:schemeClr val="phClr">
                <a:shade val="93000"/>
              </a:schemeClr>
            </a:gs>
            <a:gs pos="100000">
              <a:schemeClr val="phClr">
                <a:shade val="94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131.xml><?xml version="1.0" encoding="utf-8"?>
<a:theme xmlns:a="http://schemas.openxmlformats.org/drawingml/2006/main" name="6_Motyw pakietu Office">
  <a:themeElements>
    <a:clrScheme name="Motyw pakietu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otyw pakietu Office">
      <a:majorFont>
        <a:latin typeface="Times New Roman"/>
        <a:ea typeface=""/>
        <a:cs typeface=""/>
      </a:majorFont>
      <a:minorFont>
        <a:latin typeface="Times New Roman"/>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shade val="51000"/>
              </a:schemeClr>
            </a:gs>
            <a:gs pos="80000">
              <a:schemeClr val="phClr">
                <a:shade val="93000"/>
              </a:schemeClr>
            </a:gs>
            <a:gs pos="100000">
              <a:schemeClr val="phClr">
                <a:shade val="94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132.xml><?xml version="1.0" encoding="utf-8"?>
<a:theme xmlns:a="http://schemas.openxmlformats.org/drawingml/2006/main" name="6_Motyw pakietu Office">
  <a:themeElements>
    <a:clrScheme name="Motyw pakietu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otyw pakietu Office">
      <a:majorFont>
        <a:latin typeface="Times New Roman"/>
        <a:ea typeface=""/>
        <a:cs typeface=""/>
      </a:majorFont>
      <a:minorFont>
        <a:latin typeface="Times New Roman"/>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shade val="51000"/>
              </a:schemeClr>
            </a:gs>
            <a:gs pos="80000">
              <a:schemeClr val="phClr">
                <a:shade val="93000"/>
              </a:schemeClr>
            </a:gs>
            <a:gs pos="100000">
              <a:schemeClr val="phClr">
                <a:shade val="94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133.xml><?xml version="1.0" encoding="utf-8"?>
<a:theme xmlns:a="http://schemas.openxmlformats.org/drawingml/2006/main" name="6_Motyw pakietu Office">
  <a:themeElements>
    <a:clrScheme name="Motyw pakietu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otyw pakietu Office">
      <a:majorFont>
        <a:latin typeface="Times New Roman"/>
        <a:ea typeface=""/>
        <a:cs typeface=""/>
      </a:majorFont>
      <a:minorFont>
        <a:latin typeface="Times New Roman"/>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shade val="51000"/>
              </a:schemeClr>
            </a:gs>
            <a:gs pos="80000">
              <a:schemeClr val="phClr">
                <a:shade val="93000"/>
              </a:schemeClr>
            </a:gs>
            <a:gs pos="100000">
              <a:schemeClr val="phClr">
                <a:shade val="94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134.xml><?xml version="1.0" encoding="utf-8"?>
<a:theme xmlns:a="http://schemas.openxmlformats.org/drawingml/2006/main" name="6_Motyw pakietu Office">
  <a:themeElements>
    <a:clrScheme name="Motyw pakietu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otyw pakietu Office">
      <a:majorFont>
        <a:latin typeface="Times New Roman"/>
        <a:ea typeface=""/>
        <a:cs typeface=""/>
      </a:majorFont>
      <a:minorFont>
        <a:latin typeface="Times New Roman"/>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shade val="51000"/>
              </a:schemeClr>
            </a:gs>
            <a:gs pos="80000">
              <a:schemeClr val="phClr">
                <a:shade val="93000"/>
              </a:schemeClr>
            </a:gs>
            <a:gs pos="100000">
              <a:schemeClr val="phClr">
                <a:shade val="94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135.xml><?xml version="1.0" encoding="utf-8"?>
<a:theme xmlns:a="http://schemas.openxmlformats.org/drawingml/2006/main" name="6_Motyw pakietu Office">
  <a:themeElements>
    <a:clrScheme name="Motyw pakietu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otyw pakietu Office">
      <a:majorFont>
        <a:latin typeface="Times New Roman"/>
        <a:ea typeface=""/>
        <a:cs typeface=""/>
      </a:majorFont>
      <a:minorFont>
        <a:latin typeface="Times New Roman"/>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shade val="51000"/>
              </a:schemeClr>
            </a:gs>
            <a:gs pos="80000">
              <a:schemeClr val="phClr">
                <a:shade val="93000"/>
              </a:schemeClr>
            </a:gs>
            <a:gs pos="100000">
              <a:schemeClr val="phClr">
                <a:shade val="94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136.xml><?xml version="1.0" encoding="utf-8"?>
<a:theme xmlns:a="http://schemas.openxmlformats.org/drawingml/2006/main" name="8_Motyw pakietu Office">
  <a:themeElements>
    <a:clrScheme name="Motyw pakietu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otyw pakietu Office">
      <a:majorFont>
        <a:latin typeface="Times New Roman"/>
        <a:ea typeface=""/>
        <a:cs typeface=""/>
      </a:majorFont>
      <a:minorFont>
        <a:latin typeface="Times New Roman"/>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shade val="51000"/>
              </a:schemeClr>
            </a:gs>
            <a:gs pos="80000">
              <a:schemeClr val="phClr">
                <a:shade val="93000"/>
              </a:schemeClr>
            </a:gs>
            <a:gs pos="100000">
              <a:schemeClr val="phClr">
                <a:shade val="94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137.xml><?xml version="1.0" encoding="utf-8"?>
<a:theme xmlns:a="http://schemas.openxmlformats.org/drawingml/2006/main" name="8_Motyw pakietu Office">
  <a:themeElements>
    <a:clrScheme name="Motyw pakietu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otyw pakietu Office">
      <a:majorFont>
        <a:latin typeface="Times New Roman"/>
        <a:ea typeface=""/>
        <a:cs typeface=""/>
      </a:majorFont>
      <a:minorFont>
        <a:latin typeface="Times New Roman"/>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shade val="51000"/>
              </a:schemeClr>
            </a:gs>
            <a:gs pos="80000">
              <a:schemeClr val="phClr">
                <a:shade val="93000"/>
              </a:schemeClr>
            </a:gs>
            <a:gs pos="100000">
              <a:schemeClr val="phClr">
                <a:shade val="94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138.xml><?xml version="1.0" encoding="utf-8"?>
<a:theme xmlns:a="http://schemas.openxmlformats.org/drawingml/2006/main" name="8_Motyw pakietu Office">
  <a:themeElements>
    <a:clrScheme name="Motyw pakietu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otyw pakietu Office">
      <a:majorFont>
        <a:latin typeface="Times New Roman"/>
        <a:ea typeface=""/>
        <a:cs typeface=""/>
      </a:majorFont>
      <a:minorFont>
        <a:latin typeface="Times New Roman"/>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shade val="51000"/>
              </a:schemeClr>
            </a:gs>
            <a:gs pos="80000">
              <a:schemeClr val="phClr">
                <a:shade val="93000"/>
              </a:schemeClr>
            </a:gs>
            <a:gs pos="100000">
              <a:schemeClr val="phClr">
                <a:shade val="94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139.xml><?xml version="1.0" encoding="utf-8"?>
<a:theme xmlns:a="http://schemas.openxmlformats.org/drawingml/2006/main" name="8_Motyw pakietu Office">
  <a:themeElements>
    <a:clrScheme name="Motyw pakietu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otyw pakietu Office">
      <a:majorFont>
        <a:latin typeface="Times New Roman"/>
        <a:ea typeface=""/>
        <a:cs typeface=""/>
      </a:majorFont>
      <a:minorFont>
        <a:latin typeface="Times New Roman"/>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shade val="51000"/>
              </a:schemeClr>
            </a:gs>
            <a:gs pos="80000">
              <a:schemeClr val="phClr">
                <a:shade val="93000"/>
              </a:schemeClr>
            </a:gs>
            <a:gs pos="100000">
              <a:schemeClr val="phClr">
                <a:shade val="94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14.xml><?xml version="1.0" encoding="utf-8"?>
<a:theme xmlns:a="http://schemas.openxmlformats.org/drawingml/2006/main" name="2_Projekt domyślny">
  <a:themeElements>
    <a:clrScheme name="Niestandardowy 26">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FF"/>
      </a:hlink>
      <a:folHlink>
        <a:srgbClr val="B2B2B2"/>
      </a:folHlink>
    </a:clrScheme>
    <a:fontScheme name="Projekt domyślny">
      <a:majorFont>
        <a:latin typeface="Times New Roman"/>
        <a:ea typeface=""/>
        <a:cs typeface=""/>
      </a:majorFont>
      <a:minorFont>
        <a:latin typeface="Times New Roman"/>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shade val="51000"/>
              </a:schemeClr>
            </a:gs>
            <a:gs pos="80000">
              <a:schemeClr val="phClr">
                <a:shade val="93000"/>
              </a:schemeClr>
            </a:gs>
            <a:gs pos="100000">
              <a:schemeClr val="phClr">
                <a:shade val="94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140.xml><?xml version="1.0" encoding="utf-8"?>
<a:theme xmlns:a="http://schemas.openxmlformats.org/drawingml/2006/main" name="8_Motyw pakietu Office">
  <a:themeElements>
    <a:clrScheme name="Motyw pakietu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otyw pakietu Office">
      <a:majorFont>
        <a:latin typeface="Times New Roman"/>
        <a:ea typeface=""/>
        <a:cs typeface=""/>
      </a:majorFont>
      <a:minorFont>
        <a:latin typeface="Times New Roman"/>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shade val="51000"/>
              </a:schemeClr>
            </a:gs>
            <a:gs pos="80000">
              <a:schemeClr val="phClr">
                <a:shade val="93000"/>
              </a:schemeClr>
            </a:gs>
            <a:gs pos="100000">
              <a:schemeClr val="phClr">
                <a:shade val="94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141.xml><?xml version="1.0" encoding="utf-8"?>
<a:theme xmlns:a="http://schemas.openxmlformats.org/drawingml/2006/main" name="8_Motyw pakietu Office">
  <a:themeElements>
    <a:clrScheme name="Motyw pakietu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otyw pakietu Office">
      <a:majorFont>
        <a:latin typeface="Times New Roman"/>
        <a:ea typeface=""/>
        <a:cs typeface=""/>
      </a:majorFont>
      <a:minorFont>
        <a:latin typeface="Times New Roman"/>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shade val="51000"/>
              </a:schemeClr>
            </a:gs>
            <a:gs pos="80000">
              <a:schemeClr val="phClr">
                <a:shade val="93000"/>
              </a:schemeClr>
            </a:gs>
            <a:gs pos="100000">
              <a:schemeClr val="phClr">
                <a:shade val="94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142.xml><?xml version="1.0" encoding="utf-8"?>
<a:theme xmlns:a="http://schemas.openxmlformats.org/drawingml/2006/main" name="8_Motyw pakietu Office">
  <a:themeElements>
    <a:clrScheme name="Motyw pakietu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otyw pakietu Office">
      <a:majorFont>
        <a:latin typeface="Times New Roman"/>
        <a:ea typeface=""/>
        <a:cs typeface=""/>
      </a:majorFont>
      <a:minorFont>
        <a:latin typeface="Times New Roman"/>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shade val="51000"/>
              </a:schemeClr>
            </a:gs>
            <a:gs pos="80000">
              <a:schemeClr val="phClr">
                <a:shade val="93000"/>
              </a:schemeClr>
            </a:gs>
            <a:gs pos="100000">
              <a:schemeClr val="phClr">
                <a:shade val="94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143.xml><?xml version="1.0" encoding="utf-8"?>
<a:theme xmlns:a="http://schemas.openxmlformats.org/drawingml/2006/main" name="8_Motyw pakietu Office">
  <a:themeElements>
    <a:clrScheme name="Motyw pakietu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otyw pakietu Office">
      <a:majorFont>
        <a:latin typeface="Times New Roman"/>
        <a:ea typeface=""/>
        <a:cs typeface=""/>
      </a:majorFont>
      <a:minorFont>
        <a:latin typeface="Times New Roman"/>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shade val="51000"/>
              </a:schemeClr>
            </a:gs>
            <a:gs pos="80000">
              <a:schemeClr val="phClr">
                <a:shade val="93000"/>
              </a:schemeClr>
            </a:gs>
            <a:gs pos="100000">
              <a:schemeClr val="phClr">
                <a:shade val="94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144.xml><?xml version="1.0" encoding="utf-8"?>
<a:theme xmlns:a="http://schemas.openxmlformats.org/drawingml/2006/main" name="8_Motyw pakietu Office">
  <a:themeElements>
    <a:clrScheme name="Motyw pakietu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otyw pakietu Office">
      <a:majorFont>
        <a:latin typeface="Times New Roman"/>
        <a:ea typeface=""/>
        <a:cs typeface=""/>
      </a:majorFont>
      <a:minorFont>
        <a:latin typeface="Times New Roman"/>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shade val="51000"/>
              </a:schemeClr>
            </a:gs>
            <a:gs pos="80000">
              <a:schemeClr val="phClr">
                <a:shade val="93000"/>
              </a:schemeClr>
            </a:gs>
            <a:gs pos="100000">
              <a:schemeClr val="phClr">
                <a:shade val="94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145.xml><?xml version="1.0" encoding="utf-8"?>
<a:theme xmlns:a="http://schemas.openxmlformats.org/drawingml/2006/main" name="8_Motyw pakietu Office">
  <a:themeElements>
    <a:clrScheme name="Motyw pakietu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otyw pakietu Office">
      <a:majorFont>
        <a:latin typeface="Times New Roman"/>
        <a:ea typeface=""/>
        <a:cs typeface=""/>
      </a:majorFont>
      <a:minorFont>
        <a:latin typeface="Times New Roman"/>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shade val="51000"/>
              </a:schemeClr>
            </a:gs>
            <a:gs pos="80000">
              <a:schemeClr val="phClr">
                <a:shade val="93000"/>
              </a:schemeClr>
            </a:gs>
            <a:gs pos="100000">
              <a:schemeClr val="phClr">
                <a:shade val="94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146.xml><?xml version="1.0" encoding="utf-8"?>
<a:theme xmlns:a="http://schemas.openxmlformats.org/drawingml/2006/main" name="6_Projekt domyślny">
  <a:themeElements>
    <a:clrScheme name="Niestandardowy 46">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FF"/>
      </a:hlink>
      <a:folHlink>
        <a:srgbClr val="B2B2B2"/>
      </a:folHlink>
    </a:clrScheme>
    <a:fontScheme name="Projekt domyślny">
      <a:majorFont>
        <a:latin typeface="Times New Roman"/>
        <a:ea typeface=""/>
        <a:cs typeface=""/>
      </a:majorFont>
      <a:minorFont>
        <a:latin typeface="Times New Roman"/>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shade val="51000"/>
              </a:schemeClr>
            </a:gs>
            <a:gs pos="80000">
              <a:schemeClr val="phClr">
                <a:shade val="93000"/>
              </a:schemeClr>
            </a:gs>
            <a:gs pos="100000">
              <a:schemeClr val="phClr">
                <a:shade val="94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147.xml><?xml version="1.0" encoding="utf-8"?>
<a:theme xmlns:a="http://schemas.openxmlformats.org/drawingml/2006/main" name="6_Projekt domyślny">
  <a:themeElements>
    <a:clrScheme name="Niestandardowy 46">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FF"/>
      </a:hlink>
      <a:folHlink>
        <a:srgbClr val="B2B2B2"/>
      </a:folHlink>
    </a:clrScheme>
    <a:fontScheme name="Projekt domyślny">
      <a:majorFont>
        <a:latin typeface="Times New Roman"/>
        <a:ea typeface=""/>
        <a:cs typeface=""/>
      </a:majorFont>
      <a:minorFont>
        <a:latin typeface="Times New Roman"/>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shade val="51000"/>
              </a:schemeClr>
            </a:gs>
            <a:gs pos="80000">
              <a:schemeClr val="phClr">
                <a:shade val="93000"/>
              </a:schemeClr>
            </a:gs>
            <a:gs pos="100000">
              <a:schemeClr val="phClr">
                <a:shade val="94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148.xml><?xml version="1.0" encoding="utf-8"?>
<a:theme xmlns:a="http://schemas.openxmlformats.org/drawingml/2006/main" name="6_Projekt domyślny">
  <a:themeElements>
    <a:clrScheme name="Niestandardowy 46">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FF"/>
      </a:hlink>
      <a:folHlink>
        <a:srgbClr val="B2B2B2"/>
      </a:folHlink>
    </a:clrScheme>
    <a:fontScheme name="Projekt domyślny">
      <a:majorFont>
        <a:latin typeface="Times New Roman"/>
        <a:ea typeface=""/>
        <a:cs typeface=""/>
      </a:majorFont>
      <a:minorFont>
        <a:latin typeface="Times New Roman"/>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shade val="51000"/>
              </a:schemeClr>
            </a:gs>
            <a:gs pos="80000">
              <a:schemeClr val="phClr">
                <a:shade val="93000"/>
              </a:schemeClr>
            </a:gs>
            <a:gs pos="100000">
              <a:schemeClr val="phClr">
                <a:shade val="94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149.xml><?xml version="1.0" encoding="utf-8"?>
<a:theme xmlns:a="http://schemas.openxmlformats.org/drawingml/2006/main" name="6_Projekt domyślny">
  <a:themeElements>
    <a:clrScheme name="Niestandardowy 46">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FF"/>
      </a:hlink>
      <a:folHlink>
        <a:srgbClr val="B2B2B2"/>
      </a:folHlink>
    </a:clrScheme>
    <a:fontScheme name="Projekt domyślny">
      <a:majorFont>
        <a:latin typeface="Times New Roman"/>
        <a:ea typeface=""/>
        <a:cs typeface=""/>
      </a:majorFont>
      <a:minorFont>
        <a:latin typeface="Times New Roman"/>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shade val="51000"/>
              </a:schemeClr>
            </a:gs>
            <a:gs pos="80000">
              <a:schemeClr val="phClr">
                <a:shade val="93000"/>
              </a:schemeClr>
            </a:gs>
            <a:gs pos="100000">
              <a:schemeClr val="phClr">
                <a:shade val="94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15.xml><?xml version="1.0" encoding="utf-8"?>
<a:theme xmlns:a="http://schemas.openxmlformats.org/drawingml/2006/main" name="2_Projekt domyślny">
  <a:themeElements>
    <a:clrScheme name="Niestandardowy 26">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FF"/>
      </a:hlink>
      <a:folHlink>
        <a:srgbClr val="B2B2B2"/>
      </a:folHlink>
    </a:clrScheme>
    <a:fontScheme name="Projekt domyślny">
      <a:majorFont>
        <a:latin typeface="Times New Roman"/>
        <a:ea typeface=""/>
        <a:cs typeface=""/>
      </a:majorFont>
      <a:minorFont>
        <a:latin typeface="Times New Roman"/>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shade val="51000"/>
              </a:schemeClr>
            </a:gs>
            <a:gs pos="80000">
              <a:schemeClr val="phClr">
                <a:shade val="93000"/>
              </a:schemeClr>
            </a:gs>
            <a:gs pos="100000">
              <a:schemeClr val="phClr">
                <a:shade val="94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150.xml><?xml version="1.0" encoding="utf-8"?>
<a:theme xmlns:a="http://schemas.openxmlformats.org/drawingml/2006/main" name="6_Projekt domyślny">
  <a:themeElements>
    <a:clrScheme name="Niestandardowy 46">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FF"/>
      </a:hlink>
      <a:folHlink>
        <a:srgbClr val="B2B2B2"/>
      </a:folHlink>
    </a:clrScheme>
    <a:fontScheme name="Projekt domyślny">
      <a:majorFont>
        <a:latin typeface="Times New Roman"/>
        <a:ea typeface=""/>
        <a:cs typeface=""/>
      </a:majorFont>
      <a:minorFont>
        <a:latin typeface="Times New Roman"/>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shade val="51000"/>
              </a:schemeClr>
            </a:gs>
            <a:gs pos="80000">
              <a:schemeClr val="phClr">
                <a:shade val="93000"/>
              </a:schemeClr>
            </a:gs>
            <a:gs pos="100000">
              <a:schemeClr val="phClr">
                <a:shade val="94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151.xml><?xml version="1.0" encoding="utf-8"?>
<a:theme xmlns:a="http://schemas.openxmlformats.org/drawingml/2006/main" name="6_Projekt domyślny">
  <a:themeElements>
    <a:clrScheme name="Niestandardowy 46">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FF"/>
      </a:hlink>
      <a:folHlink>
        <a:srgbClr val="B2B2B2"/>
      </a:folHlink>
    </a:clrScheme>
    <a:fontScheme name="Projekt domyślny">
      <a:majorFont>
        <a:latin typeface="Times New Roman"/>
        <a:ea typeface=""/>
        <a:cs typeface=""/>
      </a:majorFont>
      <a:minorFont>
        <a:latin typeface="Times New Roman"/>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shade val="51000"/>
              </a:schemeClr>
            </a:gs>
            <a:gs pos="80000">
              <a:schemeClr val="phClr">
                <a:shade val="93000"/>
              </a:schemeClr>
            </a:gs>
            <a:gs pos="100000">
              <a:schemeClr val="phClr">
                <a:shade val="94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152.xml><?xml version="1.0" encoding="utf-8"?>
<a:theme xmlns:a="http://schemas.openxmlformats.org/drawingml/2006/main" name="6_Projekt domyślny">
  <a:themeElements>
    <a:clrScheme name="Niestandardowy 46">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FF"/>
      </a:hlink>
      <a:folHlink>
        <a:srgbClr val="B2B2B2"/>
      </a:folHlink>
    </a:clrScheme>
    <a:fontScheme name="Projekt domyślny">
      <a:majorFont>
        <a:latin typeface="Times New Roman"/>
        <a:ea typeface=""/>
        <a:cs typeface=""/>
      </a:majorFont>
      <a:minorFont>
        <a:latin typeface="Times New Roman"/>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shade val="51000"/>
              </a:schemeClr>
            </a:gs>
            <a:gs pos="80000">
              <a:schemeClr val="phClr">
                <a:shade val="93000"/>
              </a:schemeClr>
            </a:gs>
            <a:gs pos="100000">
              <a:schemeClr val="phClr">
                <a:shade val="94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153.xml><?xml version="1.0" encoding="utf-8"?>
<a:theme xmlns:a="http://schemas.openxmlformats.org/drawingml/2006/main" name="6_Projekt domyślny">
  <a:themeElements>
    <a:clrScheme name="Niestandardowy 46">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FF"/>
      </a:hlink>
      <a:folHlink>
        <a:srgbClr val="B2B2B2"/>
      </a:folHlink>
    </a:clrScheme>
    <a:fontScheme name="Projekt domyślny">
      <a:majorFont>
        <a:latin typeface="Times New Roman"/>
        <a:ea typeface=""/>
        <a:cs typeface=""/>
      </a:majorFont>
      <a:minorFont>
        <a:latin typeface="Times New Roman"/>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shade val="51000"/>
              </a:schemeClr>
            </a:gs>
            <a:gs pos="80000">
              <a:schemeClr val="phClr">
                <a:shade val="93000"/>
              </a:schemeClr>
            </a:gs>
            <a:gs pos="100000">
              <a:schemeClr val="phClr">
                <a:shade val="94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154.xml><?xml version="1.0" encoding="utf-8"?>
<a:theme xmlns:a="http://schemas.openxmlformats.org/drawingml/2006/main" name="6_Projekt domyślny">
  <a:themeElements>
    <a:clrScheme name="Niestandardowy 46">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FF"/>
      </a:hlink>
      <a:folHlink>
        <a:srgbClr val="B2B2B2"/>
      </a:folHlink>
    </a:clrScheme>
    <a:fontScheme name="Projekt domyślny">
      <a:majorFont>
        <a:latin typeface="Times New Roman"/>
        <a:ea typeface=""/>
        <a:cs typeface=""/>
      </a:majorFont>
      <a:minorFont>
        <a:latin typeface="Times New Roman"/>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shade val="51000"/>
              </a:schemeClr>
            </a:gs>
            <a:gs pos="80000">
              <a:schemeClr val="phClr">
                <a:shade val="93000"/>
              </a:schemeClr>
            </a:gs>
            <a:gs pos="100000">
              <a:schemeClr val="phClr">
                <a:shade val="94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155.xml><?xml version="1.0" encoding="utf-8"?>
<a:theme xmlns:a="http://schemas.openxmlformats.org/drawingml/2006/main" name="6_Projekt domyślny">
  <a:themeElements>
    <a:clrScheme name="Niestandardowy 46">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FF"/>
      </a:hlink>
      <a:folHlink>
        <a:srgbClr val="B2B2B2"/>
      </a:folHlink>
    </a:clrScheme>
    <a:fontScheme name="Projekt domyślny">
      <a:majorFont>
        <a:latin typeface="Times New Roman"/>
        <a:ea typeface=""/>
        <a:cs typeface=""/>
      </a:majorFont>
      <a:minorFont>
        <a:latin typeface="Times New Roman"/>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shade val="51000"/>
              </a:schemeClr>
            </a:gs>
            <a:gs pos="80000">
              <a:schemeClr val="phClr">
                <a:shade val="93000"/>
              </a:schemeClr>
            </a:gs>
            <a:gs pos="100000">
              <a:schemeClr val="phClr">
                <a:shade val="94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156.xml><?xml version="1.0" encoding="utf-8"?>
<a:theme xmlns:a="http://schemas.openxmlformats.org/drawingml/2006/main" name="9_Motyw pakietu Office">
  <a:themeElements>
    <a:clrScheme name="Motyw pakietu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otyw pakietu Office">
      <a:majorFont>
        <a:latin typeface="Times New Roman"/>
        <a:ea typeface=""/>
        <a:cs typeface=""/>
      </a:majorFont>
      <a:minorFont>
        <a:latin typeface="Times New Roman"/>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shade val="51000"/>
              </a:schemeClr>
            </a:gs>
            <a:gs pos="80000">
              <a:schemeClr val="phClr">
                <a:shade val="93000"/>
              </a:schemeClr>
            </a:gs>
            <a:gs pos="100000">
              <a:schemeClr val="phClr">
                <a:shade val="94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157.xml><?xml version="1.0" encoding="utf-8"?>
<a:theme xmlns:a="http://schemas.openxmlformats.org/drawingml/2006/main" name="9_Motyw pakietu Office">
  <a:themeElements>
    <a:clrScheme name="Motyw pakietu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otyw pakietu Office">
      <a:majorFont>
        <a:latin typeface="Times New Roman"/>
        <a:ea typeface=""/>
        <a:cs typeface=""/>
      </a:majorFont>
      <a:minorFont>
        <a:latin typeface="Times New Roman"/>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shade val="51000"/>
              </a:schemeClr>
            </a:gs>
            <a:gs pos="80000">
              <a:schemeClr val="phClr">
                <a:shade val="93000"/>
              </a:schemeClr>
            </a:gs>
            <a:gs pos="100000">
              <a:schemeClr val="phClr">
                <a:shade val="94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158.xml><?xml version="1.0" encoding="utf-8"?>
<a:theme xmlns:a="http://schemas.openxmlformats.org/drawingml/2006/main" name="9_Motyw pakietu Office">
  <a:themeElements>
    <a:clrScheme name="Motyw pakietu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otyw pakietu Office">
      <a:majorFont>
        <a:latin typeface="Times New Roman"/>
        <a:ea typeface=""/>
        <a:cs typeface=""/>
      </a:majorFont>
      <a:minorFont>
        <a:latin typeface="Times New Roman"/>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shade val="51000"/>
              </a:schemeClr>
            </a:gs>
            <a:gs pos="80000">
              <a:schemeClr val="phClr">
                <a:shade val="93000"/>
              </a:schemeClr>
            </a:gs>
            <a:gs pos="100000">
              <a:schemeClr val="phClr">
                <a:shade val="94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159.xml><?xml version="1.0" encoding="utf-8"?>
<a:theme xmlns:a="http://schemas.openxmlformats.org/drawingml/2006/main" name="9_Motyw pakietu Office">
  <a:themeElements>
    <a:clrScheme name="Motyw pakietu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otyw pakietu Office">
      <a:majorFont>
        <a:latin typeface="Times New Roman"/>
        <a:ea typeface=""/>
        <a:cs typeface=""/>
      </a:majorFont>
      <a:minorFont>
        <a:latin typeface="Times New Roman"/>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shade val="51000"/>
              </a:schemeClr>
            </a:gs>
            <a:gs pos="80000">
              <a:schemeClr val="phClr">
                <a:shade val="93000"/>
              </a:schemeClr>
            </a:gs>
            <a:gs pos="100000">
              <a:schemeClr val="phClr">
                <a:shade val="94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16.xml><?xml version="1.0" encoding="utf-8"?>
<a:theme xmlns:a="http://schemas.openxmlformats.org/drawingml/2006/main" name="2_Projekt domyślny">
  <a:themeElements>
    <a:clrScheme name="Niestandardowy 26">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FF"/>
      </a:hlink>
      <a:folHlink>
        <a:srgbClr val="B2B2B2"/>
      </a:folHlink>
    </a:clrScheme>
    <a:fontScheme name="Projekt domyślny">
      <a:majorFont>
        <a:latin typeface="Times New Roman"/>
        <a:ea typeface=""/>
        <a:cs typeface=""/>
      </a:majorFont>
      <a:minorFont>
        <a:latin typeface="Times New Roman"/>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shade val="51000"/>
              </a:schemeClr>
            </a:gs>
            <a:gs pos="80000">
              <a:schemeClr val="phClr">
                <a:shade val="93000"/>
              </a:schemeClr>
            </a:gs>
            <a:gs pos="100000">
              <a:schemeClr val="phClr">
                <a:shade val="94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160.xml><?xml version="1.0" encoding="utf-8"?>
<a:theme xmlns:a="http://schemas.openxmlformats.org/drawingml/2006/main" name="9_Motyw pakietu Office">
  <a:themeElements>
    <a:clrScheme name="Motyw pakietu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otyw pakietu Office">
      <a:majorFont>
        <a:latin typeface="Times New Roman"/>
        <a:ea typeface=""/>
        <a:cs typeface=""/>
      </a:majorFont>
      <a:minorFont>
        <a:latin typeface="Times New Roman"/>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shade val="51000"/>
              </a:schemeClr>
            </a:gs>
            <a:gs pos="80000">
              <a:schemeClr val="phClr">
                <a:shade val="93000"/>
              </a:schemeClr>
            </a:gs>
            <a:gs pos="100000">
              <a:schemeClr val="phClr">
                <a:shade val="94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161.xml><?xml version="1.0" encoding="utf-8"?>
<a:theme xmlns:a="http://schemas.openxmlformats.org/drawingml/2006/main" name="9_Motyw pakietu Office">
  <a:themeElements>
    <a:clrScheme name="Motyw pakietu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otyw pakietu Office">
      <a:majorFont>
        <a:latin typeface="Times New Roman"/>
        <a:ea typeface=""/>
        <a:cs typeface=""/>
      </a:majorFont>
      <a:minorFont>
        <a:latin typeface="Times New Roman"/>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shade val="51000"/>
              </a:schemeClr>
            </a:gs>
            <a:gs pos="80000">
              <a:schemeClr val="phClr">
                <a:shade val="93000"/>
              </a:schemeClr>
            </a:gs>
            <a:gs pos="100000">
              <a:schemeClr val="phClr">
                <a:shade val="94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162.xml><?xml version="1.0" encoding="utf-8"?>
<a:theme xmlns:a="http://schemas.openxmlformats.org/drawingml/2006/main" name="9_Motyw pakietu Office">
  <a:themeElements>
    <a:clrScheme name="Motyw pakietu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otyw pakietu Office">
      <a:majorFont>
        <a:latin typeface="Times New Roman"/>
        <a:ea typeface=""/>
        <a:cs typeface=""/>
      </a:majorFont>
      <a:minorFont>
        <a:latin typeface="Times New Roman"/>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shade val="51000"/>
              </a:schemeClr>
            </a:gs>
            <a:gs pos="80000">
              <a:schemeClr val="phClr">
                <a:shade val="93000"/>
              </a:schemeClr>
            </a:gs>
            <a:gs pos="100000">
              <a:schemeClr val="phClr">
                <a:shade val="94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163.xml><?xml version="1.0" encoding="utf-8"?>
<a:theme xmlns:a="http://schemas.openxmlformats.org/drawingml/2006/main" name="9_Motyw pakietu Office">
  <a:themeElements>
    <a:clrScheme name="Motyw pakietu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otyw pakietu Office">
      <a:majorFont>
        <a:latin typeface="Times New Roman"/>
        <a:ea typeface=""/>
        <a:cs typeface=""/>
      </a:majorFont>
      <a:minorFont>
        <a:latin typeface="Times New Roman"/>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shade val="51000"/>
              </a:schemeClr>
            </a:gs>
            <a:gs pos="80000">
              <a:schemeClr val="phClr">
                <a:shade val="93000"/>
              </a:schemeClr>
            </a:gs>
            <a:gs pos="100000">
              <a:schemeClr val="phClr">
                <a:shade val="94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164.xml><?xml version="1.0" encoding="utf-8"?>
<a:theme xmlns:a="http://schemas.openxmlformats.org/drawingml/2006/main" name="9_Motyw pakietu Office">
  <a:themeElements>
    <a:clrScheme name="Motyw pakietu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otyw pakietu Office">
      <a:majorFont>
        <a:latin typeface="Times New Roman"/>
        <a:ea typeface=""/>
        <a:cs typeface=""/>
      </a:majorFont>
      <a:minorFont>
        <a:latin typeface="Times New Roman"/>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shade val="51000"/>
              </a:schemeClr>
            </a:gs>
            <a:gs pos="80000">
              <a:schemeClr val="phClr">
                <a:shade val="93000"/>
              </a:schemeClr>
            </a:gs>
            <a:gs pos="100000">
              <a:schemeClr val="phClr">
                <a:shade val="94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165.xml><?xml version="1.0" encoding="utf-8"?>
<a:theme xmlns:a="http://schemas.openxmlformats.org/drawingml/2006/main" name="9_Motyw pakietu Office">
  <a:themeElements>
    <a:clrScheme name="Motyw pakietu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otyw pakietu Office">
      <a:majorFont>
        <a:latin typeface="Times New Roman"/>
        <a:ea typeface=""/>
        <a:cs typeface=""/>
      </a:majorFont>
      <a:minorFont>
        <a:latin typeface="Times New Roman"/>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shade val="51000"/>
              </a:schemeClr>
            </a:gs>
            <a:gs pos="80000">
              <a:schemeClr val="phClr">
                <a:shade val="93000"/>
              </a:schemeClr>
            </a:gs>
            <a:gs pos="100000">
              <a:schemeClr val="phClr">
                <a:shade val="94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166.xml><?xml version="1.0" encoding="utf-8"?>
<a:theme xmlns:a="http://schemas.openxmlformats.org/drawingml/2006/main" name="9_Motyw pakietu Office">
  <a:themeElements>
    <a:clrScheme name="Motyw pakietu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otyw pakietu Office">
      <a:majorFont>
        <a:latin typeface="Times New Roman"/>
        <a:ea typeface=""/>
        <a:cs typeface=""/>
      </a:majorFont>
      <a:minorFont>
        <a:latin typeface="Times New Roman"/>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shade val="51000"/>
              </a:schemeClr>
            </a:gs>
            <a:gs pos="80000">
              <a:schemeClr val="phClr">
                <a:shade val="93000"/>
              </a:schemeClr>
            </a:gs>
            <a:gs pos="100000">
              <a:schemeClr val="phClr">
                <a:shade val="94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167.xml><?xml version="1.0" encoding="utf-8"?>
<a:theme xmlns:a="http://schemas.openxmlformats.org/drawingml/2006/main" name="5_Projekt domyślny">
  <a:themeElements>
    <a:clrScheme name="Projekt domyślny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rojekt domyślny">
      <a:majorFont>
        <a:latin typeface="Times New Roman"/>
        <a:ea typeface=""/>
        <a:cs typeface=""/>
      </a:majorFont>
      <a:minorFont>
        <a:latin typeface="Times New Roman"/>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shade val="51000"/>
              </a:schemeClr>
            </a:gs>
            <a:gs pos="80000">
              <a:schemeClr val="phClr">
                <a:shade val="93000"/>
              </a:schemeClr>
            </a:gs>
            <a:gs pos="100000">
              <a:schemeClr val="phClr">
                <a:shade val="94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168.xml><?xml version="1.0" encoding="utf-8"?>
<a:theme xmlns:a="http://schemas.openxmlformats.org/drawingml/2006/main" name="5_Projekt domyślny">
  <a:themeElements>
    <a:clrScheme name="Projekt domyślny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rojekt domyślny">
      <a:majorFont>
        <a:latin typeface="Times New Roman"/>
        <a:ea typeface=""/>
        <a:cs typeface=""/>
      </a:majorFont>
      <a:minorFont>
        <a:latin typeface="Times New Roman"/>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shade val="51000"/>
              </a:schemeClr>
            </a:gs>
            <a:gs pos="80000">
              <a:schemeClr val="phClr">
                <a:shade val="93000"/>
              </a:schemeClr>
            </a:gs>
            <a:gs pos="100000">
              <a:schemeClr val="phClr">
                <a:shade val="94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169.xml><?xml version="1.0" encoding="utf-8"?>
<a:theme xmlns:a="http://schemas.openxmlformats.org/drawingml/2006/main" name="5_Projekt domyślny">
  <a:themeElements>
    <a:clrScheme name="Projekt domyślny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rojekt domyślny">
      <a:majorFont>
        <a:latin typeface="Times New Roman"/>
        <a:ea typeface=""/>
        <a:cs typeface=""/>
      </a:majorFont>
      <a:minorFont>
        <a:latin typeface="Times New Roman"/>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shade val="51000"/>
              </a:schemeClr>
            </a:gs>
            <a:gs pos="80000">
              <a:schemeClr val="phClr">
                <a:shade val="93000"/>
              </a:schemeClr>
            </a:gs>
            <a:gs pos="100000">
              <a:schemeClr val="phClr">
                <a:shade val="94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17.xml><?xml version="1.0" encoding="utf-8"?>
<a:theme xmlns:a="http://schemas.openxmlformats.org/drawingml/2006/main" name="2_Projekt domyślny">
  <a:themeElements>
    <a:clrScheme name="Niestandardowy 26">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FF"/>
      </a:hlink>
      <a:folHlink>
        <a:srgbClr val="B2B2B2"/>
      </a:folHlink>
    </a:clrScheme>
    <a:fontScheme name="Projekt domyślny">
      <a:majorFont>
        <a:latin typeface="Times New Roman"/>
        <a:ea typeface=""/>
        <a:cs typeface=""/>
      </a:majorFont>
      <a:minorFont>
        <a:latin typeface="Times New Roman"/>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shade val="51000"/>
              </a:schemeClr>
            </a:gs>
            <a:gs pos="80000">
              <a:schemeClr val="phClr">
                <a:shade val="93000"/>
              </a:schemeClr>
            </a:gs>
            <a:gs pos="100000">
              <a:schemeClr val="phClr">
                <a:shade val="94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170.xml><?xml version="1.0" encoding="utf-8"?>
<a:theme xmlns:a="http://schemas.openxmlformats.org/drawingml/2006/main" name="5_Projekt domyślny">
  <a:themeElements>
    <a:clrScheme name="Projekt domyślny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rojekt domyślny">
      <a:majorFont>
        <a:latin typeface="Times New Roman"/>
        <a:ea typeface=""/>
        <a:cs typeface=""/>
      </a:majorFont>
      <a:minorFont>
        <a:latin typeface="Times New Roman"/>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shade val="51000"/>
              </a:schemeClr>
            </a:gs>
            <a:gs pos="80000">
              <a:schemeClr val="phClr">
                <a:shade val="93000"/>
              </a:schemeClr>
            </a:gs>
            <a:gs pos="100000">
              <a:schemeClr val="phClr">
                <a:shade val="94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171.xml><?xml version="1.0" encoding="utf-8"?>
<a:theme xmlns:a="http://schemas.openxmlformats.org/drawingml/2006/main" name="5_Projekt domyślny">
  <a:themeElements>
    <a:clrScheme name="Projekt domyślny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rojekt domyślny">
      <a:majorFont>
        <a:latin typeface="Times New Roman"/>
        <a:ea typeface=""/>
        <a:cs typeface=""/>
      </a:majorFont>
      <a:minorFont>
        <a:latin typeface="Times New Roman"/>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shade val="51000"/>
              </a:schemeClr>
            </a:gs>
            <a:gs pos="80000">
              <a:schemeClr val="phClr">
                <a:shade val="93000"/>
              </a:schemeClr>
            </a:gs>
            <a:gs pos="100000">
              <a:schemeClr val="phClr">
                <a:shade val="94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172.xml><?xml version="1.0" encoding="utf-8"?>
<a:theme xmlns:a="http://schemas.openxmlformats.org/drawingml/2006/main" name="5_Projekt domyślny">
  <a:themeElements>
    <a:clrScheme name="Projekt domyślny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rojekt domyślny">
      <a:majorFont>
        <a:latin typeface="Times New Roman"/>
        <a:ea typeface=""/>
        <a:cs typeface=""/>
      </a:majorFont>
      <a:minorFont>
        <a:latin typeface="Times New Roman"/>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shade val="51000"/>
              </a:schemeClr>
            </a:gs>
            <a:gs pos="80000">
              <a:schemeClr val="phClr">
                <a:shade val="93000"/>
              </a:schemeClr>
            </a:gs>
            <a:gs pos="100000">
              <a:schemeClr val="phClr">
                <a:shade val="94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173.xml><?xml version="1.0" encoding="utf-8"?>
<a:theme xmlns:a="http://schemas.openxmlformats.org/drawingml/2006/main" name="5_Projekt domyślny">
  <a:themeElements>
    <a:clrScheme name="Projekt domyślny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rojekt domyślny">
      <a:majorFont>
        <a:latin typeface="Times New Roman"/>
        <a:ea typeface=""/>
        <a:cs typeface=""/>
      </a:majorFont>
      <a:minorFont>
        <a:latin typeface="Times New Roman"/>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shade val="51000"/>
              </a:schemeClr>
            </a:gs>
            <a:gs pos="80000">
              <a:schemeClr val="phClr">
                <a:shade val="93000"/>
              </a:schemeClr>
            </a:gs>
            <a:gs pos="100000">
              <a:schemeClr val="phClr">
                <a:shade val="94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174.xml><?xml version="1.0" encoding="utf-8"?>
<a:theme xmlns:a="http://schemas.openxmlformats.org/drawingml/2006/main" name="5_Projekt domyślny">
  <a:themeElements>
    <a:clrScheme name="Projekt domyślny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rojekt domyślny">
      <a:majorFont>
        <a:latin typeface="Times New Roman"/>
        <a:ea typeface=""/>
        <a:cs typeface=""/>
      </a:majorFont>
      <a:minorFont>
        <a:latin typeface="Times New Roman"/>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shade val="51000"/>
              </a:schemeClr>
            </a:gs>
            <a:gs pos="80000">
              <a:schemeClr val="phClr">
                <a:shade val="93000"/>
              </a:schemeClr>
            </a:gs>
            <a:gs pos="100000">
              <a:schemeClr val="phClr">
                <a:shade val="94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175.xml><?xml version="1.0" encoding="utf-8"?>
<a:theme xmlns:a="http://schemas.openxmlformats.org/drawingml/2006/main" name="5_Projekt domyślny">
  <a:themeElements>
    <a:clrScheme name="Projekt domyślny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rojekt domyślny">
      <a:majorFont>
        <a:latin typeface="Times New Roman"/>
        <a:ea typeface=""/>
        <a:cs typeface=""/>
      </a:majorFont>
      <a:minorFont>
        <a:latin typeface="Times New Roman"/>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shade val="51000"/>
              </a:schemeClr>
            </a:gs>
            <a:gs pos="80000">
              <a:schemeClr val="phClr">
                <a:shade val="93000"/>
              </a:schemeClr>
            </a:gs>
            <a:gs pos="100000">
              <a:schemeClr val="phClr">
                <a:shade val="94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176.xml><?xml version="1.0" encoding="utf-8"?>
<a:theme xmlns:a="http://schemas.openxmlformats.org/drawingml/2006/main" name="5_Projekt domyślny">
  <a:themeElements>
    <a:clrScheme name="Projekt domyślny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rojekt domyślny">
      <a:majorFont>
        <a:latin typeface="Times New Roman"/>
        <a:ea typeface=""/>
        <a:cs typeface=""/>
      </a:majorFont>
      <a:minorFont>
        <a:latin typeface="Times New Roman"/>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shade val="51000"/>
              </a:schemeClr>
            </a:gs>
            <a:gs pos="80000">
              <a:schemeClr val="phClr">
                <a:shade val="93000"/>
              </a:schemeClr>
            </a:gs>
            <a:gs pos="100000">
              <a:schemeClr val="phClr">
                <a:shade val="94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177.xml><?xml version="1.0" encoding="utf-8"?>
<a:theme xmlns:a="http://schemas.openxmlformats.org/drawingml/2006/main" name="4_Projekt domyślny">
  <a:themeElements>
    <a:clrScheme name="Projekt domyślny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rojekt domyślny">
      <a:majorFont>
        <a:latin typeface="Times New Roman"/>
        <a:ea typeface=""/>
        <a:cs typeface=""/>
      </a:majorFont>
      <a:minorFont>
        <a:latin typeface="Times New Roman"/>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shade val="51000"/>
              </a:schemeClr>
            </a:gs>
            <a:gs pos="80000">
              <a:schemeClr val="phClr">
                <a:shade val="93000"/>
              </a:schemeClr>
            </a:gs>
            <a:gs pos="100000">
              <a:schemeClr val="phClr">
                <a:shade val="94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178.xml><?xml version="1.0" encoding="utf-8"?>
<a:theme xmlns:a="http://schemas.openxmlformats.org/drawingml/2006/main" name="4_Projekt domyślny">
  <a:themeElements>
    <a:clrScheme name="Projekt domyślny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rojekt domyślny">
      <a:majorFont>
        <a:latin typeface="Times New Roman"/>
        <a:ea typeface=""/>
        <a:cs typeface=""/>
      </a:majorFont>
      <a:minorFont>
        <a:latin typeface="Times New Roman"/>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shade val="51000"/>
              </a:schemeClr>
            </a:gs>
            <a:gs pos="80000">
              <a:schemeClr val="phClr">
                <a:shade val="93000"/>
              </a:schemeClr>
            </a:gs>
            <a:gs pos="100000">
              <a:schemeClr val="phClr">
                <a:shade val="94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179.xml><?xml version="1.0" encoding="utf-8"?>
<a:theme xmlns:a="http://schemas.openxmlformats.org/drawingml/2006/main" name="4_Projekt domyślny">
  <a:themeElements>
    <a:clrScheme name="Projekt domyślny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rojekt domyślny">
      <a:majorFont>
        <a:latin typeface="Times New Roman"/>
        <a:ea typeface=""/>
        <a:cs typeface=""/>
      </a:majorFont>
      <a:minorFont>
        <a:latin typeface="Times New Roman"/>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shade val="51000"/>
              </a:schemeClr>
            </a:gs>
            <a:gs pos="80000">
              <a:schemeClr val="phClr">
                <a:shade val="93000"/>
              </a:schemeClr>
            </a:gs>
            <a:gs pos="100000">
              <a:schemeClr val="phClr">
                <a:shade val="94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18.xml><?xml version="1.0" encoding="utf-8"?>
<a:theme xmlns:a="http://schemas.openxmlformats.org/drawingml/2006/main" name="2_Projekt domyślny">
  <a:themeElements>
    <a:clrScheme name="Niestandardowy 26">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FF"/>
      </a:hlink>
      <a:folHlink>
        <a:srgbClr val="B2B2B2"/>
      </a:folHlink>
    </a:clrScheme>
    <a:fontScheme name="Projekt domyślny">
      <a:majorFont>
        <a:latin typeface="Times New Roman"/>
        <a:ea typeface=""/>
        <a:cs typeface=""/>
      </a:majorFont>
      <a:minorFont>
        <a:latin typeface="Times New Roman"/>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shade val="51000"/>
              </a:schemeClr>
            </a:gs>
            <a:gs pos="80000">
              <a:schemeClr val="phClr">
                <a:shade val="93000"/>
              </a:schemeClr>
            </a:gs>
            <a:gs pos="100000">
              <a:schemeClr val="phClr">
                <a:shade val="94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180.xml><?xml version="1.0" encoding="utf-8"?>
<a:theme xmlns:a="http://schemas.openxmlformats.org/drawingml/2006/main" name="4_Projekt domyślny">
  <a:themeElements>
    <a:clrScheme name="Projekt domyślny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rojekt domyślny">
      <a:majorFont>
        <a:latin typeface="Times New Roman"/>
        <a:ea typeface=""/>
        <a:cs typeface=""/>
      </a:majorFont>
      <a:minorFont>
        <a:latin typeface="Times New Roman"/>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shade val="51000"/>
              </a:schemeClr>
            </a:gs>
            <a:gs pos="80000">
              <a:schemeClr val="phClr">
                <a:shade val="93000"/>
              </a:schemeClr>
            </a:gs>
            <a:gs pos="100000">
              <a:schemeClr val="phClr">
                <a:shade val="94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181.xml><?xml version="1.0" encoding="utf-8"?>
<a:theme xmlns:a="http://schemas.openxmlformats.org/drawingml/2006/main" name="4_Projekt domyślny">
  <a:themeElements>
    <a:clrScheme name="Projekt domyślny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rojekt domyślny">
      <a:majorFont>
        <a:latin typeface="Times New Roman"/>
        <a:ea typeface=""/>
        <a:cs typeface=""/>
      </a:majorFont>
      <a:minorFont>
        <a:latin typeface="Times New Roman"/>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shade val="51000"/>
              </a:schemeClr>
            </a:gs>
            <a:gs pos="80000">
              <a:schemeClr val="phClr">
                <a:shade val="93000"/>
              </a:schemeClr>
            </a:gs>
            <a:gs pos="100000">
              <a:schemeClr val="phClr">
                <a:shade val="94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182.xml><?xml version="1.0" encoding="utf-8"?>
<a:theme xmlns:a="http://schemas.openxmlformats.org/drawingml/2006/main" name="4_Projekt domyślny">
  <a:themeElements>
    <a:clrScheme name="Projekt domyślny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rojekt domyślny">
      <a:majorFont>
        <a:latin typeface="Times New Roman"/>
        <a:ea typeface=""/>
        <a:cs typeface=""/>
      </a:majorFont>
      <a:minorFont>
        <a:latin typeface="Times New Roman"/>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shade val="51000"/>
              </a:schemeClr>
            </a:gs>
            <a:gs pos="80000">
              <a:schemeClr val="phClr">
                <a:shade val="93000"/>
              </a:schemeClr>
            </a:gs>
            <a:gs pos="100000">
              <a:schemeClr val="phClr">
                <a:shade val="94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183.xml><?xml version="1.0" encoding="utf-8"?>
<a:theme xmlns:a="http://schemas.openxmlformats.org/drawingml/2006/main" name="4_Projekt domyślny">
  <a:themeElements>
    <a:clrScheme name="Projekt domyślny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rojekt domyślny">
      <a:majorFont>
        <a:latin typeface="Times New Roman"/>
        <a:ea typeface=""/>
        <a:cs typeface=""/>
      </a:majorFont>
      <a:minorFont>
        <a:latin typeface="Times New Roman"/>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shade val="51000"/>
              </a:schemeClr>
            </a:gs>
            <a:gs pos="80000">
              <a:schemeClr val="phClr">
                <a:shade val="93000"/>
              </a:schemeClr>
            </a:gs>
            <a:gs pos="100000">
              <a:schemeClr val="phClr">
                <a:shade val="94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184.xml><?xml version="1.0" encoding="utf-8"?>
<a:theme xmlns:a="http://schemas.openxmlformats.org/drawingml/2006/main" name="4_Projekt domyślny">
  <a:themeElements>
    <a:clrScheme name="Projekt domyślny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rojekt domyślny">
      <a:majorFont>
        <a:latin typeface="Times New Roman"/>
        <a:ea typeface=""/>
        <a:cs typeface=""/>
      </a:majorFont>
      <a:minorFont>
        <a:latin typeface="Times New Roman"/>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shade val="51000"/>
              </a:schemeClr>
            </a:gs>
            <a:gs pos="80000">
              <a:schemeClr val="phClr">
                <a:shade val="93000"/>
              </a:schemeClr>
            </a:gs>
            <a:gs pos="100000">
              <a:schemeClr val="phClr">
                <a:shade val="94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185.xml><?xml version="1.0" encoding="utf-8"?>
<a:theme xmlns:a="http://schemas.openxmlformats.org/drawingml/2006/main" name="4_Projekt domyślny">
  <a:themeElements>
    <a:clrScheme name="Projekt domyślny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rojekt domyślny">
      <a:majorFont>
        <a:latin typeface="Times New Roman"/>
        <a:ea typeface=""/>
        <a:cs typeface=""/>
      </a:majorFont>
      <a:minorFont>
        <a:latin typeface="Times New Roman"/>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shade val="51000"/>
              </a:schemeClr>
            </a:gs>
            <a:gs pos="80000">
              <a:schemeClr val="phClr">
                <a:shade val="93000"/>
              </a:schemeClr>
            </a:gs>
            <a:gs pos="100000">
              <a:schemeClr val="phClr">
                <a:shade val="94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186.xml><?xml version="1.0" encoding="utf-8"?>
<a:theme xmlns:a="http://schemas.openxmlformats.org/drawingml/2006/main" name="4_Projekt domyślny">
  <a:themeElements>
    <a:clrScheme name="Projekt domyślny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rojekt domyślny">
      <a:majorFont>
        <a:latin typeface="Times New Roman"/>
        <a:ea typeface=""/>
        <a:cs typeface=""/>
      </a:majorFont>
      <a:minorFont>
        <a:latin typeface="Times New Roman"/>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shade val="51000"/>
              </a:schemeClr>
            </a:gs>
            <a:gs pos="80000">
              <a:schemeClr val="phClr">
                <a:shade val="93000"/>
              </a:schemeClr>
            </a:gs>
            <a:gs pos="100000">
              <a:schemeClr val="phClr">
                <a:shade val="94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187.xml><?xml version="1.0" encoding="utf-8"?>
<a:theme xmlns:a="http://schemas.openxmlformats.org/drawingml/2006/main" name="7_Projekt domyślny">
  <a:themeElements>
    <a:clrScheme name="Projekt domyślny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rojekt domyślny">
      <a:majorFont>
        <a:latin typeface="Times New Roman"/>
        <a:ea typeface=""/>
        <a:cs typeface=""/>
      </a:majorFont>
      <a:minorFont>
        <a:latin typeface="Times New Roman"/>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shade val="51000"/>
              </a:schemeClr>
            </a:gs>
            <a:gs pos="80000">
              <a:schemeClr val="phClr">
                <a:shade val="93000"/>
              </a:schemeClr>
            </a:gs>
            <a:gs pos="100000">
              <a:schemeClr val="phClr">
                <a:shade val="94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188.xml><?xml version="1.0" encoding="utf-8"?>
<a:theme xmlns:a="http://schemas.openxmlformats.org/drawingml/2006/main" name="7_Projekt domyślny">
  <a:themeElements>
    <a:clrScheme name="Projekt domyślny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rojekt domyślny">
      <a:majorFont>
        <a:latin typeface="Times New Roman"/>
        <a:ea typeface=""/>
        <a:cs typeface=""/>
      </a:majorFont>
      <a:minorFont>
        <a:latin typeface="Times New Roman"/>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shade val="51000"/>
              </a:schemeClr>
            </a:gs>
            <a:gs pos="80000">
              <a:schemeClr val="phClr">
                <a:shade val="93000"/>
              </a:schemeClr>
            </a:gs>
            <a:gs pos="100000">
              <a:schemeClr val="phClr">
                <a:shade val="94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189.xml><?xml version="1.0" encoding="utf-8"?>
<a:theme xmlns:a="http://schemas.openxmlformats.org/drawingml/2006/main" name="7_Projekt domyślny">
  <a:themeElements>
    <a:clrScheme name="Projekt domyślny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rojekt domyślny">
      <a:majorFont>
        <a:latin typeface="Times New Roman"/>
        <a:ea typeface=""/>
        <a:cs typeface=""/>
      </a:majorFont>
      <a:minorFont>
        <a:latin typeface="Times New Roman"/>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shade val="51000"/>
              </a:schemeClr>
            </a:gs>
            <a:gs pos="80000">
              <a:schemeClr val="phClr">
                <a:shade val="93000"/>
              </a:schemeClr>
            </a:gs>
            <a:gs pos="100000">
              <a:schemeClr val="phClr">
                <a:shade val="94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19.xml><?xml version="1.0" encoding="utf-8"?>
<a:theme xmlns:a="http://schemas.openxmlformats.org/drawingml/2006/main" name="2_Projekt domyślny">
  <a:themeElements>
    <a:clrScheme name="Niestandardowy 26">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FF"/>
      </a:hlink>
      <a:folHlink>
        <a:srgbClr val="B2B2B2"/>
      </a:folHlink>
    </a:clrScheme>
    <a:fontScheme name="Projekt domyślny">
      <a:majorFont>
        <a:latin typeface="Times New Roman"/>
        <a:ea typeface=""/>
        <a:cs typeface=""/>
      </a:majorFont>
      <a:minorFont>
        <a:latin typeface="Times New Roman"/>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shade val="51000"/>
              </a:schemeClr>
            </a:gs>
            <a:gs pos="80000">
              <a:schemeClr val="phClr">
                <a:shade val="93000"/>
              </a:schemeClr>
            </a:gs>
            <a:gs pos="100000">
              <a:schemeClr val="phClr">
                <a:shade val="94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190.xml><?xml version="1.0" encoding="utf-8"?>
<a:theme xmlns:a="http://schemas.openxmlformats.org/drawingml/2006/main" name="7_Projekt domyślny">
  <a:themeElements>
    <a:clrScheme name="Projekt domyślny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rojekt domyślny">
      <a:majorFont>
        <a:latin typeface="Times New Roman"/>
        <a:ea typeface=""/>
        <a:cs typeface=""/>
      </a:majorFont>
      <a:minorFont>
        <a:latin typeface="Times New Roman"/>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shade val="51000"/>
              </a:schemeClr>
            </a:gs>
            <a:gs pos="80000">
              <a:schemeClr val="phClr">
                <a:shade val="93000"/>
              </a:schemeClr>
            </a:gs>
            <a:gs pos="100000">
              <a:schemeClr val="phClr">
                <a:shade val="94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191.xml><?xml version="1.0" encoding="utf-8"?>
<a:theme xmlns:a="http://schemas.openxmlformats.org/drawingml/2006/main" name="7_Projekt domyślny">
  <a:themeElements>
    <a:clrScheme name="Projekt domyślny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rojekt domyślny">
      <a:majorFont>
        <a:latin typeface="Times New Roman"/>
        <a:ea typeface=""/>
        <a:cs typeface=""/>
      </a:majorFont>
      <a:minorFont>
        <a:latin typeface="Times New Roman"/>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shade val="51000"/>
              </a:schemeClr>
            </a:gs>
            <a:gs pos="80000">
              <a:schemeClr val="phClr">
                <a:shade val="93000"/>
              </a:schemeClr>
            </a:gs>
            <a:gs pos="100000">
              <a:schemeClr val="phClr">
                <a:shade val="94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192.xml><?xml version="1.0" encoding="utf-8"?>
<a:theme xmlns:a="http://schemas.openxmlformats.org/drawingml/2006/main" name="7_Projekt domyślny">
  <a:themeElements>
    <a:clrScheme name="Projekt domyślny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rojekt domyślny">
      <a:majorFont>
        <a:latin typeface="Times New Roman"/>
        <a:ea typeface=""/>
        <a:cs typeface=""/>
      </a:majorFont>
      <a:minorFont>
        <a:latin typeface="Times New Roman"/>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shade val="51000"/>
              </a:schemeClr>
            </a:gs>
            <a:gs pos="80000">
              <a:schemeClr val="phClr">
                <a:shade val="93000"/>
              </a:schemeClr>
            </a:gs>
            <a:gs pos="100000">
              <a:schemeClr val="phClr">
                <a:shade val="94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193.xml><?xml version="1.0" encoding="utf-8"?>
<a:theme xmlns:a="http://schemas.openxmlformats.org/drawingml/2006/main" name="7_Projekt domyślny">
  <a:themeElements>
    <a:clrScheme name="Projekt domyślny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rojekt domyślny">
      <a:majorFont>
        <a:latin typeface="Times New Roman"/>
        <a:ea typeface=""/>
        <a:cs typeface=""/>
      </a:majorFont>
      <a:minorFont>
        <a:latin typeface="Times New Roman"/>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shade val="51000"/>
              </a:schemeClr>
            </a:gs>
            <a:gs pos="80000">
              <a:schemeClr val="phClr">
                <a:shade val="93000"/>
              </a:schemeClr>
            </a:gs>
            <a:gs pos="100000">
              <a:schemeClr val="phClr">
                <a:shade val="94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194.xml><?xml version="1.0" encoding="utf-8"?>
<a:theme xmlns:a="http://schemas.openxmlformats.org/drawingml/2006/main" name="7_Projekt domyślny">
  <a:themeElements>
    <a:clrScheme name="Projekt domyślny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rojekt domyślny">
      <a:majorFont>
        <a:latin typeface="Times New Roman"/>
        <a:ea typeface=""/>
        <a:cs typeface=""/>
      </a:majorFont>
      <a:minorFont>
        <a:latin typeface="Times New Roman"/>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shade val="51000"/>
              </a:schemeClr>
            </a:gs>
            <a:gs pos="80000">
              <a:schemeClr val="phClr">
                <a:shade val="93000"/>
              </a:schemeClr>
            </a:gs>
            <a:gs pos="100000">
              <a:schemeClr val="phClr">
                <a:shade val="94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195.xml><?xml version="1.0" encoding="utf-8"?>
<a:theme xmlns:a="http://schemas.openxmlformats.org/drawingml/2006/main" name="7_Projekt domyślny">
  <a:themeElements>
    <a:clrScheme name="Projekt domyślny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rojekt domyślny">
      <a:majorFont>
        <a:latin typeface="Times New Roman"/>
        <a:ea typeface=""/>
        <a:cs typeface=""/>
      </a:majorFont>
      <a:minorFont>
        <a:latin typeface="Times New Roman"/>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shade val="51000"/>
              </a:schemeClr>
            </a:gs>
            <a:gs pos="80000">
              <a:schemeClr val="phClr">
                <a:shade val="93000"/>
              </a:schemeClr>
            </a:gs>
            <a:gs pos="100000">
              <a:schemeClr val="phClr">
                <a:shade val="94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196.xml><?xml version="1.0" encoding="utf-8"?>
<a:theme xmlns:a="http://schemas.openxmlformats.org/drawingml/2006/main" name="7_Projekt domyślny">
  <a:themeElements>
    <a:clrScheme name="Projekt domyślny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rojekt domyślny">
      <a:majorFont>
        <a:latin typeface="Times New Roman"/>
        <a:ea typeface=""/>
        <a:cs typeface=""/>
      </a:majorFont>
      <a:minorFont>
        <a:latin typeface="Times New Roman"/>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shade val="51000"/>
              </a:schemeClr>
            </a:gs>
            <a:gs pos="80000">
              <a:schemeClr val="phClr">
                <a:shade val="93000"/>
              </a:schemeClr>
            </a:gs>
            <a:gs pos="100000">
              <a:schemeClr val="phClr">
                <a:shade val="94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197.xml><?xml version="1.0" encoding="utf-8"?>
<a:theme xmlns:a="http://schemas.openxmlformats.org/drawingml/2006/main" name="8_Projekt domyślny">
  <a:themeElements>
    <a:clrScheme name="Projekt domyślny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rojekt domyślny">
      <a:majorFont>
        <a:latin typeface="Times New Roman"/>
        <a:ea typeface=""/>
        <a:cs typeface=""/>
      </a:majorFont>
      <a:minorFont>
        <a:latin typeface="Times New Roman"/>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shade val="51000"/>
              </a:schemeClr>
            </a:gs>
            <a:gs pos="80000">
              <a:schemeClr val="phClr">
                <a:shade val="93000"/>
              </a:schemeClr>
            </a:gs>
            <a:gs pos="100000">
              <a:schemeClr val="phClr">
                <a:shade val="94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198.xml><?xml version="1.0" encoding="utf-8"?>
<a:theme xmlns:a="http://schemas.openxmlformats.org/drawingml/2006/main" name="8_Projekt domyślny">
  <a:themeElements>
    <a:clrScheme name="Projekt domyślny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rojekt domyślny">
      <a:majorFont>
        <a:latin typeface="Times New Roman"/>
        <a:ea typeface=""/>
        <a:cs typeface=""/>
      </a:majorFont>
      <a:minorFont>
        <a:latin typeface="Times New Roman"/>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shade val="51000"/>
              </a:schemeClr>
            </a:gs>
            <a:gs pos="80000">
              <a:schemeClr val="phClr">
                <a:shade val="93000"/>
              </a:schemeClr>
            </a:gs>
            <a:gs pos="100000">
              <a:schemeClr val="phClr">
                <a:shade val="94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199.xml><?xml version="1.0" encoding="utf-8"?>
<a:theme xmlns:a="http://schemas.openxmlformats.org/drawingml/2006/main" name="8_Projekt domyślny">
  <a:themeElements>
    <a:clrScheme name="Projekt domyślny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rojekt domyślny">
      <a:majorFont>
        <a:latin typeface="Times New Roman"/>
        <a:ea typeface=""/>
        <a:cs typeface=""/>
      </a:majorFont>
      <a:minorFont>
        <a:latin typeface="Times New Roman"/>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shade val="51000"/>
              </a:schemeClr>
            </a:gs>
            <a:gs pos="80000">
              <a:schemeClr val="phClr">
                <a:shade val="93000"/>
              </a:schemeClr>
            </a:gs>
            <a:gs pos="100000">
              <a:schemeClr val="phClr">
                <a:shade val="94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2.xml><?xml version="1.0" encoding="utf-8"?>
<a:theme xmlns:a="http://schemas.openxmlformats.org/drawingml/2006/main" name="Motyw pakietu Office">
  <a:themeElements>
    <a:clrScheme name="Motyw pakietu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otyw pakietu Office">
      <a:majorFont>
        <a:latin typeface="Times New Roman"/>
        <a:ea typeface=""/>
        <a:cs typeface=""/>
      </a:majorFont>
      <a:minorFont>
        <a:latin typeface="Times New Roman"/>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shade val="51000"/>
              </a:schemeClr>
            </a:gs>
            <a:gs pos="80000">
              <a:schemeClr val="phClr">
                <a:shade val="93000"/>
              </a:schemeClr>
            </a:gs>
            <a:gs pos="100000">
              <a:schemeClr val="phClr">
                <a:shade val="94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20.xml><?xml version="1.0" encoding="utf-8"?>
<a:theme xmlns:a="http://schemas.openxmlformats.org/drawingml/2006/main" name="2_Projekt domyślny">
  <a:themeElements>
    <a:clrScheme name="Niestandardowy 26">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FF"/>
      </a:hlink>
      <a:folHlink>
        <a:srgbClr val="B2B2B2"/>
      </a:folHlink>
    </a:clrScheme>
    <a:fontScheme name="Projekt domyślny">
      <a:majorFont>
        <a:latin typeface="Times New Roman"/>
        <a:ea typeface=""/>
        <a:cs typeface=""/>
      </a:majorFont>
      <a:minorFont>
        <a:latin typeface="Times New Roman"/>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shade val="51000"/>
              </a:schemeClr>
            </a:gs>
            <a:gs pos="80000">
              <a:schemeClr val="phClr">
                <a:shade val="93000"/>
              </a:schemeClr>
            </a:gs>
            <a:gs pos="100000">
              <a:schemeClr val="phClr">
                <a:shade val="94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200.xml><?xml version="1.0" encoding="utf-8"?>
<a:theme xmlns:a="http://schemas.openxmlformats.org/drawingml/2006/main" name="8_Projekt domyślny">
  <a:themeElements>
    <a:clrScheme name="Projekt domyślny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rojekt domyślny">
      <a:majorFont>
        <a:latin typeface="Times New Roman"/>
        <a:ea typeface=""/>
        <a:cs typeface=""/>
      </a:majorFont>
      <a:minorFont>
        <a:latin typeface="Times New Roman"/>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shade val="51000"/>
              </a:schemeClr>
            </a:gs>
            <a:gs pos="80000">
              <a:schemeClr val="phClr">
                <a:shade val="93000"/>
              </a:schemeClr>
            </a:gs>
            <a:gs pos="100000">
              <a:schemeClr val="phClr">
                <a:shade val="94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201.xml><?xml version="1.0" encoding="utf-8"?>
<a:theme xmlns:a="http://schemas.openxmlformats.org/drawingml/2006/main" name="8_Projekt domyślny">
  <a:themeElements>
    <a:clrScheme name="Projekt domyślny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rojekt domyślny">
      <a:majorFont>
        <a:latin typeface="Times New Roman"/>
        <a:ea typeface=""/>
        <a:cs typeface=""/>
      </a:majorFont>
      <a:minorFont>
        <a:latin typeface="Times New Roman"/>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shade val="51000"/>
              </a:schemeClr>
            </a:gs>
            <a:gs pos="80000">
              <a:schemeClr val="phClr">
                <a:shade val="93000"/>
              </a:schemeClr>
            </a:gs>
            <a:gs pos="100000">
              <a:schemeClr val="phClr">
                <a:shade val="94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202.xml><?xml version="1.0" encoding="utf-8"?>
<a:theme xmlns:a="http://schemas.openxmlformats.org/drawingml/2006/main" name="8_Projekt domyślny">
  <a:themeElements>
    <a:clrScheme name="Projekt domyślny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rojekt domyślny">
      <a:majorFont>
        <a:latin typeface="Times New Roman"/>
        <a:ea typeface=""/>
        <a:cs typeface=""/>
      </a:majorFont>
      <a:minorFont>
        <a:latin typeface="Times New Roman"/>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shade val="51000"/>
              </a:schemeClr>
            </a:gs>
            <a:gs pos="80000">
              <a:schemeClr val="phClr">
                <a:shade val="93000"/>
              </a:schemeClr>
            </a:gs>
            <a:gs pos="100000">
              <a:schemeClr val="phClr">
                <a:shade val="94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203.xml><?xml version="1.0" encoding="utf-8"?>
<a:theme xmlns:a="http://schemas.openxmlformats.org/drawingml/2006/main" name="8_Projekt domyślny">
  <a:themeElements>
    <a:clrScheme name="Projekt domyślny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rojekt domyślny">
      <a:majorFont>
        <a:latin typeface="Times New Roman"/>
        <a:ea typeface=""/>
        <a:cs typeface=""/>
      </a:majorFont>
      <a:minorFont>
        <a:latin typeface="Times New Roman"/>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shade val="51000"/>
              </a:schemeClr>
            </a:gs>
            <a:gs pos="80000">
              <a:schemeClr val="phClr">
                <a:shade val="93000"/>
              </a:schemeClr>
            </a:gs>
            <a:gs pos="100000">
              <a:schemeClr val="phClr">
                <a:shade val="94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204.xml><?xml version="1.0" encoding="utf-8"?>
<a:theme xmlns:a="http://schemas.openxmlformats.org/drawingml/2006/main" name="8_Projekt domyślny">
  <a:themeElements>
    <a:clrScheme name="Projekt domyślny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rojekt domyślny">
      <a:majorFont>
        <a:latin typeface="Times New Roman"/>
        <a:ea typeface=""/>
        <a:cs typeface=""/>
      </a:majorFont>
      <a:minorFont>
        <a:latin typeface="Times New Roman"/>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shade val="51000"/>
              </a:schemeClr>
            </a:gs>
            <a:gs pos="80000">
              <a:schemeClr val="phClr">
                <a:shade val="93000"/>
              </a:schemeClr>
            </a:gs>
            <a:gs pos="100000">
              <a:schemeClr val="phClr">
                <a:shade val="94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205.xml><?xml version="1.0" encoding="utf-8"?>
<a:theme xmlns:a="http://schemas.openxmlformats.org/drawingml/2006/main" name="8_Projekt domyślny">
  <a:themeElements>
    <a:clrScheme name="Projekt domyślny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rojekt domyślny">
      <a:majorFont>
        <a:latin typeface="Times New Roman"/>
        <a:ea typeface=""/>
        <a:cs typeface=""/>
      </a:majorFont>
      <a:minorFont>
        <a:latin typeface="Times New Roman"/>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shade val="51000"/>
              </a:schemeClr>
            </a:gs>
            <a:gs pos="80000">
              <a:schemeClr val="phClr">
                <a:shade val="93000"/>
              </a:schemeClr>
            </a:gs>
            <a:gs pos="100000">
              <a:schemeClr val="phClr">
                <a:shade val="94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206.xml><?xml version="1.0" encoding="utf-8"?>
<a:theme xmlns:a="http://schemas.openxmlformats.org/drawingml/2006/main" name="8_Projekt domyślny">
  <a:themeElements>
    <a:clrScheme name="Projekt domyślny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rojekt domyślny">
      <a:majorFont>
        <a:latin typeface="Times New Roman"/>
        <a:ea typeface=""/>
        <a:cs typeface=""/>
      </a:majorFont>
      <a:minorFont>
        <a:latin typeface="Times New Roman"/>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shade val="51000"/>
              </a:schemeClr>
            </a:gs>
            <a:gs pos="80000">
              <a:schemeClr val="phClr">
                <a:shade val="93000"/>
              </a:schemeClr>
            </a:gs>
            <a:gs pos="100000">
              <a:schemeClr val="phClr">
                <a:shade val="94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207.xml><?xml version="1.0" encoding="utf-8"?>
<a:theme xmlns:a="http://schemas.openxmlformats.org/drawingml/2006/main" name="8_Projekt domyślny">
  <a:themeElements>
    <a:clrScheme name="Projekt domyślny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rojekt domyślny">
      <a:majorFont>
        <a:latin typeface="Times New Roman"/>
        <a:ea typeface=""/>
        <a:cs typeface=""/>
      </a:majorFont>
      <a:minorFont>
        <a:latin typeface="Times New Roman"/>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shade val="51000"/>
              </a:schemeClr>
            </a:gs>
            <a:gs pos="80000">
              <a:schemeClr val="phClr">
                <a:shade val="93000"/>
              </a:schemeClr>
            </a:gs>
            <a:gs pos="100000">
              <a:schemeClr val="phClr">
                <a:shade val="94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208.xml><?xml version="1.0" encoding="utf-8"?>
<a:theme xmlns:a="http://schemas.openxmlformats.org/drawingml/2006/main" name="10_Projekt domyślny">
  <a:themeElements>
    <a:clrScheme name="Niestandardowy 47">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FF"/>
      </a:hlink>
      <a:folHlink>
        <a:srgbClr val="B2B2B2"/>
      </a:folHlink>
    </a:clrScheme>
    <a:fontScheme name="Projekt domyślny">
      <a:majorFont>
        <a:latin typeface="Times New Roman"/>
        <a:ea typeface=""/>
        <a:cs typeface=""/>
      </a:majorFont>
      <a:minorFont>
        <a:latin typeface="Times New Roman"/>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shade val="51000"/>
              </a:schemeClr>
            </a:gs>
            <a:gs pos="80000">
              <a:schemeClr val="phClr">
                <a:shade val="93000"/>
              </a:schemeClr>
            </a:gs>
            <a:gs pos="100000">
              <a:schemeClr val="phClr">
                <a:shade val="94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209.xml><?xml version="1.0" encoding="utf-8"?>
<a:theme xmlns:a="http://schemas.openxmlformats.org/drawingml/2006/main" name="10_Projekt domyślny">
  <a:themeElements>
    <a:clrScheme name="Niestandardowy 47">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FF"/>
      </a:hlink>
      <a:folHlink>
        <a:srgbClr val="B2B2B2"/>
      </a:folHlink>
    </a:clrScheme>
    <a:fontScheme name="Projekt domyślny">
      <a:majorFont>
        <a:latin typeface="Times New Roman"/>
        <a:ea typeface=""/>
        <a:cs typeface=""/>
      </a:majorFont>
      <a:minorFont>
        <a:latin typeface="Times New Roman"/>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shade val="51000"/>
              </a:schemeClr>
            </a:gs>
            <a:gs pos="80000">
              <a:schemeClr val="phClr">
                <a:shade val="93000"/>
              </a:schemeClr>
            </a:gs>
            <a:gs pos="100000">
              <a:schemeClr val="phClr">
                <a:shade val="94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21.xml><?xml version="1.0" encoding="utf-8"?>
<a:theme xmlns:a="http://schemas.openxmlformats.org/drawingml/2006/main" name="2_Projekt domyślny">
  <a:themeElements>
    <a:clrScheme name="Niestandardowy 26">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FF"/>
      </a:hlink>
      <a:folHlink>
        <a:srgbClr val="B2B2B2"/>
      </a:folHlink>
    </a:clrScheme>
    <a:fontScheme name="Projekt domyślny">
      <a:majorFont>
        <a:latin typeface="Times New Roman"/>
        <a:ea typeface=""/>
        <a:cs typeface=""/>
      </a:majorFont>
      <a:minorFont>
        <a:latin typeface="Times New Roman"/>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shade val="51000"/>
              </a:schemeClr>
            </a:gs>
            <a:gs pos="80000">
              <a:schemeClr val="phClr">
                <a:shade val="93000"/>
              </a:schemeClr>
            </a:gs>
            <a:gs pos="100000">
              <a:schemeClr val="phClr">
                <a:shade val="94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210.xml><?xml version="1.0" encoding="utf-8"?>
<a:theme xmlns:a="http://schemas.openxmlformats.org/drawingml/2006/main" name="10_Projekt domyślny">
  <a:themeElements>
    <a:clrScheme name="Niestandardowy 47">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FF"/>
      </a:hlink>
      <a:folHlink>
        <a:srgbClr val="B2B2B2"/>
      </a:folHlink>
    </a:clrScheme>
    <a:fontScheme name="Projekt domyślny">
      <a:majorFont>
        <a:latin typeface="Times New Roman"/>
        <a:ea typeface=""/>
        <a:cs typeface=""/>
      </a:majorFont>
      <a:minorFont>
        <a:latin typeface="Times New Roman"/>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shade val="51000"/>
              </a:schemeClr>
            </a:gs>
            <a:gs pos="80000">
              <a:schemeClr val="phClr">
                <a:shade val="93000"/>
              </a:schemeClr>
            </a:gs>
            <a:gs pos="100000">
              <a:schemeClr val="phClr">
                <a:shade val="94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211.xml><?xml version="1.0" encoding="utf-8"?>
<a:theme xmlns:a="http://schemas.openxmlformats.org/drawingml/2006/main" name="10_Projekt domyślny">
  <a:themeElements>
    <a:clrScheme name="Niestandardowy 47">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FF"/>
      </a:hlink>
      <a:folHlink>
        <a:srgbClr val="B2B2B2"/>
      </a:folHlink>
    </a:clrScheme>
    <a:fontScheme name="Projekt domyślny">
      <a:majorFont>
        <a:latin typeface="Times New Roman"/>
        <a:ea typeface=""/>
        <a:cs typeface=""/>
      </a:majorFont>
      <a:minorFont>
        <a:latin typeface="Times New Roman"/>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shade val="51000"/>
              </a:schemeClr>
            </a:gs>
            <a:gs pos="80000">
              <a:schemeClr val="phClr">
                <a:shade val="93000"/>
              </a:schemeClr>
            </a:gs>
            <a:gs pos="100000">
              <a:schemeClr val="phClr">
                <a:shade val="94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212.xml><?xml version="1.0" encoding="utf-8"?>
<a:theme xmlns:a="http://schemas.openxmlformats.org/drawingml/2006/main" name="10_Projekt domyślny">
  <a:themeElements>
    <a:clrScheme name="Niestandardowy 47">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FF"/>
      </a:hlink>
      <a:folHlink>
        <a:srgbClr val="B2B2B2"/>
      </a:folHlink>
    </a:clrScheme>
    <a:fontScheme name="Projekt domyślny">
      <a:majorFont>
        <a:latin typeface="Times New Roman"/>
        <a:ea typeface=""/>
        <a:cs typeface=""/>
      </a:majorFont>
      <a:minorFont>
        <a:latin typeface="Times New Roman"/>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shade val="51000"/>
              </a:schemeClr>
            </a:gs>
            <a:gs pos="80000">
              <a:schemeClr val="phClr">
                <a:shade val="93000"/>
              </a:schemeClr>
            </a:gs>
            <a:gs pos="100000">
              <a:schemeClr val="phClr">
                <a:shade val="94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213.xml><?xml version="1.0" encoding="utf-8"?>
<a:theme xmlns:a="http://schemas.openxmlformats.org/drawingml/2006/main" name="10_Projekt domyślny">
  <a:themeElements>
    <a:clrScheme name="Niestandardowy 47">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FF"/>
      </a:hlink>
      <a:folHlink>
        <a:srgbClr val="B2B2B2"/>
      </a:folHlink>
    </a:clrScheme>
    <a:fontScheme name="Projekt domyślny">
      <a:majorFont>
        <a:latin typeface="Times New Roman"/>
        <a:ea typeface=""/>
        <a:cs typeface=""/>
      </a:majorFont>
      <a:minorFont>
        <a:latin typeface="Times New Roman"/>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shade val="51000"/>
              </a:schemeClr>
            </a:gs>
            <a:gs pos="80000">
              <a:schemeClr val="phClr">
                <a:shade val="93000"/>
              </a:schemeClr>
            </a:gs>
            <a:gs pos="100000">
              <a:schemeClr val="phClr">
                <a:shade val="94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214.xml><?xml version="1.0" encoding="utf-8"?>
<a:theme xmlns:a="http://schemas.openxmlformats.org/drawingml/2006/main" name="10_Projekt domyślny">
  <a:themeElements>
    <a:clrScheme name="Niestandardowy 47">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FF"/>
      </a:hlink>
      <a:folHlink>
        <a:srgbClr val="B2B2B2"/>
      </a:folHlink>
    </a:clrScheme>
    <a:fontScheme name="Projekt domyślny">
      <a:majorFont>
        <a:latin typeface="Times New Roman"/>
        <a:ea typeface=""/>
        <a:cs typeface=""/>
      </a:majorFont>
      <a:minorFont>
        <a:latin typeface="Times New Roman"/>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shade val="51000"/>
              </a:schemeClr>
            </a:gs>
            <a:gs pos="80000">
              <a:schemeClr val="phClr">
                <a:shade val="93000"/>
              </a:schemeClr>
            </a:gs>
            <a:gs pos="100000">
              <a:schemeClr val="phClr">
                <a:shade val="94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215.xml><?xml version="1.0" encoding="utf-8"?>
<a:theme xmlns:a="http://schemas.openxmlformats.org/drawingml/2006/main" name="10_Projekt domyślny">
  <a:themeElements>
    <a:clrScheme name="Niestandardowy 47">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FF"/>
      </a:hlink>
      <a:folHlink>
        <a:srgbClr val="B2B2B2"/>
      </a:folHlink>
    </a:clrScheme>
    <a:fontScheme name="Projekt domyślny">
      <a:majorFont>
        <a:latin typeface="Times New Roman"/>
        <a:ea typeface=""/>
        <a:cs typeface=""/>
      </a:majorFont>
      <a:minorFont>
        <a:latin typeface="Times New Roman"/>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shade val="51000"/>
              </a:schemeClr>
            </a:gs>
            <a:gs pos="80000">
              <a:schemeClr val="phClr">
                <a:shade val="93000"/>
              </a:schemeClr>
            </a:gs>
            <a:gs pos="100000">
              <a:schemeClr val="phClr">
                <a:shade val="94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216.xml><?xml version="1.0" encoding="utf-8"?>
<a:theme xmlns:a="http://schemas.openxmlformats.org/drawingml/2006/main" name="10_Projekt domyślny">
  <a:themeElements>
    <a:clrScheme name="Niestandardowy 47">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FF"/>
      </a:hlink>
      <a:folHlink>
        <a:srgbClr val="B2B2B2"/>
      </a:folHlink>
    </a:clrScheme>
    <a:fontScheme name="Projekt domyślny">
      <a:majorFont>
        <a:latin typeface="Times New Roman"/>
        <a:ea typeface=""/>
        <a:cs typeface=""/>
      </a:majorFont>
      <a:minorFont>
        <a:latin typeface="Times New Roman"/>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shade val="51000"/>
              </a:schemeClr>
            </a:gs>
            <a:gs pos="80000">
              <a:schemeClr val="phClr">
                <a:shade val="93000"/>
              </a:schemeClr>
            </a:gs>
            <a:gs pos="100000">
              <a:schemeClr val="phClr">
                <a:shade val="94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217.xml><?xml version="1.0" encoding="utf-8"?>
<a:theme xmlns:a="http://schemas.openxmlformats.org/drawingml/2006/main" name="10_Projekt domyślny">
  <a:themeElements>
    <a:clrScheme name="Niestandardowy 47">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FF"/>
      </a:hlink>
      <a:folHlink>
        <a:srgbClr val="B2B2B2"/>
      </a:folHlink>
    </a:clrScheme>
    <a:fontScheme name="Projekt domyślny">
      <a:majorFont>
        <a:latin typeface="Times New Roman"/>
        <a:ea typeface=""/>
        <a:cs typeface=""/>
      </a:majorFont>
      <a:minorFont>
        <a:latin typeface="Times New Roman"/>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shade val="51000"/>
              </a:schemeClr>
            </a:gs>
            <a:gs pos="80000">
              <a:schemeClr val="phClr">
                <a:shade val="93000"/>
              </a:schemeClr>
            </a:gs>
            <a:gs pos="100000">
              <a:schemeClr val="phClr">
                <a:shade val="94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218.xml><?xml version="1.0" encoding="utf-8"?>
<a:theme xmlns:a="http://schemas.openxmlformats.org/drawingml/2006/main" name="10_Projekt domyślny">
  <a:themeElements>
    <a:clrScheme name="Niestandardowy 47">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FF"/>
      </a:hlink>
      <a:folHlink>
        <a:srgbClr val="B2B2B2"/>
      </a:folHlink>
    </a:clrScheme>
    <a:fontScheme name="Projekt domyślny">
      <a:majorFont>
        <a:latin typeface="Times New Roman"/>
        <a:ea typeface=""/>
        <a:cs typeface=""/>
      </a:majorFont>
      <a:minorFont>
        <a:latin typeface="Times New Roman"/>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shade val="51000"/>
              </a:schemeClr>
            </a:gs>
            <a:gs pos="80000">
              <a:schemeClr val="phClr">
                <a:shade val="93000"/>
              </a:schemeClr>
            </a:gs>
            <a:gs pos="100000">
              <a:schemeClr val="phClr">
                <a:shade val="94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219.xml><?xml version="1.0" encoding="utf-8"?>
<a:theme xmlns:a="http://schemas.openxmlformats.org/drawingml/2006/main" name="11_Projekt domyślny">
  <a:themeElements>
    <a:clrScheme name="Projekt domyślny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rojekt domyślny">
      <a:majorFont>
        <a:latin typeface="Times New Roman"/>
        <a:ea typeface=""/>
        <a:cs typeface=""/>
      </a:majorFont>
      <a:minorFont>
        <a:latin typeface="Times New Roman"/>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shade val="51000"/>
              </a:schemeClr>
            </a:gs>
            <a:gs pos="80000">
              <a:schemeClr val="phClr">
                <a:shade val="93000"/>
              </a:schemeClr>
            </a:gs>
            <a:gs pos="100000">
              <a:schemeClr val="phClr">
                <a:shade val="94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22.xml><?xml version="1.0" encoding="utf-8"?>
<a:theme xmlns:a="http://schemas.openxmlformats.org/drawingml/2006/main" name="2_Projekt domyślny">
  <a:themeElements>
    <a:clrScheme name="Niestandardowy 26">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FF"/>
      </a:hlink>
      <a:folHlink>
        <a:srgbClr val="B2B2B2"/>
      </a:folHlink>
    </a:clrScheme>
    <a:fontScheme name="Projekt domyślny">
      <a:majorFont>
        <a:latin typeface="Times New Roman"/>
        <a:ea typeface=""/>
        <a:cs typeface=""/>
      </a:majorFont>
      <a:minorFont>
        <a:latin typeface="Times New Roman"/>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shade val="51000"/>
              </a:schemeClr>
            </a:gs>
            <a:gs pos="80000">
              <a:schemeClr val="phClr">
                <a:shade val="93000"/>
              </a:schemeClr>
            </a:gs>
            <a:gs pos="100000">
              <a:schemeClr val="phClr">
                <a:shade val="94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220.xml><?xml version="1.0" encoding="utf-8"?>
<a:theme xmlns:a="http://schemas.openxmlformats.org/drawingml/2006/main" name="11_Projekt domyślny">
  <a:themeElements>
    <a:clrScheme name="Projekt domyślny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rojekt domyślny">
      <a:majorFont>
        <a:latin typeface="Times New Roman"/>
        <a:ea typeface=""/>
        <a:cs typeface=""/>
      </a:majorFont>
      <a:minorFont>
        <a:latin typeface="Times New Roman"/>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shade val="51000"/>
              </a:schemeClr>
            </a:gs>
            <a:gs pos="80000">
              <a:schemeClr val="phClr">
                <a:shade val="93000"/>
              </a:schemeClr>
            </a:gs>
            <a:gs pos="100000">
              <a:schemeClr val="phClr">
                <a:shade val="94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221.xml><?xml version="1.0" encoding="utf-8"?>
<a:theme xmlns:a="http://schemas.openxmlformats.org/drawingml/2006/main" name="11_Projekt domyślny">
  <a:themeElements>
    <a:clrScheme name="Projekt domyślny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rojekt domyślny">
      <a:majorFont>
        <a:latin typeface="Times New Roman"/>
        <a:ea typeface=""/>
        <a:cs typeface=""/>
      </a:majorFont>
      <a:minorFont>
        <a:latin typeface="Times New Roman"/>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shade val="51000"/>
              </a:schemeClr>
            </a:gs>
            <a:gs pos="80000">
              <a:schemeClr val="phClr">
                <a:shade val="93000"/>
              </a:schemeClr>
            </a:gs>
            <a:gs pos="100000">
              <a:schemeClr val="phClr">
                <a:shade val="94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222.xml><?xml version="1.0" encoding="utf-8"?>
<a:theme xmlns:a="http://schemas.openxmlformats.org/drawingml/2006/main" name="11_Projekt domyślny">
  <a:themeElements>
    <a:clrScheme name="Projekt domyślny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rojekt domyślny">
      <a:majorFont>
        <a:latin typeface="Times New Roman"/>
        <a:ea typeface=""/>
        <a:cs typeface=""/>
      </a:majorFont>
      <a:minorFont>
        <a:latin typeface="Times New Roman"/>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shade val="51000"/>
              </a:schemeClr>
            </a:gs>
            <a:gs pos="80000">
              <a:schemeClr val="phClr">
                <a:shade val="93000"/>
              </a:schemeClr>
            </a:gs>
            <a:gs pos="100000">
              <a:schemeClr val="phClr">
                <a:shade val="94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223.xml><?xml version="1.0" encoding="utf-8"?>
<a:theme xmlns:a="http://schemas.openxmlformats.org/drawingml/2006/main" name="11_Projekt domyślny">
  <a:themeElements>
    <a:clrScheme name="Projekt domyślny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rojekt domyślny">
      <a:majorFont>
        <a:latin typeface="Times New Roman"/>
        <a:ea typeface=""/>
        <a:cs typeface=""/>
      </a:majorFont>
      <a:minorFont>
        <a:latin typeface="Times New Roman"/>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shade val="51000"/>
              </a:schemeClr>
            </a:gs>
            <a:gs pos="80000">
              <a:schemeClr val="phClr">
                <a:shade val="93000"/>
              </a:schemeClr>
            </a:gs>
            <a:gs pos="100000">
              <a:schemeClr val="phClr">
                <a:shade val="94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224.xml><?xml version="1.0" encoding="utf-8"?>
<a:theme xmlns:a="http://schemas.openxmlformats.org/drawingml/2006/main" name="11_Projekt domyślny">
  <a:themeElements>
    <a:clrScheme name="Projekt domyślny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rojekt domyślny">
      <a:majorFont>
        <a:latin typeface="Times New Roman"/>
        <a:ea typeface=""/>
        <a:cs typeface=""/>
      </a:majorFont>
      <a:minorFont>
        <a:latin typeface="Times New Roman"/>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shade val="51000"/>
              </a:schemeClr>
            </a:gs>
            <a:gs pos="80000">
              <a:schemeClr val="phClr">
                <a:shade val="93000"/>
              </a:schemeClr>
            </a:gs>
            <a:gs pos="100000">
              <a:schemeClr val="phClr">
                <a:shade val="94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225.xml><?xml version="1.0" encoding="utf-8"?>
<a:theme xmlns:a="http://schemas.openxmlformats.org/drawingml/2006/main" name="11_Projekt domyślny">
  <a:themeElements>
    <a:clrScheme name="Projekt domyślny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rojekt domyślny">
      <a:majorFont>
        <a:latin typeface="Times New Roman"/>
        <a:ea typeface=""/>
        <a:cs typeface=""/>
      </a:majorFont>
      <a:minorFont>
        <a:latin typeface="Times New Roman"/>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shade val="51000"/>
              </a:schemeClr>
            </a:gs>
            <a:gs pos="80000">
              <a:schemeClr val="phClr">
                <a:shade val="93000"/>
              </a:schemeClr>
            </a:gs>
            <a:gs pos="100000">
              <a:schemeClr val="phClr">
                <a:shade val="94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226.xml><?xml version="1.0" encoding="utf-8"?>
<a:theme xmlns:a="http://schemas.openxmlformats.org/drawingml/2006/main" name="11_Projekt domyślny">
  <a:themeElements>
    <a:clrScheme name="Projekt domyślny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rojekt domyślny">
      <a:majorFont>
        <a:latin typeface="Times New Roman"/>
        <a:ea typeface=""/>
        <a:cs typeface=""/>
      </a:majorFont>
      <a:minorFont>
        <a:latin typeface="Times New Roman"/>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shade val="51000"/>
              </a:schemeClr>
            </a:gs>
            <a:gs pos="80000">
              <a:schemeClr val="phClr">
                <a:shade val="93000"/>
              </a:schemeClr>
            </a:gs>
            <a:gs pos="100000">
              <a:schemeClr val="phClr">
                <a:shade val="94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227.xml><?xml version="1.0" encoding="utf-8"?>
<a:theme xmlns:a="http://schemas.openxmlformats.org/drawingml/2006/main" name="11_Projekt domyślny">
  <a:themeElements>
    <a:clrScheme name="Projekt domyślny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rojekt domyślny">
      <a:majorFont>
        <a:latin typeface="Times New Roman"/>
        <a:ea typeface=""/>
        <a:cs typeface=""/>
      </a:majorFont>
      <a:minorFont>
        <a:latin typeface="Times New Roman"/>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shade val="51000"/>
              </a:schemeClr>
            </a:gs>
            <a:gs pos="80000">
              <a:schemeClr val="phClr">
                <a:shade val="93000"/>
              </a:schemeClr>
            </a:gs>
            <a:gs pos="100000">
              <a:schemeClr val="phClr">
                <a:shade val="94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228.xml><?xml version="1.0" encoding="utf-8"?>
<a:theme xmlns:a="http://schemas.openxmlformats.org/drawingml/2006/main" name="10_Motyw pakietu Office">
  <a:themeElements>
    <a:clrScheme name="Motyw pakietu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otyw pakietu Office">
      <a:majorFont>
        <a:latin typeface="Times New Roman"/>
        <a:ea typeface=""/>
        <a:cs typeface=""/>
      </a:majorFont>
      <a:minorFont>
        <a:latin typeface="Times New Roman"/>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shade val="51000"/>
              </a:schemeClr>
            </a:gs>
            <a:gs pos="80000">
              <a:schemeClr val="phClr">
                <a:shade val="93000"/>
              </a:schemeClr>
            </a:gs>
            <a:gs pos="100000">
              <a:schemeClr val="phClr">
                <a:shade val="94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229.xml><?xml version="1.0" encoding="utf-8"?>
<a:theme xmlns:a="http://schemas.openxmlformats.org/drawingml/2006/main" name="12_Projekt domyślny">
  <a:themeElements>
    <a:clrScheme name="Projekt domyślny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rojekt domyślny">
      <a:majorFont>
        <a:latin typeface="Times New Roman"/>
        <a:ea typeface=""/>
        <a:cs typeface=""/>
      </a:majorFont>
      <a:minorFont>
        <a:latin typeface="Times New Roman"/>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shade val="51000"/>
              </a:schemeClr>
            </a:gs>
            <a:gs pos="80000">
              <a:schemeClr val="phClr">
                <a:shade val="93000"/>
              </a:schemeClr>
            </a:gs>
            <a:gs pos="100000">
              <a:schemeClr val="phClr">
                <a:shade val="94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23.xml><?xml version="1.0" encoding="utf-8"?>
<a:theme xmlns:a="http://schemas.openxmlformats.org/drawingml/2006/main" name="3_Projekt domyślny">
  <a:themeElements>
    <a:clrScheme name="Projekt domyślny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rojekt domyślny">
      <a:majorFont>
        <a:latin typeface="Times New Roman"/>
        <a:ea typeface=""/>
        <a:cs typeface=""/>
      </a:majorFont>
      <a:minorFont>
        <a:latin typeface="Times New Roman"/>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shade val="51000"/>
              </a:schemeClr>
            </a:gs>
            <a:gs pos="80000">
              <a:schemeClr val="phClr">
                <a:shade val="93000"/>
              </a:schemeClr>
            </a:gs>
            <a:gs pos="100000">
              <a:schemeClr val="phClr">
                <a:shade val="94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230.xml><?xml version="1.0" encoding="utf-8"?>
<a:theme xmlns:a="http://schemas.openxmlformats.org/drawingml/2006/main" name="13_Projekt domyślny">
  <a:themeElements>
    <a:clrScheme name="Projekt domyślny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rojekt domyślny">
      <a:majorFont>
        <a:latin typeface="Times New Roman"/>
        <a:ea typeface=""/>
        <a:cs typeface=""/>
      </a:majorFont>
      <a:minorFont>
        <a:latin typeface="Times New Roman"/>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shade val="51000"/>
              </a:schemeClr>
            </a:gs>
            <a:gs pos="80000">
              <a:schemeClr val="phClr">
                <a:shade val="93000"/>
              </a:schemeClr>
            </a:gs>
            <a:gs pos="100000">
              <a:schemeClr val="phClr">
                <a:shade val="94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24.xml><?xml version="1.0" encoding="utf-8"?>
<a:theme xmlns:a="http://schemas.openxmlformats.org/drawingml/2006/main" name="3_Projekt domyślny">
  <a:themeElements>
    <a:clrScheme name="Projekt domyślny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rojekt domyślny">
      <a:majorFont>
        <a:latin typeface="Times New Roman"/>
        <a:ea typeface=""/>
        <a:cs typeface=""/>
      </a:majorFont>
      <a:minorFont>
        <a:latin typeface="Times New Roman"/>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shade val="51000"/>
              </a:schemeClr>
            </a:gs>
            <a:gs pos="80000">
              <a:schemeClr val="phClr">
                <a:shade val="93000"/>
              </a:schemeClr>
            </a:gs>
            <a:gs pos="100000">
              <a:schemeClr val="phClr">
                <a:shade val="94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25.xml><?xml version="1.0" encoding="utf-8"?>
<a:theme xmlns:a="http://schemas.openxmlformats.org/drawingml/2006/main" name="3_Projekt domyślny">
  <a:themeElements>
    <a:clrScheme name="Projekt domyślny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rojekt domyślny">
      <a:majorFont>
        <a:latin typeface="Times New Roman"/>
        <a:ea typeface=""/>
        <a:cs typeface=""/>
      </a:majorFont>
      <a:minorFont>
        <a:latin typeface="Times New Roman"/>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shade val="51000"/>
              </a:schemeClr>
            </a:gs>
            <a:gs pos="80000">
              <a:schemeClr val="phClr">
                <a:shade val="93000"/>
              </a:schemeClr>
            </a:gs>
            <a:gs pos="100000">
              <a:schemeClr val="phClr">
                <a:shade val="94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26.xml><?xml version="1.0" encoding="utf-8"?>
<a:theme xmlns:a="http://schemas.openxmlformats.org/drawingml/2006/main" name="3_Projekt domyślny">
  <a:themeElements>
    <a:clrScheme name="Projekt domyślny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rojekt domyślny">
      <a:majorFont>
        <a:latin typeface="Times New Roman"/>
        <a:ea typeface=""/>
        <a:cs typeface=""/>
      </a:majorFont>
      <a:minorFont>
        <a:latin typeface="Times New Roman"/>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shade val="51000"/>
              </a:schemeClr>
            </a:gs>
            <a:gs pos="80000">
              <a:schemeClr val="phClr">
                <a:shade val="93000"/>
              </a:schemeClr>
            </a:gs>
            <a:gs pos="100000">
              <a:schemeClr val="phClr">
                <a:shade val="94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27.xml><?xml version="1.0" encoding="utf-8"?>
<a:theme xmlns:a="http://schemas.openxmlformats.org/drawingml/2006/main" name="3_Projekt domyślny">
  <a:themeElements>
    <a:clrScheme name="Projekt domyślny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rojekt domyślny">
      <a:majorFont>
        <a:latin typeface="Times New Roman"/>
        <a:ea typeface=""/>
        <a:cs typeface=""/>
      </a:majorFont>
      <a:minorFont>
        <a:latin typeface="Times New Roman"/>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shade val="51000"/>
              </a:schemeClr>
            </a:gs>
            <a:gs pos="80000">
              <a:schemeClr val="phClr">
                <a:shade val="93000"/>
              </a:schemeClr>
            </a:gs>
            <a:gs pos="100000">
              <a:schemeClr val="phClr">
                <a:shade val="94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28.xml><?xml version="1.0" encoding="utf-8"?>
<a:theme xmlns:a="http://schemas.openxmlformats.org/drawingml/2006/main" name="3_Projekt domyślny">
  <a:themeElements>
    <a:clrScheme name="Projekt domyślny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rojekt domyślny">
      <a:majorFont>
        <a:latin typeface="Times New Roman"/>
        <a:ea typeface=""/>
        <a:cs typeface=""/>
      </a:majorFont>
      <a:minorFont>
        <a:latin typeface="Times New Roman"/>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shade val="51000"/>
              </a:schemeClr>
            </a:gs>
            <a:gs pos="80000">
              <a:schemeClr val="phClr">
                <a:shade val="93000"/>
              </a:schemeClr>
            </a:gs>
            <a:gs pos="100000">
              <a:schemeClr val="phClr">
                <a:shade val="94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29.xml><?xml version="1.0" encoding="utf-8"?>
<a:theme xmlns:a="http://schemas.openxmlformats.org/drawingml/2006/main" name="3_Projekt domyślny">
  <a:themeElements>
    <a:clrScheme name="Projekt domyślny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rojekt domyślny">
      <a:majorFont>
        <a:latin typeface="Times New Roman"/>
        <a:ea typeface=""/>
        <a:cs typeface=""/>
      </a:majorFont>
      <a:minorFont>
        <a:latin typeface="Times New Roman"/>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shade val="51000"/>
              </a:schemeClr>
            </a:gs>
            <a:gs pos="80000">
              <a:schemeClr val="phClr">
                <a:shade val="93000"/>
              </a:schemeClr>
            </a:gs>
            <a:gs pos="100000">
              <a:schemeClr val="phClr">
                <a:shade val="94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3.xml><?xml version="1.0" encoding="utf-8"?>
<a:theme xmlns:a="http://schemas.openxmlformats.org/drawingml/2006/main" name="Motyw pakietu Office">
  <a:themeElements>
    <a:clrScheme name="Motyw pakietu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otyw pakietu Office">
      <a:majorFont>
        <a:latin typeface="Times New Roman"/>
        <a:ea typeface=""/>
        <a:cs typeface=""/>
      </a:majorFont>
      <a:minorFont>
        <a:latin typeface="Times New Roman"/>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shade val="51000"/>
              </a:schemeClr>
            </a:gs>
            <a:gs pos="80000">
              <a:schemeClr val="phClr">
                <a:shade val="93000"/>
              </a:schemeClr>
            </a:gs>
            <a:gs pos="100000">
              <a:schemeClr val="phClr">
                <a:shade val="94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30.xml><?xml version="1.0" encoding="utf-8"?>
<a:theme xmlns:a="http://schemas.openxmlformats.org/drawingml/2006/main" name="3_Projekt domyślny">
  <a:themeElements>
    <a:clrScheme name="Projekt domyślny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rojekt domyślny">
      <a:majorFont>
        <a:latin typeface="Times New Roman"/>
        <a:ea typeface=""/>
        <a:cs typeface=""/>
      </a:majorFont>
      <a:minorFont>
        <a:latin typeface="Times New Roman"/>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shade val="51000"/>
              </a:schemeClr>
            </a:gs>
            <a:gs pos="80000">
              <a:schemeClr val="phClr">
                <a:shade val="93000"/>
              </a:schemeClr>
            </a:gs>
            <a:gs pos="100000">
              <a:schemeClr val="phClr">
                <a:shade val="94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31.xml><?xml version="1.0" encoding="utf-8"?>
<a:theme xmlns:a="http://schemas.openxmlformats.org/drawingml/2006/main" name="3_Projekt domyślny">
  <a:themeElements>
    <a:clrScheme name="Projekt domyślny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rojekt domyślny">
      <a:majorFont>
        <a:latin typeface="Times New Roman"/>
        <a:ea typeface=""/>
        <a:cs typeface=""/>
      </a:majorFont>
      <a:minorFont>
        <a:latin typeface="Times New Roman"/>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shade val="51000"/>
              </a:schemeClr>
            </a:gs>
            <a:gs pos="80000">
              <a:schemeClr val="phClr">
                <a:shade val="93000"/>
              </a:schemeClr>
            </a:gs>
            <a:gs pos="100000">
              <a:schemeClr val="phClr">
                <a:shade val="94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32.xml><?xml version="1.0" encoding="utf-8"?>
<a:theme xmlns:a="http://schemas.openxmlformats.org/drawingml/2006/main" name="3_Projekt domyślny">
  <a:themeElements>
    <a:clrScheme name="Projekt domyślny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rojekt domyślny">
      <a:majorFont>
        <a:latin typeface="Times New Roman"/>
        <a:ea typeface=""/>
        <a:cs typeface=""/>
      </a:majorFont>
      <a:minorFont>
        <a:latin typeface="Times New Roman"/>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shade val="51000"/>
              </a:schemeClr>
            </a:gs>
            <a:gs pos="80000">
              <a:schemeClr val="phClr">
                <a:shade val="93000"/>
              </a:schemeClr>
            </a:gs>
            <a:gs pos="100000">
              <a:schemeClr val="phClr">
                <a:shade val="94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33.xml><?xml version="1.0" encoding="utf-8"?>
<a:theme xmlns:a="http://schemas.openxmlformats.org/drawingml/2006/main" name="3_Projekt domyślny">
  <a:themeElements>
    <a:clrScheme name="Projekt domyślny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rojekt domyślny">
      <a:majorFont>
        <a:latin typeface="Times New Roman"/>
        <a:ea typeface=""/>
        <a:cs typeface=""/>
      </a:majorFont>
      <a:minorFont>
        <a:latin typeface="Times New Roman"/>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shade val="51000"/>
              </a:schemeClr>
            </a:gs>
            <a:gs pos="80000">
              <a:schemeClr val="phClr">
                <a:shade val="93000"/>
              </a:schemeClr>
            </a:gs>
            <a:gs pos="100000">
              <a:schemeClr val="phClr">
                <a:shade val="94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34.xml><?xml version="1.0" encoding="utf-8"?>
<a:theme xmlns:a="http://schemas.openxmlformats.org/drawingml/2006/main" name="4_Motyw pakietu Office">
  <a:themeElements>
    <a:clrScheme name="Niestandardowy 27">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FF"/>
      </a:hlink>
      <a:folHlink>
        <a:srgbClr val="B2B2B2"/>
      </a:folHlink>
    </a:clrScheme>
    <a:fontScheme name="Motyw pakietu Office">
      <a:majorFont>
        <a:latin typeface="Times New Roman"/>
        <a:ea typeface=""/>
        <a:cs typeface=""/>
      </a:majorFont>
      <a:minorFont>
        <a:latin typeface="Times New Roman"/>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shade val="51000"/>
              </a:schemeClr>
            </a:gs>
            <a:gs pos="80000">
              <a:schemeClr val="phClr">
                <a:shade val="93000"/>
              </a:schemeClr>
            </a:gs>
            <a:gs pos="100000">
              <a:schemeClr val="phClr">
                <a:shade val="94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35.xml><?xml version="1.0" encoding="utf-8"?>
<a:theme xmlns:a="http://schemas.openxmlformats.org/drawingml/2006/main" name="4_Motyw pakietu Office">
  <a:themeElements>
    <a:clrScheme name="Niestandardowy 27">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FF"/>
      </a:hlink>
      <a:folHlink>
        <a:srgbClr val="B2B2B2"/>
      </a:folHlink>
    </a:clrScheme>
    <a:fontScheme name="Motyw pakietu Office">
      <a:majorFont>
        <a:latin typeface="Times New Roman"/>
        <a:ea typeface=""/>
        <a:cs typeface=""/>
      </a:majorFont>
      <a:minorFont>
        <a:latin typeface="Times New Roman"/>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shade val="51000"/>
              </a:schemeClr>
            </a:gs>
            <a:gs pos="80000">
              <a:schemeClr val="phClr">
                <a:shade val="93000"/>
              </a:schemeClr>
            </a:gs>
            <a:gs pos="100000">
              <a:schemeClr val="phClr">
                <a:shade val="94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36.xml><?xml version="1.0" encoding="utf-8"?>
<a:theme xmlns:a="http://schemas.openxmlformats.org/drawingml/2006/main" name="4_Motyw pakietu Office">
  <a:themeElements>
    <a:clrScheme name="Niestandardowy 27">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FF"/>
      </a:hlink>
      <a:folHlink>
        <a:srgbClr val="B2B2B2"/>
      </a:folHlink>
    </a:clrScheme>
    <a:fontScheme name="Motyw pakietu Office">
      <a:majorFont>
        <a:latin typeface="Times New Roman"/>
        <a:ea typeface=""/>
        <a:cs typeface=""/>
      </a:majorFont>
      <a:minorFont>
        <a:latin typeface="Times New Roman"/>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shade val="51000"/>
              </a:schemeClr>
            </a:gs>
            <a:gs pos="80000">
              <a:schemeClr val="phClr">
                <a:shade val="93000"/>
              </a:schemeClr>
            </a:gs>
            <a:gs pos="100000">
              <a:schemeClr val="phClr">
                <a:shade val="94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37.xml><?xml version="1.0" encoding="utf-8"?>
<a:theme xmlns:a="http://schemas.openxmlformats.org/drawingml/2006/main" name="4_Motyw pakietu Office">
  <a:themeElements>
    <a:clrScheme name="Niestandardowy 27">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FF"/>
      </a:hlink>
      <a:folHlink>
        <a:srgbClr val="B2B2B2"/>
      </a:folHlink>
    </a:clrScheme>
    <a:fontScheme name="Motyw pakietu Office">
      <a:majorFont>
        <a:latin typeface="Times New Roman"/>
        <a:ea typeface=""/>
        <a:cs typeface=""/>
      </a:majorFont>
      <a:minorFont>
        <a:latin typeface="Times New Roman"/>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shade val="51000"/>
              </a:schemeClr>
            </a:gs>
            <a:gs pos="80000">
              <a:schemeClr val="phClr">
                <a:shade val="93000"/>
              </a:schemeClr>
            </a:gs>
            <a:gs pos="100000">
              <a:schemeClr val="phClr">
                <a:shade val="94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38.xml><?xml version="1.0" encoding="utf-8"?>
<a:theme xmlns:a="http://schemas.openxmlformats.org/drawingml/2006/main" name="4_Motyw pakietu Office">
  <a:themeElements>
    <a:clrScheme name="Niestandardowy 27">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FF"/>
      </a:hlink>
      <a:folHlink>
        <a:srgbClr val="B2B2B2"/>
      </a:folHlink>
    </a:clrScheme>
    <a:fontScheme name="Motyw pakietu Office">
      <a:majorFont>
        <a:latin typeface="Times New Roman"/>
        <a:ea typeface=""/>
        <a:cs typeface=""/>
      </a:majorFont>
      <a:minorFont>
        <a:latin typeface="Times New Roman"/>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shade val="51000"/>
              </a:schemeClr>
            </a:gs>
            <a:gs pos="80000">
              <a:schemeClr val="phClr">
                <a:shade val="93000"/>
              </a:schemeClr>
            </a:gs>
            <a:gs pos="100000">
              <a:schemeClr val="phClr">
                <a:shade val="94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39.xml><?xml version="1.0" encoding="utf-8"?>
<a:theme xmlns:a="http://schemas.openxmlformats.org/drawingml/2006/main" name="4_Motyw pakietu Office">
  <a:themeElements>
    <a:clrScheme name="Niestandardowy 27">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FF"/>
      </a:hlink>
      <a:folHlink>
        <a:srgbClr val="B2B2B2"/>
      </a:folHlink>
    </a:clrScheme>
    <a:fontScheme name="Motyw pakietu Office">
      <a:majorFont>
        <a:latin typeface="Times New Roman"/>
        <a:ea typeface=""/>
        <a:cs typeface=""/>
      </a:majorFont>
      <a:minorFont>
        <a:latin typeface="Times New Roman"/>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shade val="51000"/>
              </a:schemeClr>
            </a:gs>
            <a:gs pos="80000">
              <a:schemeClr val="phClr">
                <a:shade val="93000"/>
              </a:schemeClr>
            </a:gs>
            <a:gs pos="100000">
              <a:schemeClr val="phClr">
                <a:shade val="94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4.xml><?xml version="1.0" encoding="utf-8"?>
<a:theme xmlns:a="http://schemas.openxmlformats.org/drawingml/2006/main" name="Motyw pakietu Office">
  <a:themeElements>
    <a:clrScheme name="Niestandardowy 60">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FF"/>
      </a:hlink>
      <a:folHlink>
        <a:srgbClr val="B2B2B2"/>
      </a:folHlink>
    </a:clrScheme>
    <a:fontScheme name="Motyw pakietu Office">
      <a:majorFont>
        <a:latin typeface="Times New Roman"/>
        <a:ea typeface=""/>
        <a:cs typeface=""/>
      </a:majorFont>
      <a:minorFont>
        <a:latin typeface="Times New Roman"/>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shade val="51000"/>
              </a:schemeClr>
            </a:gs>
            <a:gs pos="80000">
              <a:schemeClr val="phClr">
                <a:shade val="93000"/>
              </a:schemeClr>
            </a:gs>
            <a:gs pos="100000">
              <a:schemeClr val="phClr">
                <a:shade val="94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40.xml><?xml version="1.0" encoding="utf-8"?>
<a:theme xmlns:a="http://schemas.openxmlformats.org/drawingml/2006/main" name="4_Motyw pakietu Office">
  <a:themeElements>
    <a:clrScheme name="Niestandardowy 27">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FF"/>
      </a:hlink>
      <a:folHlink>
        <a:srgbClr val="B2B2B2"/>
      </a:folHlink>
    </a:clrScheme>
    <a:fontScheme name="Motyw pakietu Office">
      <a:majorFont>
        <a:latin typeface="Times New Roman"/>
        <a:ea typeface=""/>
        <a:cs typeface=""/>
      </a:majorFont>
      <a:minorFont>
        <a:latin typeface="Times New Roman"/>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shade val="51000"/>
              </a:schemeClr>
            </a:gs>
            <a:gs pos="80000">
              <a:schemeClr val="phClr">
                <a:shade val="93000"/>
              </a:schemeClr>
            </a:gs>
            <a:gs pos="100000">
              <a:schemeClr val="phClr">
                <a:shade val="94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41.xml><?xml version="1.0" encoding="utf-8"?>
<a:theme xmlns:a="http://schemas.openxmlformats.org/drawingml/2006/main" name="4_Motyw pakietu Office">
  <a:themeElements>
    <a:clrScheme name="Niestandardowy 27">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FF"/>
      </a:hlink>
      <a:folHlink>
        <a:srgbClr val="B2B2B2"/>
      </a:folHlink>
    </a:clrScheme>
    <a:fontScheme name="Motyw pakietu Office">
      <a:majorFont>
        <a:latin typeface="Times New Roman"/>
        <a:ea typeface=""/>
        <a:cs typeface=""/>
      </a:majorFont>
      <a:minorFont>
        <a:latin typeface="Times New Roman"/>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shade val="51000"/>
              </a:schemeClr>
            </a:gs>
            <a:gs pos="80000">
              <a:schemeClr val="phClr">
                <a:shade val="93000"/>
              </a:schemeClr>
            </a:gs>
            <a:gs pos="100000">
              <a:schemeClr val="phClr">
                <a:shade val="94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42.xml><?xml version="1.0" encoding="utf-8"?>
<a:theme xmlns:a="http://schemas.openxmlformats.org/drawingml/2006/main" name="4_Motyw pakietu Office">
  <a:themeElements>
    <a:clrScheme name="Niestandardowy 27">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FF"/>
      </a:hlink>
      <a:folHlink>
        <a:srgbClr val="B2B2B2"/>
      </a:folHlink>
    </a:clrScheme>
    <a:fontScheme name="Motyw pakietu Office">
      <a:majorFont>
        <a:latin typeface="Times New Roman"/>
        <a:ea typeface=""/>
        <a:cs typeface=""/>
      </a:majorFont>
      <a:minorFont>
        <a:latin typeface="Times New Roman"/>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shade val="51000"/>
              </a:schemeClr>
            </a:gs>
            <a:gs pos="80000">
              <a:schemeClr val="phClr">
                <a:shade val="93000"/>
              </a:schemeClr>
            </a:gs>
            <a:gs pos="100000">
              <a:schemeClr val="phClr">
                <a:shade val="94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43.xml><?xml version="1.0" encoding="utf-8"?>
<a:theme xmlns:a="http://schemas.openxmlformats.org/drawingml/2006/main" name="4_Motyw pakietu Office">
  <a:themeElements>
    <a:clrScheme name="Niestandardowy 27">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FF"/>
      </a:hlink>
      <a:folHlink>
        <a:srgbClr val="B2B2B2"/>
      </a:folHlink>
    </a:clrScheme>
    <a:fontScheme name="Motyw pakietu Office">
      <a:majorFont>
        <a:latin typeface="Times New Roman"/>
        <a:ea typeface=""/>
        <a:cs typeface=""/>
      </a:majorFont>
      <a:minorFont>
        <a:latin typeface="Times New Roman"/>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shade val="51000"/>
              </a:schemeClr>
            </a:gs>
            <a:gs pos="80000">
              <a:schemeClr val="phClr">
                <a:shade val="93000"/>
              </a:schemeClr>
            </a:gs>
            <a:gs pos="100000">
              <a:schemeClr val="phClr">
                <a:shade val="94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44.xml><?xml version="1.0" encoding="utf-8"?>
<a:theme xmlns:a="http://schemas.openxmlformats.org/drawingml/2006/main" name="4_Motyw pakietu Office">
  <a:themeElements>
    <a:clrScheme name="Niestandardowy 27">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FF"/>
      </a:hlink>
      <a:folHlink>
        <a:srgbClr val="B2B2B2"/>
      </a:folHlink>
    </a:clrScheme>
    <a:fontScheme name="Motyw pakietu Office">
      <a:majorFont>
        <a:latin typeface="Times New Roman"/>
        <a:ea typeface=""/>
        <a:cs typeface=""/>
      </a:majorFont>
      <a:minorFont>
        <a:latin typeface="Times New Roman"/>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shade val="51000"/>
              </a:schemeClr>
            </a:gs>
            <a:gs pos="80000">
              <a:schemeClr val="phClr">
                <a:shade val="93000"/>
              </a:schemeClr>
            </a:gs>
            <a:gs pos="100000">
              <a:schemeClr val="phClr">
                <a:shade val="94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45.xml><?xml version="1.0" encoding="utf-8"?>
<a:theme xmlns:a="http://schemas.openxmlformats.org/drawingml/2006/main" name="1_Motyw pakietu Office">
  <a:themeElements>
    <a:clrScheme name="Niestandardowy 45">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FF"/>
      </a:hlink>
      <a:folHlink>
        <a:srgbClr val="B2B2B2"/>
      </a:folHlink>
    </a:clrScheme>
    <a:fontScheme name="Motyw pakietu Office">
      <a:majorFont>
        <a:latin typeface="Times New Roman"/>
        <a:ea typeface=""/>
        <a:cs typeface=""/>
      </a:majorFont>
      <a:minorFont>
        <a:latin typeface="Times New Roman"/>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shade val="51000"/>
              </a:schemeClr>
            </a:gs>
            <a:gs pos="80000">
              <a:schemeClr val="phClr">
                <a:shade val="93000"/>
              </a:schemeClr>
            </a:gs>
            <a:gs pos="100000">
              <a:schemeClr val="phClr">
                <a:shade val="94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46.xml><?xml version="1.0" encoding="utf-8"?>
<a:theme xmlns:a="http://schemas.openxmlformats.org/drawingml/2006/main" name="1_Motyw pakietu Office">
  <a:themeElements>
    <a:clrScheme name="Niestandardowy 45">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FF"/>
      </a:hlink>
      <a:folHlink>
        <a:srgbClr val="B2B2B2"/>
      </a:folHlink>
    </a:clrScheme>
    <a:fontScheme name="Motyw pakietu Office">
      <a:majorFont>
        <a:latin typeface="Times New Roman"/>
        <a:ea typeface=""/>
        <a:cs typeface=""/>
      </a:majorFont>
      <a:minorFont>
        <a:latin typeface="Times New Roman"/>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shade val="51000"/>
              </a:schemeClr>
            </a:gs>
            <a:gs pos="80000">
              <a:schemeClr val="phClr">
                <a:shade val="93000"/>
              </a:schemeClr>
            </a:gs>
            <a:gs pos="100000">
              <a:schemeClr val="phClr">
                <a:shade val="94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47.xml><?xml version="1.0" encoding="utf-8"?>
<a:theme xmlns:a="http://schemas.openxmlformats.org/drawingml/2006/main" name="1_Motyw pakietu Office">
  <a:themeElements>
    <a:clrScheme name="Niestandardowy 45">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FF"/>
      </a:hlink>
      <a:folHlink>
        <a:srgbClr val="B2B2B2"/>
      </a:folHlink>
    </a:clrScheme>
    <a:fontScheme name="Motyw pakietu Office">
      <a:majorFont>
        <a:latin typeface="Times New Roman"/>
        <a:ea typeface=""/>
        <a:cs typeface=""/>
      </a:majorFont>
      <a:minorFont>
        <a:latin typeface="Times New Roman"/>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shade val="51000"/>
              </a:schemeClr>
            </a:gs>
            <a:gs pos="80000">
              <a:schemeClr val="phClr">
                <a:shade val="93000"/>
              </a:schemeClr>
            </a:gs>
            <a:gs pos="100000">
              <a:schemeClr val="phClr">
                <a:shade val="94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48.xml><?xml version="1.0" encoding="utf-8"?>
<a:theme xmlns:a="http://schemas.openxmlformats.org/drawingml/2006/main" name="1_Motyw pakietu Office">
  <a:themeElements>
    <a:clrScheme name="Niestandardowy 45">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FF"/>
      </a:hlink>
      <a:folHlink>
        <a:srgbClr val="B2B2B2"/>
      </a:folHlink>
    </a:clrScheme>
    <a:fontScheme name="Motyw pakietu Office">
      <a:majorFont>
        <a:latin typeface="Times New Roman"/>
        <a:ea typeface=""/>
        <a:cs typeface=""/>
      </a:majorFont>
      <a:minorFont>
        <a:latin typeface="Times New Roman"/>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shade val="51000"/>
              </a:schemeClr>
            </a:gs>
            <a:gs pos="80000">
              <a:schemeClr val="phClr">
                <a:shade val="93000"/>
              </a:schemeClr>
            </a:gs>
            <a:gs pos="100000">
              <a:schemeClr val="phClr">
                <a:shade val="94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49.xml><?xml version="1.0" encoding="utf-8"?>
<a:theme xmlns:a="http://schemas.openxmlformats.org/drawingml/2006/main" name="1_Motyw pakietu Office">
  <a:themeElements>
    <a:clrScheme name="Niestandardowy 45">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FF"/>
      </a:hlink>
      <a:folHlink>
        <a:srgbClr val="B2B2B2"/>
      </a:folHlink>
    </a:clrScheme>
    <a:fontScheme name="Motyw pakietu Office">
      <a:majorFont>
        <a:latin typeface="Times New Roman"/>
        <a:ea typeface=""/>
        <a:cs typeface=""/>
      </a:majorFont>
      <a:minorFont>
        <a:latin typeface="Times New Roman"/>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shade val="51000"/>
              </a:schemeClr>
            </a:gs>
            <a:gs pos="80000">
              <a:schemeClr val="phClr">
                <a:shade val="93000"/>
              </a:schemeClr>
            </a:gs>
            <a:gs pos="100000">
              <a:schemeClr val="phClr">
                <a:shade val="94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5.xml><?xml version="1.0" encoding="utf-8"?>
<a:theme xmlns:a="http://schemas.openxmlformats.org/drawingml/2006/main" name="Motyw pakietu Office">
  <a:themeElements>
    <a:clrScheme name="Motyw pakietu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otyw pakietu Office">
      <a:majorFont>
        <a:latin typeface="Times New Roman"/>
        <a:ea typeface=""/>
        <a:cs typeface=""/>
      </a:majorFont>
      <a:minorFont>
        <a:latin typeface="Times New Roman"/>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shade val="51000"/>
              </a:schemeClr>
            </a:gs>
            <a:gs pos="80000">
              <a:schemeClr val="phClr">
                <a:shade val="93000"/>
              </a:schemeClr>
            </a:gs>
            <a:gs pos="100000">
              <a:schemeClr val="phClr">
                <a:shade val="94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50.xml><?xml version="1.0" encoding="utf-8"?>
<a:theme xmlns:a="http://schemas.openxmlformats.org/drawingml/2006/main" name="1_Motyw pakietu Office">
  <a:themeElements>
    <a:clrScheme name="Niestandardowy 45">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FF"/>
      </a:hlink>
      <a:folHlink>
        <a:srgbClr val="B2B2B2"/>
      </a:folHlink>
    </a:clrScheme>
    <a:fontScheme name="Motyw pakietu Office">
      <a:majorFont>
        <a:latin typeface="Times New Roman"/>
        <a:ea typeface=""/>
        <a:cs typeface=""/>
      </a:majorFont>
      <a:minorFont>
        <a:latin typeface="Times New Roman"/>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shade val="51000"/>
              </a:schemeClr>
            </a:gs>
            <a:gs pos="80000">
              <a:schemeClr val="phClr">
                <a:shade val="93000"/>
              </a:schemeClr>
            </a:gs>
            <a:gs pos="100000">
              <a:schemeClr val="phClr">
                <a:shade val="94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51.xml><?xml version="1.0" encoding="utf-8"?>
<a:theme xmlns:a="http://schemas.openxmlformats.org/drawingml/2006/main" name="1_Motyw pakietu Office">
  <a:themeElements>
    <a:clrScheme name="Niestandardowy 45">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FF"/>
      </a:hlink>
      <a:folHlink>
        <a:srgbClr val="B2B2B2"/>
      </a:folHlink>
    </a:clrScheme>
    <a:fontScheme name="Motyw pakietu Office">
      <a:majorFont>
        <a:latin typeface="Times New Roman"/>
        <a:ea typeface=""/>
        <a:cs typeface=""/>
      </a:majorFont>
      <a:minorFont>
        <a:latin typeface="Times New Roman"/>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shade val="51000"/>
              </a:schemeClr>
            </a:gs>
            <a:gs pos="80000">
              <a:schemeClr val="phClr">
                <a:shade val="93000"/>
              </a:schemeClr>
            </a:gs>
            <a:gs pos="100000">
              <a:schemeClr val="phClr">
                <a:shade val="94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52.xml><?xml version="1.0" encoding="utf-8"?>
<a:theme xmlns:a="http://schemas.openxmlformats.org/drawingml/2006/main" name="1_Motyw pakietu Office">
  <a:themeElements>
    <a:clrScheme name="Niestandardowy 45">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FF"/>
      </a:hlink>
      <a:folHlink>
        <a:srgbClr val="B2B2B2"/>
      </a:folHlink>
    </a:clrScheme>
    <a:fontScheme name="Motyw pakietu Office">
      <a:majorFont>
        <a:latin typeface="Times New Roman"/>
        <a:ea typeface=""/>
        <a:cs typeface=""/>
      </a:majorFont>
      <a:minorFont>
        <a:latin typeface="Times New Roman"/>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shade val="51000"/>
              </a:schemeClr>
            </a:gs>
            <a:gs pos="80000">
              <a:schemeClr val="phClr">
                <a:shade val="93000"/>
              </a:schemeClr>
            </a:gs>
            <a:gs pos="100000">
              <a:schemeClr val="phClr">
                <a:shade val="94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53.xml><?xml version="1.0" encoding="utf-8"?>
<a:theme xmlns:a="http://schemas.openxmlformats.org/drawingml/2006/main" name="1_Motyw pakietu Office">
  <a:themeElements>
    <a:clrScheme name="Niestandardowy 45">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FF"/>
      </a:hlink>
      <a:folHlink>
        <a:srgbClr val="B2B2B2"/>
      </a:folHlink>
    </a:clrScheme>
    <a:fontScheme name="Motyw pakietu Office">
      <a:majorFont>
        <a:latin typeface="Times New Roman"/>
        <a:ea typeface=""/>
        <a:cs typeface=""/>
      </a:majorFont>
      <a:minorFont>
        <a:latin typeface="Times New Roman"/>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shade val="51000"/>
              </a:schemeClr>
            </a:gs>
            <a:gs pos="80000">
              <a:schemeClr val="phClr">
                <a:shade val="93000"/>
              </a:schemeClr>
            </a:gs>
            <a:gs pos="100000">
              <a:schemeClr val="phClr">
                <a:shade val="94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54.xml><?xml version="1.0" encoding="utf-8"?>
<a:theme xmlns:a="http://schemas.openxmlformats.org/drawingml/2006/main" name="1_Motyw pakietu Office">
  <a:themeElements>
    <a:clrScheme name="Niestandardowy 45">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FF"/>
      </a:hlink>
      <a:folHlink>
        <a:srgbClr val="B2B2B2"/>
      </a:folHlink>
    </a:clrScheme>
    <a:fontScheme name="Motyw pakietu Office">
      <a:majorFont>
        <a:latin typeface="Times New Roman"/>
        <a:ea typeface=""/>
        <a:cs typeface=""/>
      </a:majorFont>
      <a:minorFont>
        <a:latin typeface="Times New Roman"/>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shade val="51000"/>
              </a:schemeClr>
            </a:gs>
            <a:gs pos="80000">
              <a:schemeClr val="phClr">
                <a:shade val="93000"/>
              </a:schemeClr>
            </a:gs>
            <a:gs pos="100000">
              <a:schemeClr val="phClr">
                <a:shade val="94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55.xml><?xml version="1.0" encoding="utf-8"?>
<a:theme xmlns:a="http://schemas.openxmlformats.org/drawingml/2006/main" name="7_Motyw pakietu Office">
  <a:themeElements>
    <a:clrScheme name="Motyw pakietu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otyw pakietu Office">
      <a:majorFont>
        <a:latin typeface="Times New Roman"/>
        <a:ea typeface=""/>
        <a:cs typeface=""/>
      </a:majorFont>
      <a:minorFont>
        <a:latin typeface="Times New Roman"/>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shade val="51000"/>
              </a:schemeClr>
            </a:gs>
            <a:gs pos="80000">
              <a:schemeClr val="phClr">
                <a:shade val="93000"/>
              </a:schemeClr>
            </a:gs>
            <a:gs pos="100000">
              <a:schemeClr val="phClr">
                <a:shade val="94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56.xml><?xml version="1.0" encoding="utf-8"?>
<a:theme xmlns:a="http://schemas.openxmlformats.org/drawingml/2006/main" name="7_Motyw pakietu Office">
  <a:themeElements>
    <a:clrScheme name="Motyw pakietu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otyw pakietu Office">
      <a:majorFont>
        <a:latin typeface="Times New Roman"/>
        <a:ea typeface=""/>
        <a:cs typeface=""/>
      </a:majorFont>
      <a:minorFont>
        <a:latin typeface="Times New Roman"/>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shade val="51000"/>
              </a:schemeClr>
            </a:gs>
            <a:gs pos="80000">
              <a:schemeClr val="phClr">
                <a:shade val="93000"/>
              </a:schemeClr>
            </a:gs>
            <a:gs pos="100000">
              <a:schemeClr val="phClr">
                <a:shade val="94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57.xml><?xml version="1.0" encoding="utf-8"?>
<a:theme xmlns:a="http://schemas.openxmlformats.org/drawingml/2006/main" name="7_Motyw pakietu Office">
  <a:themeElements>
    <a:clrScheme name="Motyw pakietu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otyw pakietu Office">
      <a:majorFont>
        <a:latin typeface="Times New Roman"/>
        <a:ea typeface=""/>
        <a:cs typeface=""/>
      </a:majorFont>
      <a:minorFont>
        <a:latin typeface="Times New Roman"/>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shade val="51000"/>
              </a:schemeClr>
            </a:gs>
            <a:gs pos="80000">
              <a:schemeClr val="phClr">
                <a:shade val="93000"/>
              </a:schemeClr>
            </a:gs>
            <a:gs pos="100000">
              <a:schemeClr val="phClr">
                <a:shade val="94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58.xml><?xml version="1.0" encoding="utf-8"?>
<a:theme xmlns:a="http://schemas.openxmlformats.org/drawingml/2006/main" name="7_Motyw pakietu Office">
  <a:themeElements>
    <a:clrScheme name="Motyw pakietu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otyw pakietu Office">
      <a:majorFont>
        <a:latin typeface="Times New Roman"/>
        <a:ea typeface=""/>
        <a:cs typeface=""/>
      </a:majorFont>
      <a:minorFont>
        <a:latin typeface="Times New Roman"/>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shade val="51000"/>
              </a:schemeClr>
            </a:gs>
            <a:gs pos="80000">
              <a:schemeClr val="phClr">
                <a:shade val="93000"/>
              </a:schemeClr>
            </a:gs>
            <a:gs pos="100000">
              <a:schemeClr val="phClr">
                <a:shade val="94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59.xml><?xml version="1.0" encoding="utf-8"?>
<a:theme xmlns:a="http://schemas.openxmlformats.org/drawingml/2006/main" name="7_Motyw pakietu Office">
  <a:themeElements>
    <a:clrScheme name="Motyw pakietu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otyw pakietu Office">
      <a:majorFont>
        <a:latin typeface="Times New Roman"/>
        <a:ea typeface=""/>
        <a:cs typeface=""/>
      </a:majorFont>
      <a:minorFont>
        <a:latin typeface="Times New Roman"/>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shade val="51000"/>
              </a:schemeClr>
            </a:gs>
            <a:gs pos="80000">
              <a:schemeClr val="phClr">
                <a:shade val="93000"/>
              </a:schemeClr>
            </a:gs>
            <a:gs pos="100000">
              <a:schemeClr val="phClr">
                <a:shade val="94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6.xml><?xml version="1.0" encoding="utf-8"?>
<a:theme xmlns:a="http://schemas.openxmlformats.org/drawingml/2006/main" name="Motyw pakietu Office">
  <a:themeElements>
    <a:clrScheme name="Motyw pakietu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otyw pakietu Office">
      <a:majorFont>
        <a:latin typeface="Times New Roman"/>
        <a:ea typeface=""/>
        <a:cs typeface=""/>
      </a:majorFont>
      <a:minorFont>
        <a:latin typeface="Times New Roman"/>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shade val="51000"/>
              </a:schemeClr>
            </a:gs>
            <a:gs pos="80000">
              <a:schemeClr val="phClr">
                <a:shade val="93000"/>
              </a:schemeClr>
            </a:gs>
            <a:gs pos="100000">
              <a:schemeClr val="phClr">
                <a:shade val="94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60.xml><?xml version="1.0" encoding="utf-8"?>
<a:theme xmlns:a="http://schemas.openxmlformats.org/drawingml/2006/main" name="7_Motyw pakietu Office">
  <a:themeElements>
    <a:clrScheme name="Motyw pakietu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otyw pakietu Office">
      <a:majorFont>
        <a:latin typeface="Times New Roman"/>
        <a:ea typeface=""/>
        <a:cs typeface=""/>
      </a:majorFont>
      <a:minorFont>
        <a:latin typeface="Times New Roman"/>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shade val="51000"/>
              </a:schemeClr>
            </a:gs>
            <a:gs pos="80000">
              <a:schemeClr val="phClr">
                <a:shade val="93000"/>
              </a:schemeClr>
            </a:gs>
            <a:gs pos="100000">
              <a:schemeClr val="phClr">
                <a:shade val="94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61.xml><?xml version="1.0" encoding="utf-8"?>
<a:theme xmlns:a="http://schemas.openxmlformats.org/drawingml/2006/main" name="7_Motyw pakietu Office">
  <a:themeElements>
    <a:clrScheme name="Motyw pakietu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otyw pakietu Office">
      <a:majorFont>
        <a:latin typeface="Times New Roman"/>
        <a:ea typeface=""/>
        <a:cs typeface=""/>
      </a:majorFont>
      <a:minorFont>
        <a:latin typeface="Times New Roman"/>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shade val="51000"/>
              </a:schemeClr>
            </a:gs>
            <a:gs pos="80000">
              <a:schemeClr val="phClr">
                <a:shade val="93000"/>
              </a:schemeClr>
            </a:gs>
            <a:gs pos="100000">
              <a:schemeClr val="phClr">
                <a:shade val="94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62.xml><?xml version="1.0" encoding="utf-8"?>
<a:theme xmlns:a="http://schemas.openxmlformats.org/drawingml/2006/main" name="7_Motyw pakietu Office">
  <a:themeElements>
    <a:clrScheme name="Motyw pakietu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otyw pakietu Office">
      <a:majorFont>
        <a:latin typeface="Times New Roman"/>
        <a:ea typeface=""/>
        <a:cs typeface=""/>
      </a:majorFont>
      <a:minorFont>
        <a:latin typeface="Times New Roman"/>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shade val="51000"/>
              </a:schemeClr>
            </a:gs>
            <a:gs pos="80000">
              <a:schemeClr val="phClr">
                <a:shade val="93000"/>
              </a:schemeClr>
            </a:gs>
            <a:gs pos="100000">
              <a:schemeClr val="phClr">
                <a:shade val="94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63.xml><?xml version="1.0" encoding="utf-8"?>
<a:theme xmlns:a="http://schemas.openxmlformats.org/drawingml/2006/main" name="7_Motyw pakietu Office">
  <a:themeElements>
    <a:clrScheme name="Motyw pakietu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otyw pakietu Office">
      <a:majorFont>
        <a:latin typeface="Times New Roman"/>
        <a:ea typeface=""/>
        <a:cs typeface=""/>
      </a:majorFont>
      <a:minorFont>
        <a:latin typeface="Times New Roman"/>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shade val="51000"/>
              </a:schemeClr>
            </a:gs>
            <a:gs pos="80000">
              <a:schemeClr val="phClr">
                <a:shade val="93000"/>
              </a:schemeClr>
            </a:gs>
            <a:gs pos="100000">
              <a:schemeClr val="phClr">
                <a:shade val="94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64.xml><?xml version="1.0" encoding="utf-8"?>
<a:theme xmlns:a="http://schemas.openxmlformats.org/drawingml/2006/main" name="7_Motyw pakietu Office">
  <a:themeElements>
    <a:clrScheme name="Motyw pakietu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otyw pakietu Office">
      <a:majorFont>
        <a:latin typeface="Times New Roman"/>
        <a:ea typeface=""/>
        <a:cs typeface=""/>
      </a:majorFont>
      <a:minorFont>
        <a:latin typeface="Times New Roman"/>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shade val="51000"/>
              </a:schemeClr>
            </a:gs>
            <a:gs pos="80000">
              <a:schemeClr val="phClr">
                <a:shade val="93000"/>
              </a:schemeClr>
            </a:gs>
            <a:gs pos="100000">
              <a:schemeClr val="phClr">
                <a:shade val="94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65.xml><?xml version="1.0" encoding="utf-8"?>
<a:theme xmlns:a="http://schemas.openxmlformats.org/drawingml/2006/main" name="7_Motyw pakietu Office">
  <a:themeElements>
    <a:clrScheme name="Motyw pakietu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otyw pakietu Office">
      <a:majorFont>
        <a:latin typeface="Times New Roman"/>
        <a:ea typeface=""/>
        <a:cs typeface=""/>
      </a:majorFont>
      <a:minorFont>
        <a:latin typeface="Times New Roman"/>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shade val="51000"/>
              </a:schemeClr>
            </a:gs>
            <a:gs pos="80000">
              <a:schemeClr val="phClr">
                <a:shade val="93000"/>
              </a:schemeClr>
            </a:gs>
            <a:gs pos="100000">
              <a:schemeClr val="phClr">
                <a:shade val="94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66.xml><?xml version="1.0" encoding="utf-8"?>
<a:theme xmlns:a="http://schemas.openxmlformats.org/drawingml/2006/main" name="7_Motyw pakietu Office">
  <a:themeElements>
    <a:clrScheme name="Motyw pakietu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otyw pakietu Office">
      <a:majorFont>
        <a:latin typeface="Times New Roman"/>
        <a:ea typeface=""/>
        <a:cs typeface=""/>
      </a:majorFont>
      <a:minorFont>
        <a:latin typeface="Times New Roman"/>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shade val="51000"/>
              </a:schemeClr>
            </a:gs>
            <a:gs pos="80000">
              <a:schemeClr val="phClr">
                <a:shade val="93000"/>
              </a:schemeClr>
            </a:gs>
            <a:gs pos="100000">
              <a:schemeClr val="phClr">
                <a:shade val="94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67.xml><?xml version="1.0" encoding="utf-8"?>
<a:theme xmlns:a="http://schemas.openxmlformats.org/drawingml/2006/main" name="9_Projekt domyślny">
  <a:themeElements>
    <a:clrScheme name="Projekt domyślny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rojekt domyślny">
      <a:majorFont>
        <a:latin typeface="Times New Roman"/>
        <a:ea typeface=""/>
        <a:cs typeface=""/>
      </a:majorFont>
      <a:minorFont>
        <a:latin typeface="Times New Roman"/>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shade val="51000"/>
              </a:schemeClr>
            </a:gs>
            <a:gs pos="80000">
              <a:schemeClr val="phClr">
                <a:shade val="93000"/>
              </a:schemeClr>
            </a:gs>
            <a:gs pos="100000">
              <a:schemeClr val="phClr">
                <a:shade val="94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68.xml><?xml version="1.0" encoding="utf-8"?>
<a:theme xmlns:a="http://schemas.openxmlformats.org/drawingml/2006/main" name="9_Projekt domyślny">
  <a:themeElements>
    <a:clrScheme name="Projekt domyślny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rojekt domyślny">
      <a:majorFont>
        <a:latin typeface="Times New Roman"/>
        <a:ea typeface=""/>
        <a:cs typeface=""/>
      </a:majorFont>
      <a:minorFont>
        <a:latin typeface="Times New Roman"/>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shade val="51000"/>
              </a:schemeClr>
            </a:gs>
            <a:gs pos="80000">
              <a:schemeClr val="phClr">
                <a:shade val="93000"/>
              </a:schemeClr>
            </a:gs>
            <a:gs pos="100000">
              <a:schemeClr val="phClr">
                <a:shade val="94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69.xml><?xml version="1.0" encoding="utf-8"?>
<a:theme xmlns:a="http://schemas.openxmlformats.org/drawingml/2006/main" name="9_Projekt domyślny">
  <a:themeElements>
    <a:clrScheme name="Projekt domyślny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rojekt domyślny">
      <a:majorFont>
        <a:latin typeface="Times New Roman"/>
        <a:ea typeface=""/>
        <a:cs typeface=""/>
      </a:majorFont>
      <a:minorFont>
        <a:latin typeface="Times New Roman"/>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shade val="51000"/>
              </a:schemeClr>
            </a:gs>
            <a:gs pos="80000">
              <a:schemeClr val="phClr">
                <a:shade val="93000"/>
              </a:schemeClr>
            </a:gs>
            <a:gs pos="100000">
              <a:schemeClr val="phClr">
                <a:shade val="94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7.xml><?xml version="1.0" encoding="utf-8"?>
<a:theme xmlns:a="http://schemas.openxmlformats.org/drawingml/2006/main" name="Motyw pakietu Office">
  <a:themeElements>
    <a:clrScheme name="Motyw pakietu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otyw pakietu Office">
      <a:majorFont>
        <a:latin typeface="Times New Roman"/>
        <a:ea typeface=""/>
        <a:cs typeface=""/>
      </a:majorFont>
      <a:minorFont>
        <a:latin typeface="Times New Roman"/>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shade val="51000"/>
              </a:schemeClr>
            </a:gs>
            <a:gs pos="80000">
              <a:schemeClr val="phClr">
                <a:shade val="93000"/>
              </a:schemeClr>
            </a:gs>
            <a:gs pos="100000">
              <a:schemeClr val="phClr">
                <a:shade val="94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70.xml><?xml version="1.0" encoding="utf-8"?>
<a:theme xmlns:a="http://schemas.openxmlformats.org/drawingml/2006/main" name="9_Projekt domyślny">
  <a:themeElements>
    <a:clrScheme name="Projekt domyślny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rojekt domyślny">
      <a:majorFont>
        <a:latin typeface="Times New Roman"/>
        <a:ea typeface=""/>
        <a:cs typeface=""/>
      </a:majorFont>
      <a:minorFont>
        <a:latin typeface="Times New Roman"/>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shade val="51000"/>
              </a:schemeClr>
            </a:gs>
            <a:gs pos="80000">
              <a:schemeClr val="phClr">
                <a:shade val="93000"/>
              </a:schemeClr>
            </a:gs>
            <a:gs pos="100000">
              <a:schemeClr val="phClr">
                <a:shade val="94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71.xml><?xml version="1.0" encoding="utf-8"?>
<a:theme xmlns:a="http://schemas.openxmlformats.org/drawingml/2006/main" name="9_Projekt domyślny">
  <a:themeElements>
    <a:clrScheme name="Projekt domyślny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rojekt domyślny">
      <a:majorFont>
        <a:latin typeface="Times New Roman"/>
        <a:ea typeface=""/>
        <a:cs typeface=""/>
      </a:majorFont>
      <a:minorFont>
        <a:latin typeface="Times New Roman"/>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shade val="51000"/>
              </a:schemeClr>
            </a:gs>
            <a:gs pos="80000">
              <a:schemeClr val="phClr">
                <a:shade val="93000"/>
              </a:schemeClr>
            </a:gs>
            <a:gs pos="100000">
              <a:schemeClr val="phClr">
                <a:shade val="94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72.xml><?xml version="1.0" encoding="utf-8"?>
<a:theme xmlns:a="http://schemas.openxmlformats.org/drawingml/2006/main" name="9_Projekt domyślny">
  <a:themeElements>
    <a:clrScheme name="Projekt domyślny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rojekt domyślny">
      <a:majorFont>
        <a:latin typeface="Times New Roman"/>
        <a:ea typeface=""/>
        <a:cs typeface=""/>
      </a:majorFont>
      <a:minorFont>
        <a:latin typeface="Times New Roman"/>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shade val="51000"/>
              </a:schemeClr>
            </a:gs>
            <a:gs pos="80000">
              <a:schemeClr val="phClr">
                <a:shade val="93000"/>
              </a:schemeClr>
            </a:gs>
            <a:gs pos="100000">
              <a:schemeClr val="phClr">
                <a:shade val="94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73.xml><?xml version="1.0" encoding="utf-8"?>
<a:theme xmlns:a="http://schemas.openxmlformats.org/drawingml/2006/main" name="9_Projekt domyślny">
  <a:themeElements>
    <a:clrScheme name="Projekt domyślny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rojekt domyślny">
      <a:majorFont>
        <a:latin typeface="Times New Roman"/>
        <a:ea typeface=""/>
        <a:cs typeface=""/>
      </a:majorFont>
      <a:minorFont>
        <a:latin typeface="Times New Roman"/>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shade val="51000"/>
              </a:schemeClr>
            </a:gs>
            <a:gs pos="80000">
              <a:schemeClr val="phClr">
                <a:shade val="93000"/>
              </a:schemeClr>
            </a:gs>
            <a:gs pos="100000">
              <a:schemeClr val="phClr">
                <a:shade val="94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74.xml><?xml version="1.0" encoding="utf-8"?>
<a:theme xmlns:a="http://schemas.openxmlformats.org/drawingml/2006/main" name="9_Projekt domyślny">
  <a:themeElements>
    <a:clrScheme name="Projekt domyślny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rojekt domyślny">
      <a:majorFont>
        <a:latin typeface="Times New Roman"/>
        <a:ea typeface=""/>
        <a:cs typeface=""/>
      </a:majorFont>
      <a:minorFont>
        <a:latin typeface="Times New Roman"/>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shade val="51000"/>
              </a:schemeClr>
            </a:gs>
            <a:gs pos="80000">
              <a:schemeClr val="phClr">
                <a:shade val="93000"/>
              </a:schemeClr>
            </a:gs>
            <a:gs pos="100000">
              <a:schemeClr val="phClr">
                <a:shade val="94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75.xml><?xml version="1.0" encoding="utf-8"?>
<a:theme xmlns:a="http://schemas.openxmlformats.org/drawingml/2006/main" name="9_Projekt domyślny">
  <a:themeElements>
    <a:clrScheme name="Projekt domyślny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rojekt domyślny">
      <a:majorFont>
        <a:latin typeface="Times New Roman"/>
        <a:ea typeface=""/>
        <a:cs typeface=""/>
      </a:majorFont>
      <a:minorFont>
        <a:latin typeface="Times New Roman"/>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shade val="51000"/>
              </a:schemeClr>
            </a:gs>
            <a:gs pos="80000">
              <a:schemeClr val="phClr">
                <a:shade val="93000"/>
              </a:schemeClr>
            </a:gs>
            <a:gs pos="100000">
              <a:schemeClr val="phClr">
                <a:shade val="94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76.xml><?xml version="1.0" encoding="utf-8"?>
<a:theme xmlns:a="http://schemas.openxmlformats.org/drawingml/2006/main" name="9_Projekt domyślny">
  <a:themeElements>
    <a:clrScheme name="Projekt domyślny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rojekt domyślny">
      <a:majorFont>
        <a:latin typeface="Times New Roman"/>
        <a:ea typeface=""/>
        <a:cs typeface=""/>
      </a:majorFont>
      <a:minorFont>
        <a:latin typeface="Times New Roman"/>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shade val="51000"/>
              </a:schemeClr>
            </a:gs>
            <a:gs pos="80000">
              <a:schemeClr val="phClr">
                <a:shade val="93000"/>
              </a:schemeClr>
            </a:gs>
            <a:gs pos="100000">
              <a:schemeClr val="phClr">
                <a:shade val="94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77.xml><?xml version="1.0" encoding="utf-8"?>
<a:theme xmlns:a="http://schemas.openxmlformats.org/drawingml/2006/main" name="5_Motyw pakietu Office">
  <a:themeElements>
    <a:clrScheme name="Motyw pakietu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otyw pakietu Office">
      <a:majorFont>
        <a:latin typeface="Times New Roman"/>
        <a:ea typeface=""/>
        <a:cs typeface=""/>
      </a:majorFont>
      <a:minorFont>
        <a:latin typeface="Times New Roman"/>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shade val="51000"/>
              </a:schemeClr>
            </a:gs>
            <a:gs pos="80000">
              <a:schemeClr val="phClr">
                <a:shade val="93000"/>
              </a:schemeClr>
            </a:gs>
            <a:gs pos="100000">
              <a:schemeClr val="phClr">
                <a:shade val="94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78.xml><?xml version="1.0" encoding="utf-8"?>
<a:theme xmlns:a="http://schemas.openxmlformats.org/drawingml/2006/main" name="5_Motyw pakietu Office">
  <a:themeElements>
    <a:clrScheme name="Motyw pakietu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otyw pakietu Office">
      <a:majorFont>
        <a:latin typeface="Times New Roman"/>
        <a:ea typeface=""/>
        <a:cs typeface=""/>
      </a:majorFont>
      <a:minorFont>
        <a:latin typeface="Times New Roman"/>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shade val="51000"/>
              </a:schemeClr>
            </a:gs>
            <a:gs pos="80000">
              <a:schemeClr val="phClr">
                <a:shade val="93000"/>
              </a:schemeClr>
            </a:gs>
            <a:gs pos="100000">
              <a:schemeClr val="phClr">
                <a:shade val="94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79.xml><?xml version="1.0" encoding="utf-8"?>
<a:theme xmlns:a="http://schemas.openxmlformats.org/drawingml/2006/main" name="5_Motyw pakietu Office">
  <a:themeElements>
    <a:clrScheme name="Motyw pakietu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otyw pakietu Office">
      <a:majorFont>
        <a:latin typeface="Times New Roman"/>
        <a:ea typeface=""/>
        <a:cs typeface=""/>
      </a:majorFont>
      <a:minorFont>
        <a:latin typeface="Times New Roman"/>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shade val="51000"/>
              </a:schemeClr>
            </a:gs>
            <a:gs pos="80000">
              <a:schemeClr val="phClr">
                <a:shade val="93000"/>
              </a:schemeClr>
            </a:gs>
            <a:gs pos="100000">
              <a:schemeClr val="phClr">
                <a:shade val="94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8.xml><?xml version="1.0" encoding="utf-8"?>
<a:theme xmlns:a="http://schemas.openxmlformats.org/drawingml/2006/main" name="Motyw pakietu Office">
  <a:themeElements>
    <a:clrScheme name="Motyw pakietu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otyw pakietu Office">
      <a:majorFont>
        <a:latin typeface="Times New Roman"/>
        <a:ea typeface=""/>
        <a:cs typeface=""/>
      </a:majorFont>
      <a:minorFont>
        <a:latin typeface="Times New Roman"/>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shade val="51000"/>
              </a:schemeClr>
            </a:gs>
            <a:gs pos="80000">
              <a:schemeClr val="phClr">
                <a:shade val="93000"/>
              </a:schemeClr>
            </a:gs>
            <a:gs pos="100000">
              <a:schemeClr val="phClr">
                <a:shade val="94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80.xml><?xml version="1.0" encoding="utf-8"?>
<a:theme xmlns:a="http://schemas.openxmlformats.org/drawingml/2006/main" name="5_Motyw pakietu Office">
  <a:themeElements>
    <a:clrScheme name="Motyw pakietu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otyw pakietu Office">
      <a:majorFont>
        <a:latin typeface="Times New Roman"/>
        <a:ea typeface=""/>
        <a:cs typeface=""/>
      </a:majorFont>
      <a:minorFont>
        <a:latin typeface="Times New Roman"/>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shade val="51000"/>
              </a:schemeClr>
            </a:gs>
            <a:gs pos="80000">
              <a:schemeClr val="phClr">
                <a:shade val="93000"/>
              </a:schemeClr>
            </a:gs>
            <a:gs pos="100000">
              <a:schemeClr val="phClr">
                <a:shade val="94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81.xml><?xml version="1.0" encoding="utf-8"?>
<a:theme xmlns:a="http://schemas.openxmlformats.org/drawingml/2006/main" name="5_Motyw pakietu Office">
  <a:themeElements>
    <a:clrScheme name="Motyw pakietu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otyw pakietu Office">
      <a:majorFont>
        <a:latin typeface="Times New Roman"/>
        <a:ea typeface=""/>
        <a:cs typeface=""/>
      </a:majorFont>
      <a:minorFont>
        <a:latin typeface="Times New Roman"/>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shade val="51000"/>
              </a:schemeClr>
            </a:gs>
            <a:gs pos="80000">
              <a:schemeClr val="phClr">
                <a:shade val="93000"/>
              </a:schemeClr>
            </a:gs>
            <a:gs pos="100000">
              <a:schemeClr val="phClr">
                <a:shade val="94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82.xml><?xml version="1.0" encoding="utf-8"?>
<a:theme xmlns:a="http://schemas.openxmlformats.org/drawingml/2006/main" name="5_Motyw pakietu Office">
  <a:themeElements>
    <a:clrScheme name="Motyw pakietu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otyw pakietu Office">
      <a:majorFont>
        <a:latin typeface="Times New Roman"/>
        <a:ea typeface=""/>
        <a:cs typeface=""/>
      </a:majorFont>
      <a:minorFont>
        <a:latin typeface="Times New Roman"/>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shade val="51000"/>
              </a:schemeClr>
            </a:gs>
            <a:gs pos="80000">
              <a:schemeClr val="phClr">
                <a:shade val="93000"/>
              </a:schemeClr>
            </a:gs>
            <a:gs pos="100000">
              <a:schemeClr val="phClr">
                <a:shade val="94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83.xml><?xml version="1.0" encoding="utf-8"?>
<a:theme xmlns:a="http://schemas.openxmlformats.org/drawingml/2006/main" name="5_Motyw pakietu Office">
  <a:themeElements>
    <a:clrScheme name="Motyw pakietu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otyw pakietu Office">
      <a:majorFont>
        <a:latin typeface="Times New Roman"/>
        <a:ea typeface=""/>
        <a:cs typeface=""/>
      </a:majorFont>
      <a:minorFont>
        <a:latin typeface="Times New Roman"/>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shade val="51000"/>
              </a:schemeClr>
            </a:gs>
            <a:gs pos="80000">
              <a:schemeClr val="phClr">
                <a:shade val="93000"/>
              </a:schemeClr>
            </a:gs>
            <a:gs pos="100000">
              <a:schemeClr val="phClr">
                <a:shade val="94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84.xml><?xml version="1.0" encoding="utf-8"?>
<a:theme xmlns:a="http://schemas.openxmlformats.org/drawingml/2006/main" name="5_Motyw pakietu Office">
  <a:themeElements>
    <a:clrScheme name="Motyw pakietu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otyw pakietu Office">
      <a:majorFont>
        <a:latin typeface="Times New Roman"/>
        <a:ea typeface=""/>
        <a:cs typeface=""/>
      </a:majorFont>
      <a:minorFont>
        <a:latin typeface="Times New Roman"/>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shade val="51000"/>
              </a:schemeClr>
            </a:gs>
            <a:gs pos="80000">
              <a:schemeClr val="phClr">
                <a:shade val="93000"/>
              </a:schemeClr>
            </a:gs>
            <a:gs pos="100000">
              <a:schemeClr val="phClr">
                <a:shade val="94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85.xml><?xml version="1.0" encoding="utf-8"?>
<a:theme xmlns:a="http://schemas.openxmlformats.org/drawingml/2006/main" name="5_Motyw pakietu Office">
  <a:themeElements>
    <a:clrScheme name="Motyw pakietu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otyw pakietu Office">
      <a:majorFont>
        <a:latin typeface="Times New Roman"/>
        <a:ea typeface=""/>
        <a:cs typeface=""/>
      </a:majorFont>
      <a:minorFont>
        <a:latin typeface="Times New Roman"/>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shade val="51000"/>
              </a:schemeClr>
            </a:gs>
            <a:gs pos="80000">
              <a:schemeClr val="phClr">
                <a:shade val="93000"/>
              </a:schemeClr>
            </a:gs>
            <a:gs pos="100000">
              <a:schemeClr val="phClr">
                <a:shade val="94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86.xml><?xml version="1.0" encoding="utf-8"?>
<a:theme xmlns:a="http://schemas.openxmlformats.org/drawingml/2006/main" name="5_Motyw pakietu Office">
  <a:themeElements>
    <a:clrScheme name="Motyw pakietu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otyw pakietu Office">
      <a:majorFont>
        <a:latin typeface="Times New Roman"/>
        <a:ea typeface=""/>
        <a:cs typeface=""/>
      </a:majorFont>
      <a:minorFont>
        <a:latin typeface="Times New Roman"/>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shade val="51000"/>
              </a:schemeClr>
            </a:gs>
            <a:gs pos="80000">
              <a:schemeClr val="phClr">
                <a:shade val="93000"/>
              </a:schemeClr>
            </a:gs>
            <a:gs pos="100000">
              <a:schemeClr val="phClr">
                <a:shade val="94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87.xml><?xml version="1.0" encoding="utf-8"?>
<a:theme xmlns:a="http://schemas.openxmlformats.org/drawingml/2006/main" name="2_Motyw pakietu Office">
  <a:themeElements>
    <a:clrScheme name="Motyw pakietu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otyw pakietu Office">
      <a:majorFont>
        <a:latin typeface="Times New Roman"/>
        <a:ea typeface=""/>
        <a:cs typeface=""/>
      </a:majorFont>
      <a:minorFont>
        <a:latin typeface="Times New Roman"/>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shade val="51000"/>
              </a:schemeClr>
            </a:gs>
            <a:gs pos="80000">
              <a:schemeClr val="phClr">
                <a:shade val="93000"/>
              </a:schemeClr>
            </a:gs>
            <a:gs pos="100000">
              <a:schemeClr val="phClr">
                <a:shade val="94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88.xml><?xml version="1.0" encoding="utf-8"?>
<a:theme xmlns:a="http://schemas.openxmlformats.org/drawingml/2006/main" name="2_Motyw pakietu Office">
  <a:themeElements>
    <a:clrScheme name="Motyw pakietu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otyw pakietu Office">
      <a:majorFont>
        <a:latin typeface="Times New Roman"/>
        <a:ea typeface=""/>
        <a:cs typeface=""/>
      </a:majorFont>
      <a:minorFont>
        <a:latin typeface="Times New Roman"/>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shade val="51000"/>
              </a:schemeClr>
            </a:gs>
            <a:gs pos="80000">
              <a:schemeClr val="phClr">
                <a:shade val="93000"/>
              </a:schemeClr>
            </a:gs>
            <a:gs pos="100000">
              <a:schemeClr val="phClr">
                <a:shade val="94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89.xml><?xml version="1.0" encoding="utf-8"?>
<a:theme xmlns:a="http://schemas.openxmlformats.org/drawingml/2006/main" name="2_Motyw pakietu Office">
  <a:themeElements>
    <a:clrScheme name="Motyw pakietu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otyw pakietu Office">
      <a:majorFont>
        <a:latin typeface="Times New Roman"/>
        <a:ea typeface=""/>
        <a:cs typeface=""/>
      </a:majorFont>
      <a:minorFont>
        <a:latin typeface="Times New Roman"/>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shade val="51000"/>
              </a:schemeClr>
            </a:gs>
            <a:gs pos="80000">
              <a:schemeClr val="phClr">
                <a:shade val="93000"/>
              </a:schemeClr>
            </a:gs>
            <a:gs pos="100000">
              <a:schemeClr val="phClr">
                <a:shade val="94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9.xml><?xml version="1.0" encoding="utf-8"?>
<a:theme xmlns:a="http://schemas.openxmlformats.org/drawingml/2006/main" name="Motyw pakietu Office">
  <a:themeElements>
    <a:clrScheme name="Motyw pakietu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otyw pakietu Office">
      <a:majorFont>
        <a:latin typeface="Times New Roman"/>
        <a:ea typeface=""/>
        <a:cs typeface=""/>
      </a:majorFont>
      <a:minorFont>
        <a:latin typeface="Times New Roman"/>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shade val="51000"/>
              </a:schemeClr>
            </a:gs>
            <a:gs pos="80000">
              <a:schemeClr val="phClr">
                <a:shade val="93000"/>
              </a:schemeClr>
            </a:gs>
            <a:gs pos="100000">
              <a:schemeClr val="phClr">
                <a:shade val="94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90.xml><?xml version="1.0" encoding="utf-8"?>
<a:theme xmlns:a="http://schemas.openxmlformats.org/drawingml/2006/main" name="2_Motyw pakietu Office">
  <a:themeElements>
    <a:clrScheme name="Motyw pakietu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otyw pakietu Office">
      <a:majorFont>
        <a:latin typeface="Times New Roman"/>
        <a:ea typeface=""/>
        <a:cs typeface=""/>
      </a:majorFont>
      <a:minorFont>
        <a:latin typeface="Times New Roman"/>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shade val="51000"/>
              </a:schemeClr>
            </a:gs>
            <a:gs pos="80000">
              <a:schemeClr val="phClr">
                <a:shade val="93000"/>
              </a:schemeClr>
            </a:gs>
            <a:gs pos="100000">
              <a:schemeClr val="phClr">
                <a:shade val="94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91.xml><?xml version="1.0" encoding="utf-8"?>
<a:theme xmlns:a="http://schemas.openxmlformats.org/drawingml/2006/main" name="2_Motyw pakietu Office">
  <a:themeElements>
    <a:clrScheme name="Motyw pakietu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otyw pakietu Office">
      <a:majorFont>
        <a:latin typeface="Times New Roman"/>
        <a:ea typeface=""/>
        <a:cs typeface=""/>
      </a:majorFont>
      <a:minorFont>
        <a:latin typeface="Times New Roman"/>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shade val="51000"/>
              </a:schemeClr>
            </a:gs>
            <a:gs pos="80000">
              <a:schemeClr val="phClr">
                <a:shade val="93000"/>
              </a:schemeClr>
            </a:gs>
            <a:gs pos="100000">
              <a:schemeClr val="phClr">
                <a:shade val="94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92.xml><?xml version="1.0" encoding="utf-8"?>
<a:theme xmlns:a="http://schemas.openxmlformats.org/drawingml/2006/main" name="2_Motyw pakietu Office">
  <a:themeElements>
    <a:clrScheme name="Motyw pakietu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otyw pakietu Office">
      <a:majorFont>
        <a:latin typeface="Times New Roman"/>
        <a:ea typeface=""/>
        <a:cs typeface=""/>
      </a:majorFont>
      <a:minorFont>
        <a:latin typeface="Times New Roman"/>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shade val="51000"/>
              </a:schemeClr>
            </a:gs>
            <a:gs pos="80000">
              <a:schemeClr val="phClr">
                <a:shade val="93000"/>
              </a:schemeClr>
            </a:gs>
            <a:gs pos="100000">
              <a:schemeClr val="phClr">
                <a:shade val="94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93.xml><?xml version="1.0" encoding="utf-8"?>
<a:theme xmlns:a="http://schemas.openxmlformats.org/drawingml/2006/main" name="2_Motyw pakietu Office">
  <a:themeElements>
    <a:clrScheme name="Motyw pakietu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otyw pakietu Office">
      <a:majorFont>
        <a:latin typeface="Times New Roman"/>
        <a:ea typeface=""/>
        <a:cs typeface=""/>
      </a:majorFont>
      <a:minorFont>
        <a:latin typeface="Times New Roman"/>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shade val="51000"/>
              </a:schemeClr>
            </a:gs>
            <a:gs pos="80000">
              <a:schemeClr val="phClr">
                <a:shade val="93000"/>
              </a:schemeClr>
            </a:gs>
            <a:gs pos="100000">
              <a:schemeClr val="phClr">
                <a:shade val="94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94.xml><?xml version="1.0" encoding="utf-8"?>
<a:theme xmlns:a="http://schemas.openxmlformats.org/drawingml/2006/main" name="2_Motyw pakietu Office">
  <a:themeElements>
    <a:clrScheme name="Motyw pakietu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otyw pakietu Office">
      <a:majorFont>
        <a:latin typeface="Times New Roman"/>
        <a:ea typeface=""/>
        <a:cs typeface=""/>
      </a:majorFont>
      <a:minorFont>
        <a:latin typeface="Times New Roman"/>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shade val="51000"/>
              </a:schemeClr>
            </a:gs>
            <a:gs pos="80000">
              <a:schemeClr val="phClr">
                <a:shade val="93000"/>
              </a:schemeClr>
            </a:gs>
            <a:gs pos="100000">
              <a:schemeClr val="phClr">
                <a:shade val="94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95.xml><?xml version="1.0" encoding="utf-8"?>
<a:theme xmlns:a="http://schemas.openxmlformats.org/drawingml/2006/main" name="2_Motyw pakietu Office">
  <a:themeElements>
    <a:clrScheme name="Motyw pakietu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otyw pakietu Office">
      <a:majorFont>
        <a:latin typeface="Times New Roman"/>
        <a:ea typeface=""/>
        <a:cs typeface=""/>
      </a:majorFont>
      <a:minorFont>
        <a:latin typeface="Times New Roman"/>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shade val="51000"/>
              </a:schemeClr>
            </a:gs>
            <a:gs pos="80000">
              <a:schemeClr val="phClr">
                <a:shade val="93000"/>
              </a:schemeClr>
            </a:gs>
            <a:gs pos="100000">
              <a:schemeClr val="phClr">
                <a:shade val="94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96.xml><?xml version="1.0" encoding="utf-8"?>
<a:theme xmlns:a="http://schemas.openxmlformats.org/drawingml/2006/main" name="2_Motyw pakietu Office">
  <a:themeElements>
    <a:clrScheme name="Motyw pakietu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otyw pakietu Office">
      <a:majorFont>
        <a:latin typeface="Times New Roman"/>
        <a:ea typeface=""/>
        <a:cs typeface=""/>
      </a:majorFont>
      <a:minorFont>
        <a:latin typeface="Times New Roman"/>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shade val="51000"/>
              </a:schemeClr>
            </a:gs>
            <a:gs pos="80000">
              <a:schemeClr val="phClr">
                <a:shade val="93000"/>
              </a:schemeClr>
            </a:gs>
            <a:gs pos="100000">
              <a:schemeClr val="phClr">
                <a:shade val="94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97.xml><?xml version="1.0" encoding="utf-8"?>
<a:theme xmlns:a="http://schemas.openxmlformats.org/drawingml/2006/main" name="3_Motyw pakietu Office">
  <a:themeElements>
    <a:clrScheme name="Motyw pakietu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otyw pakietu Office">
      <a:majorFont>
        <a:latin typeface="Times New Roman"/>
        <a:ea typeface=""/>
        <a:cs typeface=""/>
      </a:majorFont>
      <a:minorFont>
        <a:latin typeface="Times New Roman"/>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shade val="51000"/>
              </a:schemeClr>
            </a:gs>
            <a:gs pos="80000">
              <a:schemeClr val="phClr">
                <a:shade val="93000"/>
              </a:schemeClr>
            </a:gs>
            <a:gs pos="100000">
              <a:schemeClr val="phClr">
                <a:shade val="94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98.xml><?xml version="1.0" encoding="utf-8"?>
<a:theme xmlns:a="http://schemas.openxmlformats.org/drawingml/2006/main" name="3_Motyw pakietu Office">
  <a:themeElements>
    <a:clrScheme name="Motyw pakietu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otyw pakietu Office">
      <a:majorFont>
        <a:latin typeface="Times New Roman"/>
        <a:ea typeface=""/>
        <a:cs typeface=""/>
      </a:majorFont>
      <a:minorFont>
        <a:latin typeface="Times New Roman"/>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shade val="51000"/>
              </a:schemeClr>
            </a:gs>
            <a:gs pos="80000">
              <a:schemeClr val="phClr">
                <a:shade val="93000"/>
              </a:schemeClr>
            </a:gs>
            <a:gs pos="100000">
              <a:schemeClr val="phClr">
                <a:shade val="94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99.xml><?xml version="1.0" encoding="utf-8"?>
<a:theme xmlns:a="http://schemas.openxmlformats.org/drawingml/2006/main" name="3_Motyw pakietu Office">
  <a:themeElements>
    <a:clrScheme name="Motyw pakietu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otyw pakietu Office">
      <a:majorFont>
        <a:latin typeface="Times New Roman"/>
        <a:ea typeface=""/>
        <a:cs typeface=""/>
      </a:majorFont>
      <a:minorFont>
        <a:latin typeface="Times New Roman"/>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shade val="51000"/>
              </a:schemeClr>
            </a:gs>
            <a:gs pos="80000">
              <a:schemeClr val="phClr">
                <a:shade val="93000"/>
              </a:schemeClr>
            </a:gs>
            <a:gs pos="100000">
              <a:schemeClr val="phClr">
                <a:shade val="94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3361</TotalTime>
  <Words>3581</Words>
  <Application>Microsoft Office PowerPoint</Application>
  <PresentationFormat>Pokaz na ekranie (4:3)</PresentationFormat>
  <Paragraphs>339</Paragraphs>
  <Slides>48</Slides>
  <Notes>0</Notes>
  <HiddenSlides>0</HiddenSlides>
  <MMClips>0</MMClips>
  <ScaleCrop>false</ScaleCrop>
  <HeadingPairs>
    <vt:vector size="6" baseType="variant">
      <vt:variant>
        <vt:lpstr>Motyw</vt:lpstr>
      </vt:variant>
      <vt:variant>
        <vt:i4>230</vt:i4>
      </vt:variant>
      <vt:variant>
        <vt:lpstr>Osadzone serwery OLE</vt:lpstr>
      </vt:variant>
      <vt:variant>
        <vt:i4>1</vt:i4>
      </vt:variant>
      <vt:variant>
        <vt:lpstr>Tytuły slajdów</vt:lpstr>
      </vt:variant>
      <vt:variant>
        <vt:i4>48</vt:i4>
      </vt:variant>
    </vt:vector>
  </HeadingPairs>
  <TitlesOfParts>
    <vt:vector size="279" baseType="lpstr">
      <vt:lpstr>Motyw pakietu Office</vt:lpstr>
      <vt:lpstr>Motyw pakietu Office</vt:lpstr>
      <vt:lpstr>Motyw pakietu Office</vt:lpstr>
      <vt:lpstr>Motyw pakietu Office</vt:lpstr>
      <vt:lpstr>Motyw pakietu Office</vt:lpstr>
      <vt:lpstr>Motyw pakietu Office</vt:lpstr>
      <vt:lpstr>Motyw pakietu Office</vt:lpstr>
      <vt:lpstr>Motyw pakietu Office</vt:lpstr>
      <vt:lpstr>Motyw pakietu Office</vt:lpstr>
      <vt:lpstr>Motyw pakietu Office</vt:lpstr>
      <vt:lpstr>Motyw pakietu Office</vt:lpstr>
      <vt:lpstr>2_Projekt domyślny</vt:lpstr>
      <vt:lpstr>2_Projekt domyślny</vt:lpstr>
      <vt:lpstr>2_Projekt domyślny</vt:lpstr>
      <vt:lpstr>2_Projekt domyślny</vt:lpstr>
      <vt:lpstr>2_Projekt domyślny</vt:lpstr>
      <vt:lpstr>2_Projekt domyślny</vt:lpstr>
      <vt:lpstr>2_Projekt domyślny</vt:lpstr>
      <vt:lpstr>2_Projekt domyślny</vt:lpstr>
      <vt:lpstr>2_Projekt domyślny</vt:lpstr>
      <vt:lpstr>2_Projekt domyślny</vt:lpstr>
      <vt:lpstr>2_Projekt domyślny</vt:lpstr>
      <vt:lpstr>3_Projekt domyślny</vt:lpstr>
      <vt:lpstr>3_Projekt domyślny</vt:lpstr>
      <vt:lpstr>3_Projekt domyślny</vt:lpstr>
      <vt:lpstr>3_Projekt domyślny</vt:lpstr>
      <vt:lpstr>3_Projekt domyślny</vt:lpstr>
      <vt:lpstr>3_Projekt domyślny</vt:lpstr>
      <vt:lpstr>3_Projekt domyślny</vt:lpstr>
      <vt:lpstr>3_Projekt domyślny</vt:lpstr>
      <vt:lpstr>3_Projekt domyślny</vt:lpstr>
      <vt:lpstr>3_Projekt domyślny</vt:lpstr>
      <vt:lpstr>3_Projekt domyślny</vt:lpstr>
      <vt:lpstr>4_Motyw pakietu Office</vt:lpstr>
      <vt:lpstr>4_Motyw pakietu Office</vt:lpstr>
      <vt:lpstr>4_Motyw pakietu Office</vt:lpstr>
      <vt:lpstr>4_Motyw pakietu Office</vt:lpstr>
      <vt:lpstr>4_Motyw pakietu Office</vt:lpstr>
      <vt:lpstr>4_Motyw pakietu Office</vt:lpstr>
      <vt:lpstr>4_Motyw pakietu Office</vt:lpstr>
      <vt:lpstr>4_Motyw pakietu Office</vt:lpstr>
      <vt:lpstr>4_Motyw pakietu Office</vt:lpstr>
      <vt:lpstr>4_Motyw pakietu Office</vt:lpstr>
      <vt:lpstr>4_Motyw pakietu Office</vt:lpstr>
      <vt:lpstr>1_Motyw pakietu Office</vt:lpstr>
      <vt:lpstr>1_Motyw pakietu Office</vt:lpstr>
      <vt:lpstr>1_Motyw pakietu Office</vt:lpstr>
      <vt:lpstr>1_Motyw pakietu Office</vt:lpstr>
      <vt:lpstr>1_Motyw pakietu Office</vt:lpstr>
      <vt:lpstr>1_Motyw pakietu Office</vt:lpstr>
      <vt:lpstr>1_Motyw pakietu Office</vt:lpstr>
      <vt:lpstr>1_Motyw pakietu Office</vt:lpstr>
      <vt:lpstr>1_Motyw pakietu Office</vt:lpstr>
      <vt:lpstr>1_Motyw pakietu Office</vt:lpstr>
      <vt:lpstr>7_Motyw pakietu Office</vt:lpstr>
      <vt:lpstr>7_Motyw pakietu Office</vt:lpstr>
      <vt:lpstr>7_Motyw pakietu Office</vt:lpstr>
      <vt:lpstr>7_Motyw pakietu Office</vt:lpstr>
      <vt:lpstr>7_Motyw pakietu Office</vt:lpstr>
      <vt:lpstr>7_Motyw pakietu Office</vt:lpstr>
      <vt:lpstr>7_Motyw pakietu Office</vt:lpstr>
      <vt:lpstr>7_Motyw pakietu Office</vt:lpstr>
      <vt:lpstr>7_Motyw pakietu Office</vt:lpstr>
      <vt:lpstr>7_Motyw pakietu Office</vt:lpstr>
      <vt:lpstr>7_Motyw pakietu Office</vt:lpstr>
      <vt:lpstr>7_Motyw pakietu Office</vt:lpstr>
      <vt:lpstr>9_Projekt domyślny</vt:lpstr>
      <vt:lpstr>9_Projekt domyślny</vt:lpstr>
      <vt:lpstr>9_Projekt domyślny</vt:lpstr>
      <vt:lpstr>9_Projekt domyślny</vt:lpstr>
      <vt:lpstr>9_Projekt domyślny</vt:lpstr>
      <vt:lpstr>9_Projekt domyślny</vt:lpstr>
      <vt:lpstr>9_Projekt domyślny</vt:lpstr>
      <vt:lpstr>9_Projekt domyślny</vt:lpstr>
      <vt:lpstr>9_Projekt domyślny</vt:lpstr>
      <vt:lpstr>9_Projekt domyślny</vt:lpstr>
      <vt:lpstr>5_Motyw pakietu Office</vt:lpstr>
      <vt:lpstr>5_Motyw pakietu Office</vt:lpstr>
      <vt:lpstr>5_Motyw pakietu Office</vt:lpstr>
      <vt:lpstr>5_Motyw pakietu Office</vt:lpstr>
      <vt:lpstr>5_Motyw pakietu Office</vt:lpstr>
      <vt:lpstr>5_Motyw pakietu Office</vt:lpstr>
      <vt:lpstr>5_Motyw pakietu Office</vt:lpstr>
      <vt:lpstr>5_Motyw pakietu Office</vt:lpstr>
      <vt:lpstr>5_Motyw pakietu Office</vt:lpstr>
      <vt:lpstr>5_Motyw pakietu Office</vt:lpstr>
      <vt:lpstr>2_Motyw pakietu Office</vt:lpstr>
      <vt:lpstr>2_Motyw pakietu Office</vt:lpstr>
      <vt:lpstr>2_Motyw pakietu Office</vt:lpstr>
      <vt:lpstr>2_Motyw pakietu Office</vt:lpstr>
      <vt:lpstr>2_Motyw pakietu Office</vt:lpstr>
      <vt:lpstr>2_Motyw pakietu Office</vt:lpstr>
      <vt:lpstr>2_Motyw pakietu Office</vt:lpstr>
      <vt:lpstr>2_Motyw pakietu Office</vt:lpstr>
      <vt:lpstr>2_Motyw pakietu Office</vt:lpstr>
      <vt:lpstr>2_Motyw pakietu Office</vt:lpstr>
      <vt:lpstr>3_Motyw pakietu Office</vt:lpstr>
      <vt:lpstr>3_Motyw pakietu Office</vt:lpstr>
      <vt:lpstr>3_Motyw pakietu Office</vt:lpstr>
      <vt:lpstr>3_Motyw pakietu Office</vt:lpstr>
      <vt:lpstr>3_Motyw pakietu Office</vt:lpstr>
      <vt:lpstr>3_Motyw pakietu Office</vt:lpstr>
      <vt:lpstr>3_Motyw pakietu Office</vt:lpstr>
      <vt:lpstr>3_Motyw pakietu Office</vt:lpstr>
      <vt:lpstr>3_Motyw pakietu Office</vt:lpstr>
      <vt:lpstr>3_Motyw pakietu Office</vt:lpstr>
      <vt:lpstr>Projekt domyślny</vt:lpstr>
      <vt:lpstr>Projekt domyślny</vt:lpstr>
      <vt:lpstr>Projekt domyślny</vt:lpstr>
      <vt:lpstr>Projekt domyślny</vt:lpstr>
      <vt:lpstr>Projekt domyślny</vt:lpstr>
      <vt:lpstr>Projekt domyślny</vt:lpstr>
      <vt:lpstr>Projekt domyślny</vt:lpstr>
      <vt:lpstr>Projekt domyślny</vt:lpstr>
      <vt:lpstr>Projekt domyślny</vt:lpstr>
      <vt:lpstr>Projekt domyślny</vt:lpstr>
      <vt:lpstr>1_Projekt domyślny</vt:lpstr>
      <vt:lpstr>1_Projekt domyślny</vt:lpstr>
      <vt:lpstr>1_Projekt domyślny</vt:lpstr>
      <vt:lpstr>1_Projekt domyślny</vt:lpstr>
      <vt:lpstr>1_Projekt domyślny</vt:lpstr>
      <vt:lpstr>1_Projekt domyślny</vt:lpstr>
      <vt:lpstr>1_Projekt domyślny</vt:lpstr>
      <vt:lpstr>1_Projekt domyślny</vt:lpstr>
      <vt:lpstr>1_Projekt domyślny</vt:lpstr>
      <vt:lpstr>6_Motyw pakietu Office</vt:lpstr>
      <vt:lpstr>6_Motyw pakietu Office</vt:lpstr>
      <vt:lpstr>6_Motyw pakietu Office</vt:lpstr>
      <vt:lpstr>6_Motyw pakietu Office</vt:lpstr>
      <vt:lpstr>6_Motyw pakietu Office</vt:lpstr>
      <vt:lpstr>6_Motyw pakietu Office</vt:lpstr>
      <vt:lpstr>6_Motyw pakietu Office</vt:lpstr>
      <vt:lpstr>6_Motyw pakietu Office</vt:lpstr>
      <vt:lpstr>6_Motyw pakietu Office</vt:lpstr>
      <vt:lpstr>6_Motyw pakietu Office</vt:lpstr>
      <vt:lpstr>8_Motyw pakietu Office</vt:lpstr>
      <vt:lpstr>8_Motyw pakietu Office</vt:lpstr>
      <vt:lpstr>8_Motyw pakietu Office</vt:lpstr>
      <vt:lpstr>8_Motyw pakietu Office</vt:lpstr>
      <vt:lpstr>8_Motyw pakietu Office</vt:lpstr>
      <vt:lpstr>8_Motyw pakietu Office</vt:lpstr>
      <vt:lpstr>8_Motyw pakietu Office</vt:lpstr>
      <vt:lpstr>8_Motyw pakietu Office</vt:lpstr>
      <vt:lpstr>8_Motyw pakietu Office</vt:lpstr>
      <vt:lpstr>8_Motyw pakietu Office</vt:lpstr>
      <vt:lpstr>6_Projekt domyślny</vt:lpstr>
      <vt:lpstr>6_Projekt domyślny</vt:lpstr>
      <vt:lpstr>6_Projekt domyślny</vt:lpstr>
      <vt:lpstr>6_Projekt domyślny</vt:lpstr>
      <vt:lpstr>6_Projekt domyślny</vt:lpstr>
      <vt:lpstr>6_Projekt domyślny</vt:lpstr>
      <vt:lpstr>6_Projekt domyślny</vt:lpstr>
      <vt:lpstr>6_Projekt domyślny</vt:lpstr>
      <vt:lpstr>6_Projekt domyślny</vt:lpstr>
      <vt:lpstr>6_Projekt domyślny</vt:lpstr>
      <vt:lpstr>9_Motyw pakietu Office</vt:lpstr>
      <vt:lpstr>9_Motyw pakietu Office</vt:lpstr>
      <vt:lpstr>9_Motyw pakietu Office</vt:lpstr>
      <vt:lpstr>9_Motyw pakietu Office</vt:lpstr>
      <vt:lpstr>9_Motyw pakietu Office</vt:lpstr>
      <vt:lpstr>9_Motyw pakietu Office</vt:lpstr>
      <vt:lpstr>9_Motyw pakietu Office</vt:lpstr>
      <vt:lpstr>9_Motyw pakietu Office</vt:lpstr>
      <vt:lpstr>9_Motyw pakietu Office</vt:lpstr>
      <vt:lpstr>9_Motyw pakietu Office</vt:lpstr>
      <vt:lpstr>9_Motyw pakietu Office</vt:lpstr>
      <vt:lpstr>5_Projekt domyślny</vt:lpstr>
      <vt:lpstr>5_Projekt domyślny</vt:lpstr>
      <vt:lpstr>5_Projekt domyślny</vt:lpstr>
      <vt:lpstr>5_Projekt domyślny</vt:lpstr>
      <vt:lpstr>5_Projekt domyślny</vt:lpstr>
      <vt:lpstr>5_Projekt domyślny</vt:lpstr>
      <vt:lpstr>5_Projekt domyślny</vt:lpstr>
      <vt:lpstr>5_Projekt domyślny</vt:lpstr>
      <vt:lpstr>5_Projekt domyślny</vt:lpstr>
      <vt:lpstr>5_Projekt domyślny</vt:lpstr>
      <vt:lpstr>4_Projekt domyślny</vt:lpstr>
      <vt:lpstr>4_Projekt domyślny</vt:lpstr>
      <vt:lpstr>4_Projekt domyślny</vt:lpstr>
      <vt:lpstr>4_Projekt domyślny</vt:lpstr>
      <vt:lpstr>4_Projekt domyślny</vt:lpstr>
      <vt:lpstr>4_Projekt domyślny</vt:lpstr>
      <vt:lpstr>4_Projekt domyślny</vt:lpstr>
      <vt:lpstr>4_Projekt domyślny</vt:lpstr>
      <vt:lpstr>4_Projekt domyślny</vt:lpstr>
      <vt:lpstr>4_Projekt domyślny</vt:lpstr>
      <vt:lpstr>7_Projekt domyślny</vt:lpstr>
      <vt:lpstr>7_Projekt domyślny</vt:lpstr>
      <vt:lpstr>7_Projekt domyślny</vt:lpstr>
      <vt:lpstr>7_Projekt domyślny</vt:lpstr>
      <vt:lpstr>7_Projekt domyślny</vt:lpstr>
      <vt:lpstr>7_Projekt domyślny</vt:lpstr>
      <vt:lpstr>7_Projekt domyślny</vt:lpstr>
      <vt:lpstr>7_Projekt domyślny</vt:lpstr>
      <vt:lpstr>7_Projekt domyślny</vt:lpstr>
      <vt:lpstr>7_Projekt domyślny</vt:lpstr>
      <vt:lpstr>8_Projekt domyślny</vt:lpstr>
      <vt:lpstr>8_Projekt domyślny</vt:lpstr>
      <vt:lpstr>8_Projekt domyślny</vt:lpstr>
      <vt:lpstr>8_Projekt domyślny</vt:lpstr>
      <vt:lpstr>8_Projekt domyślny</vt:lpstr>
      <vt:lpstr>8_Projekt domyślny</vt:lpstr>
      <vt:lpstr>8_Projekt domyślny</vt:lpstr>
      <vt:lpstr>8_Projekt domyślny</vt:lpstr>
      <vt:lpstr>8_Projekt domyślny</vt:lpstr>
      <vt:lpstr>8_Projekt domyślny</vt:lpstr>
      <vt:lpstr>8_Projekt domyślny</vt:lpstr>
      <vt:lpstr>10_Projekt domyślny</vt:lpstr>
      <vt:lpstr>10_Projekt domyślny</vt:lpstr>
      <vt:lpstr>10_Projekt domyślny</vt:lpstr>
      <vt:lpstr>10_Projekt domyślny</vt:lpstr>
      <vt:lpstr>10_Projekt domyślny</vt:lpstr>
      <vt:lpstr>10_Projekt domyślny</vt:lpstr>
      <vt:lpstr>10_Projekt domyślny</vt:lpstr>
      <vt:lpstr>10_Projekt domyślny</vt:lpstr>
      <vt:lpstr>10_Projekt domyślny</vt:lpstr>
      <vt:lpstr>10_Projekt domyślny</vt:lpstr>
      <vt:lpstr>10_Projekt domyślny</vt:lpstr>
      <vt:lpstr>11_Projekt domyślny</vt:lpstr>
      <vt:lpstr>11_Projekt domyślny</vt:lpstr>
      <vt:lpstr>11_Projekt domyślny</vt:lpstr>
      <vt:lpstr>11_Projekt domyślny</vt:lpstr>
      <vt:lpstr>11_Projekt domyślny</vt:lpstr>
      <vt:lpstr>11_Projekt domyślny</vt:lpstr>
      <vt:lpstr>11_Projekt domyślny</vt:lpstr>
      <vt:lpstr>11_Projekt domyślny</vt:lpstr>
      <vt:lpstr>11_Projekt domyślny</vt:lpstr>
      <vt:lpstr>10_Motyw pakietu Office</vt:lpstr>
      <vt:lpstr>12_Projekt domyślny</vt:lpstr>
      <vt:lpstr>13_Projekt domyślny</vt:lpstr>
      <vt:lpstr>Dokument programu Microsoft Word 97–2003</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Zarządzanie i kierowanie w organizacji</vt:lpstr>
      <vt:lpstr>Zarządzanie a kierowanie</vt:lpstr>
      <vt:lpstr>Menedżerem w organizacji jest</vt:lpstr>
      <vt:lpstr>Kierownikiem w organizacji jest ten, kto:</vt:lpstr>
      <vt:lpstr>Zarządzanie w organizacjach</vt:lpstr>
      <vt:lpstr>Zarządzanie - funkcje zarządzania</vt:lpstr>
      <vt:lpstr>Zarządzanie - funkcje zarządzania</vt:lpstr>
      <vt:lpstr>Definicje zarządzania – proces zarządzania</vt:lpstr>
      <vt:lpstr>Prezentacja programu PowerPoint</vt:lpstr>
      <vt:lpstr>Społeczna odpowiedzialność w  zarządzaniu</vt:lpstr>
      <vt:lpstr>Inne definicje zarządzania</vt:lpstr>
      <vt:lpstr>Cechy zarządzania wg P. Druckera</vt:lpstr>
      <vt:lpstr>Cechy zarządzania wg P. Druckera</vt:lpstr>
      <vt:lpstr>Obszary zarządzania</vt:lpstr>
      <vt:lpstr>Prezentacja programu PowerPoint</vt:lpstr>
      <vt:lpstr>Prezentacja programu PowerPoint</vt:lpstr>
      <vt:lpstr>Władza w organizacji</vt:lpstr>
      <vt:lpstr>Źródła władzy w organizacji</vt:lpstr>
      <vt:lpstr>Reguły sprawowania władzy</vt:lpstr>
      <vt:lpstr>Menedżerowie w organizacjach</vt:lpstr>
      <vt:lpstr>Prezentacja programu PowerPoint</vt:lpstr>
      <vt:lpstr>Prezentacja programu PowerPoint</vt:lpstr>
      <vt:lpstr>Prezentacja programu PowerPoint</vt:lpstr>
      <vt:lpstr>Funkcje kierownicze realizowane przez menedżerów mają różną strukturę  na różnych poziomach hierarchii zarządzania:</vt:lpstr>
      <vt:lpstr>W zależności od szczebla różnicują się też decyzje i kierunki działań menedżerów</vt:lpstr>
      <vt:lpstr>Podział menedżerów wg obszaru zarządzania</vt:lpstr>
      <vt:lpstr>Prezentacja programu PowerPoint</vt:lpstr>
      <vt:lpstr>Prezentacja programu PowerPoint</vt:lpstr>
      <vt:lpstr>Podział menedżerów ze względu  na stosunek do powierzanych  i zarządzanych przez nich zasobów</vt:lpstr>
      <vt:lpstr>Podział menedżerów ze względu na  wzorzec osobowy - profil psychologiczny</vt:lpstr>
      <vt:lpstr>Podział menedżerów ze względu na  wzorzec osobowy - profil psychologiczny</vt:lpstr>
      <vt:lpstr>Role i umiejętności kierownicze</vt:lpstr>
      <vt:lpstr>Kategoria ról interpersonalnych</vt:lpstr>
      <vt:lpstr>Kategoria ról informacyjnych</vt:lpstr>
      <vt:lpstr>Kategoria ról decyzyjnych</vt:lpstr>
      <vt:lpstr>Prezentacja programu PowerPoint</vt:lpstr>
      <vt:lpstr>Prezentacja programu PowerPoint</vt:lpstr>
      <vt:lpstr>Klasyczne umiejętności kierownicze</vt:lpstr>
      <vt:lpstr>Klasyczne umiejętności kierownicze</vt:lpstr>
      <vt:lpstr>Umiejętności współczesnych menedżerów</vt:lpstr>
      <vt:lpstr>Umiejętności współczesnych menedżerów</vt:lpstr>
    </vt:vector>
  </TitlesOfParts>
  <Company>Rachman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Bez tytułu slajdu</dc:title>
  <dc:subject/>
  <dc:creator>Marek Matejun</dc:creator>
  <dc:description/>
  <cp:lastModifiedBy>Kowalski Ryszard</cp:lastModifiedBy>
  <cp:revision>237</cp:revision>
  <cp:lastPrinted>2004-04-14T05:44:38Z</cp:lastPrinted>
  <dcterms:created xsi:type="dcterms:W3CDTF">2008-06-08T06:42:35Z</dcterms:created>
  <dcterms:modified xsi:type="dcterms:W3CDTF">2025-10-11T23:16:59Z</dcterms:modified>
  <dc:language>pl-PL</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Pokaz na ekranie (4:3)</vt:lpwstr>
  </property>
  <property fmtid="{D5CDD505-2E9C-101B-9397-08002B2CF9AE}" pid="3" name="Slides">
    <vt:i4>106</vt:i4>
  </property>
</Properties>
</file>