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theme/theme4.xml" ContentType="application/vnd.openxmlformats-officedocument.theme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theme/theme5.xml" ContentType="application/vnd.openxmlformats-officedocument.theme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theme/theme6.xml" ContentType="application/vnd.openxmlformats-officedocument.theme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theme/theme7.xml" ContentType="application/vnd.openxmlformats-officedocument.theme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theme/theme8.xml" ContentType="application/vnd.openxmlformats-officedocument.theme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theme/theme9.xml" ContentType="application/vnd.openxmlformats-officedocument.theme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theme/theme10.xml" ContentType="application/vnd.openxmlformats-officedocument.theme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theme/theme11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1" r:id="rId2"/>
    <p:sldMasterId id="2147483674" r:id="rId3"/>
    <p:sldMasterId id="2147483687" r:id="rId4"/>
    <p:sldMasterId id="2147483700" r:id="rId5"/>
    <p:sldMasterId id="2147483713" r:id="rId6"/>
    <p:sldMasterId id="2147483726" r:id="rId7"/>
    <p:sldMasterId id="2147483739" r:id="rId8"/>
    <p:sldMasterId id="2147483763" r:id="rId9"/>
    <p:sldMasterId id="2147483775" r:id="rId10"/>
    <p:sldMasterId id="2147483787" r:id="rId11"/>
  </p:sldMasterIdLst>
  <p:sldIdLst>
    <p:sldId id="276" r:id="rId12"/>
    <p:sldId id="277" r:id="rId13"/>
    <p:sldId id="279" r:id="rId14"/>
    <p:sldId id="281" r:id="rId15"/>
    <p:sldId id="280" r:id="rId16"/>
    <p:sldId id="282" r:id="rId17"/>
    <p:sldId id="257" r:id="rId18"/>
    <p:sldId id="258" r:id="rId19"/>
    <p:sldId id="260" r:id="rId20"/>
    <p:sldId id="283" r:id="rId21"/>
    <p:sldId id="284" r:id="rId22"/>
    <p:sldId id="285" r:id="rId23"/>
    <p:sldId id="286" r:id="rId24"/>
    <p:sldId id="261" r:id="rId25"/>
    <p:sldId id="262" r:id="rId26"/>
    <p:sldId id="263" r:id="rId27"/>
    <p:sldId id="264" r:id="rId28"/>
    <p:sldId id="265" r:id="rId29"/>
    <p:sldId id="266" r:id="rId30"/>
    <p:sldId id="267" r:id="rId31"/>
    <p:sldId id="268" r:id="rId32"/>
    <p:sldId id="269" r:id="rId33"/>
    <p:sldId id="270" r:id="rId34"/>
    <p:sldId id="271" r:id="rId35"/>
    <p:sldId id="272" r:id="rId36"/>
    <p:sldId id="273" r:id="rId37"/>
    <p:sldId id="274" r:id="rId38"/>
    <p:sldId id="275" r:id="rId39"/>
  </p:sldIdLst>
  <p:sldSz cx="12801600" cy="9601200" type="A3"/>
  <p:notesSz cx="7559675" cy="10691813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00" d="100"/>
          <a:sy n="100" d="100"/>
        </p:scale>
        <p:origin x="-1476" y="-426"/>
      </p:cViewPr>
      <p:guideLst>
        <p:guide orient="horz" pos="3024"/>
        <p:guide pos="4032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" Target="slides/slide2.xml"/><Relationship Id="rId18" Type="http://schemas.openxmlformats.org/officeDocument/2006/relationships/slide" Target="slides/slide7.xml"/><Relationship Id="rId26" Type="http://schemas.openxmlformats.org/officeDocument/2006/relationships/slide" Target="slides/slide15.xml"/><Relationship Id="rId39" Type="http://schemas.openxmlformats.org/officeDocument/2006/relationships/slide" Target="slides/slide28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0.xml"/><Relationship Id="rId34" Type="http://schemas.openxmlformats.org/officeDocument/2006/relationships/slide" Target="slides/slide23.xml"/><Relationship Id="rId42" Type="http://schemas.openxmlformats.org/officeDocument/2006/relationships/theme" Target="theme/theme1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1.xml"/><Relationship Id="rId17" Type="http://schemas.openxmlformats.org/officeDocument/2006/relationships/slide" Target="slides/slide6.xml"/><Relationship Id="rId25" Type="http://schemas.openxmlformats.org/officeDocument/2006/relationships/slide" Target="slides/slide14.xml"/><Relationship Id="rId33" Type="http://schemas.openxmlformats.org/officeDocument/2006/relationships/slide" Target="slides/slide22.xml"/><Relationship Id="rId38" Type="http://schemas.openxmlformats.org/officeDocument/2006/relationships/slide" Target="slides/slide27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5.xml"/><Relationship Id="rId20" Type="http://schemas.openxmlformats.org/officeDocument/2006/relationships/slide" Target="slides/slide9.xml"/><Relationship Id="rId29" Type="http://schemas.openxmlformats.org/officeDocument/2006/relationships/slide" Target="slides/slide1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Master" Target="slideMasters/slideMaster11.xml"/><Relationship Id="rId24" Type="http://schemas.openxmlformats.org/officeDocument/2006/relationships/slide" Target="slides/slide13.xml"/><Relationship Id="rId32" Type="http://schemas.openxmlformats.org/officeDocument/2006/relationships/slide" Target="slides/slide21.xml"/><Relationship Id="rId37" Type="http://schemas.openxmlformats.org/officeDocument/2006/relationships/slide" Target="slides/slide26.xml"/><Relationship Id="rId40" Type="http://schemas.openxmlformats.org/officeDocument/2006/relationships/presProps" Target="pres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4.xml"/><Relationship Id="rId23" Type="http://schemas.openxmlformats.org/officeDocument/2006/relationships/slide" Target="slides/slide12.xml"/><Relationship Id="rId28" Type="http://schemas.openxmlformats.org/officeDocument/2006/relationships/slide" Target="slides/slide17.xml"/><Relationship Id="rId36" Type="http://schemas.openxmlformats.org/officeDocument/2006/relationships/slide" Target="slides/slide25.xml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8.xml"/><Relationship Id="rId31" Type="http://schemas.openxmlformats.org/officeDocument/2006/relationships/slide" Target="slides/slide20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3.xml"/><Relationship Id="rId22" Type="http://schemas.openxmlformats.org/officeDocument/2006/relationships/slide" Target="slides/slide11.xml"/><Relationship Id="rId27" Type="http://schemas.openxmlformats.org/officeDocument/2006/relationships/slide" Target="slides/slide16.xml"/><Relationship Id="rId30" Type="http://schemas.openxmlformats.org/officeDocument/2006/relationships/slide" Target="slides/slide19.xml"/><Relationship Id="rId35" Type="http://schemas.openxmlformats.org/officeDocument/2006/relationships/slide" Target="slides/slide24.xml"/><Relationship Id="rId43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2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3"/>
          </p:nvPr>
        </p:nvSpPr>
        <p:spPr/>
        <p:txBody>
          <a:bodyPr/>
          <a:lstStyle/>
          <a:p>
            <a:fld id="{92FA68A9-4401-4E26-BE5B-D5A94F12F1D8}" type="slidenum">
              <a:t>‹#›</a:t>
            </a:fld>
            <a:endParaRPr/>
          </a:p>
        </p:txBody>
      </p:sp>
      <p:sp>
        <p:nvSpPr>
          <p:cNvPr id="4" name="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ceHolder 1"/>
          <p:cNvSpPr>
            <a:spLocks noGrp="1"/>
          </p:cNvSpPr>
          <p:nvPr>
            <p:ph type="title"/>
          </p:nvPr>
        </p:nvSpPr>
        <p:spPr>
          <a:xfrm>
            <a:off x="960120" y="853560"/>
            <a:ext cx="10881000" cy="1599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pl-PL" sz="31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27" name="PlaceHolder 2"/>
          <p:cNvSpPr>
            <a:spLocks noGrp="1"/>
          </p:cNvSpPr>
          <p:nvPr>
            <p:ph/>
          </p:nvPr>
        </p:nvSpPr>
        <p:spPr>
          <a:xfrm>
            <a:off x="960120" y="2773800"/>
            <a:ext cx="10881000" cy="27475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pl-PL" sz="45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28" name="PlaceHolder 3"/>
          <p:cNvSpPr>
            <a:spLocks noGrp="1"/>
          </p:cNvSpPr>
          <p:nvPr>
            <p:ph/>
          </p:nvPr>
        </p:nvSpPr>
        <p:spPr>
          <a:xfrm>
            <a:off x="960120" y="5782680"/>
            <a:ext cx="10881000" cy="27475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pl-PL" sz="45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2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3"/>
          </p:nvPr>
        </p:nvSpPr>
        <p:spPr/>
        <p:txBody>
          <a:bodyPr/>
          <a:lstStyle/>
          <a:p>
            <a:fld id="{69DFAC44-2481-4189-8038-B423A674F064}" type="slidenum">
              <a:t>‹#›</a:t>
            </a:fld>
            <a:endParaRPr/>
          </a:p>
        </p:txBody>
      </p:sp>
      <p:sp>
        <p:nvSpPr>
          <p:cNvPr id="7" name="PlaceHolder 6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40080" y="384493"/>
            <a:ext cx="11521440" cy="1600200"/>
          </a:xfrm>
        </p:spPr>
        <p:txBody>
          <a:bodyPr/>
          <a:lstStyle>
            <a:lvl1pPr>
              <a:defRPr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640080" y="2149158"/>
            <a:ext cx="5656263" cy="895667"/>
          </a:xfrm>
        </p:spPr>
        <p:txBody>
          <a:bodyPr anchor="b"/>
          <a:lstStyle>
            <a:lvl1pPr marL="0" indent="0">
              <a:buNone/>
              <a:defRPr sz="3400" b="1"/>
            </a:lvl1pPr>
            <a:lvl2pPr marL="638232" indent="0">
              <a:buNone/>
              <a:defRPr sz="2800" b="1"/>
            </a:lvl2pPr>
            <a:lvl3pPr marL="1276465" indent="0">
              <a:buNone/>
              <a:defRPr sz="2500" b="1"/>
            </a:lvl3pPr>
            <a:lvl4pPr marL="1914703" indent="0">
              <a:buNone/>
              <a:defRPr sz="2200" b="1"/>
            </a:lvl4pPr>
            <a:lvl5pPr marL="2552949" indent="0">
              <a:buNone/>
              <a:defRPr sz="2200" b="1"/>
            </a:lvl5pPr>
            <a:lvl6pPr marL="3191194" indent="0">
              <a:buNone/>
              <a:defRPr sz="2200" b="1"/>
            </a:lvl6pPr>
            <a:lvl7pPr marL="3829435" indent="0">
              <a:buNone/>
              <a:defRPr sz="2200" b="1"/>
            </a:lvl7pPr>
            <a:lvl8pPr marL="4467674" indent="0">
              <a:buNone/>
              <a:defRPr sz="2200" b="1"/>
            </a:lvl8pPr>
            <a:lvl9pPr marL="5105915" indent="0">
              <a:buNone/>
              <a:defRPr sz="22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640080" y="3044825"/>
            <a:ext cx="5656263" cy="5531803"/>
          </a:xfrm>
        </p:spPr>
        <p:txBody>
          <a:bodyPr/>
          <a:lstStyle>
            <a:lvl1pPr>
              <a:defRPr sz="3400"/>
            </a:lvl1pPr>
            <a:lvl2pPr>
              <a:defRPr sz="2800"/>
            </a:lvl2pPr>
            <a:lvl3pPr>
              <a:defRPr sz="25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6503069" y="2149158"/>
            <a:ext cx="5658485" cy="895667"/>
          </a:xfrm>
        </p:spPr>
        <p:txBody>
          <a:bodyPr anchor="b"/>
          <a:lstStyle>
            <a:lvl1pPr marL="0" indent="0">
              <a:buNone/>
              <a:defRPr sz="3400" b="1"/>
            </a:lvl1pPr>
            <a:lvl2pPr marL="638232" indent="0">
              <a:buNone/>
              <a:defRPr sz="2800" b="1"/>
            </a:lvl2pPr>
            <a:lvl3pPr marL="1276465" indent="0">
              <a:buNone/>
              <a:defRPr sz="2500" b="1"/>
            </a:lvl3pPr>
            <a:lvl4pPr marL="1914703" indent="0">
              <a:buNone/>
              <a:defRPr sz="2200" b="1"/>
            </a:lvl4pPr>
            <a:lvl5pPr marL="2552949" indent="0">
              <a:buNone/>
              <a:defRPr sz="2200" b="1"/>
            </a:lvl5pPr>
            <a:lvl6pPr marL="3191194" indent="0">
              <a:buNone/>
              <a:defRPr sz="2200" b="1"/>
            </a:lvl6pPr>
            <a:lvl7pPr marL="3829435" indent="0">
              <a:buNone/>
              <a:defRPr sz="2200" b="1"/>
            </a:lvl7pPr>
            <a:lvl8pPr marL="4467674" indent="0">
              <a:buNone/>
              <a:defRPr sz="2200" b="1"/>
            </a:lvl8pPr>
            <a:lvl9pPr marL="5105915" indent="0">
              <a:buNone/>
              <a:defRPr sz="22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6503069" y="3044825"/>
            <a:ext cx="5658485" cy="5531803"/>
          </a:xfrm>
        </p:spPr>
        <p:txBody>
          <a:bodyPr/>
          <a:lstStyle>
            <a:lvl1pPr>
              <a:defRPr sz="3400"/>
            </a:lvl1pPr>
            <a:lvl2pPr>
              <a:defRPr sz="2800"/>
            </a:lvl2pPr>
            <a:lvl3pPr>
              <a:defRPr sz="25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spcBef>
                <a:spcPct val="20000"/>
              </a:spcBef>
              <a:buFontTx/>
              <a:buChar char="•"/>
              <a:defRPr/>
            </a:lvl1pPr>
          </a:lstStyle>
          <a:p>
            <a:pPr>
              <a:defRPr/>
            </a:pPr>
            <a:endParaRPr lang="pl-PL" alt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spcBef>
                <a:spcPct val="20000"/>
              </a:spcBef>
              <a:buFontTx/>
              <a:buChar char="•"/>
              <a:defRPr/>
            </a:lvl1pPr>
          </a:lstStyle>
          <a:p>
            <a:pPr>
              <a:defRPr/>
            </a:pPr>
            <a:endParaRPr lang="pl-PL" alt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spcBef>
                <a:spcPct val="20000"/>
              </a:spcBef>
              <a:buFontTx/>
              <a:buChar char="•"/>
              <a:defRPr/>
            </a:lvl1pPr>
          </a:lstStyle>
          <a:p>
            <a:pPr>
              <a:defRPr/>
            </a:pPr>
            <a:fld id="{7D730CA2-4697-40E8-872F-0E1680245918}" type="slidenum">
              <a:rPr lang="pl-PL" altLang="pl-PL"/>
              <a:pPr>
                <a:defRPr/>
              </a:pPr>
              <a:t>‹#›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3393897176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spcBef>
                <a:spcPct val="20000"/>
              </a:spcBef>
              <a:buFontTx/>
              <a:buChar char="•"/>
              <a:defRPr/>
            </a:lvl1pPr>
          </a:lstStyle>
          <a:p>
            <a:pPr>
              <a:defRPr/>
            </a:pPr>
            <a:endParaRPr lang="pl-PL" alt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spcBef>
                <a:spcPct val="20000"/>
              </a:spcBef>
              <a:buFontTx/>
              <a:buChar char="•"/>
              <a:defRPr/>
            </a:lvl1pPr>
          </a:lstStyle>
          <a:p>
            <a:pPr>
              <a:defRPr/>
            </a:pPr>
            <a:endParaRPr lang="pl-PL" alt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spcBef>
                <a:spcPct val="20000"/>
              </a:spcBef>
              <a:buFontTx/>
              <a:buChar char="•"/>
              <a:defRPr/>
            </a:lvl1pPr>
          </a:lstStyle>
          <a:p>
            <a:pPr>
              <a:defRPr/>
            </a:pPr>
            <a:fld id="{C2E9BE6A-798F-4528-9BA4-477644CCFDE7}" type="slidenum">
              <a:rPr lang="pl-PL" altLang="pl-PL"/>
              <a:pPr>
                <a:defRPr/>
              </a:pPr>
              <a:t>‹#›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1971467972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spcBef>
                <a:spcPct val="20000"/>
              </a:spcBef>
              <a:buFontTx/>
              <a:buChar char="•"/>
              <a:defRPr/>
            </a:lvl1pPr>
          </a:lstStyle>
          <a:p>
            <a:pPr>
              <a:defRPr/>
            </a:pPr>
            <a:endParaRPr lang="pl-PL" alt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spcBef>
                <a:spcPct val="20000"/>
              </a:spcBef>
              <a:buFontTx/>
              <a:buChar char="•"/>
              <a:defRPr/>
            </a:lvl1pPr>
          </a:lstStyle>
          <a:p>
            <a:pPr>
              <a:defRPr/>
            </a:pPr>
            <a:endParaRPr lang="pl-PL" alt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spcBef>
                <a:spcPct val="20000"/>
              </a:spcBef>
              <a:buFontTx/>
              <a:buChar char="•"/>
              <a:defRPr/>
            </a:lvl1pPr>
          </a:lstStyle>
          <a:p>
            <a:pPr>
              <a:defRPr/>
            </a:pPr>
            <a:fld id="{3E6AB791-B111-4227-9EF2-828D0BDAD46A}" type="slidenum">
              <a:rPr lang="pl-PL" altLang="pl-PL"/>
              <a:pPr>
                <a:defRPr/>
              </a:pPr>
              <a:t>‹#›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4106905327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40082" y="382270"/>
            <a:ext cx="4211638" cy="1626870"/>
          </a:xfrm>
        </p:spPr>
        <p:txBody>
          <a:bodyPr anchor="b"/>
          <a:lstStyle>
            <a:lvl1pPr algn="l">
              <a:defRPr sz="28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5005070" y="382272"/>
            <a:ext cx="7156450" cy="8194358"/>
          </a:xfrm>
        </p:spPr>
        <p:txBody>
          <a:bodyPr/>
          <a:lstStyle>
            <a:lvl1pPr>
              <a:defRPr sz="4500"/>
            </a:lvl1pPr>
            <a:lvl2pPr>
              <a:defRPr sz="3900"/>
            </a:lvl2pPr>
            <a:lvl3pPr>
              <a:defRPr sz="3400"/>
            </a:lvl3pPr>
            <a:lvl4pPr>
              <a:defRPr sz="2800"/>
            </a:lvl4pPr>
            <a:lvl5pPr>
              <a:defRPr sz="2800"/>
            </a:lvl5pPr>
            <a:lvl6pPr>
              <a:defRPr sz="2800"/>
            </a:lvl6pPr>
            <a:lvl7pPr>
              <a:defRPr sz="2800"/>
            </a:lvl7pPr>
            <a:lvl8pPr>
              <a:defRPr sz="2800"/>
            </a:lvl8pPr>
            <a:lvl9pPr>
              <a:defRPr sz="2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640082" y="2009142"/>
            <a:ext cx="4211638" cy="6567488"/>
          </a:xfrm>
        </p:spPr>
        <p:txBody>
          <a:bodyPr/>
          <a:lstStyle>
            <a:lvl1pPr marL="0" indent="0">
              <a:buNone/>
              <a:defRPr sz="2000"/>
            </a:lvl1pPr>
            <a:lvl2pPr marL="638232" indent="0">
              <a:buNone/>
              <a:defRPr sz="1700"/>
            </a:lvl2pPr>
            <a:lvl3pPr marL="1276465" indent="0">
              <a:buNone/>
              <a:defRPr sz="1400"/>
            </a:lvl3pPr>
            <a:lvl4pPr marL="1914703" indent="0">
              <a:buNone/>
              <a:defRPr sz="1300"/>
            </a:lvl4pPr>
            <a:lvl5pPr marL="2552949" indent="0">
              <a:buNone/>
              <a:defRPr sz="1300"/>
            </a:lvl5pPr>
            <a:lvl6pPr marL="3191194" indent="0">
              <a:buNone/>
              <a:defRPr sz="1300"/>
            </a:lvl6pPr>
            <a:lvl7pPr marL="3829435" indent="0">
              <a:buNone/>
              <a:defRPr sz="1300"/>
            </a:lvl7pPr>
            <a:lvl8pPr marL="4467674" indent="0">
              <a:buNone/>
              <a:defRPr sz="1300"/>
            </a:lvl8pPr>
            <a:lvl9pPr marL="5105915" indent="0">
              <a:buNone/>
              <a:defRPr sz="13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spcBef>
                <a:spcPct val="20000"/>
              </a:spcBef>
              <a:buFontTx/>
              <a:buChar char="•"/>
              <a:defRPr/>
            </a:lvl1pPr>
          </a:lstStyle>
          <a:p>
            <a:pPr>
              <a:defRPr/>
            </a:pPr>
            <a:endParaRPr lang="pl-PL" alt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spcBef>
                <a:spcPct val="20000"/>
              </a:spcBef>
              <a:buFontTx/>
              <a:buChar char="•"/>
              <a:defRPr/>
            </a:lvl1pPr>
          </a:lstStyle>
          <a:p>
            <a:pPr>
              <a:defRPr/>
            </a:pPr>
            <a:endParaRPr lang="pl-PL" alt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spcBef>
                <a:spcPct val="20000"/>
              </a:spcBef>
              <a:buFontTx/>
              <a:buChar char="•"/>
              <a:defRPr/>
            </a:lvl1pPr>
          </a:lstStyle>
          <a:p>
            <a:pPr>
              <a:defRPr/>
            </a:pPr>
            <a:fld id="{122C454C-AAD5-461E-930A-AA9F18CF06C7}" type="slidenum">
              <a:rPr lang="pl-PL" altLang="pl-PL"/>
              <a:pPr>
                <a:defRPr/>
              </a:pPr>
              <a:t>‹#›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2405191582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2509203" y="6720840"/>
            <a:ext cx="7680960" cy="793433"/>
          </a:xfrm>
        </p:spPr>
        <p:txBody>
          <a:bodyPr anchor="b"/>
          <a:lstStyle>
            <a:lvl1pPr algn="l">
              <a:defRPr sz="28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2509203" y="857885"/>
            <a:ext cx="7680960" cy="5760720"/>
          </a:xfrm>
        </p:spPr>
        <p:txBody>
          <a:bodyPr/>
          <a:lstStyle>
            <a:lvl1pPr marL="0" indent="0">
              <a:buNone/>
              <a:defRPr sz="4500"/>
            </a:lvl1pPr>
            <a:lvl2pPr marL="638232" indent="0">
              <a:buNone/>
              <a:defRPr sz="3900"/>
            </a:lvl2pPr>
            <a:lvl3pPr marL="1276465" indent="0">
              <a:buNone/>
              <a:defRPr sz="3400"/>
            </a:lvl3pPr>
            <a:lvl4pPr marL="1914703" indent="0">
              <a:buNone/>
              <a:defRPr sz="2800"/>
            </a:lvl4pPr>
            <a:lvl5pPr marL="2552949" indent="0">
              <a:buNone/>
              <a:defRPr sz="2800"/>
            </a:lvl5pPr>
            <a:lvl6pPr marL="3191194" indent="0">
              <a:buNone/>
              <a:defRPr sz="2800"/>
            </a:lvl6pPr>
            <a:lvl7pPr marL="3829435" indent="0">
              <a:buNone/>
              <a:defRPr sz="2800"/>
            </a:lvl7pPr>
            <a:lvl8pPr marL="4467674" indent="0">
              <a:buNone/>
              <a:defRPr sz="2800"/>
            </a:lvl8pPr>
            <a:lvl9pPr marL="5105915" indent="0">
              <a:buNone/>
              <a:defRPr sz="2800"/>
            </a:lvl9pPr>
          </a:lstStyle>
          <a:p>
            <a:pPr lvl="0"/>
            <a:endParaRPr lang="pl-PL" noProof="0" smtClean="0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2509203" y="7514273"/>
            <a:ext cx="7680960" cy="1126807"/>
          </a:xfrm>
        </p:spPr>
        <p:txBody>
          <a:bodyPr/>
          <a:lstStyle>
            <a:lvl1pPr marL="0" indent="0">
              <a:buNone/>
              <a:defRPr sz="2000"/>
            </a:lvl1pPr>
            <a:lvl2pPr marL="638232" indent="0">
              <a:buNone/>
              <a:defRPr sz="1700"/>
            </a:lvl2pPr>
            <a:lvl3pPr marL="1276465" indent="0">
              <a:buNone/>
              <a:defRPr sz="1400"/>
            </a:lvl3pPr>
            <a:lvl4pPr marL="1914703" indent="0">
              <a:buNone/>
              <a:defRPr sz="1300"/>
            </a:lvl4pPr>
            <a:lvl5pPr marL="2552949" indent="0">
              <a:buNone/>
              <a:defRPr sz="1300"/>
            </a:lvl5pPr>
            <a:lvl6pPr marL="3191194" indent="0">
              <a:buNone/>
              <a:defRPr sz="1300"/>
            </a:lvl6pPr>
            <a:lvl7pPr marL="3829435" indent="0">
              <a:buNone/>
              <a:defRPr sz="1300"/>
            </a:lvl7pPr>
            <a:lvl8pPr marL="4467674" indent="0">
              <a:buNone/>
              <a:defRPr sz="1300"/>
            </a:lvl8pPr>
            <a:lvl9pPr marL="5105915" indent="0">
              <a:buNone/>
              <a:defRPr sz="13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spcBef>
                <a:spcPct val="20000"/>
              </a:spcBef>
              <a:buFontTx/>
              <a:buChar char="•"/>
              <a:defRPr/>
            </a:lvl1pPr>
          </a:lstStyle>
          <a:p>
            <a:pPr>
              <a:defRPr/>
            </a:pPr>
            <a:endParaRPr lang="pl-PL" alt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spcBef>
                <a:spcPct val="20000"/>
              </a:spcBef>
              <a:buFontTx/>
              <a:buChar char="•"/>
              <a:defRPr/>
            </a:lvl1pPr>
          </a:lstStyle>
          <a:p>
            <a:pPr>
              <a:defRPr/>
            </a:pPr>
            <a:endParaRPr lang="pl-PL" alt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spcBef>
                <a:spcPct val="20000"/>
              </a:spcBef>
              <a:buFontTx/>
              <a:buChar char="•"/>
              <a:defRPr/>
            </a:lvl1pPr>
          </a:lstStyle>
          <a:p>
            <a:pPr>
              <a:defRPr/>
            </a:pPr>
            <a:fld id="{E66EF6E7-383F-416D-B5D2-8797B576FDA0}" type="slidenum">
              <a:rPr lang="pl-PL" altLang="pl-PL"/>
              <a:pPr>
                <a:defRPr/>
              </a:pPr>
              <a:t>‹#›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1344542345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spcBef>
                <a:spcPct val="20000"/>
              </a:spcBef>
              <a:buFontTx/>
              <a:buChar char="•"/>
              <a:defRPr/>
            </a:lvl1pPr>
          </a:lstStyle>
          <a:p>
            <a:pPr>
              <a:defRPr/>
            </a:pPr>
            <a:endParaRPr lang="pl-PL" alt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spcBef>
                <a:spcPct val="20000"/>
              </a:spcBef>
              <a:buFontTx/>
              <a:buChar char="•"/>
              <a:defRPr/>
            </a:lvl1pPr>
          </a:lstStyle>
          <a:p>
            <a:pPr>
              <a:defRPr/>
            </a:pPr>
            <a:endParaRPr lang="pl-PL" alt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spcBef>
                <a:spcPct val="20000"/>
              </a:spcBef>
              <a:buFontTx/>
              <a:buChar char="•"/>
              <a:defRPr/>
            </a:lvl1pPr>
          </a:lstStyle>
          <a:p>
            <a:pPr>
              <a:defRPr/>
            </a:pPr>
            <a:fld id="{1CDAF4E1-5343-42B8-961E-83FE8510E9F8}" type="slidenum">
              <a:rPr lang="pl-PL" altLang="pl-PL"/>
              <a:pPr>
                <a:defRPr/>
              </a:pPr>
              <a:t>‹#›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3127969652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9121140" y="853440"/>
            <a:ext cx="2720340" cy="7680960"/>
          </a:xfr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960120" y="853440"/>
            <a:ext cx="7947660" cy="7680960"/>
          </a:xfr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spcBef>
                <a:spcPct val="20000"/>
              </a:spcBef>
              <a:buFontTx/>
              <a:buChar char="•"/>
              <a:defRPr/>
            </a:lvl1pPr>
          </a:lstStyle>
          <a:p>
            <a:pPr>
              <a:defRPr/>
            </a:pPr>
            <a:endParaRPr lang="pl-PL" alt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spcBef>
                <a:spcPct val="20000"/>
              </a:spcBef>
              <a:buFontTx/>
              <a:buChar char="•"/>
              <a:defRPr/>
            </a:lvl1pPr>
          </a:lstStyle>
          <a:p>
            <a:pPr>
              <a:defRPr/>
            </a:pPr>
            <a:endParaRPr lang="pl-PL" alt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spcBef>
                <a:spcPct val="20000"/>
              </a:spcBef>
              <a:buFontTx/>
              <a:buChar char="•"/>
              <a:defRPr/>
            </a:lvl1pPr>
          </a:lstStyle>
          <a:p>
            <a:pPr>
              <a:defRPr/>
            </a:pPr>
            <a:fld id="{762FFB78-C37F-4321-AC8E-658CA9A56F1D}" type="slidenum">
              <a:rPr lang="pl-PL" altLang="pl-PL"/>
              <a:pPr>
                <a:defRPr/>
              </a:pPr>
              <a:t>‹#›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2834967643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960120" y="2982636"/>
            <a:ext cx="10881360" cy="2058035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920240" y="5440680"/>
            <a:ext cx="8961120" cy="2453640"/>
          </a:xfrm>
        </p:spPr>
        <p:txBody>
          <a:bodyPr/>
          <a:lstStyle>
            <a:lvl1pPr marL="0" indent="0" algn="ctr">
              <a:buNone/>
              <a:defRPr/>
            </a:lvl1pPr>
            <a:lvl2pPr marL="637847" indent="0" algn="ctr">
              <a:buNone/>
              <a:defRPr/>
            </a:lvl2pPr>
            <a:lvl3pPr marL="1275695" indent="0" algn="ctr">
              <a:buNone/>
              <a:defRPr/>
            </a:lvl3pPr>
            <a:lvl4pPr marL="1913555" indent="0" algn="ctr">
              <a:buNone/>
              <a:defRPr/>
            </a:lvl4pPr>
            <a:lvl5pPr marL="2551417" indent="0" algn="ctr">
              <a:buNone/>
              <a:defRPr/>
            </a:lvl5pPr>
            <a:lvl6pPr marL="3189280" indent="0" algn="ctr">
              <a:buNone/>
              <a:defRPr/>
            </a:lvl6pPr>
            <a:lvl7pPr marL="3827138" indent="0" algn="ctr">
              <a:buNone/>
              <a:defRPr/>
            </a:lvl7pPr>
            <a:lvl8pPr marL="4464995" indent="0" algn="ctr">
              <a:buNone/>
              <a:defRPr/>
            </a:lvl8pPr>
            <a:lvl9pPr marL="5102853" indent="0" algn="ctr">
              <a:buNone/>
              <a:defRPr/>
            </a:lvl9pPr>
          </a:lstStyle>
          <a:p>
            <a:r>
              <a:rPr lang="pl-PL" smtClean="0"/>
              <a:t>Kliknij, aby edytować styl wzorca podtytułu</a:t>
            </a:r>
            <a:endParaRPr lang="pl-PL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 altLang="pl-PL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 altLang="pl-PL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C96CB7F-D17A-48D6-8DF2-8728EAE384B8}" type="slidenum">
              <a:rPr lang="pl-PL" altLang="pl-PL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pl-PL" altLang="pl-PL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0561834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 altLang="pl-PL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 altLang="pl-PL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2DDE790-3B34-4F6E-9569-877AEB9B5773}" type="slidenum">
              <a:rPr lang="pl-PL" altLang="pl-PL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pl-PL" altLang="pl-PL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5993297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011238" y="6169701"/>
            <a:ext cx="10881360" cy="1906905"/>
          </a:xfrm>
        </p:spPr>
        <p:txBody>
          <a:bodyPr anchor="t"/>
          <a:lstStyle>
            <a:lvl1pPr algn="l">
              <a:defRPr sz="5600" b="1" cap="all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1011238" y="4069400"/>
            <a:ext cx="10881360" cy="2100262"/>
          </a:xfrm>
        </p:spPr>
        <p:txBody>
          <a:bodyPr anchor="b"/>
          <a:lstStyle>
            <a:lvl1pPr marL="0" indent="0">
              <a:buNone/>
              <a:defRPr sz="2800"/>
            </a:lvl1pPr>
            <a:lvl2pPr marL="637847" indent="0">
              <a:buNone/>
              <a:defRPr sz="2500"/>
            </a:lvl2pPr>
            <a:lvl3pPr marL="1275695" indent="0">
              <a:buNone/>
              <a:defRPr sz="2200"/>
            </a:lvl3pPr>
            <a:lvl4pPr marL="1913555" indent="0">
              <a:buNone/>
              <a:defRPr sz="2000"/>
            </a:lvl4pPr>
            <a:lvl5pPr marL="2551417" indent="0">
              <a:buNone/>
              <a:defRPr sz="2000"/>
            </a:lvl5pPr>
            <a:lvl6pPr marL="3189280" indent="0">
              <a:buNone/>
              <a:defRPr sz="2000"/>
            </a:lvl6pPr>
            <a:lvl7pPr marL="3827138" indent="0">
              <a:buNone/>
              <a:defRPr sz="2000"/>
            </a:lvl7pPr>
            <a:lvl8pPr marL="4464995" indent="0">
              <a:buNone/>
              <a:defRPr sz="2000"/>
            </a:lvl8pPr>
            <a:lvl9pPr marL="5102853" indent="0">
              <a:buNone/>
              <a:defRPr sz="2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 altLang="pl-PL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 altLang="pl-PL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5E5831E-777B-46C6-A14B-D2856052EE2A}" type="slidenum">
              <a:rPr lang="pl-PL" altLang="pl-PL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pl-PL" altLang="pl-PL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63690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PlaceHolder 1"/>
          <p:cNvSpPr>
            <a:spLocks noGrp="1"/>
          </p:cNvSpPr>
          <p:nvPr>
            <p:ph type="title"/>
          </p:nvPr>
        </p:nvSpPr>
        <p:spPr>
          <a:xfrm>
            <a:off x="960120" y="853560"/>
            <a:ext cx="10881000" cy="1599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pl-PL" sz="31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30" name="PlaceHolder 2"/>
          <p:cNvSpPr>
            <a:spLocks noGrp="1"/>
          </p:cNvSpPr>
          <p:nvPr>
            <p:ph/>
          </p:nvPr>
        </p:nvSpPr>
        <p:spPr>
          <a:xfrm>
            <a:off x="960120" y="2773800"/>
            <a:ext cx="5309640" cy="27475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pl-PL" sz="45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31" name="PlaceHolder 3"/>
          <p:cNvSpPr>
            <a:spLocks noGrp="1"/>
          </p:cNvSpPr>
          <p:nvPr>
            <p:ph/>
          </p:nvPr>
        </p:nvSpPr>
        <p:spPr>
          <a:xfrm>
            <a:off x="6535800" y="2773800"/>
            <a:ext cx="5309640" cy="27475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pl-PL" sz="45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32" name="PlaceHolder 4"/>
          <p:cNvSpPr>
            <a:spLocks noGrp="1"/>
          </p:cNvSpPr>
          <p:nvPr>
            <p:ph/>
          </p:nvPr>
        </p:nvSpPr>
        <p:spPr>
          <a:xfrm>
            <a:off x="960120" y="5782680"/>
            <a:ext cx="5309640" cy="27475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pl-PL" sz="45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33" name="PlaceHolder 5"/>
          <p:cNvSpPr>
            <a:spLocks noGrp="1"/>
          </p:cNvSpPr>
          <p:nvPr>
            <p:ph/>
          </p:nvPr>
        </p:nvSpPr>
        <p:spPr>
          <a:xfrm>
            <a:off x="6535800" y="5782680"/>
            <a:ext cx="5309640" cy="27475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pl-PL" sz="45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7" name="PlaceHolder 6"/>
          <p:cNvSpPr>
            <a:spLocks noGrp="1"/>
          </p:cNvSpPr>
          <p:nvPr>
            <p:ph type="ftr" idx="2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8" name="PlaceHolder 7"/>
          <p:cNvSpPr>
            <a:spLocks noGrp="1"/>
          </p:cNvSpPr>
          <p:nvPr>
            <p:ph type="sldNum" idx="3"/>
          </p:nvPr>
        </p:nvSpPr>
        <p:spPr/>
        <p:txBody>
          <a:bodyPr/>
          <a:lstStyle/>
          <a:p>
            <a:fld id="{57EC55B4-16EC-466C-BCAD-6C8FC27D8D60}" type="slidenum">
              <a:t>‹#›</a:t>
            </a:fld>
            <a:endParaRPr/>
          </a:p>
        </p:txBody>
      </p:sp>
      <p:sp>
        <p:nvSpPr>
          <p:cNvPr id="9" name="PlaceHolder 8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960120" y="2773680"/>
            <a:ext cx="5334000" cy="5760720"/>
          </a:xfrm>
        </p:spPr>
        <p:txBody>
          <a:bodyPr/>
          <a:lstStyle>
            <a:lvl1pPr>
              <a:defRPr sz="3900"/>
            </a:lvl1pPr>
            <a:lvl2pPr>
              <a:defRPr sz="3400"/>
            </a:lvl2pPr>
            <a:lvl3pPr>
              <a:defRPr sz="28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6507480" y="2773680"/>
            <a:ext cx="5334000" cy="5760720"/>
          </a:xfrm>
        </p:spPr>
        <p:txBody>
          <a:bodyPr/>
          <a:lstStyle>
            <a:lvl1pPr>
              <a:defRPr sz="3900"/>
            </a:lvl1pPr>
            <a:lvl2pPr>
              <a:defRPr sz="3400"/>
            </a:lvl2pPr>
            <a:lvl3pPr>
              <a:defRPr sz="28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 altLang="pl-PL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 altLang="pl-PL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A77D944-29B7-4692-AC18-B66084835453}" type="slidenum">
              <a:rPr lang="pl-PL" altLang="pl-PL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pl-PL" altLang="pl-PL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7938928"/>
      </p:ext>
    </p:extLst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40080" y="384493"/>
            <a:ext cx="11521440" cy="1600200"/>
          </a:xfrm>
        </p:spPr>
        <p:txBody>
          <a:bodyPr/>
          <a:lstStyle>
            <a:lvl1pPr>
              <a:defRPr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640080" y="2149158"/>
            <a:ext cx="5656263" cy="895667"/>
          </a:xfrm>
        </p:spPr>
        <p:txBody>
          <a:bodyPr anchor="b"/>
          <a:lstStyle>
            <a:lvl1pPr marL="0" indent="0">
              <a:buNone/>
              <a:defRPr sz="3400" b="1"/>
            </a:lvl1pPr>
            <a:lvl2pPr marL="637847" indent="0">
              <a:buNone/>
              <a:defRPr sz="2800" b="1"/>
            </a:lvl2pPr>
            <a:lvl3pPr marL="1275695" indent="0">
              <a:buNone/>
              <a:defRPr sz="2500" b="1"/>
            </a:lvl3pPr>
            <a:lvl4pPr marL="1913555" indent="0">
              <a:buNone/>
              <a:defRPr sz="2200" b="1"/>
            </a:lvl4pPr>
            <a:lvl5pPr marL="2551417" indent="0">
              <a:buNone/>
              <a:defRPr sz="2200" b="1"/>
            </a:lvl5pPr>
            <a:lvl6pPr marL="3189280" indent="0">
              <a:buNone/>
              <a:defRPr sz="2200" b="1"/>
            </a:lvl6pPr>
            <a:lvl7pPr marL="3827138" indent="0">
              <a:buNone/>
              <a:defRPr sz="2200" b="1"/>
            </a:lvl7pPr>
            <a:lvl8pPr marL="4464995" indent="0">
              <a:buNone/>
              <a:defRPr sz="2200" b="1"/>
            </a:lvl8pPr>
            <a:lvl9pPr marL="5102853" indent="0">
              <a:buNone/>
              <a:defRPr sz="22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640080" y="3044825"/>
            <a:ext cx="5656263" cy="5531803"/>
          </a:xfrm>
        </p:spPr>
        <p:txBody>
          <a:bodyPr/>
          <a:lstStyle>
            <a:lvl1pPr>
              <a:defRPr sz="3400"/>
            </a:lvl1pPr>
            <a:lvl2pPr>
              <a:defRPr sz="2800"/>
            </a:lvl2pPr>
            <a:lvl3pPr>
              <a:defRPr sz="25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6503076" y="2149158"/>
            <a:ext cx="5658485" cy="895667"/>
          </a:xfrm>
        </p:spPr>
        <p:txBody>
          <a:bodyPr anchor="b"/>
          <a:lstStyle>
            <a:lvl1pPr marL="0" indent="0">
              <a:buNone/>
              <a:defRPr sz="3400" b="1"/>
            </a:lvl1pPr>
            <a:lvl2pPr marL="637847" indent="0">
              <a:buNone/>
              <a:defRPr sz="2800" b="1"/>
            </a:lvl2pPr>
            <a:lvl3pPr marL="1275695" indent="0">
              <a:buNone/>
              <a:defRPr sz="2500" b="1"/>
            </a:lvl3pPr>
            <a:lvl4pPr marL="1913555" indent="0">
              <a:buNone/>
              <a:defRPr sz="2200" b="1"/>
            </a:lvl4pPr>
            <a:lvl5pPr marL="2551417" indent="0">
              <a:buNone/>
              <a:defRPr sz="2200" b="1"/>
            </a:lvl5pPr>
            <a:lvl6pPr marL="3189280" indent="0">
              <a:buNone/>
              <a:defRPr sz="2200" b="1"/>
            </a:lvl6pPr>
            <a:lvl7pPr marL="3827138" indent="0">
              <a:buNone/>
              <a:defRPr sz="2200" b="1"/>
            </a:lvl7pPr>
            <a:lvl8pPr marL="4464995" indent="0">
              <a:buNone/>
              <a:defRPr sz="2200" b="1"/>
            </a:lvl8pPr>
            <a:lvl9pPr marL="5102853" indent="0">
              <a:buNone/>
              <a:defRPr sz="22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6503076" y="3044825"/>
            <a:ext cx="5658485" cy="5531803"/>
          </a:xfrm>
        </p:spPr>
        <p:txBody>
          <a:bodyPr/>
          <a:lstStyle>
            <a:lvl1pPr>
              <a:defRPr sz="3400"/>
            </a:lvl1pPr>
            <a:lvl2pPr>
              <a:defRPr sz="2800"/>
            </a:lvl2pPr>
            <a:lvl3pPr>
              <a:defRPr sz="25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 altLang="pl-PL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 altLang="pl-PL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DFDF6CF-8494-4816-B0DB-167B7395D64D}" type="slidenum">
              <a:rPr lang="pl-PL" altLang="pl-PL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pl-PL" altLang="pl-PL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3463216"/>
      </p:ext>
    </p:extLst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 altLang="pl-PL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 altLang="pl-PL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22BD819-2C19-4136-B0CE-79E34E604209}" type="slidenum">
              <a:rPr lang="pl-PL" altLang="pl-PL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pl-PL" altLang="pl-PL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5128603"/>
      </p:ext>
    </p:extLst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 altLang="pl-PL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 altLang="pl-PL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09E5A65-7DE5-4755-9F4D-D74D75149CCC}" type="slidenum">
              <a:rPr lang="pl-PL" altLang="pl-PL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pl-PL" altLang="pl-PL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5253836"/>
      </p:ext>
    </p:extLst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40082" y="382270"/>
            <a:ext cx="4211638" cy="1626870"/>
          </a:xfrm>
        </p:spPr>
        <p:txBody>
          <a:bodyPr anchor="b"/>
          <a:lstStyle>
            <a:lvl1pPr algn="l">
              <a:defRPr sz="28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5005070" y="382272"/>
            <a:ext cx="7156450" cy="8194358"/>
          </a:xfrm>
        </p:spPr>
        <p:txBody>
          <a:bodyPr/>
          <a:lstStyle>
            <a:lvl1pPr>
              <a:defRPr sz="4500"/>
            </a:lvl1pPr>
            <a:lvl2pPr>
              <a:defRPr sz="3900"/>
            </a:lvl2pPr>
            <a:lvl3pPr>
              <a:defRPr sz="3400"/>
            </a:lvl3pPr>
            <a:lvl4pPr>
              <a:defRPr sz="2800"/>
            </a:lvl4pPr>
            <a:lvl5pPr>
              <a:defRPr sz="2800"/>
            </a:lvl5pPr>
            <a:lvl6pPr>
              <a:defRPr sz="2800"/>
            </a:lvl6pPr>
            <a:lvl7pPr>
              <a:defRPr sz="2800"/>
            </a:lvl7pPr>
            <a:lvl8pPr>
              <a:defRPr sz="2800"/>
            </a:lvl8pPr>
            <a:lvl9pPr>
              <a:defRPr sz="2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640082" y="2009142"/>
            <a:ext cx="4211638" cy="6567488"/>
          </a:xfrm>
        </p:spPr>
        <p:txBody>
          <a:bodyPr/>
          <a:lstStyle>
            <a:lvl1pPr marL="0" indent="0">
              <a:buNone/>
              <a:defRPr sz="2000"/>
            </a:lvl1pPr>
            <a:lvl2pPr marL="637847" indent="0">
              <a:buNone/>
              <a:defRPr sz="1700"/>
            </a:lvl2pPr>
            <a:lvl3pPr marL="1275695" indent="0">
              <a:buNone/>
              <a:defRPr sz="1400"/>
            </a:lvl3pPr>
            <a:lvl4pPr marL="1913555" indent="0">
              <a:buNone/>
              <a:defRPr sz="1300"/>
            </a:lvl4pPr>
            <a:lvl5pPr marL="2551417" indent="0">
              <a:buNone/>
              <a:defRPr sz="1300"/>
            </a:lvl5pPr>
            <a:lvl6pPr marL="3189280" indent="0">
              <a:buNone/>
              <a:defRPr sz="1300"/>
            </a:lvl6pPr>
            <a:lvl7pPr marL="3827138" indent="0">
              <a:buNone/>
              <a:defRPr sz="1300"/>
            </a:lvl7pPr>
            <a:lvl8pPr marL="4464995" indent="0">
              <a:buNone/>
              <a:defRPr sz="1300"/>
            </a:lvl8pPr>
            <a:lvl9pPr marL="5102853" indent="0">
              <a:buNone/>
              <a:defRPr sz="13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 altLang="pl-PL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 altLang="pl-PL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E32B4A4-AC9E-449A-A342-0F03ED32EB0C}" type="slidenum">
              <a:rPr lang="pl-PL" altLang="pl-PL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pl-PL" altLang="pl-PL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1857577"/>
      </p:ext>
    </p:extLst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2509203" y="6720840"/>
            <a:ext cx="7680960" cy="793433"/>
          </a:xfrm>
        </p:spPr>
        <p:txBody>
          <a:bodyPr anchor="b"/>
          <a:lstStyle>
            <a:lvl1pPr algn="l">
              <a:defRPr sz="28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2509203" y="857885"/>
            <a:ext cx="7680960" cy="5760720"/>
          </a:xfrm>
        </p:spPr>
        <p:txBody>
          <a:bodyPr/>
          <a:lstStyle>
            <a:lvl1pPr marL="0" indent="0">
              <a:buNone/>
              <a:defRPr sz="4500"/>
            </a:lvl1pPr>
            <a:lvl2pPr marL="637847" indent="0">
              <a:buNone/>
              <a:defRPr sz="3900"/>
            </a:lvl2pPr>
            <a:lvl3pPr marL="1275695" indent="0">
              <a:buNone/>
              <a:defRPr sz="3400"/>
            </a:lvl3pPr>
            <a:lvl4pPr marL="1913555" indent="0">
              <a:buNone/>
              <a:defRPr sz="2800"/>
            </a:lvl4pPr>
            <a:lvl5pPr marL="2551417" indent="0">
              <a:buNone/>
              <a:defRPr sz="2800"/>
            </a:lvl5pPr>
            <a:lvl6pPr marL="3189280" indent="0">
              <a:buNone/>
              <a:defRPr sz="2800"/>
            </a:lvl6pPr>
            <a:lvl7pPr marL="3827138" indent="0">
              <a:buNone/>
              <a:defRPr sz="2800"/>
            </a:lvl7pPr>
            <a:lvl8pPr marL="4464995" indent="0">
              <a:buNone/>
              <a:defRPr sz="2800"/>
            </a:lvl8pPr>
            <a:lvl9pPr marL="5102853" indent="0">
              <a:buNone/>
              <a:defRPr sz="2800"/>
            </a:lvl9pPr>
          </a:lstStyle>
          <a:p>
            <a:pPr lvl="0"/>
            <a:endParaRPr lang="pl-PL" noProof="0" smtClean="0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2509203" y="7514273"/>
            <a:ext cx="7680960" cy="1126807"/>
          </a:xfrm>
        </p:spPr>
        <p:txBody>
          <a:bodyPr/>
          <a:lstStyle>
            <a:lvl1pPr marL="0" indent="0">
              <a:buNone/>
              <a:defRPr sz="2000"/>
            </a:lvl1pPr>
            <a:lvl2pPr marL="637847" indent="0">
              <a:buNone/>
              <a:defRPr sz="1700"/>
            </a:lvl2pPr>
            <a:lvl3pPr marL="1275695" indent="0">
              <a:buNone/>
              <a:defRPr sz="1400"/>
            </a:lvl3pPr>
            <a:lvl4pPr marL="1913555" indent="0">
              <a:buNone/>
              <a:defRPr sz="1300"/>
            </a:lvl4pPr>
            <a:lvl5pPr marL="2551417" indent="0">
              <a:buNone/>
              <a:defRPr sz="1300"/>
            </a:lvl5pPr>
            <a:lvl6pPr marL="3189280" indent="0">
              <a:buNone/>
              <a:defRPr sz="1300"/>
            </a:lvl6pPr>
            <a:lvl7pPr marL="3827138" indent="0">
              <a:buNone/>
              <a:defRPr sz="1300"/>
            </a:lvl7pPr>
            <a:lvl8pPr marL="4464995" indent="0">
              <a:buNone/>
              <a:defRPr sz="1300"/>
            </a:lvl8pPr>
            <a:lvl9pPr marL="5102853" indent="0">
              <a:buNone/>
              <a:defRPr sz="13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 altLang="pl-PL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 altLang="pl-PL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49D662A-7524-4E3A-BA30-3F9CFDDDE44B}" type="slidenum">
              <a:rPr lang="pl-PL" altLang="pl-PL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pl-PL" altLang="pl-PL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9976657"/>
      </p:ext>
    </p:extLst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 altLang="pl-PL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 altLang="pl-PL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42AE4E4-CBB3-4D73-84C6-D609FB368DD9}" type="slidenum">
              <a:rPr lang="pl-PL" altLang="pl-PL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pl-PL" altLang="pl-PL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9777764"/>
      </p:ext>
    </p:extLst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9121140" y="853440"/>
            <a:ext cx="2720340" cy="7680960"/>
          </a:xfr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960120" y="853440"/>
            <a:ext cx="7947660" cy="7680960"/>
          </a:xfr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 altLang="pl-PL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 altLang="pl-PL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2782F69-460B-4C20-B285-FE80832FB51D}" type="slidenum">
              <a:rPr lang="pl-PL" altLang="pl-PL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pl-PL" altLang="pl-PL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7276235"/>
      </p:ext>
    </p:extLst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960120" y="2982620"/>
            <a:ext cx="10881360" cy="2058035"/>
          </a:xfrm>
        </p:spPr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920240" y="5440680"/>
            <a:ext cx="8961120" cy="2453640"/>
          </a:xfrm>
        </p:spPr>
        <p:txBody>
          <a:bodyPr/>
          <a:lstStyle>
            <a:lvl1pPr marL="0" indent="0" algn="ctr">
              <a:buNone/>
              <a:defRPr/>
            </a:lvl1pPr>
            <a:lvl2pPr marL="638771" indent="0" algn="ctr">
              <a:buNone/>
              <a:defRPr/>
            </a:lvl2pPr>
            <a:lvl3pPr marL="1277542" indent="0" algn="ctr">
              <a:buNone/>
              <a:defRPr/>
            </a:lvl3pPr>
            <a:lvl4pPr marL="1916314" indent="0" algn="ctr">
              <a:buNone/>
              <a:defRPr/>
            </a:lvl4pPr>
            <a:lvl5pPr marL="2555095" indent="0" algn="ctr">
              <a:buNone/>
              <a:defRPr/>
            </a:lvl5pPr>
            <a:lvl6pPr marL="3193875" indent="0" algn="ctr">
              <a:buNone/>
              <a:defRPr/>
            </a:lvl6pPr>
            <a:lvl7pPr marL="3832653" indent="0" algn="ctr">
              <a:buNone/>
              <a:defRPr/>
            </a:lvl7pPr>
            <a:lvl8pPr marL="4471428" indent="0" algn="ctr">
              <a:buNone/>
              <a:defRPr/>
            </a:lvl8pPr>
            <a:lvl9pPr marL="5110206" indent="0" algn="ctr">
              <a:buNone/>
              <a:defRPr/>
            </a:lvl9pPr>
          </a:lstStyle>
          <a:p>
            <a:r>
              <a:rPr lang="pl-PL"/>
              <a:t>Kliknij, aby edytować styl wzorca podtytułu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 altLang="pl-PL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 altLang="pl-PL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C96CB7F-D17A-48D6-8DF2-8728EAE384B8}" type="slidenum">
              <a:rPr lang="pl-PL" altLang="pl-PL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pl-PL" altLang="pl-PL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8894715"/>
      </p:ext>
    </p:extLst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 altLang="pl-PL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 altLang="pl-PL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2DDE790-3B34-4F6E-9569-877AEB9B5773}" type="slidenum">
              <a:rPr lang="pl-PL" altLang="pl-PL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pl-PL" altLang="pl-PL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147243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PlaceHolder 1"/>
          <p:cNvSpPr>
            <a:spLocks noGrp="1"/>
          </p:cNvSpPr>
          <p:nvPr>
            <p:ph type="title"/>
          </p:nvPr>
        </p:nvSpPr>
        <p:spPr>
          <a:xfrm>
            <a:off x="960120" y="853560"/>
            <a:ext cx="10881000" cy="1599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pl-PL" sz="31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35" name="PlaceHolder 2"/>
          <p:cNvSpPr>
            <a:spLocks noGrp="1"/>
          </p:cNvSpPr>
          <p:nvPr>
            <p:ph/>
          </p:nvPr>
        </p:nvSpPr>
        <p:spPr>
          <a:xfrm>
            <a:off x="960120" y="2773800"/>
            <a:ext cx="3503520" cy="27475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pl-PL" sz="45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36" name="PlaceHolder 3"/>
          <p:cNvSpPr>
            <a:spLocks noGrp="1"/>
          </p:cNvSpPr>
          <p:nvPr>
            <p:ph/>
          </p:nvPr>
        </p:nvSpPr>
        <p:spPr>
          <a:xfrm>
            <a:off x="4639320" y="2773800"/>
            <a:ext cx="3503520" cy="27475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pl-PL" sz="45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37" name="PlaceHolder 4"/>
          <p:cNvSpPr>
            <a:spLocks noGrp="1"/>
          </p:cNvSpPr>
          <p:nvPr>
            <p:ph/>
          </p:nvPr>
        </p:nvSpPr>
        <p:spPr>
          <a:xfrm>
            <a:off x="8318160" y="2773800"/>
            <a:ext cx="3503520" cy="27475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pl-PL" sz="45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38" name="PlaceHolder 5"/>
          <p:cNvSpPr>
            <a:spLocks noGrp="1"/>
          </p:cNvSpPr>
          <p:nvPr>
            <p:ph/>
          </p:nvPr>
        </p:nvSpPr>
        <p:spPr>
          <a:xfrm>
            <a:off x="960120" y="5782680"/>
            <a:ext cx="3503520" cy="27475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pl-PL" sz="45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39" name="PlaceHolder 6"/>
          <p:cNvSpPr>
            <a:spLocks noGrp="1"/>
          </p:cNvSpPr>
          <p:nvPr>
            <p:ph/>
          </p:nvPr>
        </p:nvSpPr>
        <p:spPr>
          <a:xfrm>
            <a:off x="4639320" y="5782680"/>
            <a:ext cx="3503520" cy="27475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pl-PL" sz="45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40" name="PlaceHolder 7"/>
          <p:cNvSpPr>
            <a:spLocks noGrp="1"/>
          </p:cNvSpPr>
          <p:nvPr>
            <p:ph/>
          </p:nvPr>
        </p:nvSpPr>
        <p:spPr>
          <a:xfrm>
            <a:off x="8318160" y="5782680"/>
            <a:ext cx="3503520" cy="27475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pl-PL" sz="45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9" name="PlaceHolder 8"/>
          <p:cNvSpPr>
            <a:spLocks noGrp="1"/>
          </p:cNvSpPr>
          <p:nvPr>
            <p:ph type="ftr" idx="2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10" name="PlaceHolder 9"/>
          <p:cNvSpPr>
            <a:spLocks noGrp="1"/>
          </p:cNvSpPr>
          <p:nvPr>
            <p:ph type="sldNum" idx="3"/>
          </p:nvPr>
        </p:nvSpPr>
        <p:spPr/>
        <p:txBody>
          <a:bodyPr/>
          <a:lstStyle/>
          <a:p>
            <a:fld id="{167FA594-C99F-4B80-B9BF-B2D9594CB8DB}" type="slidenum">
              <a:t>‹#›</a:t>
            </a:fld>
            <a:endParaRPr/>
          </a:p>
        </p:txBody>
      </p:sp>
      <p:sp>
        <p:nvSpPr>
          <p:cNvPr id="11" name="PlaceHolder 10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011238" y="6169685"/>
            <a:ext cx="10881360" cy="1906905"/>
          </a:xfrm>
        </p:spPr>
        <p:txBody>
          <a:bodyPr anchor="t"/>
          <a:lstStyle>
            <a:lvl1pPr algn="l">
              <a:defRPr sz="5600" b="1" cap="all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1011238" y="4069400"/>
            <a:ext cx="10881360" cy="2100262"/>
          </a:xfrm>
        </p:spPr>
        <p:txBody>
          <a:bodyPr anchor="b"/>
          <a:lstStyle>
            <a:lvl1pPr marL="0" indent="0">
              <a:buNone/>
              <a:defRPr sz="2800"/>
            </a:lvl1pPr>
            <a:lvl2pPr marL="638771" indent="0">
              <a:buNone/>
              <a:defRPr sz="2500"/>
            </a:lvl2pPr>
            <a:lvl3pPr marL="1277542" indent="0">
              <a:buNone/>
              <a:defRPr sz="2200"/>
            </a:lvl3pPr>
            <a:lvl4pPr marL="1916314" indent="0">
              <a:buNone/>
              <a:defRPr sz="2000"/>
            </a:lvl4pPr>
            <a:lvl5pPr marL="2555095" indent="0">
              <a:buNone/>
              <a:defRPr sz="2000"/>
            </a:lvl5pPr>
            <a:lvl6pPr marL="3193875" indent="0">
              <a:buNone/>
              <a:defRPr sz="2000"/>
            </a:lvl6pPr>
            <a:lvl7pPr marL="3832653" indent="0">
              <a:buNone/>
              <a:defRPr sz="2000"/>
            </a:lvl7pPr>
            <a:lvl8pPr marL="4471428" indent="0">
              <a:buNone/>
              <a:defRPr sz="2000"/>
            </a:lvl8pPr>
            <a:lvl9pPr marL="5110206" indent="0">
              <a:buNone/>
              <a:defRPr sz="2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 altLang="pl-PL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 altLang="pl-PL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5E5831E-777B-46C6-A14B-D2856052EE2A}" type="slidenum">
              <a:rPr lang="pl-PL" altLang="pl-PL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pl-PL" altLang="pl-PL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7594931"/>
      </p:ext>
    </p:extLst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960120" y="2773680"/>
            <a:ext cx="5334000" cy="5760720"/>
          </a:xfrm>
        </p:spPr>
        <p:txBody>
          <a:bodyPr/>
          <a:lstStyle>
            <a:lvl1pPr>
              <a:defRPr sz="3900"/>
            </a:lvl1pPr>
            <a:lvl2pPr>
              <a:defRPr sz="3400"/>
            </a:lvl2pPr>
            <a:lvl3pPr>
              <a:defRPr sz="28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6507480" y="2773680"/>
            <a:ext cx="5334000" cy="5760720"/>
          </a:xfrm>
        </p:spPr>
        <p:txBody>
          <a:bodyPr/>
          <a:lstStyle>
            <a:lvl1pPr>
              <a:defRPr sz="3900"/>
            </a:lvl1pPr>
            <a:lvl2pPr>
              <a:defRPr sz="3400"/>
            </a:lvl2pPr>
            <a:lvl3pPr>
              <a:defRPr sz="28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 altLang="pl-PL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 altLang="pl-PL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A77D944-29B7-4692-AC18-B66084835453}" type="slidenum">
              <a:rPr lang="pl-PL" altLang="pl-PL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pl-PL" altLang="pl-PL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5835"/>
      </p:ext>
    </p:extLst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40080" y="384493"/>
            <a:ext cx="11521440" cy="1600200"/>
          </a:xfrm>
        </p:spPr>
        <p:txBody>
          <a:bodyPr/>
          <a:lstStyle>
            <a:lvl1pPr>
              <a:defRPr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640080" y="2149158"/>
            <a:ext cx="5656263" cy="895667"/>
          </a:xfrm>
        </p:spPr>
        <p:txBody>
          <a:bodyPr anchor="b"/>
          <a:lstStyle>
            <a:lvl1pPr marL="0" indent="0">
              <a:buNone/>
              <a:defRPr sz="3400" b="1"/>
            </a:lvl1pPr>
            <a:lvl2pPr marL="638771" indent="0">
              <a:buNone/>
              <a:defRPr sz="2800" b="1"/>
            </a:lvl2pPr>
            <a:lvl3pPr marL="1277542" indent="0">
              <a:buNone/>
              <a:defRPr sz="2500" b="1"/>
            </a:lvl3pPr>
            <a:lvl4pPr marL="1916314" indent="0">
              <a:buNone/>
              <a:defRPr sz="2200" b="1"/>
            </a:lvl4pPr>
            <a:lvl5pPr marL="2555095" indent="0">
              <a:buNone/>
              <a:defRPr sz="2200" b="1"/>
            </a:lvl5pPr>
            <a:lvl6pPr marL="3193875" indent="0">
              <a:buNone/>
              <a:defRPr sz="2200" b="1"/>
            </a:lvl6pPr>
            <a:lvl7pPr marL="3832653" indent="0">
              <a:buNone/>
              <a:defRPr sz="2200" b="1"/>
            </a:lvl7pPr>
            <a:lvl8pPr marL="4471428" indent="0">
              <a:buNone/>
              <a:defRPr sz="2200" b="1"/>
            </a:lvl8pPr>
            <a:lvl9pPr marL="5110206" indent="0">
              <a:buNone/>
              <a:defRPr sz="22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640080" y="3044825"/>
            <a:ext cx="5656263" cy="5531803"/>
          </a:xfrm>
        </p:spPr>
        <p:txBody>
          <a:bodyPr/>
          <a:lstStyle>
            <a:lvl1pPr>
              <a:defRPr sz="3400"/>
            </a:lvl1pPr>
            <a:lvl2pPr>
              <a:defRPr sz="2800"/>
            </a:lvl2pPr>
            <a:lvl3pPr>
              <a:defRPr sz="25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6503060" y="2149158"/>
            <a:ext cx="5658485" cy="895667"/>
          </a:xfrm>
        </p:spPr>
        <p:txBody>
          <a:bodyPr anchor="b"/>
          <a:lstStyle>
            <a:lvl1pPr marL="0" indent="0">
              <a:buNone/>
              <a:defRPr sz="3400" b="1"/>
            </a:lvl1pPr>
            <a:lvl2pPr marL="638771" indent="0">
              <a:buNone/>
              <a:defRPr sz="2800" b="1"/>
            </a:lvl2pPr>
            <a:lvl3pPr marL="1277542" indent="0">
              <a:buNone/>
              <a:defRPr sz="2500" b="1"/>
            </a:lvl3pPr>
            <a:lvl4pPr marL="1916314" indent="0">
              <a:buNone/>
              <a:defRPr sz="2200" b="1"/>
            </a:lvl4pPr>
            <a:lvl5pPr marL="2555095" indent="0">
              <a:buNone/>
              <a:defRPr sz="2200" b="1"/>
            </a:lvl5pPr>
            <a:lvl6pPr marL="3193875" indent="0">
              <a:buNone/>
              <a:defRPr sz="2200" b="1"/>
            </a:lvl6pPr>
            <a:lvl7pPr marL="3832653" indent="0">
              <a:buNone/>
              <a:defRPr sz="2200" b="1"/>
            </a:lvl7pPr>
            <a:lvl8pPr marL="4471428" indent="0">
              <a:buNone/>
              <a:defRPr sz="2200" b="1"/>
            </a:lvl8pPr>
            <a:lvl9pPr marL="5110206" indent="0">
              <a:buNone/>
              <a:defRPr sz="22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6503060" y="3044825"/>
            <a:ext cx="5658485" cy="5531803"/>
          </a:xfrm>
        </p:spPr>
        <p:txBody>
          <a:bodyPr/>
          <a:lstStyle>
            <a:lvl1pPr>
              <a:defRPr sz="3400"/>
            </a:lvl1pPr>
            <a:lvl2pPr>
              <a:defRPr sz="2800"/>
            </a:lvl2pPr>
            <a:lvl3pPr>
              <a:defRPr sz="25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 altLang="pl-PL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 altLang="pl-PL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DFDF6CF-8494-4816-B0DB-167B7395D64D}" type="slidenum">
              <a:rPr lang="pl-PL" altLang="pl-PL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pl-PL" altLang="pl-PL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2382451"/>
      </p:ext>
    </p:extLst>
  </p:cSld>
  <p:clrMapOvr>
    <a:masterClrMapping/>
  </p:clrMapOvr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 altLang="pl-PL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 altLang="pl-PL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22BD819-2C19-4136-B0CE-79E34E604209}" type="slidenum">
              <a:rPr lang="pl-PL" altLang="pl-PL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pl-PL" altLang="pl-PL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3626960"/>
      </p:ext>
    </p:extLst>
  </p:cSld>
  <p:clrMapOvr>
    <a:masterClrMapping/>
  </p:clrMapOvr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 altLang="pl-PL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 altLang="pl-PL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09E5A65-7DE5-4755-9F4D-D74D75149CCC}" type="slidenum">
              <a:rPr lang="pl-PL" altLang="pl-PL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pl-PL" altLang="pl-PL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2708726"/>
      </p:ext>
    </p:extLst>
  </p:cSld>
  <p:clrMapOvr>
    <a:masterClrMapping/>
  </p:clrMapOvr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40082" y="382270"/>
            <a:ext cx="4211638" cy="1626870"/>
          </a:xfrm>
        </p:spPr>
        <p:txBody>
          <a:bodyPr anchor="b"/>
          <a:lstStyle>
            <a:lvl1pPr algn="l">
              <a:defRPr sz="2800" b="1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5005070" y="382272"/>
            <a:ext cx="7156450" cy="8194358"/>
          </a:xfrm>
        </p:spPr>
        <p:txBody>
          <a:bodyPr/>
          <a:lstStyle>
            <a:lvl1pPr>
              <a:defRPr sz="4500"/>
            </a:lvl1pPr>
            <a:lvl2pPr>
              <a:defRPr sz="3900"/>
            </a:lvl2pPr>
            <a:lvl3pPr>
              <a:defRPr sz="3400"/>
            </a:lvl3pPr>
            <a:lvl4pPr>
              <a:defRPr sz="2800"/>
            </a:lvl4pPr>
            <a:lvl5pPr>
              <a:defRPr sz="2800"/>
            </a:lvl5pPr>
            <a:lvl6pPr>
              <a:defRPr sz="2800"/>
            </a:lvl6pPr>
            <a:lvl7pPr>
              <a:defRPr sz="2800"/>
            </a:lvl7pPr>
            <a:lvl8pPr>
              <a:defRPr sz="2800"/>
            </a:lvl8pPr>
            <a:lvl9pPr>
              <a:defRPr sz="28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640082" y="2009142"/>
            <a:ext cx="4211638" cy="6567488"/>
          </a:xfrm>
        </p:spPr>
        <p:txBody>
          <a:bodyPr/>
          <a:lstStyle>
            <a:lvl1pPr marL="0" indent="0">
              <a:buNone/>
              <a:defRPr sz="2000"/>
            </a:lvl1pPr>
            <a:lvl2pPr marL="638771" indent="0">
              <a:buNone/>
              <a:defRPr sz="1700"/>
            </a:lvl2pPr>
            <a:lvl3pPr marL="1277542" indent="0">
              <a:buNone/>
              <a:defRPr sz="1400"/>
            </a:lvl3pPr>
            <a:lvl4pPr marL="1916314" indent="0">
              <a:buNone/>
              <a:defRPr sz="1300"/>
            </a:lvl4pPr>
            <a:lvl5pPr marL="2555095" indent="0">
              <a:buNone/>
              <a:defRPr sz="1300"/>
            </a:lvl5pPr>
            <a:lvl6pPr marL="3193875" indent="0">
              <a:buNone/>
              <a:defRPr sz="1300"/>
            </a:lvl6pPr>
            <a:lvl7pPr marL="3832653" indent="0">
              <a:buNone/>
              <a:defRPr sz="1300"/>
            </a:lvl7pPr>
            <a:lvl8pPr marL="4471428" indent="0">
              <a:buNone/>
              <a:defRPr sz="1300"/>
            </a:lvl8pPr>
            <a:lvl9pPr marL="5110206" indent="0">
              <a:buNone/>
              <a:defRPr sz="13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 altLang="pl-PL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 altLang="pl-PL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E32B4A4-AC9E-449A-A342-0F03ED32EB0C}" type="slidenum">
              <a:rPr lang="pl-PL" altLang="pl-PL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pl-PL" altLang="pl-PL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6587617"/>
      </p:ext>
    </p:extLst>
  </p:cSld>
  <p:clrMapOvr>
    <a:masterClrMapping/>
  </p:clrMapOvr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2509203" y="6720840"/>
            <a:ext cx="7680960" cy="793433"/>
          </a:xfrm>
        </p:spPr>
        <p:txBody>
          <a:bodyPr anchor="b"/>
          <a:lstStyle>
            <a:lvl1pPr algn="l">
              <a:defRPr sz="2800" b="1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2509203" y="857885"/>
            <a:ext cx="7680960" cy="5760720"/>
          </a:xfrm>
        </p:spPr>
        <p:txBody>
          <a:bodyPr/>
          <a:lstStyle>
            <a:lvl1pPr marL="0" indent="0">
              <a:buNone/>
              <a:defRPr sz="4500"/>
            </a:lvl1pPr>
            <a:lvl2pPr marL="638771" indent="0">
              <a:buNone/>
              <a:defRPr sz="3900"/>
            </a:lvl2pPr>
            <a:lvl3pPr marL="1277542" indent="0">
              <a:buNone/>
              <a:defRPr sz="3400"/>
            </a:lvl3pPr>
            <a:lvl4pPr marL="1916314" indent="0">
              <a:buNone/>
              <a:defRPr sz="2800"/>
            </a:lvl4pPr>
            <a:lvl5pPr marL="2555095" indent="0">
              <a:buNone/>
              <a:defRPr sz="2800"/>
            </a:lvl5pPr>
            <a:lvl6pPr marL="3193875" indent="0">
              <a:buNone/>
              <a:defRPr sz="2800"/>
            </a:lvl6pPr>
            <a:lvl7pPr marL="3832653" indent="0">
              <a:buNone/>
              <a:defRPr sz="2800"/>
            </a:lvl7pPr>
            <a:lvl8pPr marL="4471428" indent="0">
              <a:buNone/>
              <a:defRPr sz="2800"/>
            </a:lvl8pPr>
            <a:lvl9pPr marL="5110206" indent="0">
              <a:buNone/>
              <a:defRPr sz="2800"/>
            </a:lvl9pPr>
          </a:lstStyle>
          <a:p>
            <a:pPr lvl="0"/>
            <a:endParaRPr lang="pl-PL" noProof="0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2509203" y="7514273"/>
            <a:ext cx="7680960" cy="1126807"/>
          </a:xfrm>
        </p:spPr>
        <p:txBody>
          <a:bodyPr/>
          <a:lstStyle>
            <a:lvl1pPr marL="0" indent="0">
              <a:buNone/>
              <a:defRPr sz="2000"/>
            </a:lvl1pPr>
            <a:lvl2pPr marL="638771" indent="0">
              <a:buNone/>
              <a:defRPr sz="1700"/>
            </a:lvl2pPr>
            <a:lvl3pPr marL="1277542" indent="0">
              <a:buNone/>
              <a:defRPr sz="1400"/>
            </a:lvl3pPr>
            <a:lvl4pPr marL="1916314" indent="0">
              <a:buNone/>
              <a:defRPr sz="1300"/>
            </a:lvl4pPr>
            <a:lvl5pPr marL="2555095" indent="0">
              <a:buNone/>
              <a:defRPr sz="1300"/>
            </a:lvl5pPr>
            <a:lvl6pPr marL="3193875" indent="0">
              <a:buNone/>
              <a:defRPr sz="1300"/>
            </a:lvl6pPr>
            <a:lvl7pPr marL="3832653" indent="0">
              <a:buNone/>
              <a:defRPr sz="1300"/>
            </a:lvl7pPr>
            <a:lvl8pPr marL="4471428" indent="0">
              <a:buNone/>
              <a:defRPr sz="1300"/>
            </a:lvl8pPr>
            <a:lvl9pPr marL="5110206" indent="0">
              <a:buNone/>
              <a:defRPr sz="13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 altLang="pl-PL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 altLang="pl-PL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49D662A-7524-4E3A-BA30-3F9CFDDDE44B}" type="slidenum">
              <a:rPr lang="pl-PL" altLang="pl-PL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pl-PL" altLang="pl-PL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1992113"/>
      </p:ext>
    </p:extLst>
  </p:cSld>
  <p:clrMapOvr>
    <a:masterClrMapping/>
  </p:clrMapOvr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 altLang="pl-PL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 altLang="pl-PL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42AE4E4-CBB3-4D73-84C6-D609FB368DD9}" type="slidenum">
              <a:rPr lang="pl-PL" altLang="pl-PL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pl-PL" altLang="pl-PL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0135879"/>
      </p:ext>
    </p:extLst>
  </p:cSld>
  <p:clrMapOvr>
    <a:masterClrMapping/>
  </p:clrMapOvr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9121140" y="853440"/>
            <a:ext cx="2720340" cy="7680960"/>
          </a:xfrm>
        </p:spPr>
        <p:txBody>
          <a:bodyPr vert="eaVert"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960120" y="853440"/>
            <a:ext cx="7947660" cy="7680960"/>
          </a:xfrm>
        </p:spPr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 altLang="pl-PL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 altLang="pl-PL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2782F69-460B-4C20-B285-FE80832FB51D}" type="slidenum">
              <a:rPr lang="pl-PL" altLang="pl-PL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pl-PL" altLang="pl-PL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756641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5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6"/>
          </p:nvPr>
        </p:nvSpPr>
        <p:spPr/>
        <p:txBody>
          <a:bodyPr/>
          <a:lstStyle/>
          <a:p>
            <a:fld id="{8155F204-CE95-4DA0-933B-7977E915A1A3}" type="slidenum">
              <a:t>‹#›</a:t>
            </a:fld>
            <a:endParaRPr/>
          </a:p>
        </p:txBody>
      </p:sp>
      <p:sp>
        <p:nvSpPr>
          <p:cNvPr id="4" name="PlaceHolder 3"/>
          <p:cNvSpPr>
            <a:spLocks noGrp="1"/>
          </p:cNvSpPr>
          <p:nvPr>
            <p:ph type="dt" idx="4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PlaceHolder 1"/>
          <p:cNvSpPr>
            <a:spLocks noGrp="1"/>
          </p:cNvSpPr>
          <p:nvPr>
            <p:ph type="title"/>
          </p:nvPr>
        </p:nvSpPr>
        <p:spPr>
          <a:xfrm>
            <a:off x="960120" y="853560"/>
            <a:ext cx="10881000" cy="1599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pl-PL" sz="31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47" name="PlaceHolder 2"/>
          <p:cNvSpPr>
            <a:spLocks noGrp="1"/>
          </p:cNvSpPr>
          <p:nvPr>
            <p:ph type="subTitle"/>
          </p:nvPr>
        </p:nvSpPr>
        <p:spPr>
          <a:xfrm>
            <a:off x="960120" y="2773800"/>
            <a:ext cx="10881000" cy="57603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pl-PL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5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6"/>
          </p:nvPr>
        </p:nvSpPr>
        <p:spPr/>
        <p:txBody>
          <a:bodyPr/>
          <a:lstStyle/>
          <a:p>
            <a:fld id="{1CFA65F7-0CF2-47AA-B498-2B2E84C07592}" type="slidenum">
              <a:t>‹#›</a:t>
            </a:fld>
            <a:endParaRPr/>
          </a:p>
        </p:txBody>
      </p:sp>
      <p:sp>
        <p:nvSpPr>
          <p:cNvPr id="6" name="PlaceHolder 5"/>
          <p:cNvSpPr>
            <a:spLocks noGrp="1"/>
          </p:cNvSpPr>
          <p:nvPr>
            <p:ph type="dt" idx="4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PlaceHolder 1"/>
          <p:cNvSpPr>
            <a:spLocks noGrp="1"/>
          </p:cNvSpPr>
          <p:nvPr>
            <p:ph type="title"/>
          </p:nvPr>
        </p:nvSpPr>
        <p:spPr>
          <a:xfrm>
            <a:off x="960120" y="853560"/>
            <a:ext cx="10881000" cy="1599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pl-PL" sz="31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49" name="PlaceHolder 2"/>
          <p:cNvSpPr>
            <a:spLocks noGrp="1"/>
          </p:cNvSpPr>
          <p:nvPr>
            <p:ph/>
          </p:nvPr>
        </p:nvSpPr>
        <p:spPr>
          <a:xfrm>
            <a:off x="960120" y="2773800"/>
            <a:ext cx="10881000" cy="57603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pl-PL" sz="45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5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6"/>
          </p:nvPr>
        </p:nvSpPr>
        <p:spPr/>
        <p:txBody>
          <a:bodyPr/>
          <a:lstStyle/>
          <a:p>
            <a:fld id="{E209F19B-7265-4B86-81DE-396B4512F3E6}" type="slidenum">
              <a:t>‹#›</a:t>
            </a:fld>
            <a:endParaRPr/>
          </a:p>
        </p:txBody>
      </p:sp>
      <p:sp>
        <p:nvSpPr>
          <p:cNvPr id="6" name="PlaceHolder 5"/>
          <p:cNvSpPr>
            <a:spLocks noGrp="1"/>
          </p:cNvSpPr>
          <p:nvPr>
            <p:ph type="dt" idx="4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PlaceHolder 1"/>
          <p:cNvSpPr>
            <a:spLocks noGrp="1"/>
          </p:cNvSpPr>
          <p:nvPr>
            <p:ph type="title"/>
          </p:nvPr>
        </p:nvSpPr>
        <p:spPr>
          <a:xfrm>
            <a:off x="960120" y="853560"/>
            <a:ext cx="10881000" cy="1599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pl-PL" sz="31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51" name="PlaceHolder 2"/>
          <p:cNvSpPr>
            <a:spLocks noGrp="1"/>
          </p:cNvSpPr>
          <p:nvPr>
            <p:ph/>
          </p:nvPr>
        </p:nvSpPr>
        <p:spPr>
          <a:xfrm>
            <a:off x="960120" y="2773800"/>
            <a:ext cx="5309640" cy="57603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pl-PL" sz="45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52" name="PlaceHolder 3"/>
          <p:cNvSpPr>
            <a:spLocks noGrp="1"/>
          </p:cNvSpPr>
          <p:nvPr>
            <p:ph/>
          </p:nvPr>
        </p:nvSpPr>
        <p:spPr>
          <a:xfrm>
            <a:off x="6535800" y="2773800"/>
            <a:ext cx="5309640" cy="57603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pl-PL" sz="45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5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6"/>
          </p:nvPr>
        </p:nvSpPr>
        <p:spPr/>
        <p:txBody>
          <a:bodyPr/>
          <a:lstStyle/>
          <a:p>
            <a:fld id="{4EF3BA87-3B98-4A98-885D-80D5BED4FF81}" type="slidenum">
              <a:t>‹#›</a:t>
            </a:fld>
            <a:endParaRPr/>
          </a:p>
        </p:txBody>
      </p:sp>
      <p:sp>
        <p:nvSpPr>
          <p:cNvPr id="7" name="PlaceHolder 6"/>
          <p:cNvSpPr>
            <a:spLocks noGrp="1"/>
          </p:cNvSpPr>
          <p:nvPr>
            <p:ph type="dt" idx="4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PlaceHolder 1"/>
          <p:cNvSpPr>
            <a:spLocks noGrp="1"/>
          </p:cNvSpPr>
          <p:nvPr>
            <p:ph type="title"/>
          </p:nvPr>
        </p:nvSpPr>
        <p:spPr>
          <a:xfrm>
            <a:off x="960120" y="853560"/>
            <a:ext cx="10881000" cy="1599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pl-PL" sz="31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5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6"/>
          </p:nvPr>
        </p:nvSpPr>
        <p:spPr/>
        <p:txBody>
          <a:bodyPr/>
          <a:lstStyle/>
          <a:p>
            <a:fld id="{78F8FA6C-473B-4CFC-B8B3-97FF5506652F}" type="slidenum">
              <a:t>‹#›</a:t>
            </a:fld>
            <a:endParaRPr/>
          </a:p>
        </p:txBody>
      </p:sp>
      <p:sp>
        <p:nvSpPr>
          <p:cNvPr id="5" name="PlaceHolder 4"/>
          <p:cNvSpPr>
            <a:spLocks noGrp="1"/>
          </p:cNvSpPr>
          <p:nvPr>
            <p:ph type="dt" idx="4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PlaceHolder 1"/>
          <p:cNvSpPr>
            <a:spLocks noGrp="1"/>
          </p:cNvSpPr>
          <p:nvPr>
            <p:ph type="subTitle"/>
          </p:nvPr>
        </p:nvSpPr>
        <p:spPr>
          <a:xfrm>
            <a:off x="960120" y="853560"/>
            <a:ext cx="10881000" cy="74170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/>
            <a:endParaRPr lang="pl-PL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5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6"/>
          </p:nvPr>
        </p:nvSpPr>
        <p:spPr/>
        <p:txBody>
          <a:bodyPr/>
          <a:lstStyle/>
          <a:p>
            <a:fld id="{2AFF735D-D179-415E-AF1D-3A9A18DA04BE}" type="slidenum">
              <a:t>‹#›</a:t>
            </a:fld>
            <a:endParaRPr/>
          </a:p>
        </p:txBody>
      </p:sp>
      <p:sp>
        <p:nvSpPr>
          <p:cNvPr id="5" name="PlaceHolder 4"/>
          <p:cNvSpPr>
            <a:spLocks noGrp="1"/>
          </p:cNvSpPr>
          <p:nvPr>
            <p:ph type="dt" idx="4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PlaceHolder 1"/>
          <p:cNvSpPr>
            <a:spLocks noGrp="1"/>
          </p:cNvSpPr>
          <p:nvPr>
            <p:ph type="title"/>
          </p:nvPr>
        </p:nvSpPr>
        <p:spPr>
          <a:xfrm>
            <a:off x="960120" y="853560"/>
            <a:ext cx="10881000" cy="1599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pl-PL" sz="31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56" name="PlaceHolder 2"/>
          <p:cNvSpPr>
            <a:spLocks noGrp="1"/>
          </p:cNvSpPr>
          <p:nvPr>
            <p:ph/>
          </p:nvPr>
        </p:nvSpPr>
        <p:spPr>
          <a:xfrm>
            <a:off x="960120" y="2773800"/>
            <a:ext cx="5309640" cy="27475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pl-PL" sz="45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57" name="PlaceHolder 3"/>
          <p:cNvSpPr>
            <a:spLocks noGrp="1"/>
          </p:cNvSpPr>
          <p:nvPr>
            <p:ph/>
          </p:nvPr>
        </p:nvSpPr>
        <p:spPr>
          <a:xfrm>
            <a:off x="6535800" y="2773800"/>
            <a:ext cx="5309640" cy="57603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pl-PL" sz="45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58" name="PlaceHolder 4"/>
          <p:cNvSpPr>
            <a:spLocks noGrp="1"/>
          </p:cNvSpPr>
          <p:nvPr>
            <p:ph/>
          </p:nvPr>
        </p:nvSpPr>
        <p:spPr>
          <a:xfrm>
            <a:off x="960120" y="5782680"/>
            <a:ext cx="5309640" cy="27475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pl-PL" sz="45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5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6"/>
          </p:nvPr>
        </p:nvSpPr>
        <p:spPr/>
        <p:txBody>
          <a:bodyPr/>
          <a:lstStyle/>
          <a:p>
            <a:fld id="{7B34882F-9F12-4A91-9FB1-C8789D1D9BD1}" type="slidenum">
              <a:t>‹#›</a:t>
            </a:fld>
            <a:endParaRPr/>
          </a:p>
        </p:txBody>
      </p:sp>
      <p:sp>
        <p:nvSpPr>
          <p:cNvPr id="8" name="PlaceHolder 7"/>
          <p:cNvSpPr>
            <a:spLocks noGrp="1"/>
          </p:cNvSpPr>
          <p:nvPr>
            <p:ph type="dt" idx="4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title"/>
          </p:nvPr>
        </p:nvSpPr>
        <p:spPr>
          <a:xfrm>
            <a:off x="960120" y="853560"/>
            <a:ext cx="10881000" cy="1599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pl-PL" sz="31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6" name="PlaceHolder 2"/>
          <p:cNvSpPr>
            <a:spLocks noGrp="1"/>
          </p:cNvSpPr>
          <p:nvPr>
            <p:ph type="subTitle"/>
          </p:nvPr>
        </p:nvSpPr>
        <p:spPr>
          <a:xfrm>
            <a:off x="960120" y="2773800"/>
            <a:ext cx="10881000" cy="57603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pl-PL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2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2" name="PlaceHolder 4"/>
          <p:cNvSpPr>
            <a:spLocks noGrp="1"/>
          </p:cNvSpPr>
          <p:nvPr>
            <p:ph type="sldNum" idx="3"/>
          </p:nvPr>
        </p:nvSpPr>
        <p:spPr/>
        <p:txBody>
          <a:bodyPr/>
          <a:lstStyle/>
          <a:p>
            <a:fld id="{7B057791-4D11-4530-8E48-783B2ECB3557}" type="slidenum">
              <a:t>‹#›</a:t>
            </a:fld>
            <a:endParaRPr/>
          </a:p>
        </p:txBody>
      </p:sp>
      <p:sp>
        <p:nvSpPr>
          <p:cNvPr id="3" name="PlaceHolder 5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PlaceHolder 1"/>
          <p:cNvSpPr>
            <a:spLocks noGrp="1"/>
          </p:cNvSpPr>
          <p:nvPr>
            <p:ph type="title"/>
          </p:nvPr>
        </p:nvSpPr>
        <p:spPr>
          <a:xfrm>
            <a:off x="960120" y="853560"/>
            <a:ext cx="10881000" cy="1599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pl-PL" sz="31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60" name="PlaceHolder 2"/>
          <p:cNvSpPr>
            <a:spLocks noGrp="1"/>
          </p:cNvSpPr>
          <p:nvPr>
            <p:ph/>
          </p:nvPr>
        </p:nvSpPr>
        <p:spPr>
          <a:xfrm>
            <a:off x="960120" y="2773800"/>
            <a:ext cx="5309640" cy="57603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pl-PL" sz="45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61" name="PlaceHolder 3"/>
          <p:cNvSpPr>
            <a:spLocks noGrp="1"/>
          </p:cNvSpPr>
          <p:nvPr>
            <p:ph/>
          </p:nvPr>
        </p:nvSpPr>
        <p:spPr>
          <a:xfrm>
            <a:off x="6535800" y="2773800"/>
            <a:ext cx="5309640" cy="27475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pl-PL" sz="45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62" name="PlaceHolder 4"/>
          <p:cNvSpPr>
            <a:spLocks noGrp="1"/>
          </p:cNvSpPr>
          <p:nvPr>
            <p:ph/>
          </p:nvPr>
        </p:nvSpPr>
        <p:spPr>
          <a:xfrm>
            <a:off x="6535800" y="5782680"/>
            <a:ext cx="5309640" cy="27475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pl-PL" sz="45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5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6"/>
          </p:nvPr>
        </p:nvSpPr>
        <p:spPr/>
        <p:txBody>
          <a:bodyPr/>
          <a:lstStyle/>
          <a:p>
            <a:fld id="{050AB5BA-2ABE-4A8D-8A8C-A43CF9D4A554}" type="slidenum">
              <a:t>‹#›</a:t>
            </a:fld>
            <a:endParaRPr/>
          </a:p>
        </p:txBody>
      </p:sp>
      <p:sp>
        <p:nvSpPr>
          <p:cNvPr id="8" name="PlaceHolder 7"/>
          <p:cNvSpPr>
            <a:spLocks noGrp="1"/>
          </p:cNvSpPr>
          <p:nvPr>
            <p:ph type="dt" idx="4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PlaceHolder 1"/>
          <p:cNvSpPr>
            <a:spLocks noGrp="1"/>
          </p:cNvSpPr>
          <p:nvPr>
            <p:ph type="title"/>
          </p:nvPr>
        </p:nvSpPr>
        <p:spPr>
          <a:xfrm>
            <a:off x="960120" y="853560"/>
            <a:ext cx="10881000" cy="1599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pl-PL" sz="31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64" name="PlaceHolder 2"/>
          <p:cNvSpPr>
            <a:spLocks noGrp="1"/>
          </p:cNvSpPr>
          <p:nvPr>
            <p:ph/>
          </p:nvPr>
        </p:nvSpPr>
        <p:spPr>
          <a:xfrm>
            <a:off x="960120" y="2773800"/>
            <a:ext cx="5309640" cy="27475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pl-PL" sz="45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65" name="PlaceHolder 3"/>
          <p:cNvSpPr>
            <a:spLocks noGrp="1"/>
          </p:cNvSpPr>
          <p:nvPr>
            <p:ph/>
          </p:nvPr>
        </p:nvSpPr>
        <p:spPr>
          <a:xfrm>
            <a:off x="6535800" y="2773800"/>
            <a:ext cx="5309640" cy="27475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pl-PL" sz="45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66" name="PlaceHolder 4"/>
          <p:cNvSpPr>
            <a:spLocks noGrp="1"/>
          </p:cNvSpPr>
          <p:nvPr>
            <p:ph/>
          </p:nvPr>
        </p:nvSpPr>
        <p:spPr>
          <a:xfrm>
            <a:off x="960120" y="5782680"/>
            <a:ext cx="10881000" cy="27475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pl-PL" sz="45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5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6"/>
          </p:nvPr>
        </p:nvSpPr>
        <p:spPr/>
        <p:txBody>
          <a:bodyPr/>
          <a:lstStyle/>
          <a:p>
            <a:fld id="{504856C0-AAAC-4BA3-BC7D-455246EC5CFE}" type="slidenum">
              <a:t>‹#›</a:t>
            </a:fld>
            <a:endParaRPr/>
          </a:p>
        </p:txBody>
      </p:sp>
      <p:sp>
        <p:nvSpPr>
          <p:cNvPr id="8" name="PlaceHolder 7"/>
          <p:cNvSpPr>
            <a:spLocks noGrp="1"/>
          </p:cNvSpPr>
          <p:nvPr>
            <p:ph type="dt" idx="4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PlaceHolder 1"/>
          <p:cNvSpPr>
            <a:spLocks noGrp="1"/>
          </p:cNvSpPr>
          <p:nvPr>
            <p:ph type="title"/>
          </p:nvPr>
        </p:nvSpPr>
        <p:spPr>
          <a:xfrm>
            <a:off x="960120" y="853560"/>
            <a:ext cx="10881000" cy="1599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pl-PL" sz="31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68" name="PlaceHolder 2"/>
          <p:cNvSpPr>
            <a:spLocks noGrp="1"/>
          </p:cNvSpPr>
          <p:nvPr>
            <p:ph/>
          </p:nvPr>
        </p:nvSpPr>
        <p:spPr>
          <a:xfrm>
            <a:off x="960120" y="2773800"/>
            <a:ext cx="10881000" cy="27475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pl-PL" sz="45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69" name="PlaceHolder 3"/>
          <p:cNvSpPr>
            <a:spLocks noGrp="1"/>
          </p:cNvSpPr>
          <p:nvPr>
            <p:ph/>
          </p:nvPr>
        </p:nvSpPr>
        <p:spPr>
          <a:xfrm>
            <a:off x="960120" y="5782680"/>
            <a:ext cx="10881000" cy="27475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pl-PL" sz="45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5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6"/>
          </p:nvPr>
        </p:nvSpPr>
        <p:spPr/>
        <p:txBody>
          <a:bodyPr/>
          <a:lstStyle/>
          <a:p>
            <a:fld id="{D0B789AD-F366-41D2-B0DD-344D7F72545A}" type="slidenum">
              <a:t>‹#›</a:t>
            </a:fld>
            <a:endParaRPr/>
          </a:p>
        </p:txBody>
      </p:sp>
      <p:sp>
        <p:nvSpPr>
          <p:cNvPr id="7" name="PlaceHolder 6"/>
          <p:cNvSpPr>
            <a:spLocks noGrp="1"/>
          </p:cNvSpPr>
          <p:nvPr>
            <p:ph type="dt" idx="4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PlaceHolder 1"/>
          <p:cNvSpPr>
            <a:spLocks noGrp="1"/>
          </p:cNvSpPr>
          <p:nvPr>
            <p:ph type="title"/>
          </p:nvPr>
        </p:nvSpPr>
        <p:spPr>
          <a:xfrm>
            <a:off x="960120" y="853560"/>
            <a:ext cx="10881000" cy="1599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pl-PL" sz="31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71" name="PlaceHolder 2"/>
          <p:cNvSpPr>
            <a:spLocks noGrp="1"/>
          </p:cNvSpPr>
          <p:nvPr>
            <p:ph/>
          </p:nvPr>
        </p:nvSpPr>
        <p:spPr>
          <a:xfrm>
            <a:off x="960120" y="2773800"/>
            <a:ext cx="5309640" cy="27475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pl-PL" sz="45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72" name="PlaceHolder 3"/>
          <p:cNvSpPr>
            <a:spLocks noGrp="1"/>
          </p:cNvSpPr>
          <p:nvPr>
            <p:ph/>
          </p:nvPr>
        </p:nvSpPr>
        <p:spPr>
          <a:xfrm>
            <a:off x="6535800" y="2773800"/>
            <a:ext cx="5309640" cy="27475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pl-PL" sz="45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73" name="PlaceHolder 4"/>
          <p:cNvSpPr>
            <a:spLocks noGrp="1"/>
          </p:cNvSpPr>
          <p:nvPr>
            <p:ph/>
          </p:nvPr>
        </p:nvSpPr>
        <p:spPr>
          <a:xfrm>
            <a:off x="960120" y="5782680"/>
            <a:ext cx="5309640" cy="27475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pl-PL" sz="45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74" name="PlaceHolder 5"/>
          <p:cNvSpPr>
            <a:spLocks noGrp="1"/>
          </p:cNvSpPr>
          <p:nvPr>
            <p:ph/>
          </p:nvPr>
        </p:nvSpPr>
        <p:spPr>
          <a:xfrm>
            <a:off x="6535800" y="5782680"/>
            <a:ext cx="5309640" cy="27475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pl-PL" sz="45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7" name="PlaceHolder 6"/>
          <p:cNvSpPr>
            <a:spLocks noGrp="1"/>
          </p:cNvSpPr>
          <p:nvPr>
            <p:ph type="ftr" idx="5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8" name="PlaceHolder 7"/>
          <p:cNvSpPr>
            <a:spLocks noGrp="1"/>
          </p:cNvSpPr>
          <p:nvPr>
            <p:ph type="sldNum" idx="6"/>
          </p:nvPr>
        </p:nvSpPr>
        <p:spPr/>
        <p:txBody>
          <a:bodyPr/>
          <a:lstStyle/>
          <a:p>
            <a:fld id="{8095140B-D8A9-4B29-8300-7D4376798A8F}" type="slidenum">
              <a:t>‹#›</a:t>
            </a:fld>
            <a:endParaRPr/>
          </a:p>
        </p:txBody>
      </p:sp>
      <p:sp>
        <p:nvSpPr>
          <p:cNvPr id="9" name="PlaceHolder 8"/>
          <p:cNvSpPr>
            <a:spLocks noGrp="1"/>
          </p:cNvSpPr>
          <p:nvPr>
            <p:ph type="dt" idx="4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PlaceHolder 1"/>
          <p:cNvSpPr>
            <a:spLocks noGrp="1"/>
          </p:cNvSpPr>
          <p:nvPr>
            <p:ph type="title"/>
          </p:nvPr>
        </p:nvSpPr>
        <p:spPr>
          <a:xfrm>
            <a:off x="960120" y="853560"/>
            <a:ext cx="10881000" cy="1599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pl-PL" sz="31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76" name="PlaceHolder 2"/>
          <p:cNvSpPr>
            <a:spLocks noGrp="1"/>
          </p:cNvSpPr>
          <p:nvPr>
            <p:ph/>
          </p:nvPr>
        </p:nvSpPr>
        <p:spPr>
          <a:xfrm>
            <a:off x="960120" y="2773800"/>
            <a:ext cx="3503520" cy="27475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pl-PL" sz="45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77" name="PlaceHolder 3"/>
          <p:cNvSpPr>
            <a:spLocks noGrp="1"/>
          </p:cNvSpPr>
          <p:nvPr>
            <p:ph/>
          </p:nvPr>
        </p:nvSpPr>
        <p:spPr>
          <a:xfrm>
            <a:off x="4639320" y="2773800"/>
            <a:ext cx="3503520" cy="27475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pl-PL" sz="45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78" name="PlaceHolder 4"/>
          <p:cNvSpPr>
            <a:spLocks noGrp="1"/>
          </p:cNvSpPr>
          <p:nvPr>
            <p:ph/>
          </p:nvPr>
        </p:nvSpPr>
        <p:spPr>
          <a:xfrm>
            <a:off x="8318160" y="2773800"/>
            <a:ext cx="3503520" cy="27475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pl-PL" sz="45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79" name="PlaceHolder 5"/>
          <p:cNvSpPr>
            <a:spLocks noGrp="1"/>
          </p:cNvSpPr>
          <p:nvPr>
            <p:ph/>
          </p:nvPr>
        </p:nvSpPr>
        <p:spPr>
          <a:xfrm>
            <a:off x="960120" y="5782680"/>
            <a:ext cx="3503520" cy="27475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pl-PL" sz="45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80" name="PlaceHolder 6"/>
          <p:cNvSpPr>
            <a:spLocks noGrp="1"/>
          </p:cNvSpPr>
          <p:nvPr>
            <p:ph/>
          </p:nvPr>
        </p:nvSpPr>
        <p:spPr>
          <a:xfrm>
            <a:off x="4639320" y="5782680"/>
            <a:ext cx="3503520" cy="27475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pl-PL" sz="45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81" name="PlaceHolder 7"/>
          <p:cNvSpPr>
            <a:spLocks noGrp="1"/>
          </p:cNvSpPr>
          <p:nvPr>
            <p:ph/>
          </p:nvPr>
        </p:nvSpPr>
        <p:spPr>
          <a:xfrm>
            <a:off x="8318160" y="5782680"/>
            <a:ext cx="3503520" cy="27475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pl-PL" sz="45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9" name="PlaceHolder 8"/>
          <p:cNvSpPr>
            <a:spLocks noGrp="1"/>
          </p:cNvSpPr>
          <p:nvPr>
            <p:ph type="ftr" idx="5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10" name="PlaceHolder 9"/>
          <p:cNvSpPr>
            <a:spLocks noGrp="1"/>
          </p:cNvSpPr>
          <p:nvPr>
            <p:ph type="sldNum" idx="6"/>
          </p:nvPr>
        </p:nvSpPr>
        <p:spPr/>
        <p:txBody>
          <a:bodyPr/>
          <a:lstStyle/>
          <a:p>
            <a:fld id="{2CA2C348-FE45-4CC0-B32B-C782B3F5D440}" type="slidenum">
              <a:t>‹#›</a:t>
            </a:fld>
            <a:endParaRPr/>
          </a:p>
        </p:txBody>
      </p:sp>
      <p:sp>
        <p:nvSpPr>
          <p:cNvPr id="11" name="PlaceHolder 10"/>
          <p:cNvSpPr>
            <a:spLocks noGrp="1"/>
          </p:cNvSpPr>
          <p:nvPr>
            <p:ph type="dt" idx="4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8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9"/>
          </p:nvPr>
        </p:nvSpPr>
        <p:spPr/>
        <p:txBody>
          <a:bodyPr/>
          <a:lstStyle/>
          <a:p>
            <a:fld id="{F56302BC-3233-4707-9E96-6E662CC8BE2A}" type="slidenum">
              <a:t>‹#›</a:t>
            </a:fld>
            <a:endParaRPr/>
          </a:p>
        </p:txBody>
      </p:sp>
      <p:sp>
        <p:nvSpPr>
          <p:cNvPr id="4" name="PlaceHolder 3"/>
          <p:cNvSpPr>
            <a:spLocks noGrp="1"/>
          </p:cNvSpPr>
          <p:nvPr>
            <p:ph type="dt" idx="7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PlaceHolder 1"/>
          <p:cNvSpPr>
            <a:spLocks noGrp="1"/>
          </p:cNvSpPr>
          <p:nvPr>
            <p:ph type="title"/>
          </p:nvPr>
        </p:nvSpPr>
        <p:spPr>
          <a:xfrm>
            <a:off x="960120" y="853560"/>
            <a:ext cx="10881000" cy="1599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pl-PL" sz="31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88" name="PlaceHolder 2"/>
          <p:cNvSpPr>
            <a:spLocks noGrp="1"/>
          </p:cNvSpPr>
          <p:nvPr>
            <p:ph type="subTitle"/>
          </p:nvPr>
        </p:nvSpPr>
        <p:spPr>
          <a:xfrm>
            <a:off x="960120" y="2773800"/>
            <a:ext cx="10881000" cy="57603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pl-PL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8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9"/>
          </p:nvPr>
        </p:nvSpPr>
        <p:spPr/>
        <p:txBody>
          <a:bodyPr/>
          <a:lstStyle/>
          <a:p>
            <a:fld id="{EFD30E71-A9E4-4E33-870A-732C4433CE5F}" type="slidenum">
              <a:t>‹#›</a:t>
            </a:fld>
            <a:endParaRPr/>
          </a:p>
        </p:txBody>
      </p:sp>
      <p:sp>
        <p:nvSpPr>
          <p:cNvPr id="6" name="PlaceHolder 5"/>
          <p:cNvSpPr>
            <a:spLocks noGrp="1"/>
          </p:cNvSpPr>
          <p:nvPr>
            <p:ph type="dt" idx="7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PlaceHolder 1"/>
          <p:cNvSpPr>
            <a:spLocks noGrp="1"/>
          </p:cNvSpPr>
          <p:nvPr>
            <p:ph type="title"/>
          </p:nvPr>
        </p:nvSpPr>
        <p:spPr>
          <a:xfrm>
            <a:off x="960120" y="853560"/>
            <a:ext cx="10881000" cy="1599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pl-PL" sz="31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90" name="PlaceHolder 2"/>
          <p:cNvSpPr>
            <a:spLocks noGrp="1"/>
          </p:cNvSpPr>
          <p:nvPr>
            <p:ph/>
          </p:nvPr>
        </p:nvSpPr>
        <p:spPr>
          <a:xfrm>
            <a:off x="960120" y="2773800"/>
            <a:ext cx="10881000" cy="57603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pl-PL" sz="45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8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9"/>
          </p:nvPr>
        </p:nvSpPr>
        <p:spPr/>
        <p:txBody>
          <a:bodyPr/>
          <a:lstStyle/>
          <a:p>
            <a:fld id="{E3348111-AC16-4BAF-8FC0-4BA46E673702}" type="slidenum">
              <a:t>‹#›</a:t>
            </a:fld>
            <a:endParaRPr/>
          </a:p>
        </p:txBody>
      </p:sp>
      <p:sp>
        <p:nvSpPr>
          <p:cNvPr id="6" name="PlaceHolder 5"/>
          <p:cNvSpPr>
            <a:spLocks noGrp="1"/>
          </p:cNvSpPr>
          <p:nvPr>
            <p:ph type="dt" idx="7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PlaceHolder 1"/>
          <p:cNvSpPr>
            <a:spLocks noGrp="1"/>
          </p:cNvSpPr>
          <p:nvPr>
            <p:ph type="title"/>
          </p:nvPr>
        </p:nvSpPr>
        <p:spPr>
          <a:xfrm>
            <a:off x="960120" y="853560"/>
            <a:ext cx="10881000" cy="1599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pl-PL" sz="31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92" name="PlaceHolder 2"/>
          <p:cNvSpPr>
            <a:spLocks noGrp="1"/>
          </p:cNvSpPr>
          <p:nvPr>
            <p:ph/>
          </p:nvPr>
        </p:nvSpPr>
        <p:spPr>
          <a:xfrm>
            <a:off x="960120" y="2773800"/>
            <a:ext cx="5309640" cy="57603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pl-PL" sz="45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93" name="PlaceHolder 3"/>
          <p:cNvSpPr>
            <a:spLocks noGrp="1"/>
          </p:cNvSpPr>
          <p:nvPr>
            <p:ph/>
          </p:nvPr>
        </p:nvSpPr>
        <p:spPr>
          <a:xfrm>
            <a:off x="6535800" y="2773800"/>
            <a:ext cx="5309640" cy="57603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pl-PL" sz="45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8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9"/>
          </p:nvPr>
        </p:nvSpPr>
        <p:spPr/>
        <p:txBody>
          <a:bodyPr/>
          <a:lstStyle/>
          <a:p>
            <a:fld id="{D5C742E0-6EF2-4D0D-8B6F-73B5BE333FE5}" type="slidenum">
              <a:t>‹#›</a:t>
            </a:fld>
            <a:endParaRPr/>
          </a:p>
        </p:txBody>
      </p:sp>
      <p:sp>
        <p:nvSpPr>
          <p:cNvPr id="7" name="PlaceHolder 6"/>
          <p:cNvSpPr>
            <a:spLocks noGrp="1"/>
          </p:cNvSpPr>
          <p:nvPr>
            <p:ph type="dt" idx="7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PlaceHolder 1"/>
          <p:cNvSpPr>
            <a:spLocks noGrp="1"/>
          </p:cNvSpPr>
          <p:nvPr>
            <p:ph type="title"/>
          </p:nvPr>
        </p:nvSpPr>
        <p:spPr>
          <a:xfrm>
            <a:off x="960120" y="853560"/>
            <a:ext cx="10881000" cy="1599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pl-PL" sz="31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8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9"/>
          </p:nvPr>
        </p:nvSpPr>
        <p:spPr/>
        <p:txBody>
          <a:bodyPr/>
          <a:lstStyle/>
          <a:p>
            <a:fld id="{0276C62C-C7CE-4B8D-8DE2-1C666F88D849}" type="slidenum">
              <a:t>‹#›</a:t>
            </a:fld>
            <a:endParaRPr/>
          </a:p>
        </p:txBody>
      </p:sp>
      <p:sp>
        <p:nvSpPr>
          <p:cNvPr id="5" name="PlaceHolder 4"/>
          <p:cNvSpPr>
            <a:spLocks noGrp="1"/>
          </p:cNvSpPr>
          <p:nvPr>
            <p:ph type="dt" idx="7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ceHolder 1"/>
          <p:cNvSpPr>
            <a:spLocks noGrp="1"/>
          </p:cNvSpPr>
          <p:nvPr>
            <p:ph type="title"/>
          </p:nvPr>
        </p:nvSpPr>
        <p:spPr>
          <a:xfrm>
            <a:off x="960120" y="853560"/>
            <a:ext cx="10881000" cy="1599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pl-PL" sz="31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8" name="PlaceHolder 2"/>
          <p:cNvSpPr>
            <a:spLocks noGrp="1"/>
          </p:cNvSpPr>
          <p:nvPr>
            <p:ph/>
          </p:nvPr>
        </p:nvSpPr>
        <p:spPr>
          <a:xfrm>
            <a:off x="960120" y="2773800"/>
            <a:ext cx="10881000" cy="57603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pl-PL" sz="45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2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3"/>
          </p:nvPr>
        </p:nvSpPr>
        <p:spPr/>
        <p:txBody>
          <a:bodyPr/>
          <a:lstStyle/>
          <a:p>
            <a:fld id="{AF32B002-5281-4DBD-8054-58B95B31311F}" type="slidenum">
              <a:t>‹#›</a:t>
            </a:fld>
            <a:endParaRPr/>
          </a:p>
        </p:txBody>
      </p:sp>
      <p:sp>
        <p:nvSpPr>
          <p:cNvPr id="6" name="PlaceHolder 5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PlaceHolder 1"/>
          <p:cNvSpPr>
            <a:spLocks noGrp="1"/>
          </p:cNvSpPr>
          <p:nvPr>
            <p:ph type="subTitle"/>
          </p:nvPr>
        </p:nvSpPr>
        <p:spPr>
          <a:xfrm>
            <a:off x="960120" y="853560"/>
            <a:ext cx="10881000" cy="74170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/>
            <a:endParaRPr lang="pl-PL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8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9"/>
          </p:nvPr>
        </p:nvSpPr>
        <p:spPr/>
        <p:txBody>
          <a:bodyPr/>
          <a:lstStyle/>
          <a:p>
            <a:fld id="{0CBE5327-17ED-419B-845D-AA44316BD3BB}" type="slidenum">
              <a:t>‹#›</a:t>
            </a:fld>
            <a:endParaRPr/>
          </a:p>
        </p:txBody>
      </p:sp>
      <p:sp>
        <p:nvSpPr>
          <p:cNvPr id="5" name="PlaceHolder 4"/>
          <p:cNvSpPr>
            <a:spLocks noGrp="1"/>
          </p:cNvSpPr>
          <p:nvPr>
            <p:ph type="dt" idx="7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PlaceHolder 1"/>
          <p:cNvSpPr>
            <a:spLocks noGrp="1"/>
          </p:cNvSpPr>
          <p:nvPr>
            <p:ph type="title"/>
          </p:nvPr>
        </p:nvSpPr>
        <p:spPr>
          <a:xfrm>
            <a:off x="960120" y="853560"/>
            <a:ext cx="10881000" cy="1599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pl-PL" sz="31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97" name="PlaceHolder 2"/>
          <p:cNvSpPr>
            <a:spLocks noGrp="1"/>
          </p:cNvSpPr>
          <p:nvPr>
            <p:ph/>
          </p:nvPr>
        </p:nvSpPr>
        <p:spPr>
          <a:xfrm>
            <a:off x="960120" y="2773800"/>
            <a:ext cx="5309640" cy="27475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pl-PL" sz="45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98" name="PlaceHolder 3"/>
          <p:cNvSpPr>
            <a:spLocks noGrp="1"/>
          </p:cNvSpPr>
          <p:nvPr>
            <p:ph/>
          </p:nvPr>
        </p:nvSpPr>
        <p:spPr>
          <a:xfrm>
            <a:off x="6535800" y="2773800"/>
            <a:ext cx="5309640" cy="57603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pl-PL" sz="45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99" name="PlaceHolder 4"/>
          <p:cNvSpPr>
            <a:spLocks noGrp="1"/>
          </p:cNvSpPr>
          <p:nvPr>
            <p:ph/>
          </p:nvPr>
        </p:nvSpPr>
        <p:spPr>
          <a:xfrm>
            <a:off x="960120" y="5782680"/>
            <a:ext cx="5309640" cy="27475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pl-PL" sz="45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8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9"/>
          </p:nvPr>
        </p:nvSpPr>
        <p:spPr/>
        <p:txBody>
          <a:bodyPr/>
          <a:lstStyle/>
          <a:p>
            <a:fld id="{5751FE2D-7A21-4177-B67F-63C8550057EA}" type="slidenum">
              <a:t>‹#›</a:t>
            </a:fld>
            <a:endParaRPr/>
          </a:p>
        </p:txBody>
      </p:sp>
      <p:sp>
        <p:nvSpPr>
          <p:cNvPr id="8" name="PlaceHolder 7"/>
          <p:cNvSpPr>
            <a:spLocks noGrp="1"/>
          </p:cNvSpPr>
          <p:nvPr>
            <p:ph type="dt" idx="7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PlaceHolder 1"/>
          <p:cNvSpPr>
            <a:spLocks noGrp="1"/>
          </p:cNvSpPr>
          <p:nvPr>
            <p:ph type="title"/>
          </p:nvPr>
        </p:nvSpPr>
        <p:spPr>
          <a:xfrm>
            <a:off x="960120" y="853560"/>
            <a:ext cx="10881000" cy="1599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pl-PL" sz="31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101" name="PlaceHolder 2"/>
          <p:cNvSpPr>
            <a:spLocks noGrp="1"/>
          </p:cNvSpPr>
          <p:nvPr>
            <p:ph/>
          </p:nvPr>
        </p:nvSpPr>
        <p:spPr>
          <a:xfrm>
            <a:off x="960120" y="2773800"/>
            <a:ext cx="5309640" cy="57603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pl-PL" sz="45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102" name="PlaceHolder 3"/>
          <p:cNvSpPr>
            <a:spLocks noGrp="1"/>
          </p:cNvSpPr>
          <p:nvPr>
            <p:ph/>
          </p:nvPr>
        </p:nvSpPr>
        <p:spPr>
          <a:xfrm>
            <a:off x="6535800" y="2773800"/>
            <a:ext cx="5309640" cy="27475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pl-PL" sz="45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103" name="PlaceHolder 4"/>
          <p:cNvSpPr>
            <a:spLocks noGrp="1"/>
          </p:cNvSpPr>
          <p:nvPr>
            <p:ph/>
          </p:nvPr>
        </p:nvSpPr>
        <p:spPr>
          <a:xfrm>
            <a:off x="6535800" y="5782680"/>
            <a:ext cx="5309640" cy="27475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pl-PL" sz="45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8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9"/>
          </p:nvPr>
        </p:nvSpPr>
        <p:spPr/>
        <p:txBody>
          <a:bodyPr/>
          <a:lstStyle/>
          <a:p>
            <a:fld id="{FA682396-9DDD-4F58-96FD-8D420AAA0326}" type="slidenum">
              <a:t>‹#›</a:t>
            </a:fld>
            <a:endParaRPr/>
          </a:p>
        </p:txBody>
      </p:sp>
      <p:sp>
        <p:nvSpPr>
          <p:cNvPr id="8" name="PlaceHolder 7"/>
          <p:cNvSpPr>
            <a:spLocks noGrp="1"/>
          </p:cNvSpPr>
          <p:nvPr>
            <p:ph type="dt" idx="7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PlaceHolder 1"/>
          <p:cNvSpPr>
            <a:spLocks noGrp="1"/>
          </p:cNvSpPr>
          <p:nvPr>
            <p:ph type="title"/>
          </p:nvPr>
        </p:nvSpPr>
        <p:spPr>
          <a:xfrm>
            <a:off x="960120" y="853560"/>
            <a:ext cx="10881000" cy="1599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pl-PL" sz="31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105" name="PlaceHolder 2"/>
          <p:cNvSpPr>
            <a:spLocks noGrp="1"/>
          </p:cNvSpPr>
          <p:nvPr>
            <p:ph/>
          </p:nvPr>
        </p:nvSpPr>
        <p:spPr>
          <a:xfrm>
            <a:off x="960120" y="2773800"/>
            <a:ext cx="5309640" cy="27475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pl-PL" sz="45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106" name="PlaceHolder 3"/>
          <p:cNvSpPr>
            <a:spLocks noGrp="1"/>
          </p:cNvSpPr>
          <p:nvPr>
            <p:ph/>
          </p:nvPr>
        </p:nvSpPr>
        <p:spPr>
          <a:xfrm>
            <a:off x="6535800" y="2773800"/>
            <a:ext cx="5309640" cy="27475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pl-PL" sz="45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107" name="PlaceHolder 4"/>
          <p:cNvSpPr>
            <a:spLocks noGrp="1"/>
          </p:cNvSpPr>
          <p:nvPr>
            <p:ph/>
          </p:nvPr>
        </p:nvSpPr>
        <p:spPr>
          <a:xfrm>
            <a:off x="960120" y="5782680"/>
            <a:ext cx="10881000" cy="27475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pl-PL" sz="45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8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9"/>
          </p:nvPr>
        </p:nvSpPr>
        <p:spPr/>
        <p:txBody>
          <a:bodyPr/>
          <a:lstStyle/>
          <a:p>
            <a:fld id="{1FFF8923-E6F0-455E-A9C4-0BD36F90D41F}" type="slidenum">
              <a:t>‹#›</a:t>
            </a:fld>
            <a:endParaRPr/>
          </a:p>
        </p:txBody>
      </p:sp>
      <p:sp>
        <p:nvSpPr>
          <p:cNvPr id="8" name="PlaceHolder 7"/>
          <p:cNvSpPr>
            <a:spLocks noGrp="1"/>
          </p:cNvSpPr>
          <p:nvPr>
            <p:ph type="dt" idx="7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PlaceHolder 1"/>
          <p:cNvSpPr>
            <a:spLocks noGrp="1"/>
          </p:cNvSpPr>
          <p:nvPr>
            <p:ph type="title"/>
          </p:nvPr>
        </p:nvSpPr>
        <p:spPr>
          <a:xfrm>
            <a:off x="960120" y="853560"/>
            <a:ext cx="10881000" cy="1599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pl-PL" sz="31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109" name="PlaceHolder 2"/>
          <p:cNvSpPr>
            <a:spLocks noGrp="1"/>
          </p:cNvSpPr>
          <p:nvPr>
            <p:ph/>
          </p:nvPr>
        </p:nvSpPr>
        <p:spPr>
          <a:xfrm>
            <a:off x="960120" y="2773800"/>
            <a:ext cx="10881000" cy="27475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pl-PL" sz="45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110" name="PlaceHolder 3"/>
          <p:cNvSpPr>
            <a:spLocks noGrp="1"/>
          </p:cNvSpPr>
          <p:nvPr>
            <p:ph/>
          </p:nvPr>
        </p:nvSpPr>
        <p:spPr>
          <a:xfrm>
            <a:off x="960120" y="5782680"/>
            <a:ext cx="10881000" cy="27475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pl-PL" sz="45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8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9"/>
          </p:nvPr>
        </p:nvSpPr>
        <p:spPr/>
        <p:txBody>
          <a:bodyPr/>
          <a:lstStyle/>
          <a:p>
            <a:fld id="{FF3D1FF6-EBA4-4DC9-B053-4D0FDAC29285}" type="slidenum">
              <a:t>‹#›</a:t>
            </a:fld>
            <a:endParaRPr/>
          </a:p>
        </p:txBody>
      </p:sp>
      <p:sp>
        <p:nvSpPr>
          <p:cNvPr id="7" name="PlaceHolder 6"/>
          <p:cNvSpPr>
            <a:spLocks noGrp="1"/>
          </p:cNvSpPr>
          <p:nvPr>
            <p:ph type="dt" idx="7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PlaceHolder 1"/>
          <p:cNvSpPr>
            <a:spLocks noGrp="1"/>
          </p:cNvSpPr>
          <p:nvPr>
            <p:ph type="title"/>
          </p:nvPr>
        </p:nvSpPr>
        <p:spPr>
          <a:xfrm>
            <a:off x="960120" y="853560"/>
            <a:ext cx="10881000" cy="1599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pl-PL" sz="31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112" name="PlaceHolder 2"/>
          <p:cNvSpPr>
            <a:spLocks noGrp="1"/>
          </p:cNvSpPr>
          <p:nvPr>
            <p:ph/>
          </p:nvPr>
        </p:nvSpPr>
        <p:spPr>
          <a:xfrm>
            <a:off x="960120" y="2773800"/>
            <a:ext cx="5309640" cy="27475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pl-PL" sz="45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113" name="PlaceHolder 3"/>
          <p:cNvSpPr>
            <a:spLocks noGrp="1"/>
          </p:cNvSpPr>
          <p:nvPr>
            <p:ph/>
          </p:nvPr>
        </p:nvSpPr>
        <p:spPr>
          <a:xfrm>
            <a:off x="6535800" y="2773800"/>
            <a:ext cx="5309640" cy="27475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pl-PL" sz="45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114" name="PlaceHolder 4"/>
          <p:cNvSpPr>
            <a:spLocks noGrp="1"/>
          </p:cNvSpPr>
          <p:nvPr>
            <p:ph/>
          </p:nvPr>
        </p:nvSpPr>
        <p:spPr>
          <a:xfrm>
            <a:off x="960120" y="5782680"/>
            <a:ext cx="5309640" cy="27475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pl-PL" sz="45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115" name="PlaceHolder 5"/>
          <p:cNvSpPr>
            <a:spLocks noGrp="1"/>
          </p:cNvSpPr>
          <p:nvPr>
            <p:ph/>
          </p:nvPr>
        </p:nvSpPr>
        <p:spPr>
          <a:xfrm>
            <a:off x="6535800" y="5782680"/>
            <a:ext cx="5309640" cy="27475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pl-PL" sz="45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7" name="PlaceHolder 6"/>
          <p:cNvSpPr>
            <a:spLocks noGrp="1"/>
          </p:cNvSpPr>
          <p:nvPr>
            <p:ph type="ftr" idx="8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8" name="PlaceHolder 7"/>
          <p:cNvSpPr>
            <a:spLocks noGrp="1"/>
          </p:cNvSpPr>
          <p:nvPr>
            <p:ph type="sldNum" idx="9"/>
          </p:nvPr>
        </p:nvSpPr>
        <p:spPr/>
        <p:txBody>
          <a:bodyPr/>
          <a:lstStyle/>
          <a:p>
            <a:fld id="{A885B5A5-D52A-4496-AD9C-F9652A9A0B88}" type="slidenum">
              <a:t>‹#›</a:t>
            </a:fld>
            <a:endParaRPr/>
          </a:p>
        </p:txBody>
      </p:sp>
      <p:sp>
        <p:nvSpPr>
          <p:cNvPr id="9" name="PlaceHolder 8"/>
          <p:cNvSpPr>
            <a:spLocks noGrp="1"/>
          </p:cNvSpPr>
          <p:nvPr>
            <p:ph type="dt" idx="7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PlaceHolder 1"/>
          <p:cNvSpPr>
            <a:spLocks noGrp="1"/>
          </p:cNvSpPr>
          <p:nvPr>
            <p:ph type="title"/>
          </p:nvPr>
        </p:nvSpPr>
        <p:spPr>
          <a:xfrm>
            <a:off x="960120" y="853560"/>
            <a:ext cx="10881000" cy="1599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pl-PL" sz="31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117" name="PlaceHolder 2"/>
          <p:cNvSpPr>
            <a:spLocks noGrp="1"/>
          </p:cNvSpPr>
          <p:nvPr>
            <p:ph/>
          </p:nvPr>
        </p:nvSpPr>
        <p:spPr>
          <a:xfrm>
            <a:off x="960120" y="2773800"/>
            <a:ext cx="3503520" cy="27475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pl-PL" sz="45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118" name="PlaceHolder 3"/>
          <p:cNvSpPr>
            <a:spLocks noGrp="1"/>
          </p:cNvSpPr>
          <p:nvPr>
            <p:ph/>
          </p:nvPr>
        </p:nvSpPr>
        <p:spPr>
          <a:xfrm>
            <a:off x="4639320" y="2773800"/>
            <a:ext cx="3503520" cy="27475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pl-PL" sz="45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119" name="PlaceHolder 4"/>
          <p:cNvSpPr>
            <a:spLocks noGrp="1"/>
          </p:cNvSpPr>
          <p:nvPr>
            <p:ph/>
          </p:nvPr>
        </p:nvSpPr>
        <p:spPr>
          <a:xfrm>
            <a:off x="8318160" y="2773800"/>
            <a:ext cx="3503520" cy="27475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pl-PL" sz="45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120" name="PlaceHolder 5"/>
          <p:cNvSpPr>
            <a:spLocks noGrp="1"/>
          </p:cNvSpPr>
          <p:nvPr>
            <p:ph/>
          </p:nvPr>
        </p:nvSpPr>
        <p:spPr>
          <a:xfrm>
            <a:off x="960120" y="5782680"/>
            <a:ext cx="3503520" cy="27475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pl-PL" sz="45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121" name="PlaceHolder 6"/>
          <p:cNvSpPr>
            <a:spLocks noGrp="1"/>
          </p:cNvSpPr>
          <p:nvPr>
            <p:ph/>
          </p:nvPr>
        </p:nvSpPr>
        <p:spPr>
          <a:xfrm>
            <a:off x="4639320" y="5782680"/>
            <a:ext cx="3503520" cy="27475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pl-PL" sz="45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122" name="PlaceHolder 7"/>
          <p:cNvSpPr>
            <a:spLocks noGrp="1"/>
          </p:cNvSpPr>
          <p:nvPr>
            <p:ph/>
          </p:nvPr>
        </p:nvSpPr>
        <p:spPr>
          <a:xfrm>
            <a:off x="8318160" y="5782680"/>
            <a:ext cx="3503520" cy="27475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pl-PL" sz="45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9" name="PlaceHolder 8"/>
          <p:cNvSpPr>
            <a:spLocks noGrp="1"/>
          </p:cNvSpPr>
          <p:nvPr>
            <p:ph type="ftr" idx="8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10" name="PlaceHolder 9"/>
          <p:cNvSpPr>
            <a:spLocks noGrp="1"/>
          </p:cNvSpPr>
          <p:nvPr>
            <p:ph type="sldNum" idx="9"/>
          </p:nvPr>
        </p:nvSpPr>
        <p:spPr/>
        <p:txBody>
          <a:bodyPr/>
          <a:lstStyle/>
          <a:p>
            <a:fld id="{1E1ED8CA-4D0C-414F-9818-A7C130B4C80C}" type="slidenum">
              <a:t>‹#›</a:t>
            </a:fld>
            <a:endParaRPr/>
          </a:p>
        </p:txBody>
      </p:sp>
      <p:sp>
        <p:nvSpPr>
          <p:cNvPr id="11" name="PlaceHolder 10"/>
          <p:cNvSpPr>
            <a:spLocks noGrp="1"/>
          </p:cNvSpPr>
          <p:nvPr>
            <p:ph type="dt" idx="7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138C8932-AC27-445E-B100-931EFB0A58E5}" type="slidenum">
              <a:t>‹#›</a:t>
            </a:fld>
            <a:endParaRPr/>
          </a:p>
        </p:txBody>
      </p:sp>
      <p:sp>
        <p:nvSpPr>
          <p:cNvPr id="4" name="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PlaceHolder 1"/>
          <p:cNvSpPr>
            <a:spLocks noGrp="1"/>
          </p:cNvSpPr>
          <p:nvPr>
            <p:ph type="title"/>
          </p:nvPr>
        </p:nvSpPr>
        <p:spPr>
          <a:xfrm>
            <a:off x="960120" y="853560"/>
            <a:ext cx="10881000" cy="1599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pl-PL" sz="31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129" name="PlaceHolder 2"/>
          <p:cNvSpPr>
            <a:spLocks noGrp="1"/>
          </p:cNvSpPr>
          <p:nvPr>
            <p:ph type="subTitle"/>
          </p:nvPr>
        </p:nvSpPr>
        <p:spPr>
          <a:xfrm>
            <a:off x="960120" y="2773800"/>
            <a:ext cx="10881000" cy="57603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pl-PL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512549F8-EBE8-4689-B02D-C98B78683788}" type="slidenum">
              <a:t>‹#›</a:t>
            </a:fld>
            <a:endParaRPr/>
          </a:p>
        </p:txBody>
      </p:sp>
      <p:sp>
        <p:nvSpPr>
          <p:cNvPr id="6" name="PlaceHolder 5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PlaceHolder 1"/>
          <p:cNvSpPr>
            <a:spLocks noGrp="1"/>
          </p:cNvSpPr>
          <p:nvPr>
            <p:ph type="title"/>
          </p:nvPr>
        </p:nvSpPr>
        <p:spPr>
          <a:xfrm>
            <a:off x="960120" y="853560"/>
            <a:ext cx="10881000" cy="1599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pl-PL" sz="31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131" name="PlaceHolder 2"/>
          <p:cNvSpPr>
            <a:spLocks noGrp="1"/>
          </p:cNvSpPr>
          <p:nvPr>
            <p:ph/>
          </p:nvPr>
        </p:nvSpPr>
        <p:spPr>
          <a:xfrm>
            <a:off x="960120" y="2773800"/>
            <a:ext cx="10881000" cy="57603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pl-PL" sz="45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34B19D5E-85A6-4908-8C15-6D8BE4A3DB34}" type="slidenum">
              <a:t>‹#›</a:t>
            </a:fld>
            <a:endParaRPr/>
          </a:p>
        </p:txBody>
      </p:sp>
      <p:sp>
        <p:nvSpPr>
          <p:cNvPr id="6" name="PlaceHolder 5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960120" y="853560"/>
            <a:ext cx="10881000" cy="1599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pl-PL" sz="31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10" name="PlaceHolder 2"/>
          <p:cNvSpPr>
            <a:spLocks noGrp="1"/>
          </p:cNvSpPr>
          <p:nvPr>
            <p:ph/>
          </p:nvPr>
        </p:nvSpPr>
        <p:spPr>
          <a:xfrm>
            <a:off x="960120" y="2773800"/>
            <a:ext cx="5309640" cy="57603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pl-PL" sz="45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11" name="PlaceHolder 3"/>
          <p:cNvSpPr>
            <a:spLocks noGrp="1"/>
          </p:cNvSpPr>
          <p:nvPr>
            <p:ph/>
          </p:nvPr>
        </p:nvSpPr>
        <p:spPr>
          <a:xfrm>
            <a:off x="6535800" y="2773800"/>
            <a:ext cx="5309640" cy="57603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pl-PL" sz="45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2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3"/>
          </p:nvPr>
        </p:nvSpPr>
        <p:spPr/>
        <p:txBody>
          <a:bodyPr/>
          <a:lstStyle/>
          <a:p>
            <a:fld id="{DC23E399-9A26-4BD2-A26B-032EF327A2C9}" type="slidenum">
              <a:t>‹#›</a:t>
            </a:fld>
            <a:endParaRPr/>
          </a:p>
        </p:txBody>
      </p:sp>
      <p:sp>
        <p:nvSpPr>
          <p:cNvPr id="7" name="PlaceHolder 6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PlaceHolder 1"/>
          <p:cNvSpPr>
            <a:spLocks noGrp="1"/>
          </p:cNvSpPr>
          <p:nvPr>
            <p:ph type="title"/>
          </p:nvPr>
        </p:nvSpPr>
        <p:spPr>
          <a:xfrm>
            <a:off x="960120" y="853560"/>
            <a:ext cx="10881000" cy="1599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pl-PL" sz="31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133" name="PlaceHolder 2"/>
          <p:cNvSpPr>
            <a:spLocks noGrp="1"/>
          </p:cNvSpPr>
          <p:nvPr>
            <p:ph/>
          </p:nvPr>
        </p:nvSpPr>
        <p:spPr>
          <a:xfrm>
            <a:off x="960120" y="2773800"/>
            <a:ext cx="5309640" cy="57603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pl-PL" sz="45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134" name="PlaceHolder 3"/>
          <p:cNvSpPr>
            <a:spLocks noGrp="1"/>
          </p:cNvSpPr>
          <p:nvPr>
            <p:ph/>
          </p:nvPr>
        </p:nvSpPr>
        <p:spPr>
          <a:xfrm>
            <a:off x="6535800" y="2773800"/>
            <a:ext cx="5309640" cy="57603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pl-PL" sz="45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25BA1110-16BF-4716-90A2-76CA10DB5AEB}" type="slidenum">
              <a:t>‹#›</a:t>
            </a:fld>
            <a:endParaRPr/>
          </a:p>
        </p:txBody>
      </p:sp>
      <p:sp>
        <p:nvSpPr>
          <p:cNvPr id="7" name="PlaceHolder 6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PlaceHolder 1"/>
          <p:cNvSpPr>
            <a:spLocks noGrp="1"/>
          </p:cNvSpPr>
          <p:nvPr>
            <p:ph type="title"/>
          </p:nvPr>
        </p:nvSpPr>
        <p:spPr>
          <a:xfrm>
            <a:off x="960120" y="853560"/>
            <a:ext cx="10881000" cy="1599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pl-PL" sz="31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402E8254-16A7-4AF9-AC27-FD1FD5ADA426}" type="slidenum">
              <a:t>‹#›</a:t>
            </a:fld>
            <a:endParaRPr/>
          </a:p>
        </p:txBody>
      </p:sp>
      <p:sp>
        <p:nvSpPr>
          <p:cNvPr id="5" name="PlaceHolder 4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PlaceHolder 1"/>
          <p:cNvSpPr>
            <a:spLocks noGrp="1"/>
          </p:cNvSpPr>
          <p:nvPr>
            <p:ph type="subTitle"/>
          </p:nvPr>
        </p:nvSpPr>
        <p:spPr>
          <a:xfrm>
            <a:off x="960120" y="853560"/>
            <a:ext cx="10881000" cy="74170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/>
            <a:endParaRPr lang="pl-PL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950B5675-DDD2-4C17-BAFD-49FD90132C3C}" type="slidenum">
              <a:t>‹#›</a:t>
            </a:fld>
            <a:endParaRPr/>
          </a:p>
        </p:txBody>
      </p:sp>
      <p:sp>
        <p:nvSpPr>
          <p:cNvPr id="5" name="PlaceHolder 4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PlaceHolder 1"/>
          <p:cNvSpPr>
            <a:spLocks noGrp="1"/>
          </p:cNvSpPr>
          <p:nvPr>
            <p:ph type="title"/>
          </p:nvPr>
        </p:nvSpPr>
        <p:spPr>
          <a:xfrm>
            <a:off x="960120" y="853560"/>
            <a:ext cx="10881000" cy="1599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pl-PL" sz="31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138" name="PlaceHolder 2"/>
          <p:cNvSpPr>
            <a:spLocks noGrp="1"/>
          </p:cNvSpPr>
          <p:nvPr>
            <p:ph/>
          </p:nvPr>
        </p:nvSpPr>
        <p:spPr>
          <a:xfrm>
            <a:off x="960120" y="2773800"/>
            <a:ext cx="5309640" cy="27475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pl-PL" sz="45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139" name="PlaceHolder 3"/>
          <p:cNvSpPr>
            <a:spLocks noGrp="1"/>
          </p:cNvSpPr>
          <p:nvPr>
            <p:ph/>
          </p:nvPr>
        </p:nvSpPr>
        <p:spPr>
          <a:xfrm>
            <a:off x="6535800" y="2773800"/>
            <a:ext cx="5309640" cy="57603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pl-PL" sz="45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140" name="PlaceHolder 4"/>
          <p:cNvSpPr>
            <a:spLocks noGrp="1"/>
          </p:cNvSpPr>
          <p:nvPr>
            <p:ph/>
          </p:nvPr>
        </p:nvSpPr>
        <p:spPr>
          <a:xfrm>
            <a:off x="960120" y="5782680"/>
            <a:ext cx="5309640" cy="27475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pl-PL" sz="45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CB2AC5D1-2402-4F27-810B-AA67F6C4006E}" type="slidenum">
              <a:t>‹#›</a:t>
            </a:fld>
            <a:endParaRPr/>
          </a:p>
        </p:txBody>
      </p:sp>
      <p:sp>
        <p:nvSpPr>
          <p:cNvPr id="8" name="PlaceHolder 7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PlaceHolder 1"/>
          <p:cNvSpPr>
            <a:spLocks noGrp="1"/>
          </p:cNvSpPr>
          <p:nvPr>
            <p:ph type="title"/>
          </p:nvPr>
        </p:nvSpPr>
        <p:spPr>
          <a:xfrm>
            <a:off x="960120" y="853560"/>
            <a:ext cx="10881000" cy="1599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pl-PL" sz="31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142" name="PlaceHolder 2"/>
          <p:cNvSpPr>
            <a:spLocks noGrp="1"/>
          </p:cNvSpPr>
          <p:nvPr>
            <p:ph/>
          </p:nvPr>
        </p:nvSpPr>
        <p:spPr>
          <a:xfrm>
            <a:off x="960120" y="2773800"/>
            <a:ext cx="5309640" cy="57603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pl-PL" sz="45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143" name="PlaceHolder 3"/>
          <p:cNvSpPr>
            <a:spLocks noGrp="1"/>
          </p:cNvSpPr>
          <p:nvPr>
            <p:ph/>
          </p:nvPr>
        </p:nvSpPr>
        <p:spPr>
          <a:xfrm>
            <a:off x="6535800" y="2773800"/>
            <a:ext cx="5309640" cy="27475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pl-PL" sz="45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144" name="PlaceHolder 4"/>
          <p:cNvSpPr>
            <a:spLocks noGrp="1"/>
          </p:cNvSpPr>
          <p:nvPr>
            <p:ph/>
          </p:nvPr>
        </p:nvSpPr>
        <p:spPr>
          <a:xfrm>
            <a:off x="6535800" y="5782680"/>
            <a:ext cx="5309640" cy="27475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pl-PL" sz="45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464B6C90-A76F-4639-A250-E3606F8C9F18}" type="slidenum">
              <a:t>‹#›</a:t>
            </a:fld>
            <a:endParaRPr/>
          </a:p>
        </p:txBody>
      </p:sp>
      <p:sp>
        <p:nvSpPr>
          <p:cNvPr id="8" name="PlaceHolder 7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PlaceHolder 1"/>
          <p:cNvSpPr>
            <a:spLocks noGrp="1"/>
          </p:cNvSpPr>
          <p:nvPr>
            <p:ph type="title"/>
          </p:nvPr>
        </p:nvSpPr>
        <p:spPr>
          <a:xfrm>
            <a:off x="960120" y="853560"/>
            <a:ext cx="10881000" cy="1599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pl-PL" sz="31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146" name="PlaceHolder 2"/>
          <p:cNvSpPr>
            <a:spLocks noGrp="1"/>
          </p:cNvSpPr>
          <p:nvPr>
            <p:ph/>
          </p:nvPr>
        </p:nvSpPr>
        <p:spPr>
          <a:xfrm>
            <a:off x="960120" y="2773800"/>
            <a:ext cx="5309640" cy="27475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pl-PL" sz="45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147" name="PlaceHolder 3"/>
          <p:cNvSpPr>
            <a:spLocks noGrp="1"/>
          </p:cNvSpPr>
          <p:nvPr>
            <p:ph/>
          </p:nvPr>
        </p:nvSpPr>
        <p:spPr>
          <a:xfrm>
            <a:off x="6535800" y="2773800"/>
            <a:ext cx="5309640" cy="27475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pl-PL" sz="45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148" name="PlaceHolder 4"/>
          <p:cNvSpPr>
            <a:spLocks noGrp="1"/>
          </p:cNvSpPr>
          <p:nvPr>
            <p:ph/>
          </p:nvPr>
        </p:nvSpPr>
        <p:spPr>
          <a:xfrm>
            <a:off x="960120" y="5782680"/>
            <a:ext cx="10881000" cy="27475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pl-PL" sz="45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FE085582-33E9-4075-9EB2-9A1B28BF2AD5}" type="slidenum">
              <a:t>‹#›</a:t>
            </a:fld>
            <a:endParaRPr/>
          </a:p>
        </p:txBody>
      </p:sp>
      <p:sp>
        <p:nvSpPr>
          <p:cNvPr id="8" name="PlaceHolder 7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PlaceHolder 1"/>
          <p:cNvSpPr>
            <a:spLocks noGrp="1"/>
          </p:cNvSpPr>
          <p:nvPr>
            <p:ph type="title"/>
          </p:nvPr>
        </p:nvSpPr>
        <p:spPr>
          <a:xfrm>
            <a:off x="960120" y="853560"/>
            <a:ext cx="10881000" cy="1599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pl-PL" sz="31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150" name="PlaceHolder 2"/>
          <p:cNvSpPr>
            <a:spLocks noGrp="1"/>
          </p:cNvSpPr>
          <p:nvPr>
            <p:ph/>
          </p:nvPr>
        </p:nvSpPr>
        <p:spPr>
          <a:xfrm>
            <a:off x="960120" y="2773800"/>
            <a:ext cx="10881000" cy="27475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pl-PL" sz="45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151" name="PlaceHolder 3"/>
          <p:cNvSpPr>
            <a:spLocks noGrp="1"/>
          </p:cNvSpPr>
          <p:nvPr>
            <p:ph/>
          </p:nvPr>
        </p:nvSpPr>
        <p:spPr>
          <a:xfrm>
            <a:off x="960120" y="5782680"/>
            <a:ext cx="10881000" cy="27475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pl-PL" sz="45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C1579B84-A898-47EA-9C67-0F459031DEB4}" type="slidenum">
              <a:t>‹#›</a:t>
            </a:fld>
            <a:endParaRPr/>
          </a:p>
        </p:txBody>
      </p:sp>
      <p:sp>
        <p:nvSpPr>
          <p:cNvPr id="7" name="PlaceHolder 6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PlaceHolder 1"/>
          <p:cNvSpPr>
            <a:spLocks noGrp="1"/>
          </p:cNvSpPr>
          <p:nvPr>
            <p:ph type="title"/>
          </p:nvPr>
        </p:nvSpPr>
        <p:spPr>
          <a:xfrm>
            <a:off x="960120" y="853560"/>
            <a:ext cx="10881000" cy="1599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pl-PL" sz="31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153" name="PlaceHolder 2"/>
          <p:cNvSpPr>
            <a:spLocks noGrp="1"/>
          </p:cNvSpPr>
          <p:nvPr>
            <p:ph/>
          </p:nvPr>
        </p:nvSpPr>
        <p:spPr>
          <a:xfrm>
            <a:off x="960120" y="2773800"/>
            <a:ext cx="5309640" cy="27475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pl-PL" sz="45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154" name="PlaceHolder 3"/>
          <p:cNvSpPr>
            <a:spLocks noGrp="1"/>
          </p:cNvSpPr>
          <p:nvPr>
            <p:ph/>
          </p:nvPr>
        </p:nvSpPr>
        <p:spPr>
          <a:xfrm>
            <a:off x="6535800" y="2773800"/>
            <a:ext cx="5309640" cy="27475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pl-PL" sz="45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155" name="PlaceHolder 4"/>
          <p:cNvSpPr>
            <a:spLocks noGrp="1"/>
          </p:cNvSpPr>
          <p:nvPr>
            <p:ph/>
          </p:nvPr>
        </p:nvSpPr>
        <p:spPr>
          <a:xfrm>
            <a:off x="960120" y="5782680"/>
            <a:ext cx="5309640" cy="27475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pl-PL" sz="45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156" name="PlaceHolder 5"/>
          <p:cNvSpPr>
            <a:spLocks noGrp="1"/>
          </p:cNvSpPr>
          <p:nvPr>
            <p:ph/>
          </p:nvPr>
        </p:nvSpPr>
        <p:spPr>
          <a:xfrm>
            <a:off x="6535800" y="5782680"/>
            <a:ext cx="5309640" cy="27475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pl-PL" sz="45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7" name="PlaceHolder 6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8" name="PlaceHolder 7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129A09C5-1A44-4E89-8B19-C8D8319F60BB}" type="slidenum">
              <a:t>‹#›</a:t>
            </a:fld>
            <a:endParaRPr/>
          </a:p>
        </p:txBody>
      </p:sp>
      <p:sp>
        <p:nvSpPr>
          <p:cNvPr id="9" name="PlaceHolder 8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PlaceHolder 1"/>
          <p:cNvSpPr>
            <a:spLocks noGrp="1"/>
          </p:cNvSpPr>
          <p:nvPr>
            <p:ph type="title"/>
          </p:nvPr>
        </p:nvSpPr>
        <p:spPr>
          <a:xfrm>
            <a:off x="960120" y="853560"/>
            <a:ext cx="10881000" cy="1599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pl-PL" sz="31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158" name="PlaceHolder 2"/>
          <p:cNvSpPr>
            <a:spLocks noGrp="1"/>
          </p:cNvSpPr>
          <p:nvPr>
            <p:ph/>
          </p:nvPr>
        </p:nvSpPr>
        <p:spPr>
          <a:xfrm>
            <a:off x="960120" y="2773800"/>
            <a:ext cx="3503520" cy="27475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pl-PL" sz="45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159" name="PlaceHolder 3"/>
          <p:cNvSpPr>
            <a:spLocks noGrp="1"/>
          </p:cNvSpPr>
          <p:nvPr>
            <p:ph/>
          </p:nvPr>
        </p:nvSpPr>
        <p:spPr>
          <a:xfrm>
            <a:off x="4639320" y="2773800"/>
            <a:ext cx="3503520" cy="27475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pl-PL" sz="45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160" name="PlaceHolder 4"/>
          <p:cNvSpPr>
            <a:spLocks noGrp="1"/>
          </p:cNvSpPr>
          <p:nvPr>
            <p:ph/>
          </p:nvPr>
        </p:nvSpPr>
        <p:spPr>
          <a:xfrm>
            <a:off x="8318160" y="2773800"/>
            <a:ext cx="3503520" cy="27475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pl-PL" sz="45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161" name="PlaceHolder 5"/>
          <p:cNvSpPr>
            <a:spLocks noGrp="1"/>
          </p:cNvSpPr>
          <p:nvPr>
            <p:ph/>
          </p:nvPr>
        </p:nvSpPr>
        <p:spPr>
          <a:xfrm>
            <a:off x="960120" y="5782680"/>
            <a:ext cx="3503520" cy="27475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pl-PL" sz="45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162" name="PlaceHolder 6"/>
          <p:cNvSpPr>
            <a:spLocks noGrp="1"/>
          </p:cNvSpPr>
          <p:nvPr>
            <p:ph/>
          </p:nvPr>
        </p:nvSpPr>
        <p:spPr>
          <a:xfrm>
            <a:off x="4639320" y="5782680"/>
            <a:ext cx="3503520" cy="27475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pl-PL" sz="45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163" name="PlaceHolder 7"/>
          <p:cNvSpPr>
            <a:spLocks noGrp="1"/>
          </p:cNvSpPr>
          <p:nvPr>
            <p:ph/>
          </p:nvPr>
        </p:nvSpPr>
        <p:spPr>
          <a:xfrm>
            <a:off x="8318160" y="5782680"/>
            <a:ext cx="3503520" cy="27475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pl-PL" sz="45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9" name="PlaceHolder 8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10" name="PlaceHolder 9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55176CD2-89BE-4F04-8DE5-EDBD5A77F73B}" type="slidenum">
              <a:t>‹#›</a:t>
            </a:fld>
            <a:endParaRPr/>
          </a:p>
        </p:txBody>
      </p:sp>
      <p:sp>
        <p:nvSpPr>
          <p:cNvPr id="11" name="PlaceHolder 10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15"/>
          </p:nvPr>
        </p:nvSpPr>
        <p:spPr/>
        <p:txBody>
          <a:bodyPr/>
          <a:lstStyle/>
          <a:p>
            <a:fld id="{182C25FB-224F-450C-AF93-E038E52C73C5}" type="slidenum">
              <a:t>‹#›</a:t>
            </a:fld>
            <a:endParaRPr/>
          </a:p>
        </p:txBody>
      </p:sp>
      <p:sp>
        <p:nvSpPr>
          <p:cNvPr id="4" name="PlaceHolder 3"/>
          <p:cNvSpPr>
            <a:spLocks noGrp="1"/>
          </p:cNvSpPr>
          <p:nvPr>
            <p:ph type="dt" idx="13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ceHolder 1"/>
          <p:cNvSpPr>
            <a:spLocks noGrp="1"/>
          </p:cNvSpPr>
          <p:nvPr>
            <p:ph type="title"/>
          </p:nvPr>
        </p:nvSpPr>
        <p:spPr>
          <a:xfrm>
            <a:off x="960120" y="853560"/>
            <a:ext cx="10881000" cy="1599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pl-PL" sz="31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2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3"/>
          </p:nvPr>
        </p:nvSpPr>
        <p:spPr/>
        <p:txBody>
          <a:bodyPr/>
          <a:lstStyle/>
          <a:p>
            <a:fld id="{7D70CF97-A0B2-4E62-9B33-65286399D031}" type="slidenum">
              <a:t>‹#›</a:t>
            </a:fld>
            <a:endParaRPr/>
          </a:p>
        </p:txBody>
      </p:sp>
      <p:sp>
        <p:nvSpPr>
          <p:cNvPr id="5" name="PlaceHolder 4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PlaceHolder 1"/>
          <p:cNvSpPr>
            <a:spLocks noGrp="1"/>
          </p:cNvSpPr>
          <p:nvPr>
            <p:ph type="title"/>
          </p:nvPr>
        </p:nvSpPr>
        <p:spPr>
          <a:xfrm>
            <a:off x="960120" y="853560"/>
            <a:ext cx="10881000" cy="1599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pl-PL" sz="31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170" name="PlaceHolder 2"/>
          <p:cNvSpPr>
            <a:spLocks noGrp="1"/>
          </p:cNvSpPr>
          <p:nvPr>
            <p:ph type="subTitle"/>
          </p:nvPr>
        </p:nvSpPr>
        <p:spPr>
          <a:xfrm>
            <a:off x="960120" y="2773800"/>
            <a:ext cx="10881000" cy="57603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pl-PL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15"/>
          </p:nvPr>
        </p:nvSpPr>
        <p:spPr/>
        <p:txBody>
          <a:bodyPr/>
          <a:lstStyle/>
          <a:p>
            <a:fld id="{D84AF505-F158-43CD-8D22-7D15A17257CD}" type="slidenum">
              <a:t>‹#›</a:t>
            </a:fld>
            <a:endParaRPr/>
          </a:p>
        </p:txBody>
      </p:sp>
      <p:sp>
        <p:nvSpPr>
          <p:cNvPr id="6" name="PlaceHolder 5"/>
          <p:cNvSpPr>
            <a:spLocks noGrp="1"/>
          </p:cNvSpPr>
          <p:nvPr>
            <p:ph type="dt" idx="13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PlaceHolder 1"/>
          <p:cNvSpPr>
            <a:spLocks noGrp="1"/>
          </p:cNvSpPr>
          <p:nvPr>
            <p:ph type="title"/>
          </p:nvPr>
        </p:nvSpPr>
        <p:spPr>
          <a:xfrm>
            <a:off x="960120" y="853560"/>
            <a:ext cx="10881000" cy="1599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pl-PL" sz="31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172" name="PlaceHolder 2"/>
          <p:cNvSpPr>
            <a:spLocks noGrp="1"/>
          </p:cNvSpPr>
          <p:nvPr>
            <p:ph/>
          </p:nvPr>
        </p:nvSpPr>
        <p:spPr>
          <a:xfrm>
            <a:off x="960120" y="2773800"/>
            <a:ext cx="10881000" cy="57603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pl-PL" sz="45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15"/>
          </p:nvPr>
        </p:nvSpPr>
        <p:spPr/>
        <p:txBody>
          <a:bodyPr/>
          <a:lstStyle/>
          <a:p>
            <a:fld id="{F977C003-993C-4735-BBB4-00A2B076859E}" type="slidenum">
              <a:t>‹#›</a:t>
            </a:fld>
            <a:endParaRPr/>
          </a:p>
        </p:txBody>
      </p:sp>
      <p:sp>
        <p:nvSpPr>
          <p:cNvPr id="6" name="PlaceHolder 5"/>
          <p:cNvSpPr>
            <a:spLocks noGrp="1"/>
          </p:cNvSpPr>
          <p:nvPr>
            <p:ph type="dt" idx="13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PlaceHolder 1"/>
          <p:cNvSpPr>
            <a:spLocks noGrp="1"/>
          </p:cNvSpPr>
          <p:nvPr>
            <p:ph type="title"/>
          </p:nvPr>
        </p:nvSpPr>
        <p:spPr>
          <a:xfrm>
            <a:off x="960120" y="853560"/>
            <a:ext cx="10881000" cy="1599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pl-PL" sz="31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174" name="PlaceHolder 2"/>
          <p:cNvSpPr>
            <a:spLocks noGrp="1"/>
          </p:cNvSpPr>
          <p:nvPr>
            <p:ph/>
          </p:nvPr>
        </p:nvSpPr>
        <p:spPr>
          <a:xfrm>
            <a:off x="960120" y="2773800"/>
            <a:ext cx="5309640" cy="57603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pl-PL" sz="45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175" name="PlaceHolder 3"/>
          <p:cNvSpPr>
            <a:spLocks noGrp="1"/>
          </p:cNvSpPr>
          <p:nvPr>
            <p:ph/>
          </p:nvPr>
        </p:nvSpPr>
        <p:spPr>
          <a:xfrm>
            <a:off x="6535800" y="2773800"/>
            <a:ext cx="5309640" cy="57603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pl-PL" sz="45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15"/>
          </p:nvPr>
        </p:nvSpPr>
        <p:spPr/>
        <p:txBody>
          <a:bodyPr/>
          <a:lstStyle/>
          <a:p>
            <a:fld id="{B13AE309-2E3F-4805-A94E-392BAB91CA94}" type="slidenum">
              <a:t>‹#›</a:t>
            </a:fld>
            <a:endParaRPr/>
          </a:p>
        </p:txBody>
      </p:sp>
      <p:sp>
        <p:nvSpPr>
          <p:cNvPr id="7" name="PlaceHolder 6"/>
          <p:cNvSpPr>
            <a:spLocks noGrp="1"/>
          </p:cNvSpPr>
          <p:nvPr>
            <p:ph type="dt" idx="13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PlaceHolder 1"/>
          <p:cNvSpPr>
            <a:spLocks noGrp="1"/>
          </p:cNvSpPr>
          <p:nvPr>
            <p:ph type="title"/>
          </p:nvPr>
        </p:nvSpPr>
        <p:spPr>
          <a:xfrm>
            <a:off x="960120" y="853560"/>
            <a:ext cx="10881000" cy="1599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pl-PL" sz="31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15"/>
          </p:nvPr>
        </p:nvSpPr>
        <p:spPr/>
        <p:txBody>
          <a:bodyPr/>
          <a:lstStyle/>
          <a:p>
            <a:fld id="{46F46CE7-9023-40E1-A0B4-0C8F16575E03}" type="slidenum">
              <a:t>‹#›</a:t>
            </a:fld>
            <a:endParaRPr/>
          </a:p>
        </p:txBody>
      </p:sp>
      <p:sp>
        <p:nvSpPr>
          <p:cNvPr id="5" name="PlaceHolder 4"/>
          <p:cNvSpPr>
            <a:spLocks noGrp="1"/>
          </p:cNvSpPr>
          <p:nvPr>
            <p:ph type="dt" idx="13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PlaceHolder 1"/>
          <p:cNvSpPr>
            <a:spLocks noGrp="1"/>
          </p:cNvSpPr>
          <p:nvPr>
            <p:ph type="subTitle"/>
          </p:nvPr>
        </p:nvSpPr>
        <p:spPr>
          <a:xfrm>
            <a:off x="960120" y="853560"/>
            <a:ext cx="10881000" cy="74170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/>
            <a:endParaRPr lang="pl-PL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15"/>
          </p:nvPr>
        </p:nvSpPr>
        <p:spPr/>
        <p:txBody>
          <a:bodyPr/>
          <a:lstStyle/>
          <a:p>
            <a:fld id="{CD105591-B28E-44C2-B58E-D4EF864F29E2}" type="slidenum">
              <a:t>‹#›</a:t>
            </a:fld>
            <a:endParaRPr/>
          </a:p>
        </p:txBody>
      </p:sp>
      <p:sp>
        <p:nvSpPr>
          <p:cNvPr id="5" name="PlaceHolder 4"/>
          <p:cNvSpPr>
            <a:spLocks noGrp="1"/>
          </p:cNvSpPr>
          <p:nvPr>
            <p:ph type="dt" idx="13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PlaceHolder 1"/>
          <p:cNvSpPr>
            <a:spLocks noGrp="1"/>
          </p:cNvSpPr>
          <p:nvPr>
            <p:ph type="title"/>
          </p:nvPr>
        </p:nvSpPr>
        <p:spPr>
          <a:xfrm>
            <a:off x="960120" y="853560"/>
            <a:ext cx="10881000" cy="1599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pl-PL" sz="31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179" name="PlaceHolder 2"/>
          <p:cNvSpPr>
            <a:spLocks noGrp="1"/>
          </p:cNvSpPr>
          <p:nvPr>
            <p:ph/>
          </p:nvPr>
        </p:nvSpPr>
        <p:spPr>
          <a:xfrm>
            <a:off x="960120" y="2773800"/>
            <a:ext cx="5309640" cy="27475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pl-PL" sz="45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180" name="PlaceHolder 3"/>
          <p:cNvSpPr>
            <a:spLocks noGrp="1"/>
          </p:cNvSpPr>
          <p:nvPr>
            <p:ph/>
          </p:nvPr>
        </p:nvSpPr>
        <p:spPr>
          <a:xfrm>
            <a:off x="6535800" y="2773800"/>
            <a:ext cx="5309640" cy="57603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pl-PL" sz="45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181" name="PlaceHolder 4"/>
          <p:cNvSpPr>
            <a:spLocks noGrp="1"/>
          </p:cNvSpPr>
          <p:nvPr>
            <p:ph/>
          </p:nvPr>
        </p:nvSpPr>
        <p:spPr>
          <a:xfrm>
            <a:off x="960120" y="5782680"/>
            <a:ext cx="5309640" cy="27475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pl-PL" sz="45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15"/>
          </p:nvPr>
        </p:nvSpPr>
        <p:spPr/>
        <p:txBody>
          <a:bodyPr/>
          <a:lstStyle/>
          <a:p>
            <a:fld id="{8F9D7DF0-5EAD-4CF9-A437-FA25612A6263}" type="slidenum">
              <a:t>‹#›</a:t>
            </a:fld>
            <a:endParaRPr/>
          </a:p>
        </p:txBody>
      </p:sp>
      <p:sp>
        <p:nvSpPr>
          <p:cNvPr id="8" name="PlaceHolder 7"/>
          <p:cNvSpPr>
            <a:spLocks noGrp="1"/>
          </p:cNvSpPr>
          <p:nvPr>
            <p:ph type="dt" idx="13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PlaceHolder 1"/>
          <p:cNvSpPr>
            <a:spLocks noGrp="1"/>
          </p:cNvSpPr>
          <p:nvPr>
            <p:ph type="title"/>
          </p:nvPr>
        </p:nvSpPr>
        <p:spPr>
          <a:xfrm>
            <a:off x="960120" y="853560"/>
            <a:ext cx="10881000" cy="1599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pl-PL" sz="31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183" name="PlaceHolder 2"/>
          <p:cNvSpPr>
            <a:spLocks noGrp="1"/>
          </p:cNvSpPr>
          <p:nvPr>
            <p:ph/>
          </p:nvPr>
        </p:nvSpPr>
        <p:spPr>
          <a:xfrm>
            <a:off x="960120" y="2773800"/>
            <a:ext cx="5309640" cy="57603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pl-PL" sz="45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184" name="PlaceHolder 3"/>
          <p:cNvSpPr>
            <a:spLocks noGrp="1"/>
          </p:cNvSpPr>
          <p:nvPr>
            <p:ph/>
          </p:nvPr>
        </p:nvSpPr>
        <p:spPr>
          <a:xfrm>
            <a:off x="6535800" y="2773800"/>
            <a:ext cx="5309640" cy="27475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pl-PL" sz="45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185" name="PlaceHolder 4"/>
          <p:cNvSpPr>
            <a:spLocks noGrp="1"/>
          </p:cNvSpPr>
          <p:nvPr>
            <p:ph/>
          </p:nvPr>
        </p:nvSpPr>
        <p:spPr>
          <a:xfrm>
            <a:off x="6535800" y="5782680"/>
            <a:ext cx="5309640" cy="27475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pl-PL" sz="45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15"/>
          </p:nvPr>
        </p:nvSpPr>
        <p:spPr/>
        <p:txBody>
          <a:bodyPr/>
          <a:lstStyle/>
          <a:p>
            <a:fld id="{E86F5E74-C0A6-4731-A91E-64FA4A03C045}" type="slidenum">
              <a:t>‹#›</a:t>
            </a:fld>
            <a:endParaRPr/>
          </a:p>
        </p:txBody>
      </p:sp>
      <p:sp>
        <p:nvSpPr>
          <p:cNvPr id="8" name="PlaceHolder 7"/>
          <p:cNvSpPr>
            <a:spLocks noGrp="1"/>
          </p:cNvSpPr>
          <p:nvPr>
            <p:ph type="dt" idx="13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PlaceHolder 1"/>
          <p:cNvSpPr>
            <a:spLocks noGrp="1"/>
          </p:cNvSpPr>
          <p:nvPr>
            <p:ph type="title"/>
          </p:nvPr>
        </p:nvSpPr>
        <p:spPr>
          <a:xfrm>
            <a:off x="960120" y="853560"/>
            <a:ext cx="10881000" cy="1599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pl-PL" sz="31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187" name="PlaceHolder 2"/>
          <p:cNvSpPr>
            <a:spLocks noGrp="1"/>
          </p:cNvSpPr>
          <p:nvPr>
            <p:ph/>
          </p:nvPr>
        </p:nvSpPr>
        <p:spPr>
          <a:xfrm>
            <a:off x="960120" y="2773800"/>
            <a:ext cx="5309640" cy="27475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pl-PL" sz="45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188" name="PlaceHolder 3"/>
          <p:cNvSpPr>
            <a:spLocks noGrp="1"/>
          </p:cNvSpPr>
          <p:nvPr>
            <p:ph/>
          </p:nvPr>
        </p:nvSpPr>
        <p:spPr>
          <a:xfrm>
            <a:off x="6535800" y="2773800"/>
            <a:ext cx="5309640" cy="27475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pl-PL" sz="45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189" name="PlaceHolder 4"/>
          <p:cNvSpPr>
            <a:spLocks noGrp="1"/>
          </p:cNvSpPr>
          <p:nvPr>
            <p:ph/>
          </p:nvPr>
        </p:nvSpPr>
        <p:spPr>
          <a:xfrm>
            <a:off x="960120" y="5782680"/>
            <a:ext cx="10881000" cy="27475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pl-PL" sz="45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15"/>
          </p:nvPr>
        </p:nvSpPr>
        <p:spPr/>
        <p:txBody>
          <a:bodyPr/>
          <a:lstStyle/>
          <a:p>
            <a:fld id="{008A718B-E563-453A-B8F5-7A2321FEBBBE}" type="slidenum">
              <a:t>‹#›</a:t>
            </a:fld>
            <a:endParaRPr/>
          </a:p>
        </p:txBody>
      </p:sp>
      <p:sp>
        <p:nvSpPr>
          <p:cNvPr id="8" name="PlaceHolder 7"/>
          <p:cNvSpPr>
            <a:spLocks noGrp="1"/>
          </p:cNvSpPr>
          <p:nvPr>
            <p:ph type="dt" idx="13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PlaceHolder 1"/>
          <p:cNvSpPr>
            <a:spLocks noGrp="1"/>
          </p:cNvSpPr>
          <p:nvPr>
            <p:ph type="title"/>
          </p:nvPr>
        </p:nvSpPr>
        <p:spPr>
          <a:xfrm>
            <a:off x="960120" y="853560"/>
            <a:ext cx="10881000" cy="1599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pl-PL" sz="31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191" name="PlaceHolder 2"/>
          <p:cNvSpPr>
            <a:spLocks noGrp="1"/>
          </p:cNvSpPr>
          <p:nvPr>
            <p:ph/>
          </p:nvPr>
        </p:nvSpPr>
        <p:spPr>
          <a:xfrm>
            <a:off x="960120" y="2773800"/>
            <a:ext cx="10881000" cy="27475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pl-PL" sz="45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192" name="PlaceHolder 3"/>
          <p:cNvSpPr>
            <a:spLocks noGrp="1"/>
          </p:cNvSpPr>
          <p:nvPr>
            <p:ph/>
          </p:nvPr>
        </p:nvSpPr>
        <p:spPr>
          <a:xfrm>
            <a:off x="960120" y="5782680"/>
            <a:ext cx="10881000" cy="27475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pl-PL" sz="45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15"/>
          </p:nvPr>
        </p:nvSpPr>
        <p:spPr/>
        <p:txBody>
          <a:bodyPr/>
          <a:lstStyle/>
          <a:p>
            <a:fld id="{7A8C3B4E-20BE-4C38-A222-CB621CB10BB7}" type="slidenum">
              <a:t>‹#›</a:t>
            </a:fld>
            <a:endParaRPr/>
          </a:p>
        </p:txBody>
      </p:sp>
      <p:sp>
        <p:nvSpPr>
          <p:cNvPr id="7" name="PlaceHolder 6"/>
          <p:cNvSpPr>
            <a:spLocks noGrp="1"/>
          </p:cNvSpPr>
          <p:nvPr>
            <p:ph type="dt" idx="13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PlaceHolder 1"/>
          <p:cNvSpPr>
            <a:spLocks noGrp="1"/>
          </p:cNvSpPr>
          <p:nvPr>
            <p:ph type="title"/>
          </p:nvPr>
        </p:nvSpPr>
        <p:spPr>
          <a:xfrm>
            <a:off x="960120" y="853560"/>
            <a:ext cx="10881000" cy="1599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pl-PL" sz="31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194" name="PlaceHolder 2"/>
          <p:cNvSpPr>
            <a:spLocks noGrp="1"/>
          </p:cNvSpPr>
          <p:nvPr>
            <p:ph/>
          </p:nvPr>
        </p:nvSpPr>
        <p:spPr>
          <a:xfrm>
            <a:off x="960120" y="2773800"/>
            <a:ext cx="5309640" cy="27475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pl-PL" sz="45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195" name="PlaceHolder 3"/>
          <p:cNvSpPr>
            <a:spLocks noGrp="1"/>
          </p:cNvSpPr>
          <p:nvPr>
            <p:ph/>
          </p:nvPr>
        </p:nvSpPr>
        <p:spPr>
          <a:xfrm>
            <a:off x="6535800" y="2773800"/>
            <a:ext cx="5309640" cy="27475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pl-PL" sz="45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196" name="PlaceHolder 4"/>
          <p:cNvSpPr>
            <a:spLocks noGrp="1"/>
          </p:cNvSpPr>
          <p:nvPr>
            <p:ph/>
          </p:nvPr>
        </p:nvSpPr>
        <p:spPr>
          <a:xfrm>
            <a:off x="960120" y="5782680"/>
            <a:ext cx="5309640" cy="27475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pl-PL" sz="45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197" name="PlaceHolder 5"/>
          <p:cNvSpPr>
            <a:spLocks noGrp="1"/>
          </p:cNvSpPr>
          <p:nvPr>
            <p:ph/>
          </p:nvPr>
        </p:nvSpPr>
        <p:spPr>
          <a:xfrm>
            <a:off x="6535800" y="5782680"/>
            <a:ext cx="5309640" cy="27475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pl-PL" sz="45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7" name="PlaceHolder 6"/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8" name="PlaceHolder 7"/>
          <p:cNvSpPr>
            <a:spLocks noGrp="1"/>
          </p:cNvSpPr>
          <p:nvPr>
            <p:ph type="sldNum" idx="15"/>
          </p:nvPr>
        </p:nvSpPr>
        <p:spPr/>
        <p:txBody>
          <a:bodyPr/>
          <a:lstStyle/>
          <a:p>
            <a:fld id="{8C7EE863-24DE-4FB4-B357-1F25F5CD4B6F}" type="slidenum">
              <a:t>‹#›</a:t>
            </a:fld>
            <a:endParaRPr/>
          </a:p>
        </p:txBody>
      </p:sp>
      <p:sp>
        <p:nvSpPr>
          <p:cNvPr id="9" name="PlaceHolder 8"/>
          <p:cNvSpPr>
            <a:spLocks noGrp="1"/>
          </p:cNvSpPr>
          <p:nvPr>
            <p:ph type="dt" idx="13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ceHolder 1"/>
          <p:cNvSpPr>
            <a:spLocks noGrp="1"/>
          </p:cNvSpPr>
          <p:nvPr>
            <p:ph type="subTitle"/>
          </p:nvPr>
        </p:nvSpPr>
        <p:spPr>
          <a:xfrm>
            <a:off x="960120" y="853560"/>
            <a:ext cx="10881000" cy="74170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/>
            <a:endParaRPr lang="pl-PL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2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3"/>
          </p:nvPr>
        </p:nvSpPr>
        <p:spPr/>
        <p:txBody>
          <a:bodyPr/>
          <a:lstStyle/>
          <a:p>
            <a:fld id="{D77170DA-8D93-4B9A-B164-89E8CE5B178C}" type="slidenum">
              <a:t>‹#›</a:t>
            </a:fld>
            <a:endParaRPr/>
          </a:p>
        </p:txBody>
      </p:sp>
      <p:sp>
        <p:nvSpPr>
          <p:cNvPr id="5" name="PlaceHolder 4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PlaceHolder 1"/>
          <p:cNvSpPr>
            <a:spLocks noGrp="1"/>
          </p:cNvSpPr>
          <p:nvPr>
            <p:ph type="title"/>
          </p:nvPr>
        </p:nvSpPr>
        <p:spPr>
          <a:xfrm>
            <a:off x="960120" y="853560"/>
            <a:ext cx="10881000" cy="1599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pl-PL" sz="31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199" name="PlaceHolder 2"/>
          <p:cNvSpPr>
            <a:spLocks noGrp="1"/>
          </p:cNvSpPr>
          <p:nvPr>
            <p:ph/>
          </p:nvPr>
        </p:nvSpPr>
        <p:spPr>
          <a:xfrm>
            <a:off x="960120" y="2773800"/>
            <a:ext cx="3503520" cy="27475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pl-PL" sz="45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200" name="PlaceHolder 3"/>
          <p:cNvSpPr>
            <a:spLocks noGrp="1"/>
          </p:cNvSpPr>
          <p:nvPr>
            <p:ph/>
          </p:nvPr>
        </p:nvSpPr>
        <p:spPr>
          <a:xfrm>
            <a:off x="4639320" y="2773800"/>
            <a:ext cx="3503520" cy="27475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pl-PL" sz="45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201" name="PlaceHolder 4"/>
          <p:cNvSpPr>
            <a:spLocks noGrp="1"/>
          </p:cNvSpPr>
          <p:nvPr>
            <p:ph/>
          </p:nvPr>
        </p:nvSpPr>
        <p:spPr>
          <a:xfrm>
            <a:off x="8318160" y="2773800"/>
            <a:ext cx="3503520" cy="27475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pl-PL" sz="45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202" name="PlaceHolder 5"/>
          <p:cNvSpPr>
            <a:spLocks noGrp="1"/>
          </p:cNvSpPr>
          <p:nvPr>
            <p:ph/>
          </p:nvPr>
        </p:nvSpPr>
        <p:spPr>
          <a:xfrm>
            <a:off x="960120" y="5782680"/>
            <a:ext cx="3503520" cy="27475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pl-PL" sz="45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203" name="PlaceHolder 6"/>
          <p:cNvSpPr>
            <a:spLocks noGrp="1"/>
          </p:cNvSpPr>
          <p:nvPr>
            <p:ph/>
          </p:nvPr>
        </p:nvSpPr>
        <p:spPr>
          <a:xfrm>
            <a:off x="4639320" y="5782680"/>
            <a:ext cx="3503520" cy="27475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pl-PL" sz="45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204" name="PlaceHolder 7"/>
          <p:cNvSpPr>
            <a:spLocks noGrp="1"/>
          </p:cNvSpPr>
          <p:nvPr>
            <p:ph/>
          </p:nvPr>
        </p:nvSpPr>
        <p:spPr>
          <a:xfrm>
            <a:off x="8318160" y="5782680"/>
            <a:ext cx="3503520" cy="27475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pl-PL" sz="45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9" name="PlaceHolder 8"/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10" name="PlaceHolder 9"/>
          <p:cNvSpPr>
            <a:spLocks noGrp="1"/>
          </p:cNvSpPr>
          <p:nvPr>
            <p:ph type="sldNum" idx="15"/>
          </p:nvPr>
        </p:nvSpPr>
        <p:spPr/>
        <p:txBody>
          <a:bodyPr/>
          <a:lstStyle/>
          <a:p>
            <a:fld id="{A01FF5E3-938B-45AD-AA93-8FE203C6BC47}" type="slidenum">
              <a:t>‹#›</a:t>
            </a:fld>
            <a:endParaRPr/>
          </a:p>
        </p:txBody>
      </p:sp>
      <p:sp>
        <p:nvSpPr>
          <p:cNvPr id="11" name="PlaceHolder 10"/>
          <p:cNvSpPr>
            <a:spLocks noGrp="1"/>
          </p:cNvSpPr>
          <p:nvPr>
            <p:ph type="dt" idx="13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17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18"/>
          </p:nvPr>
        </p:nvSpPr>
        <p:spPr/>
        <p:txBody>
          <a:bodyPr/>
          <a:lstStyle/>
          <a:p>
            <a:fld id="{8453BE90-10AD-413F-8634-4CAD20A38E76}" type="slidenum">
              <a:t>‹#›</a:t>
            </a:fld>
            <a:endParaRPr/>
          </a:p>
        </p:txBody>
      </p:sp>
      <p:sp>
        <p:nvSpPr>
          <p:cNvPr id="4" name="PlaceHolder 3"/>
          <p:cNvSpPr>
            <a:spLocks noGrp="1"/>
          </p:cNvSpPr>
          <p:nvPr>
            <p:ph type="dt" idx="16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PlaceHolder 1"/>
          <p:cNvSpPr>
            <a:spLocks noGrp="1"/>
          </p:cNvSpPr>
          <p:nvPr>
            <p:ph type="title"/>
          </p:nvPr>
        </p:nvSpPr>
        <p:spPr>
          <a:xfrm>
            <a:off x="960120" y="853560"/>
            <a:ext cx="10881000" cy="1599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pl-PL" sz="31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211" name="PlaceHolder 2"/>
          <p:cNvSpPr>
            <a:spLocks noGrp="1"/>
          </p:cNvSpPr>
          <p:nvPr>
            <p:ph type="subTitle"/>
          </p:nvPr>
        </p:nvSpPr>
        <p:spPr>
          <a:xfrm>
            <a:off x="960120" y="2773800"/>
            <a:ext cx="10881000" cy="57603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pl-PL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17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18"/>
          </p:nvPr>
        </p:nvSpPr>
        <p:spPr/>
        <p:txBody>
          <a:bodyPr/>
          <a:lstStyle/>
          <a:p>
            <a:fld id="{81FA06F3-9BFD-4398-8816-8502F1495D86}" type="slidenum">
              <a:t>‹#›</a:t>
            </a:fld>
            <a:endParaRPr/>
          </a:p>
        </p:txBody>
      </p:sp>
      <p:sp>
        <p:nvSpPr>
          <p:cNvPr id="6" name="PlaceHolder 5"/>
          <p:cNvSpPr>
            <a:spLocks noGrp="1"/>
          </p:cNvSpPr>
          <p:nvPr>
            <p:ph type="dt" idx="16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PlaceHolder 1"/>
          <p:cNvSpPr>
            <a:spLocks noGrp="1"/>
          </p:cNvSpPr>
          <p:nvPr>
            <p:ph type="title"/>
          </p:nvPr>
        </p:nvSpPr>
        <p:spPr>
          <a:xfrm>
            <a:off x="960120" y="853560"/>
            <a:ext cx="10881000" cy="1599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pl-PL" sz="31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213" name="PlaceHolder 2"/>
          <p:cNvSpPr>
            <a:spLocks noGrp="1"/>
          </p:cNvSpPr>
          <p:nvPr>
            <p:ph/>
          </p:nvPr>
        </p:nvSpPr>
        <p:spPr>
          <a:xfrm>
            <a:off x="960120" y="2773800"/>
            <a:ext cx="10881000" cy="57603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pl-PL" sz="45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17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18"/>
          </p:nvPr>
        </p:nvSpPr>
        <p:spPr/>
        <p:txBody>
          <a:bodyPr/>
          <a:lstStyle/>
          <a:p>
            <a:fld id="{D5BF58A9-A765-4352-B02E-2E7003ADB6BC}" type="slidenum">
              <a:t>‹#›</a:t>
            </a:fld>
            <a:endParaRPr/>
          </a:p>
        </p:txBody>
      </p:sp>
      <p:sp>
        <p:nvSpPr>
          <p:cNvPr id="6" name="PlaceHolder 5"/>
          <p:cNvSpPr>
            <a:spLocks noGrp="1"/>
          </p:cNvSpPr>
          <p:nvPr>
            <p:ph type="dt" idx="16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PlaceHolder 1"/>
          <p:cNvSpPr>
            <a:spLocks noGrp="1"/>
          </p:cNvSpPr>
          <p:nvPr>
            <p:ph type="title"/>
          </p:nvPr>
        </p:nvSpPr>
        <p:spPr>
          <a:xfrm>
            <a:off x="960120" y="853560"/>
            <a:ext cx="10881000" cy="1599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pl-PL" sz="31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215" name="PlaceHolder 2"/>
          <p:cNvSpPr>
            <a:spLocks noGrp="1"/>
          </p:cNvSpPr>
          <p:nvPr>
            <p:ph/>
          </p:nvPr>
        </p:nvSpPr>
        <p:spPr>
          <a:xfrm>
            <a:off x="960120" y="2773800"/>
            <a:ext cx="5309640" cy="57603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pl-PL" sz="45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216" name="PlaceHolder 3"/>
          <p:cNvSpPr>
            <a:spLocks noGrp="1"/>
          </p:cNvSpPr>
          <p:nvPr>
            <p:ph/>
          </p:nvPr>
        </p:nvSpPr>
        <p:spPr>
          <a:xfrm>
            <a:off x="6535800" y="2773800"/>
            <a:ext cx="5309640" cy="57603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pl-PL" sz="45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17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18"/>
          </p:nvPr>
        </p:nvSpPr>
        <p:spPr/>
        <p:txBody>
          <a:bodyPr/>
          <a:lstStyle/>
          <a:p>
            <a:fld id="{8E21141B-959E-400B-BAA7-4358CE84CDA6}" type="slidenum">
              <a:t>‹#›</a:t>
            </a:fld>
            <a:endParaRPr/>
          </a:p>
        </p:txBody>
      </p:sp>
      <p:sp>
        <p:nvSpPr>
          <p:cNvPr id="7" name="PlaceHolder 6"/>
          <p:cNvSpPr>
            <a:spLocks noGrp="1"/>
          </p:cNvSpPr>
          <p:nvPr>
            <p:ph type="dt" idx="16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PlaceHolder 1"/>
          <p:cNvSpPr>
            <a:spLocks noGrp="1"/>
          </p:cNvSpPr>
          <p:nvPr>
            <p:ph type="title"/>
          </p:nvPr>
        </p:nvSpPr>
        <p:spPr>
          <a:xfrm>
            <a:off x="960120" y="853560"/>
            <a:ext cx="10881000" cy="1599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pl-PL" sz="31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17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18"/>
          </p:nvPr>
        </p:nvSpPr>
        <p:spPr/>
        <p:txBody>
          <a:bodyPr/>
          <a:lstStyle/>
          <a:p>
            <a:fld id="{663574A0-946D-4788-AAAA-6AFE8C7E91F9}" type="slidenum">
              <a:t>‹#›</a:t>
            </a:fld>
            <a:endParaRPr/>
          </a:p>
        </p:txBody>
      </p:sp>
      <p:sp>
        <p:nvSpPr>
          <p:cNvPr id="5" name="PlaceHolder 4"/>
          <p:cNvSpPr>
            <a:spLocks noGrp="1"/>
          </p:cNvSpPr>
          <p:nvPr>
            <p:ph type="dt" idx="16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PlaceHolder 1"/>
          <p:cNvSpPr>
            <a:spLocks noGrp="1"/>
          </p:cNvSpPr>
          <p:nvPr>
            <p:ph type="subTitle"/>
          </p:nvPr>
        </p:nvSpPr>
        <p:spPr>
          <a:xfrm>
            <a:off x="960120" y="853560"/>
            <a:ext cx="10881000" cy="74170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/>
            <a:endParaRPr lang="pl-PL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17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18"/>
          </p:nvPr>
        </p:nvSpPr>
        <p:spPr/>
        <p:txBody>
          <a:bodyPr/>
          <a:lstStyle/>
          <a:p>
            <a:fld id="{C48421C2-0B90-41F8-8806-BDA91E579BC1}" type="slidenum">
              <a:t>‹#›</a:t>
            </a:fld>
            <a:endParaRPr/>
          </a:p>
        </p:txBody>
      </p:sp>
      <p:sp>
        <p:nvSpPr>
          <p:cNvPr id="5" name="PlaceHolder 4"/>
          <p:cNvSpPr>
            <a:spLocks noGrp="1"/>
          </p:cNvSpPr>
          <p:nvPr>
            <p:ph type="dt" idx="16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PlaceHolder 1"/>
          <p:cNvSpPr>
            <a:spLocks noGrp="1"/>
          </p:cNvSpPr>
          <p:nvPr>
            <p:ph type="title"/>
          </p:nvPr>
        </p:nvSpPr>
        <p:spPr>
          <a:xfrm>
            <a:off x="960120" y="853560"/>
            <a:ext cx="10881000" cy="1599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pl-PL" sz="31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220" name="PlaceHolder 2"/>
          <p:cNvSpPr>
            <a:spLocks noGrp="1"/>
          </p:cNvSpPr>
          <p:nvPr>
            <p:ph/>
          </p:nvPr>
        </p:nvSpPr>
        <p:spPr>
          <a:xfrm>
            <a:off x="960120" y="2773800"/>
            <a:ext cx="5309640" cy="27475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pl-PL" sz="45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221" name="PlaceHolder 3"/>
          <p:cNvSpPr>
            <a:spLocks noGrp="1"/>
          </p:cNvSpPr>
          <p:nvPr>
            <p:ph/>
          </p:nvPr>
        </p:nvSpPr>
        <p:spPr>
          <a:xfrm>
            <a:off x="6535800" y="2773800"/>
            <a:ext cx="5309640" cy="57603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pl-PL" sz="45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222" name="PlaceHolder 4"/>
          <p:cNvSpPr>
            <a:spLocks noGrp="1"/>
          </p:cNvSpPr>
          <p:nvPr>
            <p:ph/>
          </p:nvPr>
        </p:nvSpPr>
        <p:spPr>
          <a:xfrm>
            <a:off x="960120" y="5782680"/>
            <a:ext cx="5309640" cy="27475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pl-PL" sz="45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17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18"/>
          </p:nvPr>
        </p:nvSpPr>
        <p:spPr/>
        <p:txBody>
          <a:bodyPr/>
          <a:lstStyle/>
          <a:p>
            <a:fld id="{25EFF3C5-3369-4388-AF38-EA1511088B65}" type="slidenum">
              <a:t>‹#›</a:t>
            </a:fld>
            <a:endParaRPr/>
          </a:p>
        </p:txBody>
      </p:sp>
      <p:sp>
        <p:nvSpPr>
          <p:cNvPr id="8" name="PlaceHolder 7"/>
          <p:cNvSpPr>
            <a:spLocks noGrp="1"/>
          </p:cNvSpPr>
          <p:nvPr>
            <p:ph type="dt" idx="16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PlaceHolder 1"/>
          <p:cNvSpPr>
            <a:spLocks noGrp="1"/>
          </p:cNvSpPr>
          <p:nvPr>
            <p:ph type="title"/>
          </p:nvPr>
        </p:nvSpPr>
        <p:spPr>
          <a:xfrm>
            <a:off x="960120" y="853560"/>
            <a:ext cx="10881000" cy="1599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pl-PL" sz="31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224" name="PlaceHolder 2"/>
          <p:cNvSpPr>
            <a:spLocks noGrp="1"/>
          </p:cNvSpPr>
          <p:nvPr>
            <p:ph/>
          </p:nvPr>
        </p:nvSpPr>
        <p:spPr>
          <a:xfrm>
            <a:off x="960120" y="2773800"/>
            <a:ext cx="5309640" cy="57603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pl-PL" sz="45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225" name="PlaceHolder 3"/>
          <p:cNvSpPr>
            <a:spLocks noGrp="1"/>
          </p:cNvSpPr>
          <p:nvPr>
            <p:ph/>
          </p:nvPr>
        </p:nvSpPr>
        <p:spPr>
          <a:xfrm>
            <a:off x="6535800" y="2773800"/>
            <a:ext cx="5309640" cy="27475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pl-PL" sz="45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226" name="PlaceHolder 4"/>
          <p:cNvSpPr>
            <a:spLocks noGrp="1"/>
          </p:cNvSpPr>
          <p:nvPr>
            <p:ph/>
          </p:nvPr>
        </p:nvSpPr>
        <p:spPr>
          <a:xfrm>
            <a:off x="6535800" y="5782680"/>
            <a:ext cx="5309640" cy="27475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pl-PL" sz="45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17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18"/>
          </p:nvPr>
        </p:nvSpPr>
        <p:spPr/>
        <p:txBody>
          <a:bodyPr/>
          <a:lstStyle/>
          <a:p>
            <a:fld id="{599ECBF8-0593-4075-ABD6-D90FAD57D39C}" type="slidenum">
              <a:t>‹#›</a:t>
            </a:fld>
            <a:endParaRPr/>
          </a:p>
        </p:txBody>
      </p:sp>
      <p:sp>
        <p:nvSpPr>
          <p:cNvPr id="8" name="PlaceHolder 7"/>
          <p:cNvSpPr>
            <a:spLocks noGrp="1"/>
          </p:cNvSpPr>
          <p:nvPr>
            <p:ph type="dt" idx="16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PlaceHolder 1"/>
          <p:cNvSpPr>
            <a:spLocks noGrp="1"/>
          </p:cNvSpPr>
          <p:nvPr>
            <p:ph type="title"/>
          </p:nvPr>
        </p:nvSpPr>
        <p:spPr>
          <a:xfrm>
            <a:off x="960120" y="853560"/>
            <a:ext cx="10881000" cy="1599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pl-PL" sz="31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228" name="PlaceHolder 2"/>
          <p:cNvSpPr>
            <a:spLocks noGrp="1"/>
          </p:cNvSpPr>
          <p:nvPr>
            <p:ph/>
          </p:nvPr>
        </p:nvSpPr>
        <p:spPr>
          <a:xfrm>
            <a:off x="960120" y="2773800"/>
            <a:ext cx="5309640" cy="27475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pl-PL" sz="45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229" name="PlaceHolder 3"/>
          <p:cNvSpPr>
            <a:spLocks noGrp="1"/>
          </p:cNvSpPr>
          <p:nvPr>
            <p:ph/>
          </p:nvPr>
        </p:nvSpPr>
        <p:spPr>
          <a:xfrm>
            <a:off x="6535800" y="2773800"/>
            <a:ext cx="5309640" cy="27475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pl-PL" sz="45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230" name="PlaceHolder 4"/>
          <p:cNvSpPr>
            <a:spLocks noGrp="1"/>
          </p:cNvSpPr>
          <p:nvPr>
            <p:ph/>
          </p:nvPr>
        </p:nvSpPr>
        <p:spPr>
          <a:xfrm>
            <a:off x="960120" y="5782680"/>
            <a:ext cx="10881000" cy="27475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pl-PL" sz="45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17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18"/>
          </p:nvPr>
        </p:nvSpPr>
        <p:spPr/>
        <p:txBody>
          <a:bodyPr/>
          <a:lstStyle/>
          <a:p>
            <a:fld id="{CF6BC5D3-EAE4-41C8-8519-1B899D44FC17}" type="slidenum">
              <a:t>‹#›</a:t>
            </a:fld>
            <a:endParaRPr/>
          </a:p>
        </p:txBody>
      </p:sp>
      <p:sp>
        <p:nvSpPr>
          <p:cNvPr id="8" name="PlaceHolder 7"/>
          <p:cNvSpPr>
            <a:spLocks noGrp="1"/>
          </p:cNvSpPr>
          <p:nvPr>
            <p:ph type="dt" idx="16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laceHolder 1"/>
          <p:cNvSpPr>
            <a:spLocks noGrp="1"/>
          </p:cNvSpPr>
          <p:nvPr>
            <p:ph type="title"/>
          </p:nvPr>
        </p:nvSpPr>
        <p:spPr>
          <a:xfrm>
            <a:off x="960120" y="853560"/>
            <a:ext cx="10881000" cy="1599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pl-PL" sz="31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15" name="PlaceHolder 2"/>
          <p:cNvSpPr>
            <a:spLocks noGrp="1"/>
          </p:cNvSpPr>
          <p:nvPr>
            <p:ph/>
          </p:nvPr>
        </p:nvSpPr>
        <p:spPr>
          <a:xfrm>
            <a:off x="960120" y="2773800"/>
            <a:ext cx="5309640" cy="27475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pl-PL" sz="45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16" name="PlaceHolder 3"/>
          <p:cNvSpPr>
            <a:spLocks noGrp="1"/>
          </p:cNvSpPr>
          <p:nvPr>
            <p:ph/>
          </p:nvPr>
        </p:nvSpPr>
        <p:spPr>
          <a:xfrm>
            <a:off x="6535800" y="2773800"/>
            <a:ext cx="5309640" cy="57603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pl-PL" sz="45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17" name="PlaceHolder 4"/>
          <p:cNvSpPr>
            <a:spLocks noGrp="1"/>
          </p:cNvSpPr>
          <p:nvPr>
            <p:ph/>
          </p:nvPr>
        </p:nvSpPr>
        <p:spPr>
          <a:xfrm>
            <a:off x="960120" y="5782680"/>
            <a:ext cx="5309640" cy="27475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pl-PL" sz="45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2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3"/>
          </p:nvPr>
        </p:nvSpPr>
        <p:spPr/>
        <p:txBody>
          <a:bodyPr/>
          <a:lstStyle/>
          <a:p>
            <a:fld id="{DA4147F4-3C91-4FDC-BD33-452E97DE4A37}" type="slidenum">
              <a:t>‹#›</a:t>
            </a:fld>
            <a:endParaRPr/>
          </a:p>
        </p:txBody>
      </p:sp>
      <p:sp>
        <p:nvSpPr>
          <p:cNvPr id="8" name="PlaceHolder 7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PlaceHolder 1"/>
          <p:cNvSpPr>
            <a:spLocks noGrp="1"/>
          </p:cNvSpPr>
          <p:nvPr>
            <p:ph type="title"/>
          </p:nvPr>
        </p:nvSpPr>
        <p:spPr>
          <a:xfrm>
            <a:off x="960120" y="853560"/>
            <a:ext cx="10881000" cy="1599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pl-PL" sz="31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232" name="PlaceHolder 2"/>
          <p:cNvSpPr>
            <a:spLocks noGrp="1"/>
          </p:cNvSpPr>
          <p:nvPr>
            <p:ph/>
          </p:nvPr>
        </p:nvSpPr>
        <p:spPr>
          <a:xfrm>
            <a:off x="960120" y="2773800"/>
            <a:ext cx="10881000" cy="27475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pl-PL" sz="45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233" name="PlaceHolder 3"/>
          <p:cNvSpPr>
            <a:spLocks noGrp="1"/>
          </p:cNvSpPr>
          <p:nvPr>
            <p:ph/>
          </p:nvPr>
        </p:nvSpPr>
        <p:spPr>
          <a:xfrm>
            <a:off x="960120" y="5782680"/>
            <a:ext cx="10881000" cy="27475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pl-PL" sz="45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17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18"/>
          </p:nvPr>
        </p:nvSpPr>
        <p:spPr/>
        <p:txBody>
          <a:bodyPr/>
          <a:lstStyle/>
          <a:p>
            <a:fld id="{E4F20557-480F-4070-B67A-F5976E3EDFD3}" type="slidenum">
              <a:t>‹#›</a:t>
            </a:fld>
            <a:endParaRPr/>
          </a:p>
        </p:txBody>
      </p:sp>
      <p:sp>
        <p:nvSpPr>
          <p:cNvPr id="7" name="PlaceHolder 6"/>
          <p:cNvSpPr>
            <a:spLocks noGrp="1"/>
          </p:cNvSpPr>
          <p:nvPr>
            <p:ph type="dt" idx="16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PlaceHolder 1"/>
          <p:cNvSpPr>
            <a:spLocks noGrp="1"/>
          </p:cNvSpPr>
          <p:nvPr>
            <p:ph type="title"/>
          </p:nvPr>
        </p:nvSpPr>
        <p:spPr>
          <a:xfrm>
            <a:off x="960120" y="853560"/>
            <a:ext cx="10881000" cy="1599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pl-PL" sz="31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235" name="PlaceHolder 2"/>
          <p:cNvSpPr>
            <a:spLocks noGrp="1"/>
          </p:cNvSpPr>
          <p:nvPr>
            <p:ph/>
          </p:nvPr>
        </p:nvSpPr>
        <p:spPr>
          <a:xfrm>
            <a:off x="960120" y="2773800"/>
            <a:ext cx="5309640" cy="27475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pl-PL" sz="45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236" name="PlaceHolder 3"/>
          <p:cNvSpPr>
            <a:spLocks noGrp="1"/>
          </p:cNvSpPr>
          <p:nvPr>
            <p:ph/>
          </p:nvPr>
        </p:nvSpPr>
        <p:spPr>
          <a:xfrm>
            <a:off x="6535800" y="2773800"/>
            <a:ext cx="5309640" cy="27475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pl-PL" sz="45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237" name="PlaceHolder 4"/>
          <p:cNvSpPr>
            <a:spLocks noGrp="1"/>
          </p:cNvSpPr>
          <p:nvPr>
            <p:ph/>
          </p:nvPr>
        </p:nvSpPr>
        <p:spPr>
          <a:xfrm>
            <a:off x="960120" y="5782680"/>
            <a:ext cx="5309640" cy="27475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pl-PL" sz="45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238" name="PlaceHolder 5"/>
          <p:cNvSpPr>
            <a:spLocks noGrp="1"/>
          </p:cNvSpPr>
          <p:nvPr>
            <p:ph/>
          </p:nvPr>
        </p:nvSpPr>
        <p:spPr>
          <a:xfrm>
            <a:off x="6535800" y="5782680"/>
            <a:ext cx="5309640" cy="27475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pl-PL" sz="45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7" name="PlaceHolder 6"/>
          <p:cNvSpPr>
            <a:spLocks noGrp="1"/>
          </p:cNvSpPr>
          <p:nvPr>
            <p:ph type="ftr" idx="17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8" name="PlaceHolder 7"/>
          <p:cNvSpPr>
            <a:spLocks noGrp="1"/>
          </p:cNvSpPr>
          <p:nvPr>
            <p:ph type="sldNum" idx="18"/>
          </p:nvPr>
        </p:nvSpPr>
        <p:spPr/>
        <p:txBody>
          <a:bodyPr/>
          <a:lstStyle/>
          <a:p>
            <a:fld id="{1F12A782-05BA-4DB8-B9FD-BAE752C45A21}" type="slidenum">
              <a:t>‹#›</a:t>
            </a:fld>
            <a:endParaRPr/>
          </a:p>
        </p:txBody>
      </p:sp>
      <p:sp>
        <p:nvSpPr>
          <p:cNvPr id="9" name="PlaceHolder 8"/>
          <p:cNvSpPr>
            <a:spLocks noGrp="1"/>
          </p:cNvSpPr>
          <p:nvPr>
            <p:ph type="dt" idx="16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" name="PlaceHolder 1"/>
          <p:cNvSpPr>
            <a:spLocks noGrp="1"/>
          </p:cNvSpPr>
          <p:nvPr>
            <p:ph type="title"/>
          </p:nvPr>
        </p:nvSpPr>
        <p:spPr>
          <a:xfrm>
            <a:off x="960120" y="853560"/>
            <a:ext cx="10881000" cy="1599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pl-PL" sz="31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240" name="PlaceHolder 2"/>
          <p:cNvSpPr>
            <a:spLocks noGrp="1"/>
          </p:cNvSpPr>
          <p:nvPr>
            <p:ph/>
          </p:nvPr>
        </p:nvSpPr>
        <p:spPr>
          <a:xfrm>
            <a:off x="960120" y="2773800"/>
            <a:ext cx="3503520" cy="27475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pl-PL" sz="45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241" name="PlaceHolder 3"/>
          <p:cNvSpPr>
            <a:spLocks noGrp="1"/>
          </p:cNvSpPr>
          <p:nvPr>
            <p:ph/>
          </p:nvPr>
        </p:nvSpPr>
        <p:spPr>
          <a:xfrm>
            <a:off x="4639320" y="2773800"/>
            <a:ext cx="3503520" cy="27475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pl-PL" sz="45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242" name="PlaceHolder 4"/>
          <p:cNvSpPr>
            <a:spLocks noGrp="1"/>
          </p:cNvSpPr>
          <p:nvPr>
            <p:ph/>
          </p:nvPr>
        </p:nvSpPr>
        <p:spPr>
          <a:xfrm>
            <a:off x="8318160" y="2773800"/>
            <a:ext cx="3503520" cy="27475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pl-PL" sz="45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243" name="PlaceHolder 5"/>
          <p:cNvSpPr>
            <a:spLocks noGrp="1"/>
          </p:cNvSpPr>
          <p:nvPr>
            <p:ph/>
          </p:nvPr>
        </p:nvSpPr>
        <p:spPr>
          <a:xfrm>
            <a:off x="960120" y="5782680"/>
            <a:ext cx="3503520" cy="27475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pl-PL" sz="45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244" name="PlaceHolder 6"/>
          <p:cNvSpPr>
            <a:spLocks noGrp="1"/>
          </p:cNvSpPr>
          <p:nvPr>
            <p:ph/>
          </p:nvPr>
        </p:nvSpPr>
        <p:spPr>
          <a:xfrm>
            <a:off x="4639320" y="5782680"/>
            <a:ext cx="3503520" cy="27475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pl-PL" sz="45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245" name="PlaceHolder 7"/>
          <p:cNvSpPr>
            <a:spLocks noGrp="1"/>
          </p:cNvSpPr>
          <p:nvPr>
            <p:ph/>
          </p:nvPr>
        </p:nvSpPr>
        <p:spPr>
          <a:xfrm>
            <a:off x="8318160" y="5782680"/>
            <a:ext cx="3503520" cy="27475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pl-PL" sz="45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9" name="PlaceHolder 8"/>
          <p:cNvSpPr>
            <a:spLocks noGrp="1"/>
          </p:cNvSpPr>
          <p:nvPr>
            <p:ph type="ftr" idx="17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10" name="PlaceHolder 9"/>
          <p:cNvSpPr>
            <a:spLocks noGrp="1"/>
          </p:cNvSpPr>
          <p:nvPr>
            <p:ph type="sldNum" idx="18"/>
          </p:nvPr>
        </p:nvSpPr>
        <p:spPr/>
        <p:txBody>
          <a:bodyPr/>
          <a:lstStyle/>
          <a:p>
            <a:fld id="{92FC2DA2-4C3D-4CC7-8D94-DF3EC494C25E}" type="slidenum">
              <a:t>‹#›</a:t>
            </a:fld>
            <a:endParaRPr/>
          </a:p>
        </p:txBody>
      </p:sp>
      <p:sp>
        <p:nvSpPr>
          <p:cNvPr id="11" name="PlaceHolder 10"/>
          <p:cNvSpPr>
            <a:spLocks noGrp="1"/>
          </p:cNvSpPr>
          <p:nvPr>
            <p:ph type="dt" idx="16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20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21"/>
          </p:nvPr>
        </p:nvSpPr>
        <p:spPr/>
        <p:txBody>
          <a:bodyPr/>
          <a:lstStyle/>
          <a:p>
            <a:fld id="{5360632F-62F7-4BDA-9A7E-C7494A409303}" type="slidenum">
              <a:t>‹#›</a:t>
            </a:fld>
            <a:endParaRPr/>
          </a:p>
        </p:txBody>
      </p:sp>
      <p:sp>
        <p:nvSpPr>
          <p:cNvPr id="4" name="PlaceHolder 3"/>
          <p:cNvSpPr>
            <a:spLocks noGrp="1"/>
          </p:cNvSpPr>
          <p:nvPr>
            <p:ph type="dt" idx="19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" name="PlaceHolder 1"/>
          <p:cNvSpPr>
            <a:spLocks noGrp="1"/>
          </p:cNvSpPr>
          <p:nvPr>
            <p:ph type="title"/>
          </p:nvPr>
        </p:nvSpPr>
        <p:spPr>
          <a:xfrm>
            <a:off x="960120" y="853560"/>
            <a:ext cx="10881000" cy="1599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pl-PL" sz="31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252" name="PlaceHolder 2"/>
          <p:cNvSpPr>
            <a:spLocks noGrp="1"/>
          </p:cNvSpPr>
          <p:nvPr>
            <p:ph type="subTitle"/>
          </p:nvPr>
        </p:nvSpPr>
        <p:spPr>
          <a:xfrm>
            <a:off x="960120" y="2773800"/>
            <a:ext cx="10881000" cy="57603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pl-PL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20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21"/>
          </p:nvPr>
        </p:nvSpPr>
        <p:spPr/>
        <p:txBody>
          <a:bodyPr/>
          <a:lstStyle/>
          <a:p>
            <a:fld id="{0DD28B0A-465C-40E7-9D14-E846B61F40CC}" type="slidenum">
              <a:t>‹#›</a:t>
            </a:fld>
            <a:endParaRPr/>
          </a:p>
        </p:txBody>
      </p:sp>
      <p:sp>
        <p:nvSpPr>
          <p:cNvPr id="6" name="PlaceHolder 5"/>
          <p:cNvSpPr>
            <a:spLocks noGrp="1"/>
          </p:cNvSpPr>
          <p:nvPr>
            <p:ph type="dt" idx="19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" name="PlaceHolder 1"/>
          <p:cNvSpPr>
            <a:spLocks noGrp="1"/>
          </p:cNvSpPr>
          <p:nvPr>
            <p:ph type="title"/>
          </p:nvPr>
        </p:nvSpPr>
        <p:spPr>
          <a:xfrm>
            <a:off x="960120" y="853560"/>
            <a:ext cx="10881000" cy="1599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pl-PL" sz="31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254" name="PlaceHolder 2"/>
          <p:cNvSpPr>
            <a:spLocks noGrp="1"/>
          </p:cNvSpPr>
          <p:nvPr>
            <p:ph/>
          </p:nvPr>
        </p:nvSpPr>
        <p:spPr>
          <a:xfrm>
            <a:off x="960120" y="2773800"/>
            <a:ext cx="10881000" cy="57603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pl-PL" sz="45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20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21"/>
          </p:nvPr>
        </p:nvSpPr>
        <p:spPr/>
        <p:txBody>
          <a:bodyPr/>
          <a:lstStyle/>
          <a:p>
            <a:fld id="{756CF9CE-25BA-4BE8-8614-ED8BA822C42F}" type="slidenum">
              <a:t>‹#›</a:t>
            </a:fld>
            <a:endParaRPr/>
          </a:p>
        </p:txBody>
      </p:sp>
      <p:sp>
        <p:nvSpPr>
          <p:cNvPr id="6" name="PlaceHolder 5"/>
          <p:cNvSpPr>
            <a:spLocks noGrp="1"/>
          </p:cNvSpPr>
          <p:nvPr>
            <p:ph type="dt" idx="19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5" name="PlaceHolder 1"/>
          <p:cNvSpPr>
            <a:spLocks noGrp="1"/>
          </p:cNvSpPr>
          <p:nvPr>
            <p:ph type="title"/>
          </p:nvPr>
        </p:nvSpPr>
        <p:spPr>
          <a:xfrm>
            <a:off x="960120" y="853560"/>
            <a:ext cx="10881000" cy="1599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pl-PL" sz="31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256" name="PlaceHolder 2"/>
          <p:cNvSpPr>
            <a:spLocks noGrp="1"/>
          </p:cNvSpPr>
          <p:nvPr>
            <p:ph/>
          </p:nvPr>
        </p:nvSpPr>
        <p:spPr>
          <a:xfrm>
            <a:off x="960120" y="2773800"/>
            <a:ext cx="5309640" cy="57603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pl-PL" sz="45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257" name="PlaceHolder 3"/>
          <p:cNvSpPr>
            <a:spLocks noGrp="1"/>
          </p:cNvSpPr>
          <p:nvPr>
            <p:ph/>
          </p:nvPr>
        </p:nvSpPr>
        <p:spPr>
          <a:xfrm>
            <a:off x="6535800" y="2773800"/>
            <a:ext cx="5309640" cy="57603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pl-PL" sz="45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20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21"/>
          </p:nvPr>
        </p:nvSpPr>
        <p:spPr/>
        <p:txBody>
          <a:bodyPr/>
          <a:lstStyle/>
          <a:p>
            <a:fld id="{CFB4BB7E-F9DF-40DE-B459-83F4A53759F3}" type="slidenum">
              <a:t>‹#›</a:t>
            </a:fld>
            <a:endParaRPr/>
          </a:p>
        </p:txBody>
      </p:sp>
      <p:sp>
        <p:nvSpPr>
          <p:cNvPr id="7" name="PlaceHolder 6"/>
          <p:cNvSpPr>
            <a:spLocks noGrp="1"/>
          </p:cNvSpPr>
          <p:nvPr>
            <p:ph type="dt" idx="19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" name="PlaceHolder 1"/>
          <p:cNvSpPr>
            <a:spLocks noGrp="1"/>
          </p:cNvSpPr>
          <p:nvPr>
            <p:ph type="title"/>
          </p:nvPr>
        </p:nvSpPr>
        <p:spPr>
          <a:xfrm>
            <a:off x="960120" y="853560"/>
            <a:ext cx="10881000" cy="1599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pl-PL" sz="31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20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21"/>
          </p:nvPr>
        </p:nvSpPr>
        <p:spPr/>
        <p:txBody>
          <a:bodyPr/>
          <a:lstStyle/>
          <a:p>
            <a:fld id="{E501F37B-756D-4DA9-91D0-3A02DBCE0128}" type="slidenum">
              <a:t>‹#›</a:t>
            </a:fld>
            <a:endParaRPr/>
          </a:p>
        </p:txBody>
      </p:sp>
      <p:sp>
        <p:nvSpPr>
          <p:cNvPr id="5" name="PlaceHolder 4"/>
          <p:cNvSpPr>
            <a:spLocks noGrp="1"/>
          </p:cNvSpPr>
          <p:nvPr>
            <p:ph type="dt" idx="19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" name="PlaceHolder 1"/>
          <p:cNvSpPr>
            <a:spLocks noGrp="1"/>
          </p:cNvSpPr>
          <p:nvPr>
            <p:ph type="subTitle"/>
          </p:nvPr>
        </p:nvSpPr>
        <p:spPr>
          <a:xfrm>
            <a:off x="960120" y="853560"/>
            <a:ext cx="10881000" cy="74170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/>
            <a:endParaRPr lang="pl-PL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20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21"/>
          </p:nvPr>
        </p:nvSpPr>
        <p:spPr/>
        <p:txBody>
          <a:bodyPr/>
          <a:lstStyle/>
          <a:p>
            <a:fld id="{34311C7E-884C-4A41-9A27-93D7B05FD774}" type="slidenum">
              <a:t>‹#›</a:t>
            </a:fld>
            <a:endParaRPr/>
          </a:p>
        </p:txBody>
      </p:sp>
      <p:sp>
        <p:nvSpPr>
          <p:cNvPr id="5" name="PlaceHolder 4"/>
          <p:cNvSpPr>
            <a:spLocks noGrp="1"/>
          </p:cNvSpPr>
          <p:nvPr>
            <p:ph type="dt" idx="19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" name="PlaceHolder 1"/>
          <p:cNvSpPr>
            <a:spLocks noGrp="1"/>
          </p:cNvSpPr>
          <p:nvPr>
            <p:ph type="title"/>
          </p:nvPr>
        </p:nvSpPr>
        <p:spPr>
          <a:xfrm>
            <a:off x="960120" y="853560"/>
            <a:ext cx="10881000" cy="1599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pl-PL" sz="31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261" name="PlaceHolder 2"/>
          <p:cNvSpPr>
            <a:spLocks noGrp="1"/>
          </p:cNvSpPr>
          <p:nvPr>
            <p:ph/>
          </p:nvPr>
        </p:nvSpPr>
        <p:spPr>
          <a:xfrm>
            <a:off x="960120" y="2773800"/>
            <a:ext cx="5309640" cy="27475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pl-PL" sz="45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262" name="PlaceHolder 3"/>
          <p:cNvSpPr>
            <a:spLocks noGrp="1"/>
          </p:cNvSpPr>
          <p:nvPr>
            <p:ph/>
          </p:nvPr>
        </p:nvSpPr>
        <p:spPr>
          <a:xfrm>
            <a:off x="6535800" y="2773800"/>
            <a:ext cx="5309640" cy="57603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pl-PL" sz="45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263" name="PlaceHolder 4"/>
          <p:cNvSpPr>
            <a:spLocks noGrp="1"/>
          </p:cNvSpPr>
          <p:nvPr>
            <p:ph/>
          </p:nvPr>
        </p:nvSpPr>
        <p:spPr>
          <a:xfrm>
            <a:off x="960120" y="5782680"/>
            <a:ext cx="5309640" cy="27475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pl-PL" sz="45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20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21"/>
          </p:nvPr>
        </p:nvSpPr>
        <p:spPr/>
        <p:txBody>
          <a:bodyPr/>
          <a:lstStyle/>
          <a:p>
            <a:fld id="{8514C49C-DCFB-42D7-A951-A562C404820A}" type="slidenum">
              <a:t>‹#›</a:t>
            </a:fld>
            <a:endParaRPr/>
          </a:p>
        </p:txBody>
      </p:sp>
      <p:sp>
        <p:nvSpPr>
          <p:cNvPr id="8" name="PlaceHolder 7"/>
          <p:cNvSpPr>
            <a:spLocks noGrp="1"/>
          </p:cNvSpPr>
          <p:nvPr>
            <p:ph type="dt" idx="19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laceHolder 1"/>
          <p:cNvSpPr>
            <a:spLocks noGrp="1"/>
          </p:cNvSpPr>
          <p:nvPr>
            <p:ph type="title"/>
          </p:nvPr>
        </p:nvSpPr>
        <p:spPr>
          <a:xfrm>
            <a:off x="960120" y="853560"/>
            <a:ext cx="10881000" cy="1599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pl-PL" sz="31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19" name="PlaceHolder 2"/>
          <p:cNvSpPr>
            <a:spLocks noGrp="1"/>
          </p:cNvSpPr>
          <p:nvPr>
            <p:ph/>
          </p:nvPr>
        </p:nvSpPr>
        <p:spPr>
          <a:xfrm>
            <a:off x="960120" y="2773800"/>
            <a:ext cx="5309640" cy="57603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pl-PL" sz="45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20" name="PlaceHolder 3"/>
          <p:cNvSpPr>
            <a:spLocks noGrp="1"/>
          </p:cNvSpPr>
          <p:nvPr>
            <p:ph/>
          </p:nvPr>
        </p:nvSpPr>
        <p:spPr>
          <a:xfrm>
            <a:off x="6535800" y="2773800"/>
            <a:ext cx="5309640" cy="27475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pl-PL" sz="45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21" name="PlaceHolder 4"/>
          <p:cNvSpPr>
            <a:spLocks noGrp="1"/>
          </p:cNvSpPr>
          <p:nvPr>
            <p:ph/>
          </p:nvPr>
        </p:nvSpPr>
        <p:spPr>
          <a:xfrm>
            <a:off x="6535800" y="5782680"/>
            <a:ext cx="5309640" cy="27475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pl-PL" sz="45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2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3"/>
          </p:nvPr>
        </p:nvSpPr>
        <p:spPr/>
        <p:txBody>
          <a:bodyPr/>
          <a:lstStyle/>
          <a:p>
            <a:fld id="{B761E5EC-ABEC-4B85-B60A-7CF5A64D7D92}" type="slidenum">
              <a:t>‹#›</a:t>
            </a:fld>
            <a:endParaRPr/>
          </a:p>
        </p:txBody>
      </p:sp>
      <p:sp>
        <p:nvSpPr>
          <p:cNvPr id="8" name="PlaceHolder 7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" name="PlaceHolder 1"/>
          <p:cNvSpPr>
            <a:spLocks noGrp="1"/>
          </p:cNvSpPr>
          <p:nvPr>
            <p:ph type="title"/>
          </p:nvPr>
        </p:nvSpPr>
        <p:spPr>
          <a:xfrm>
            <a:off x="960120" y="853560"/>
            <a:ext cx="10881000" cy="1599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pl-PL" sz="31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265" name="PlaceHolder 2"/>
          <p:cNvSpPr>
            <a:spLocks noGrp="1"/>
          </p:cNvSpPr>
          <p:nvPr>
            <p:ph/>
          </p:nvPr>
        </p:nvSpPr>
        <p:spPr>
          <a:xfrm>
            <a:off x="960120" y="2773800"/>
            <a:ext cx="5309640" cy="57603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pl-PL" sz="45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266" name="PlaceHolder 3"/>
          <p:cNvSpPr>
            <a:spLocks noGrp="1"/>
          </p:cNvSpPr>
          <p:nvPr>
            <p:ph/>
          </p:nvPr>
        </p:nvSpPr>
        <p:spPr>
          <a:xfrm>
            <a:off x="6535800" y="2773800"/>
            <a:ext cx="5309640" cy="27475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pl-PL" sz="45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267" name="PlaceHolder 4"/>
          <p:cNvSpPr>
            <a:spLocks noGrp="1"/>
          </p:cNvSpPr>
          <p:nvPr>
            <p:ph/>
          </p:nvPr>
        </p:nvSpPr>
        <p:spPr>
          <a:xfrm>
            <a:off x="6535800" y="5782680"/>
            <a:ext cx="5309640" cy="27475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pl-PL" sz="45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20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21"/>
          </p:nvPr>
        </p:nvSpPr>
        <p:spPr/>
        <p:txBody>
          <a:bodyPr/>
          <a:lstStyle/>
          <a:p>
            <a:fld id="{44693D94-FB57-4967-B777-58CFCCC98672}" type="slidenum">
              <a:t>‹#›</a:t>
            </a:fld>
            <a:endParaRPr/>
          </a:p>
        </p:txBody>
      </p:sp>
      <p:sp>
        <p:nvSpPr>
          <p:cNvPr id="8" name="PlaceHolder 7"/>
          <p:cNvSpPr>
            <a:spLocks noGrp="1"/>
          </p:cNvSpPr>
          <p:nvPr>
            <p:ph type="dt" idx="19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" name="PlaceHolder 1"/>
          <p:cNvSpPr>
            <a:spLocks noGrp="1"/>
          </p:cNvSpPr>
          <p:nvPr>
            <p:ph type="title"/>
          </p:nvPr>
        </p:nvSpPr>
        <p:spPr>
          <a:xfrm>
            <a:off x="960120" y="853560"/>
            <a:ext cx="10881000" cy="1599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pl-PL" sz="31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269" name="PlaceHolder 2"/>
          <p:cNvSpPr>
            <a:spLocks noGrp="1"/>
          </p:cNvSpPr>
          <p:nvPr>
            <p:ph/>
          </p:nvPr>
        </p:nvSpPr>
        <p:spPr>
          <a:xfrm>
            <a:off x="960120" y="2773800"/>
            <a:ext cx="5309640" cy="27475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pl-PL" sz="45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270" name="PlaceHolder 3"/>
          <p:cNvSpPr>
            <a:spLocks noGrp="1"/>
          </p:cNvSpPr>
          <p:nvPr>
            <p:ph/>
          </p:nvPr>
        </p:nvSpPr>
        <p:spPr>
          <a:xfrm>
            <a:off x="6535800" y="2773800"/>
            <a:ext cx="5309640" cy="27475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pl-PL" sz="45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271" name="PlaceHolder 4"/>
          <p:cNvSpPr>
            <a:spLocks noGrp="1"/>
          </p:cNvSpPr>
          <p:nvPr>
            <p:ph/>
          </p:nvPr>
        </p:nvSpPr>
        <p:spPr>
          <a:xfrm>
            <a:off x="960120" y="5782680"/>
            <a:ext cx="10881000" cy="27475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pl-PL" sz="45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20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21"/>
          </p:nvPr>
        </p:nvSpPr>
        <p:spPr/>
        <p:txBody>
          <a:bodyPr/>
          <a:lstStyle/>
          <a:p>
            <a:fld id="{887AA68A-4A38-4A1C-B61B-91D84E7949BD}" type="slidenum">
              <a:t>‹#›</a:t>
            </a:fld>
            <a:endParaRPr/>
          </a:p>
        </p:txBody>
      </p:sp>
      <p:sp>
        <p:nvSpPr>
          <p:cNvPr id="8" name="PlaceHolder 7"/>
          <p:cNvSpPr>
            <a:spLocks noGrp="1"/>
          </p:cNvSpPr>
          <p:nvPr>
            <p:ph type="dt" idx="19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" name="PlaceHolder 1"/>
          <p:cNvSpPr>
            <a:spLocks noGrp="1"/>
          </p:cNvSpPr>
          <p:nvPr>
            <p:ph type="title"/>
          </p:nvPr>
        </p:nvSpPr>
        <p:spPr>
          <a:xfrm>
            <a:off x="960120" y="853560"/>
            <a:ext cx="10881000" cy="1599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pl-PL" sz="31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273" name="PlaceHolder 2"/>
          <p:cNvSpPr>
            <a:spLocks noGrp="1"/>
          </p:cNvSpPr>
          <p:nvPr>
            <p:ph/>
          </p:nvPr>
        </p:nvSpPr>
        <p:spPr>
          <a:xfrm>
            <a:off x="960120" y="2773800"/>
            <a:ext cx="10881000" cy="27475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pl-PL" sz="45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274" name="PlaceHolder 3"/>
          <p:cNvSpPr>
            <a:spLocks noGrp="1"/>
          </p:cNvSpPr>
          <p:nvPr>
            <p:ph/>
          </p:nvPr>
        </p:nvSpPr>
        <p:spPr>
          <a:xfrm>
            <a:off x="960120" y="5782680"/>
            <a:ext cx="10881000" cy="27475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pl-PL" sz="45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20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21"/>
          </p:nvPr>
        </p:nvSpPr>
        <p:spPr/>
        <p:txBody>
          <a:bodyPr/>
          <a:lstStyle/>
          <a:p>
            <a:fld id="{FA1FCC0C-05C5-4F75-8D21-EFA64F4481B2}" type="slidenum">
              <a:t>‹#›</a:t>
            </a:fld>
            <a:endParaRPr/>
          </a:p>
        </p:txBody>
      </p:sp>
      <p:sp>
        <p:nvSpPr>
          <p:cNvPr id="7" name="PlaceHolder 6"/>
          <p:cNvSpPr>
            <a:spLocks noGrp="1"/>
          </p:cNvSpPr>
          <p:nvPr>
            <p:ph type="dt" idx="19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" name="PlaceHolder 1"/>
          <p:cNvSpPr>
            <a:spLocks noGrp="1"/>
          </p:cNvSpPr>
          <p:nvPr>
            <p:ph type="title"/>
          </p:nvPr>
        </p:nvSpPr>
        <p:spPr>
          <a:xfrm>
            <a:off x="960120" y="853560"/>
            <a:ext cx="10881000" cy="1599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pl-PL" sz="31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276" name="PlaceHolder 2"/>
          <p:cNvSpPr>
            <a:spLocks noGrp="1"/>
          </p:cNvSpPr>
          <p:nvPr>
            <p:ph/>
          </p:nvPr>
        </p:nvSpPr>
        <p:spPr>
          <a:xfrm>
            <a:off x="960120" y="2773800"/>
            <a:ext cx="5309640" cy="27475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pl-PL" sz="45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277" name="PlaceHolder 3"/>
          <p:cNvSpPr>
            <a:spLocks noGrp="1"/>
          </p:cNvSpPr>
          <p:nvPr>
            <p:ph/>
          </p:nvPr>
        </p:nvSpPr>
        <p:spPr>
          <a:xfrm>
            <a:off x="6535800" y="2773800"/>
            <a:ext cx="5309640" cy="27475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pl-PL" sz="45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278" name="PlaceHolder 4"/>
          <p:cNvSpPr>
            <a:spLocks noGrp="1"/>
          </p:cNvSpPr>
          <p:nvPr>
            <p:ph/>
          </p:nvPr>
        </p:nvSpPr>
        <p:spPr>
          <a:xfrm>
            <a:off x="960120" y="5782680"/>
            <a:ext cx="5309640" cy="27475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pl-PL" sz="45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279" name="PlaceHolder 5"/>
          <p:cNvSpPr>
            <a:spLocks noGrp="1"/>
          </p:cNvSpPr>
          <p:nvPr>
            <p:ph/>
          </p:nvPr>
        </p:nvSpPr>
        <p:spPr>
          <a:xfrm>
            <a:off x="6535800" y="5782680"/>
            <a:ext cx="5309640" cy="27475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pl-PL" sz="45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7" name="PlaceHolder 6"/>
          <p:cNvSpPr>
            <a:spLocks noGrp="1"/>
          </p:cNvSpPr>
          <p:nvPr>
            <p:ph type="ftr" idx="20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8" name="PlaceHolder 7"/>
          <p:cNvSpPr>
            <a:spLocks noGrp="1"/>
          </p:cNvSpPr>
          <p:nvPr>
            <p:ph type="sldNum" idx="21"/>
          </p:nvPr>
        </p:nvSpPr>
        <p:spPr/>
        <p:txBody>
          <a:bodyPr/>
          <a:lstStyle/>
          <a:p>
            <a:fld id="{7F361980-A6F3-4CC4-BC6A-5F4EE1DF7191}" type="slidenum">
              <a:t>‹#›</a:t>
            </a:fld>
            <a:endParaRPr/>
          </a:p>
        </p:txBody>
      </p:sp>
      <p:sp>
        <p:nvSpPr>
          <p:cNvPr id="9" name="PlaceHolder 8"/>
          <p:cNvSpPr>
            <a:spLocks noGrp="1"/>
          </p:cNvSpPr>
          <p:nvPr>
            <p:ph type="dt" idx="19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0" name="PlaceHolder 1"/>
          <p:cNvSpPr>
            <a:spLocks noGrp="1"/>
          </p:cNvSpPr>
          <p:nvPr>
            <p:ph type="title"/>
          </p:nvPr>
        </p:nvSpPr>
        <p:spPr>
          <a:xfrm>
            <a:off x="960120" y="853560"/>
            <a:ext cx="10881000" cy="1599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pl-PL" sz="31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281" name="PlaceHolder 2"/>
          <p:cNvSpPr>
            <a:spLocks noGrp="1"/>
          </p:cNvSpPr>
          <p:nvPr>
            <p:ph/>
          </p:nvPr>
        </p:nvSpPr>
        <p:spPr>
          <a:xfrm>
            <a:off x="960120" y="2773800"/>
            <a:ext cx="3503520" cy="27475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pl-PL" sz="45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282" name="PlaceHolder 3"/>
          <p:cNvSpPr>
            <a:spLocks noGrp="1"/>
          </p:cNvSpPr>
          <p:nvPr>
            <p:ph/>
          </p:nvPr>
        </p:nvSpPr>
        <p:spPr>
          <a:xfrm>
            <a:off x="4639320" y="2773800"/>
            <a:ext cx="3503520" cy="27475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pl-PL" sz="45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283" name="PlaceHolder 4"/>
          <p:cNvSpPr>
            <a:spLocks noGrp="1"/>
          </p:cNvSpPr>
          <p:nvPr>
            <p:ph/>
          </p:nvPr>
        </p:nvSpPr>
        <p:spPr>
          <a:xfrm>
            <a:off x="8318160" y="2773800"/>
            <a:ext cx="3503520" cy="27475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pl-PL" sz="45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284" name="PlaceHolder 5"/>
          <p:cNvSpPr>
            <a:spLocks noGrp="1"/>
          </p:cNvSpPr>
          <p:nvPr>
            <p:ph/>
          </p:nvPr>
        </p:nvSpPr>
        <p:spPr>
          <a:xfrm>
            <a:off x="960120" y="5782680"/>
            <a:ext cx="3503520" cy="27475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pl-PL" sz="45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285" name="PlaceHolder 6"/>
          <p:cNvSpPr>
            <a:spLocks noGrp="1"/>
          </p:cNvSpPr>
          <p:nvPr>
            <p:ph/>
          </p:nvPr>
        </p:nvSpPr>
        <p:spPr>
          <a:xfrm>
            <a:off x="4639320" y="5782680"/>
            <a:ext cx="3503520" cy="27475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pl-PL" sz="45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286" name="PlaceHolder 7"/>
          <p:cNvSpPr>
            <a:spLocks noGrp="1"/>
          </p:cNvSpPr>
          <p:nvPr>
            <p:ph/>
          </p:nvPr>
        </p:nvSpPr>
        <p:spPr>
          <a:xfrm>
            <a:off x="8318160" y="5782680"/>
            <a:ext cx="3503520" cy="27475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pl-PL" sz="45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9" name="PlaceHolder 8"/>
          <p:cNvSpPr>
            <a:spLocks noGrp="1"/>
          </p:cNvSpPr>
          <p:nvPr>
            <p:ph type="ftr" idx="20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10" name="PlaceHolder 9"/>
          <p:cNvSpPr>
            <a:spLocks noGrp="1"/>
          </p:cNvSpPr>
          <p:nvPr>
            <p:ph type="sldNum" idx="21"/>
          </p:nvPr>
        </p:nvSpPr>
        <p:spPr/>
        <p:txBody>
          <a:bodyPr/>
          <a:lstStyle/>
          <a:p>
            <a:fld id="{56CAA94F-3540-445E-A62E-E3ADAE39E052}" type="slidenum">
              <a:t>‹#›</a:t>
            </a:fld>
            <a:endParaRPr/>
          </a:p>
        </p:txBody>
      </p:sp>
      <p:sp>
        <p:nvSpPr>
          <p:cNvPr id="11" name="PlaceHolder 10"/>
          <p:cNvSpPr>
            <a:spLocks noGrp="1"/>
          </p:cNvSpPr>
          <p:nvPr>
            <p:ph type="dt" idx="19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960120" y="2982646"/>
            <a:ext cx="10881360" cy="2058035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920240" y="5440680"/>
            <a:ext cx="8961120" cy="2453640"/>
          </a:xfrm>
        </p:spPr>
        <p:txBody>
          <a:bodyPr/>
          <a:lstStyle>
            <a:lvl1pPr marL="0" indent="0" algn="ctr">
              <a:buNone/>
              <a:defRPr/>
            </a:lvl1pPr>
            <a:lvl2pPr marL="637308" indent="0" algn="ctr">
              <a:buNone/>
              <a:defRPr/>
            </a:lvl2pPr>
            <a:lvl3pPr marL="1274617" indent="0" algn="ctr">
              <a:buNone/>
              <a:defRPr/>
            </a:lvl3pPr>
            <a:lvl4pPr marL="1911948" indent="0" algn="ctr">
              <a:buNone/>
              <a:defRPr/>
            </a:lvl4pPr>
            <a:lvl5pPr marL="2549275" indent="0" algn="ctr">
              <a:buNone/>
              <a:defRPr/>
            </a:lvl5pPr>
            <a:lvl6pPr marL="3186603" indent="0" algn="ctr">
              <a:buNone/>
              <a:defRPr/>
            </a:lvl6pPr>
            <a:lvl7pPr marL="3823924" indent="0" algn="ctr">
              <a:buNone/>
              <a:defRPr/>
            </a:lvl7pPr>
            <a:lvl8pPr marL="4461247" indent="0" algn="ctr">
              <a:buNone/>
              <a:defRPr/>
            </a:lvl8pPr>
            <a:lvl9pPr marL="5098569" indent="0" algn="ctr">
              <a:buNone/>
              <a:defRPr/>
            </a:lvl9pPr>
          </a:lstStyle>
          <a:p>
            <a:r>
              <a:rPr lang="pl-PL" smtClean="0"/>
              <a:t>Kliknij, aby edytować styl wzorca podtytułu</a:t>
            </a:r>
            <a:endParaRPr lang="pl-PL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 altLang="pl-PL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 altLang="pl-PL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79D9C20-79A4-4B4B-A838-0A176B0094EE}" type="slidenum">
              <a:rPr lang="pl-PL" altLang="pl-PL"/>
              <a:pPr>
                <a:defRPr/>
              </a:pPr>
              <a:t>‹#›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574246685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 altLang="pl-PL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 altLang="pl-PL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2770B2D-7435-4131-BBC1-5AE0F4E65C0C}" type="slidenum">
              <a:rPr lang="pl-PL" altLang="pl-PL"/>
              <a:pPr>
                <a:defRPr/>
              </a:pPr>
              <a:t>‹#›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488241558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011238" y="6169711"/>
            <a:ext cx="10881360" cy="1906905"/>
          </a:xfrm>
        </p:spPr>
        <p:txBody>
          <a:bodyPr anchor="t"/>
          <a:lstStyle>
            <a:lvl1pPr algn="l">
              <a:defRPr sz="5600" b="1" cap="all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1011238" y="4069400"/>
            <a:ext cx="10881360" cy="2100262"/>
          </a:xfrm>
        </p:spPr>
        <p:txBody>
          <a:bodyPr anchor="b"/>
          <a:lstStyle>
            <a:lvl1pPr marL="0" indent="0">
              <a:buNone/>
              <a:defRPr sz="2800"/>
            </a:lvl1pPr>
            <a:lvl2pPr marL="637308" indent="0">
              <a:buNone/>
              <a:defRPr sz="2500"/>
            </a:lvl2pPr>
            <a:lvl3pPr marL="1274617" indent="0">
              <a:buNone/>
              <a:defRPr sz="2200"/>
            </a:lvl3pPr>
            <a:lvl4pPr marL="1911948" indent="0">
              <a:buNone/>
              <a:defRPr sz="2000"/>
            </a:lvl4pPr>
            <a:lvl5pPr marL="2549275" indent="0">
              <a:buNone/>
              <a:defRPr sz="2000"/>
            </a:lvl5pPr>
            <a:lvl6pPr marL="3186603" indent="0">
              <a:buNone/>
              <a:defRPr sz="2000"/>
            </a:lvl6pPr>
            <a:lvl7pPr marL="3823924" indent="0">
              <a:buNone/>
              <a:defRPr sz="2000"/>
            </a:lvl7pPr>
            <a:lvl8pPr marL="4461247" indent="0">
              <a:buNone/>
              <a:defRPr sz="2000"/>
            </a:lvl8pPr>
            <a:lvl9pPr marL="5098569" indent="0">
              <a:buNone/>
              <a:defRPr sz="2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 altLang="pl-PL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 altLang="pl-PL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431920A-CE86-4105-BC8A-2DD3684264B5}" type="slidenum">
              <a:rPr lang="pl-PL" altLang="pl-PL"/>
              <a:pPr>
                <a:defRPr/>
              </a:pPr>
              <a:t>‹#›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4204121808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960120" y="2773680"/>
            <a:ext cx="5334000" cy="5760720"/>
          </a:xfrm>
        </p:spPr>
        <p:txBody>
          <a:bodyPr/>
          <a:lstStyle>
            <a:lvl1pPr>
              <a:defRPr sz="3900"/>
            </a:lvl1pPr>
            <a:lvl2pPr>
              <a:defRPr sz="3400"/>
            </a:lvl2pPr>
            <a:lvl3pPr>
              <a:defRPr sz="28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6507480" y="2773680"/>
            <a:ext cx="5334000" cy="5760720"/>
          </a:xfrm>
        </p:spPr>
        <p:txBody>
          <a:bodyPr/>
          <a:lstStyle>
            <a:lvl1pPr>
              <a:defRPr sz="3900"/>
            </a:lvl1pPr>
            <a:lvl2pPr>
              <a:defRPr sz="3400"/>
            </a:lvl2pPr>
            <a:lvl3pPr>
              <a:defRPr sz="28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 altLang="pl-PL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 altLang="pl-PL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E0A6853-F537-4C9E-BFB3-1EBA0C3A16D0}" type="slidenum">
              <a:rPr lang="pl-PL" altLang="pl-PL"/>
              <a:pPr>
                <a:defRPr/>
              </a:pPr>
              <a:t>‹#›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3268484343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40080" y="384493"/>
            <a:ext cx="11521440" cy="1600200"/>
          </a:xfrm>
        </p:spPr>
        <p:txBody>
          <a:bodyPr/>
          <a:lstStyle>
            <a:lvl1pPr>
              <a:defRPr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640080" y="2149158"/>
            <a:ext cx="5656263" cy="895667"/>
          </a:xfrm>
        </p:spPr>
        <p:txBody>
          <a:bodyPr anchor="b"/>
          <a:lstStyle>
            <a:lvl1pPr marL="0" indent="0">
              <a:buNone/>
              <a:defRPr sz="3400" b="1"/>
            </a:lvl1pPr>
            <a:lvl2pPr marL="637308" indent="0">
              <a:buNone/>
              <a:defRPr sz="2800" b="1"/>
            </a:lvl2pPr>
            <a:lvl3pPr marL="1274617" indent="0">
              <a:buNone/>
              <a:defRPr sz="2500" b="1"/>
            </a:lvl3pPr>
            <a:lvl4pPr marL="1911948" indent="0">
              <a:buNone/>
              <a:defRPr sz="2200" b="1"/>
            </a:lvl4pPr>
            <a:lvl5pPr marL="2549275" indent="0">
              <a:buNone/>
              <a:defRPr sz="2200" b="1"/>
            </a:lvl5pPr>
            <a:lvl6pPr marL="3186603" indent="0">
              <a:buNone/>
              <a:defRPr sz="2200" b="1"/>
            </a:lvl6pPr>
            <a:lvl7pPr marL="3823924" indent="0">
              <a:buNone/>
              <a:defRPr sz="2200" b="1"/>
            </a:lvl7pPr>
            <a:lvl8pPr marL="4461247" indent="0">
              <a:buNone/>
              <a:defRPr sz="2200" b="1"/>
            </a:lvl8pPr>
            <a:lvl9pPr marL="5098569" indent="0">
              <a:buNone/>
              <a:defRPr sz="22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640080" y="3044825"/>
            <a:ext cx="5656263" cy="5531803"/>
          </a:xfrm>
        </p:spPr>
        <p:txBody>
          <a:bodyPr/>
          <a:lstStyle>
            <a:lvl1pPr>
              <a:defRPr sz="3400"/>
            </a:lvl1pPr>
            <a:lvl2pPr>
              <a:defRPr sz="2800"/>
            </a:lvl2pPr>
            <a:lvl3pPr>
              <a:defRPr sz="25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6503086" y="2149158"/>
            <a:ext cx="5658485" cy="895667"/>
          </a:xfrm>
        </p:spPr>
        <p:txBody>
          <a:bodyPr anchor="b"/>
          <a:lstStyle>
            <a:lvl1pPr marL="0" indent="0">
              <a:buNone/>
              <a:defRPr sz="3400" b="1"/>
            </a:lvl1pPr>
            <a:lvl2pPr marL="637308" indent="0">
              <a:buNone/>
              <a:defRPr sz="2800" b="1"/>
            </a:lvl2pPr>
            <a:lvl3pPr marL="1274617" indent="0">
              <a:buNone/>
              <a:defRPr sz="2500" b="1"/>
            </a:lvl3pPr>
            <a:lvl4pPr marL="1911948" indent="0">
              <a:buNone/>
              <a:defRPr sz="2200" b="1"/>
            </a:lvl4pPr>
            <a:lvl5pPr marL="2549275" indent="0">
              <a:buNone/>
              <a:defRPr sz="2200" b="1"/>
            </a:lvl5pPr>
            <a:lvl6pPr marL="3186603" indent="0">
              <a:buNone/>
              <a:defRPr sz="2200" b="1"/>
            </a:lvl6pPr>
            <a:lvl7pPr marL="3823924" indent="0">
              <a:buNone/>
              <a:defRPr sz="2200" b="1"/>
            </a:lvl7pPr>
            <a:lvl8pPr marL="4461247" indent="0">
              <a:buNone/>
              <a:defRPr sz="2200" b="1"/>
            </a:lvl8pPr>
            <a:lvl9pPr marL="5098569" indent="0">
              <a:buNone/>
              <a:defRPr sz="22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6503086" y="3044825"/>
            <a:ext cx="5658485" cy="5531803"/>
          </a:xfrm>
        </p:spPr>
        <p:txBody>
          <a:bodyPr/>
          <a:lstStyle>
            <a:lvl1pPr>
              <a:defRPr sz="3400"/>
            </a:lvl1pPr>
            <a:lvl2pPr>
              <a:defRPr sz="2800"/>
            </a:lvl2pPr>
            <a:lvl3pPr>
              <a:defRPr sz="25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 altLang="pl-PL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 altLang="pl-PL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E422638-71AA-4A09-A9DF-ADC996859035}" type="slidenum">
              <a:rPr lang="pl-PL" altLang="pl-PL"/>
              <a:pPr>
                <a:defRPr/>
              </a:pPr>
              <a:t>‹#›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2038718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laceHolder 1"/>
          <p:cNvSpPr>
            <a:spLocks noGrp="1"/>
          </p:cNvSpPr>
          <p:nvPr>
            <p:ph type="title"/>
          </p:nvPr>
        </p:nvSpPr>
        <p:spPr>
          <a:xfrm>
            <a:off x="960120" y="853560"/>
            <a:ext cx="10881000" cy="1599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pl-PL" sz="31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23" name="PlaceHolder 2"/>
          <p:cNvSpPr>
            <a:spLocks noGrp="1"/>
          </p:cNvSpPr>
          <p:nvPr>
            <p:ph/>
          </p:nvPr>
        </p:nvSpPr>
        <p:spPr>
          <a:xfrm>
            <a:off x="960120" y="2773800"/>
            <a:ext cx="5309640" cy="27475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pl-PL" sz="45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24" name="PlaceHolder 3"/>
          <p:cNvSpPr>
            <a:spLocks noGrp="1"/>
          </p:cNvSpPr>
          <p:nvPr>
            <p:ph/>
          </p:nvPr>
        </p:nvSpPr>
        <p:spPr>
          <a:xfrm>
            <a:off x="6535800" y="2773800"/>
            <a:ext cx="5309640" cy="27475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pl-PL" sz="45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25" name="PlaceHolder 4"/>
          <p:cNvSpPr>
            <a:spLocks noGrp="1"/>
          </p:cNvSpPr>
          <p:nvPr>
            <p:ph/>
          </p:nvPr>
        </p:nvSpPr>
        <p:spPr>
          <a:xfrm>
            <a:off x="960120" y="5782680"/>
            <a:ext cx="10881000" cy="27475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pl-PL" sz="45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2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3"/>
          </p:nvPr>
        </p:nvSpPr>
        <p:spPr/>
        <p:txBody>
          <a:bodyPr/>
          <a:lstStyle/>
          <a:p>
            <a:fld id="{48517939-7881-41C7-8A56-840724E66E9F}" type="slidenum">
              <a:t>‹#›</a:t>
            </a:fld>
            <a:endParaRPr/>
          </a:p>
        </p:txBody>
      </p:sp>
      <p:sp>
        <p:nvSpPr>
          <p:cNvPr id="8" name="PlaceHolder 7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 altLang="pl-PL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 altLang="pl-PL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39F9554-29B2-4E38-9EDE-1CD7204F33E1}" type="slidenum">
              <a:rPr lang="pl-PL" altLang="pl-PL"/>
              <a:pPr>
                <a:defRPr/>
              </a:pPr>
              <a:t>‹#›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155207712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 altLang="pl-PL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 altLang="pl-PL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719BEB7-0A6D-4DB7-8A10-1255DFD165AE}" type="slidenum">
              <a:rPr lang="pl-PL" altLang="pl-PL"/>
              <a:pPr>
                <a:defRPr/>
              </a:pPr>
              <a:t>‹#›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595119221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40082" y="382270"/>
            <a:ext cx="4211638" cy="1626870"/>
          </a:xfrm>
        </p:spPr>
        <p:txBody>
          <a:bodyPr anchor="b"/>
          <a:lstStyle>
            <a:lvl1pPr algn="l">
              <a:defRPr sz="28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5005070" y="382272"/>
            <a:ext cx="7156450" cy="8194358"/>
          </a:xfrm>
        </p:spPr>
        <p:txBody>
          <a:bodyPr/>
          <a:lstStyle>
            <a:lvl1pPr>
              <a:defRPr sz="4500"/>
            </a:lvl1pPr>
            <a:lvl2pPr>
              <a:defRPr sz="3900"/>
            </a:lvl2pPr>
            <a:lvl3pPr>
              <a:defRPr sz="3400"/>
            </a:lvl3pPr>
            <a:lvl4pPr>
              <a:defRPr sz="2800"/>
            </a:lvl4pPr>
            <a:lvl5pPr>
              <a:defRPr sz="2800"/>
            </a:lvl5pPr>
            <a:lvl6pPr>
              <a:defRPr sz="2800"/>
            </a:lvl6pPr>
            <a:lvl7pPr>
              <a:defRPr sz="2800"/>
            </a:lvl7pPr>
            <a:lvl8pPr>
              <a:defRPr sz="2800"/>
            </a:lvl8pPr>
            <a:lvl9pPr>
              <a:defRPr sz="2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640082" y="2009142"/>
            <a:ext cx="4211638" cy="6567488"/>
          </a:xfrm>
        </p:spPr>
        <p:txBody>
          <a:bodyPr/>
          <a:lstStyle>
            <a:lvl1pPr marL="0" indent="0">
              <a:buNone/>
              <a:defRPr sz="2000"/>
            </a:lvl1pPr>
            <a:lvl2pPr marL="637308" indent="0">
              <a:buNone/>
              <a:defRPr sz="1700"/>
            </a:lvl2pPr>
            <a:lvl3pPr marL="1274617" indent="0">
              <a:buNone/>
              <a:defRPr sz="1400"/>
            </a:lvl3pPr>
            <a:lvl4pPr marL="1911948" indent="0">
              <a:buNone/>
              <a:defRPr sz="1300"/>
            </a:lvl4pPr>
            <a:lvl5pPr marL="2549275" indent="0">
              <a:buNone/>
              <a:defRPr sz="1300"/>
            </a:lvl5pPr>
            <a:lvl6pPr marL="3186603" indent="0">
              <a:buNone/>
              <a:defRPr sz="1300"/>
            </a:lvl6pPr>
            <a:lvl7pPr marL="3823924" indent="0">
              <a:buNone/>
              <a:defRPr sz="1300"/>
            </a:lvl7pPr>
            <a:lvl8pPr marL="4461247" indent="0">
              <a:buNone/>
              <a:defRPr sz="1300"/>
            </a:lvl8pPr>
            <a:lvl9pPr marL="5098569" indent="0">
              <a:buNone/>
              <a:defRPr sz="13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 altLang="pl-PL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 altLang="pl-PL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2CFBC18-D540-429B-B5E5-19D476389D52}" type="slidenum">
              <a:rPr lang="pl-PL" altLang="pl-PL"/>
              <a:pPr>
                <a:defRPr/>
              </a:pPr>
              <a:t>‹#›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3348712138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2509203" y="6720840"/>
            <a:ext cx="7680960" cy="793433"/>
          </a:xfrm>
        </p:spPr>
        <p:txBody>
          <a:bodyPr anchor="b"/>
          <a:lstStyle>
            <a:lvl1pPr algn="l">
              <a:defRPr sz="28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2509203" y="857885"/>
            <a:ext cx="7680960" cy="5760720"/>
          </a:xfrm>
        </p:spPr>
        <p:txBody>
          <a:bodyPr/>
          <a:lstStyle>
            <a:lvl1pPr marL="0" indent="0">
              <a:buNone/>
              <a:defRPr sz="4500"/>
            </a:lvl1pPr>
            <a:lvl2pPr marL="637308" indent="0">
              <a:buNone/>
              <a:defRPr sz="3900"/>
            </a:lvl2pPr>
            <a:lvl3pPr marL="1274617" indent="0">
              <a:buNone/>
              <a:defRPr sz="3400"/>
            </a:lvl3pPr>
            <a:lvl4pPr marL="1911948" indent="0">
              <a:buNone/>
              <a:defRPr sz="2800"/>
            </a:lvl4pPr>
            <a:lvl5pPr marL="2549275" indent="0">
              <a:buNone/>
              <a:defRPr sz="2800"/>
            </a:lvl5pPr>
            <a:lvl6pPr marL="3186603" indent="0">
              <a:buNone/>
              <a:defRPr sz="2800"/>
            </a:lvl6pPr>
            <a:lvl7pPr marL="3823924" indent="0">
              <a:buNone/>
              <a:defRPr sz="2800"/>
            </a:lvl7pPr>
            <a:lvl8pPr marL="4461247" indent="0">
              <a:buNone/>
              <a:defRPr sz="2800"/>
            </a:lvl8pPr>
            <a:lvl9pPr marL="5098569" indent="0">
              <a:buNone/>
              <a:defRPr sz="2800"/>
            </a:lvl9pPr>
          </a:lstStyle>
          <a:p>
            <a:pPr lvl="0"/>
            <a:endParaRPr lang="pl-PL" noProof="0" smtClean="0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2509203" y="7514273"/>
            <a:ext cx="7680960" cy="1126807"/>
          </a:xfrm>
        </p:spPr>
        <p:txBody>
          <a:bodyPr/>
          <a:lstStyle>
            <a:lvl1pPr marL="0" indent="0">
              <a:buNone/>
              <a:defRPr sz="2000"/>
            </a:lvl1pPr>
            <a:lvl2pPr marL="637308" indent="0">
              <a:buNone/>
              <a:defRPr sz="1700"/>
            </a:lvl2pPr>
            <a:lvl3pPr marL="1274617" indent="0">
              <a:buNone/>
              <a:defRPr sz="1400"/>
            </a:lvl3pPr>
            <a:lvl4pPr marL="1911948" indent="0">
              <a:buNone/>
              <a:defRPr sz="1300"/>
            </a:lvl4pPr>
            <a:lvl5pPr marL="2549275" indent="0">
              <a:buNone/>
              <a:defRPr sz="1300"/>
            </a:lvl5pPr>
            <a:lvl6pPr marL="3186603" indent="0">
              <a:buNone/>
              <a:defRPr sz="1300"/>
            </a:lvl6pPr>
            <a:lvl7pPr marL="3823924" indent="0">
              <a:buNone/>
              <a:defRPr sz="1300"/>
            </a:lvl7pPr>
            <a:lvl8pPr marL="4461247" indent="0">
              <a:buNone/>
              <a:defRPr sz="1300"/>
            </a:lvl8pPr>
            <a:lvl9pPr marL="5098569" indent="0">
              <a:buNone/>
              <a:defRPr sz="13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 altLang="pl-PL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 altLang="pl-PL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FAD2459-A92F-4669-8D91-8CD1EB44E088}" type="slidenum">
              <a:rPr lang="pl-PL" altLang="pl-PL"/>
              <a:pPr>
                <a:defRPr/>
              </a:pPr>
              <a:t>‹#›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3178101687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 altLang="pl-PL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 altLang="pl-PL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7F382AF-43A3-49D3-9FE6-D4733C7B260B}" type="slidenum">
              <a:rPr lang="pl-PL" altLang="pl-PL"/>
              <a:pPr>
                <a:defRPr/>
              </a:pPr>
              <a:t>‹#›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1934232216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9121140" y="853440"/>
            <a:ext cx="2720340" cy="7680960"/>
          </a:xfr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960120" y="853440"/>
            <a:ext cx="7947660" cy="7680960"/>
          </a:xfr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 altLang="pl-PL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 altLang="pl-PL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F4BBD15-34E7-40B7-AE42-59B3D21D3D3A}" type="slidenum">
              <a:rPr lang="pl-PL" altLang="pl-PL"/>
              <a:pPr>
                <a:defRPr/>
              </a:pPr>
              <a:t>‹#›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495650811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960120" y="2982629"/>
            <a:ext cx="10881360" cy="2058035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920240" y="5440680"/>
            <a:ext cx="8961120" cy="2453640"/>
          </a:xfrm>
        </p:spPr>
        <p:txBody>
          <a:bodyPr/>
          <a:lstStyle>
            <a:lvl1pPr marL="0" indent="0" algn="ctr">
              <a:buNone/>
              <a:defRPr/>
            </a:lvl1pPr>
            <a:lvl2pPr marL="638232" indent="0" algn="ctr">
              <a:buNone/>
              <a:defRPr/>
            </a:lvl2pPr>
            <a:lvl3pPr marL="1276465" indent="0" algn="ctr">
              <a:buNone/>
              <a:defRPr/>
            </a:lvl3pPr>
            <a:lvl4pPr marL="1914703" indent="0" algn="ctr">
              <a:buNone/>
              <a:defRPr/>
            </a:lvl4pPr>
            <a:lvl5pPr marL="2552949" indent="0" algn="ctr">
              <a:buNone/>
              <a:defRPr/>
            </a:lvl5pPr>
            <a:lvl6pPr marL="3191194" indent="0" algn="ctr">
              <a:buNone/>
              <a:defRPr/>
            </a:lvl6pPr>
            <a:lvl7pPr marL="3829435" indent="0" algn="ctr">
              <a:buNone/>
              <a:defRPr/>
            </a:lvl7pPr>
            <a:lvl8pPr marL="4467674" indent="0" algn="ctr">
              <a:buNone/>
              <a:defRPr/>
            </a:lvl8pPr>
            <a:lvl9pPr marL="5105915" indent="0" algn="ctr">
              <a:buNone/>
              <a:defRPr/>
            </a:lvl9pPr>
          </a:lstStyle>
          <a:p>
            <a:r>
              <a:rPr lang="pl-PL" smtClean="0"/>
              <a:t>Kliknij, aby edytować styl wzorca podtytułu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spcBef>
                <a:spcPct val="20000"/>
              </a:spcBef>
              <a:buFontTx/>
              <a:buChar char="•"/>
              <a:defRPr/>
            </a:lvl1pPr>
          </a:lstStyle>
          <a:p>
            <a:pPr>
              <a:defRPr/>
            </a:pPr>
            <a:endParaRPr lang="pl-PL" alt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spcBef>
                <a:spcPct val="20000"/>
              </a:spcBef>
              <a:buFontTx/>
              <a:buChar char="•"/>
              <a:defRPr/>
            </a:lvl1pPr>
          </a:lstStyle>
          <a:p>
            <a:pPr>
              <a:defRPr/>
            </a:pPr>
            <a:endParaRPr lang="pl-PL" alt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spcBef>
                <a:spcPct val="20000"/>
              </a:spcBef>
              <a:buFontTx/>
              <a:buChar char="•"/>
              <a:defRPr/>
            </a:lvl1pPr>
          </a:lstStyle>
          <a:p>
            <a:pPr>
              <a:defRPr/>
            </a:pPr>
            <a:fld id="{2B8142DF-824A-4FD3-AF63-AD5FF0947DC1}" type="slidenum">
              <a:rPr lang="pl-PL" altLang="pl-PL"/>
              <a:pPr>
                <a:defRPr/>
              </a:pPr>
              <a:t>‹#›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2892746552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spcBef>
                <a:spcPct val="20000"/>
              </a:spcBef>
              <a:buFontTx/>
              <a:buChar char="•"/>
              <a:defRPr/>
            </a:lvl1pPr>
          </a:lstStyle>
          <a:p>
            <a:pPr>
              <a:defRPr/>
            </a:pPr>
            <a:endParaRPr lang="pl-PL" alt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spcBef>
                <a:spcPct val="20000"/>
              </a:spcBef>
              <a:buFontTx/>
              <a:buChar char="•"/>
              <a:defRPr/>
            </a:lvl1pPr>
          </a:lstStyle>
          <a:p>
            <a:pPr>
              <a:defRPr/>
            </a:pPr>
            <a:endParaRPr lang="pl-PL" alt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spcBef>
                <a:spcPct val="20000"/>
              </a:spcBef>
              <a:buFontTx/>
              <a:buChar char="•"/>
              <a:defRPr/>
            </a:lvl1pPr>
          </a:lstStyle>
          <a:p>
            <a:pPr>
              <a:defRPr/>
            </a:pPr>
            <a:fld id="{F02DB2F6-2AD5-41E3-92CF-198D40292222}" type="slidenum">
              <a:rPr lang="pl-PL" altLang="pl-PL"/>
              <a:pPr>
                <a:defRPr/>
              </a:pPr>
              <a:t>‹#›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2534649256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011238" y="6169694"/>
            <a:ext cx="10881360" cy="1906905"/>
          </a:xfrm>
        </p:spPr>
        <p:txBody>
          <a:bodyPr anchor="t"/>
          <a:lstStyle>
            <a:lvl1pPr algn="l">
              <a:defRPr sz="5600" b="1" cap="all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1011238" y="4069400"/>
            <a:ext cx="10881360" cy="2100262"/>
          </a:xfrm>
        </p:spPr>
        <p:txBody>
          <a:bodyPr anchor="b"/>
          <a:lstStyle>
            <a:lvl1pPr marL="0" indent="0">
              <a:buNone/>
              <a:defRPr sz="2800"/>
            </a:lvl1pPr>
            <a:lvl2pPr marL="638232" indent="0">
              <a:buNone/>
              <a:defRPr sz="2500"/>
            </a:lvl2pPr>
            <a:lvl3pPr marL="1276465" indent="0">
              <a:buNone/>
              <a:defRPr sz="2200"/>
            </a:lvl3pPr>
            <a:lvl4pPr marL="1914703" indent="0">
              <a:buNone/>
              <a:defRPr sz="2000"/>
            </a:lvl4pPr>
            <a:lvl5pPr marL="2552949" indent="0">
              <a:buNone/>
              <a:defRPr sz="2000"/>
            </a:lvl5pPr>
            <a:lvl6pPr marL="3191194" indent="0">
              <a:buNone/>
              <a:defRPr sz="2000"/>
            </a:lvl6pPr>
            <a:lvl7pPr marL="3829435" indent="0">
              <a:buNone/>
              <a:defRPr sz="2000"/>
            </a:lvl7pPr>
            <a:lvl8pPr marL="4467674" indent="0">
              <a:buNone/>
              <a:defRPr sz="2000"/>
            </a:lvl8pPr>
            <a:lvl9pPr marL="5105915" indent="0">
              <a:buNone/>
              <a:defRPr sz="2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spcBef>
                <a:spcPct val="20000"/>
              </a:spcBef>
              <a:buFontTx/>
              <a:buChar char="•"/>
              <a:defRPr/>
            </a:lvl1pPr>
          </a:lstStyle>
          <a:p>
            <a:pPr>
              <a:defRPr/>
            </a:pPr>
            <a:endParaRPr lang="pl-PL" alt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spcBef>
                <a:spcPct val="20000"/>
              </a:spcBef>
              <a:buFontTx/>
              <a:buChar char="•"/>
              <a:defRPr/>
            </a:lvl1pPr>
          </a:lstStyle>
          <a:p>
            <a:pPr>
              <a:defRPr/>
            </a:pPr>
            <a:endParaRPr lang="pl-PL" alt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spcBef>
                <a:spcPct val="20000"/>
              </a:spcBef>
              <a:buFontTx/>
              <a:buChar char="•"/>
              <a:defRPr/>
            </a:lvl1pPr>
          </a:lstStyle>
          <a:p>
            <a:pPr>
              <a:defRPr/>
            </a:pPr>
            <a:fld id="{1FCCF281-B556-4F55-9F98-FF07DD0F0863}" type="slidenum">
              <a:rPr lang="pl-PL" altLang="pl-PL"/>
              <a:pPr>
                <a:defRPr/>
              </a:pPr>
              <a:t>‹#›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259294559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960120" y="2773680"/>
            <a:ext cx="5334000" cy="5760720"/>
          </a:xfrm>
        </p:spPr>
        <p:txBody>
          <a:bodyPr/>
          <a:lstStyle>
            <a:lvl1pPr>
              <a:defRPr sz="3900"/>
            </a:lvl1pPr>
            <a:lvl2pPr>
              <a:defRPr sz="3400"/>
            </a:lvl2pPr>
            <a:lvl3pPr>
              <a:defRPr sz="28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6507480" y="2773680"/>
            <a:ext cx="5334000" cy="5760720"/>
          </a:xfrm>
        </p:spPr>
        <p:txBody>
          <a:bodyPr/>
          <a:lstStyle>
            <a:lvl1pPr>
              <a:defRPr sz="3900"/>
            </a:lvl1pPr>
            <a:lvl2pPr>
              <a:defRPr sz="3400"/>
            </a:lvl2pPr>
            <a:lvl3pPr>
              <a:defRPr sz="28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spcBef>
                <a:spcPct val="20000"/>
              </a:spcBef>
              <a:buFontTx/>
              <a:buChar char="•"/>
              <a:defRPr/>
            </a:lvl1pPr>
          </a:lstStyle>
          <a:p>
            <a:pPr>
              <a:defRPr/>
            </a:pPr>
            <a:endParaRPr lang="pl-PL" alt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spcBef>
                <a:spcPct val="20000"/>
              </a:spcBef>
              <a:buFontTx/>
              <a:buChar char="•"/>
              <a:defRPr/>
            </a:lvl1pPr>
          </a:lstStyle>
          <a:p>
            <a:pPr>
              <a:defRPr/>
            </a:pPr>
            <a:endParaRPr lang="pl-PL" alt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spcBef>
                <a:spcPct val="20000"/>
              </a:spcBef>
              <a:buFontTx/>
              <a:buChar char="•"/>
              <a:defRPr/>
            </a:lvl1pPr>
          </a:lstStyle>
          <a:p>
            <a:pPr>
              <a:defRPr/>
            </a:pPr>
            <a:fld id="{24E1C815-F1B5-400F-B310-2FF6BCE6309E}" type="slidenum">
              <a:rPr lang="pl-PL" altLang="pl-PL"/>
              <a:pPr>
                <a:defRPr/>
              </a:pPr>
              <a:t>‹#›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13133887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4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09.xml"/><Relationship Id="rId7" Type="http://schemas.openxmlformats.org/officeDocument/2006/relationships/slideLayout" Target="../slideLayouts/slideLayout113.xml"/><Relationship Id="rId12" Type="http://schemas.openxmlformats.org/officeDocument/2006/relationships/theme" Target="../theme/theme10.xml"/><Relationship Id="rId2" Type="http://schemas.openxmlformats.org/officeDocument/2006/relationships/slideLayout" Target="../slideLayouts/slideLayout108.xml"/><Relationship Id="rId1" Type="http://schemas.openxmlformats.org/officeDocument/2006/relationships/slideLayout" Target="../slideLayouts/slideLayout107.xml"/><Relationship Id="rId6" Type="http://schemas.openxmlformats.org/officeDocument/2006/relationships/slideLayout" Target="../slideLayouts/slideLayout112.xml"/><Relationship Id="rId11" Type="http://schemas.openxmlformats.org/officeDocument/2006/relationships/slideLayout" Target="../slideLayouts/slideLayout117.xml"/><Relationship Id="rId5" Type="http://schemas.openxmlformats.org/officeDocument/2006/relationships/slideLayout" Target="../slideLayouts/slideLayout111.xml"/><Relationship Id="rId10" Type="http://schemas.openxmlformats.org/officeDocument/2006/relationships/slideLayout" Target="../slideLayouts/slideLayout116.xml"/><Relationship Id="rId4" Type="http://schemas.openxmlformats.org/officeDocument/2006/relationships/slideLayout" Target="../slideLayouts/slideLayout110.xml"/><Relationship Id="rId9" Type="http://schemas.openxmlformats.org/officeDocument/2006/relationships/slideLayout" Target="../slideLayouts/slideLayout115.xml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5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20.xml"/><Relationship Id="rId7" Type="http://schemas.openxmlformats.org/officeDocument/2006/relationships/slideLayout" Target="../slideLayouts/slideLayout124.xml"/><Relationship Id="rId12" Type="http://schemas.openxmlformats.org/officeDocument/2006/relationships/theme" Target="../theme/theme11.xml"/><Relationship Id="rId2" Type="http://schemas.openxmlformats.org/officeDocument/2006/relationships/slideLayout" Target="../slideLayouts/slideLayout119.xml"/><Relationship Id="rId1" Type="http://schemas.openxmlformats.org/officeDocument/2006/relationships/slideLayout" Target="../slideLayouts/slideLayout118.xml"/><Relationship Id="rId6" Type="http://schemas.openxmlformats.org/officeDocument/2006/relationships/slideLayout" Target="../slideLayouts/slideLayout123.xml"/><Relationship Id="rId11" Type="http://schemas.openxmlformats.org/officeDocument/2006/relationships/slideLayout" Target="../slideLayouts/slideLayout128.xml"/><Relationship Id="rId5" Type="http://schemas.openxmlformats.org/officeDocument/2006/relationships/slideLayout" Target="../slideLayouts/slideLayout122.xml"/><Relationship Id="rId10" Type="http://schemas.openxmlformats.org/officeDocument/2006/relationships/slideLayout" Target="../slideLayouts/slideLayout127.xml"/><Relationship Id="rId4" Type="http://schemas.openxmlformats.org/officeDocument/2006/relationships/slideLayout" Target="../slideLayouts/slideLayout121.xml"/><Relationship Id="rId9" Type="http://schemas.openxmlformats.org/officeDocument/2006/relationships/slideLayout" Target="../slideLayouts/slideLayout126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image" Target="../media/image1.jpe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slideLayout" Target="../slideLayouts/slideLayout36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Relationship Id="rId14" Type="http://schemas.openxmlformats.org/officeDocument/2006/relationships/image" Target="../media/image1.jpeg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4.xml"/><Relationship Id="rId13" Type="http://schemas.openxmlformats.org/officeDocument/2006/relationships/theme" Target="../theme/theme4.xml"/><Relationship Id="rId3" Type="http://schemas.openxmlformats.org/officeDocument/2006/relationships/slideLayout" Target="../slideLayouts/slideLayout39.xml"/><Relationship Id="rId7" Type="http://schemas.openxmlformats.org/officeDocument/2006/relationships/slideLayout" Target="../slideLayouts/slideLayout43.xml"/><Relationship Id="rId12" Type="http://schemas.openxmlformats.org/officeDocument/2006/relationships/slideLayout" Target="../slideLayouts/slideLayout48.xml"/><Relationship Id="rId2" Type="http://schemas.openxmlformats.org/officeDocument/2006/relationships/slideLayout" Target="../slideLayouts/slideLayout38.xml"/><Relationship Id="rId1" Type="http://schemas.openxmlformats.org/officeDocument/2006/relationships/slideLayout" Target="../slideLayouts/slideLayout37.xml"/><Relationship Id="rId6" Type="http://schemas.openxmlformats.org/officeDocument/2006/relationships/slideLayout" Target="../slideLayouts/slideLayout42.xml"/><Relationship Id="rId11" Type="http://schemas.openxmlformats.org/officeDocument/2006/relationships/slideLayout" Target="../slideLayouts/slideLayout47.xml"/><Relationship Id="rId5" Type="http://schemas.openxmlformats.org/officeDocument/2006/relationships/slideLayout" Target="../slideLayouts/slideLayout41.xml"/><Relationship Id="rId10" Type="http://schemas.openxmlformats.org/officeDocument/2006/relationships/slideLayout" Target="../slideLayouts/slideLayout46.xml"/><Relationship Id="rId4" Type="http://schemas.openxmlformats.org/officeDocument/2006/relationships/slideLayout" Target="../slideLayouts/slideLayout40.xml"/><Relationship Id="rId9" Type="http://schemas.openxmlformats.org/officeDocument/2006/relationships/slideLayout" Target="../slideLayouts/slideLayout45.xml"/><Relationship Id="rId14" Type="http://schemas.openxmlformats.org/officeDocument/2006/relationships/image" Target="../media/image1.jpeg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6.xml"/><Relationship Id="rId13" Type="http://schemas.openxmlformats.org/officeDocument/2006/relationships/theme" Target="../theme/theme5.xml"/><Relationship Id="rId3" Type="http://schemas.openxmlformats.org/officeDocument/2006/relationships/slideLayout" Target="../slideLayouts/slideLayout51.xml"/><Relationship Id="rId7" Type="http://schemas.openxmlformats.org/officeDocument/2006/relationships/slideLayout" Target="../slideLayouts/slideLayout55.xml"/><Relationship Id="rId12" Type="http://schemas.openxmlformats.org/officeDocument/2006/relationships/slideLayout" Target="../slideLayouts/slideLayout60.xml"/><Relationship Id="rId2" Type="http://schemas.openxmlformats.org/officeDocument/2006/relationships/slideLayout" Target="../slideLayouts/slideLayout50.xml"/><Relationship Id="rId1" Type="http://schemas.openxmlformats.org/officeDocument/2006/relationships/slideLayout" Target="../slideLayouts/slideLayout49.xml"/><Relationship Id="rId6" Type="http://schemas.openxmlformats.org/officeDocument/2006/relationships/slideLayout" Target="../slideLayouts/slideLayout54.xml"/><Relationship Id="rId11" Type="http://schemas.openxmlformats.org/officeDocument/2006/relationships/slideLayout" Target="../slideLayouts/slideLayout59.xml"/><Relationship Id="rId5" Type="http://schemas.openxmlformats.org/officeDocument/2006/relationships/slideLayout" Target="../slideLayouts/slideLayout53.xml"/><Relationship Id="rId10" Type="http://schemas.openxmlformats.org/officeDocument/2006/relationships/slideLayout" Target="../slideLayouts/slideLayout58.xml"/><Relationship Id="rId4" Type="http://schemas.openxmlformats.org/officeDocument/2006/relationships/slideLayout" Target="../slideLayouts/slideLayout52.xml"/><Relationship Id="rId9" Type="http://schemas.openxmlformats.org/officeDocument/2006/relationships/slideLayout" Target="../slideLayouts/slideLayout57.xml"/><Relationship Id="rId14" Type="http://schemas.openxmlformats.org/officeDocument/2006/relationships/image" Target="../media/image1.jpeg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8.xml"/><Relationship Id="rId13" Type="http://schemas.openxmlformats.org/officeDocument/2006/relationships/theme" Target="../theme/theme6.xml"/><Relationship Id="rId3" Type="http://schemas.openxmlformats.org/officeDocument/2006/relationships/slideLayout" Target="../slideLayouts/slideLayout63.xml"/><Relationship Id="rId7" Type="http://schemas.openxmlformats.org/officeDocument/2006/relationships/slideLayout" Target="../slideLayouts/slideLayout67.xml"/><Relationship Id="rId12" Type="http://schemas.openxmlformats.org/officeDocument/2006/relationships/slideLayout" Target="../slideLayouts/slideLayout72.xml"/><Relationship Id="rId2" Type="http://schemas.openxmlformats.org/officeDocument/2006/relationships/slideLayout" Target="../slideLayouts/slideLayout62.xml"/><Relationship Id="rId1" Type="http://schemas.openxmlformats.org/officeDocument/2006/relationships/slideLayout" Target="../slideLayouts/slideLayout61.xml"/><Relationship Id="rId6" Type="http://schemas.openxmlformats.org/officeDocument/2006/relationships/slideLayout" Target="../slideLayouts/slideLayout66.xml"/><Relationship Id="rId11" Type="http://schemas.openxmlformats.org/officeDocument/2006/relationships/slideLayout" Target="../slideLayouts/slideLayout71.xml"/><Relationship Id="rId5" Type="http://schemas.openxmlformats.org/officeDocument/2006/relationships/slideLayout" Target="../slideLayouts/slideLayout65.xml"/><Relationship Id="rId10" Type="http://schemas.openxmlformats.org/officeDocument/2006/relationships/slideLayout" Target="../slideLayouts/slideLayout70.xml"/><Relationship Id="rId4" Type="http://schemas.openxmlformats.org/officeDocument/2006/relationships/slideLayout" Target="../slideLayouts/slideLayout64.xml"/><Relationship Id="rId9" Type="http://schemas.openxmlformats.org/officeDocument/2006/relationships/slideLayout" Target="../slideLayouts/slideLayout69.xml"/><Relationship Id="rId14" Type="http://schemas.openxmlformats.org/officeDocument/2006/relationships/image" Target="../media/image1.jpeg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0.xml"/><Relationship Id="rId13" Type="http://schemas.openxmlformats.org/officeDocument/2006/relationships/theme" Target="../theme/theme7.xml"/><Relationship Id="rId3" Type="http://schemas.openxmlformats.org/officeDocument/2006/relationships/slideLayout" Target="../slideLayouts/slideLayout75.xml"/><Relationship Id="rId7" Type="http://schemas.openxmlformats.org/officeDocument/2006/relationships/slideLayout" Target="../slideLayouts/slideLayout79.xml"/><Relationship Id="rId12" Type="http://schemas.openxmlformats.org/officeDocument/2006/relationships/slideLayout" Target="../slideLayouts/slideLayout84.xml"/><Relationship Id="rId2" Type="http://schemas.openxmlformats.org/officeDocument/2006/relationships/slideLayout" Target="../slideLayouts/slideLayout74.xml"/><Relationship Id="rId1" Type="http://schemas.openxmlformats.org/officeDocument/2006/relationships/slideLayout" Target="../slideLayouts/slideLayout73.xml"/><Relationship Id="rId6" Type="http://schemas.openxmlformats.org/officeDocument/2006/relationships/slideLayout" Target="../slideLayouts/slideLayout78.xml"/><Relationship Id="rId11" Type="http://schemas.openxmlformats.org/officeDocument/2006/relationships/slideLayout" Target="../slideLayouts/slideLayout83.xml"/><Relationship Id="rId5" Type="http://schemas.openxmlformats.org/officeDocument/2006/relationships/slideLayout" Target="../slideLayouts/slideLayout77.xml"/><Relationship Id="rId10" Type="http://schemas.openxmlformats.org/officeDocument/2006/relationships/slideLayout" Target="../slideLayouts/slideLayout82.xml"/><Relationship Id="rId4" Type="http://schemas.openxmlformats.org/officeDocument/2006/relationships/slideLayout" Target="../slideLayouts/slideLayout76.xml"/><Relationship Id="rId9" Type="http://schemas.openxmlformats.org/officeDocument/2006/relationships/slideLayout" Target="../slideLayouts/slideLayout81.xml"/><Relationship Id="rId14" Type="http://schemas.openxmlformats.org/officeDocument/2006/relationships/image" Target="../media/image1.jpeg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2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87.xml"/><Relationship Id="rId7" Type="http://schemas.openxmlformats.org/officeDocument/2006/relationships/slideLayout" Target="../slideLayouts/slideLayout91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86.xml"/><Relationship Id="rId1" Type="http://schemas.openxmlformats.org/officeDocument/2006/relationships/slideLayout" Target="../slideLayouts/slideLayout85.xml"/><Relationship Id="rId6" Type="http://schemas.openxmlformats.org/officeDocument/2006/relationships/slideLayout" Target="../slideLayouts/slideLayout90.xml"/><Relationship Id="rId11" Type="http://schemas.openxmlformats.org/officeDocument/2006/relationships/slideLayout" Target="../slideLayouts/slideLayout95.xml"/><Relationship Id="rId5" Type="http://schemas.openxmlformats.org/officeDocument/2006/relationships/slideLayout" Target="../slideLayouts/slideLayout89.xml"/><Relationship Id="rId10" Type="http://schemas.openxmlformats.org/officeDocument/2006/relationships/slideLayout" Target="../slideLayouts/slideLayout94.xml"/><Relationship Id="rId4" Type="http://schemas.openxmlformats.org/officeDocument/2006/relationships/slideLayout" Target="../slideLayouts/slideLayout88.xml"/><Relationship Id="rId9" Type="http://schemas.openxmlformats.org/officeDocument/2006/relationships/slideLayout" Target="../slideLayouts/slideLayout93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3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98.xml"/><Relationship Id="rId7" Type="http://schemas.openxmlformats.org/officeDocument/2006/relationships/slideLayout" Target="../slideLayouts/slideLayout102.xml"/><Relationship Id="rId12" Type="http://schemas.openxmlformats.org/officeDocument/2006/relationships/theme" Target="../theme/theme9.xml"/><Relationship Id="rId2" Type="http://schemas.openxmlformats.org/officeDocument/2006/relationships/slideLayout" Target="../slideLayouts/slideLayout97.xml"/><Relationship Id="rId1" Type="http://schemas.openxmlformats.org/officeDocument/2006/relationships/slideLayout" Target="../slideLayouts/slideLayout96.xml"/><Relationship Id="rId6" Type="http://schemas.openxmlformats.org/officeDocument/2006/relationships/slideLayout" Target="../slideLayouts/slideLayout101.xml"/><Relationship Id="rId11" Type="http://schemas.openxmlformats.org/officeDocument/2006/relationships/slideLayout" Target="../slideLayouts/slideLayout106.xml"/><Relationship Id="rId5" Type="http://schemas.openxmlformats.org/officeDocument/2006/relationships/slideLayout" Target="../slideLayouts/slideLayout100.xml"/><Relationship Id="rId10" Type="http://schemas.openxmlformats.org/officeDocument/2006/relationships/slideLayout" Target="../slideLayouts/slideLayout105.xml"/><Relationship Id="rId4" Type="http://schemas.openxmlformats.org/officeDocument/2006/relationships/slideLayout" Target="../slideLayouts/slideLayout99.xml"/><Relationship Id="rId9" Type="http://schemas.openxmlformats.org/officeDocument/2006/relationships/slideLayout" Target="../slideLayouts/slideLayout10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4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title"/>
          </p:nvPr>
        </p:nvSpPr>
        <p:spPr>
          <a:xfrm>
            <a:off x="960120" y="853560"/>
            <a:ext cx="10881000" cy="1599840"/>
          </a:xfrm>
          <a:prstGeom prst="rect">
            <a:avLst/>
          </a:prstGeom>
          <a:noFill/>
          <a:ln w="0">
            <a:noFill/>
          </a:ln>
        </p:spPr>
        <p:txBody>
          <a:bodyPr lIns="127440" tIns="63720" rIns="127440" bIns="63720" numCol="1" spcCol="0" anchor="ctr">
            <a:noAutofit/>
          </a:bodyPr>
          <a:lstStyle/>
          <a:p>
            <a:pPr indent="0" algn="ctr">
              <a:lnSpc>
                <a:spcPct val="100000"/>
              </a:lnSpc>
              <a:buNone/>
            </a:pPr>
            <a:r>
              <a:rPr lang="pl-PL" sz="6200" b="0" strike="noStrike" spc="-1">
                <a:solidFill>
                  <a:srgbClr val="000000"/>
                </a:solidFill>
                <a:latin typeface="Times New Roman"/>
              </a:rPr>
              <a:t>Kliknij, aby edytować styl</a:t>
            </a:r>
          </a:p>
        </p:txBody>
      </p:sp>
      <p:sp>
        <p:nvSpPr>
          <p:cNvPr id="6" name="PlaceHolder 2"/>
          <p:cNvSpPr>
            <a:spLocks noGrp="1"/>
          </p:cNvSpPr>
          <p:nvPr>
            <p:ph type="body"/>
          </p:nvPr>
        </p:nvSpPr>
        <p:spPr>
          <a:xfrm>
            <a:off x="960120" y="2773800"/>
            <a:ext cx="10881000" cy="5760360"/>
          </a:xfrm>
          <a:prstGeom prst="rect">
            <a:avLst/>
          </a:prstGeom>
          <a:noFill/>
          <a:ln w="0">
            <a:noFill/>
          </a:ln>
        </p:spPr>
        <p:txBody>
          <a:bodyPr lIns="127440" tIns="63720" rIns="127440" bIns="63720" numCol="1" spcCol="0" anchor="t">
            <a:noAutofit/>
          </a:bodyPr>
          <a:lstStyle/>
          <a:p>
            <a:pPr marL="478440" indent="-478440">
              <a:lnSpc>
                <a:spcPct val="100000"/>
              </a:lnSpc>
              <a:spcBef>
                <a:spcPts val="901"/>
              </a:spcBef>
              <a:buClr>
                <a:srgbClr val="000000"/>
              </a:buClr>
              <a:buFont typeface="Symbol" charset="2"/>
              <a:buChar char=""/>
            </a:pPr>
            <a:r>
              <a:rPr lang="pl-PL" sz="4500" b="0" strike="noStrike" spc="-1">
                <a:solidFill>
                  <a:srgbClr val="000000"/>
                </a:solidFill>
                <a:latin typeface="Times New Roman"/>
              </a:rPr>
              <a:t>Kliknij, aby edytować style wzorca tekstu</a:t>
            </a:r>
          </a:p>
          <a:p>
            <a:pPr marL="1036440" lvl="1" indent="-398520">
              <a:lnSpc>
                <a:spcPct val="100000"/>
              </a:lnSpc>
              <a:spcBef>
                <a:spcPts val="780"/>
              </a:spcBef>
              <a:buClr>
                <a:srgbClr val="000000"/>
              </a:buClr>
              <a:buFont typeface="Symbol" charset="2"/>
              <a:buChar char=""/>
            </a:pPr>
            <a:r>
              <a:rPr lang="pl-PL" sz="3900" b="0" strike="noStrike" spc="-1">
                <a:solidFill>
                  <a:srgbClr val="000000"/>
                </a:solidFill>
                <a:latin typeface="Times New Roman"/>
              </a:rPr>
              <a:t>Drugi poziom</a:t>
            </a:r>
          </a:p>
          <a:p>
            <a:pPr marL="1594800" lvl="2" indent="-318960">
              <a:lnSpc>
                <a:spcPct val="100000"/>
              </a:lnSpc>
              <a:spcBef>
                <a:spcPts val="680"/>
              </a:spcBef>
              <a:buClr>
                <a:srgbClr val="000000"/>
              </a:buClr>
              <a:buFont typeface="Symbol" charset="2"/>
              <a:buChar char=""/>
            </a:pPr>
            <a:r>
              <a:rPr lang="pl-PL" sz="3400" b="0" strike="noStrike" spc="-1">
                <a:solidFill>
                  <a:srgbClr val="000000"/>
                </a:solidFill>
                <a:latin typeface="Times New Roman"/>
              </a:rPr>
              <a:t>Trzeci poziom</a:t>
            </a:r>
          </a:p>
          <a:p>
            <a:pPr marL="2232360" lvl="3" indent="-318960">
              <a:lnSpc>
                <a:spcPct val="100000"/>
              </a:lnSpc>
              <a:spcBef>
                <a:spcPts val="561"/>
              </a:spcBef>
              <a:buClr>
                <a:srgbClr val="000000"/>
              </a:buClr>
              <a:buFont typeface="Symbol" charset="2"/>
              <a:buChar char=""/>
            </a:pPr>
            <a:r>
              <a:rPr lang="pl-PL" sz="2800" b="0" strike="noStrike" spc="-1">
                <a:solidFill>
                  <a:srgbClr val="000000"/>
                </a:solidFill>
                <a:latin typeface="Times New Roman"/>
              </a:rPr>
              <a:t>Czwarty poziom</a:t>
            </a:r>
          </a:p>
          <a:p>
            <a:pPr marL="2870280" lvl="4" indent="-318960">
              <a:lnSpc>
                <a:spcPct val="100000"/>
              </a:lnSpc>
              <a:spcBef>
                <a:spcPts val="561"/>
              </a:spcBef>
              <a:buClr>
                <a:srgbClr val="000000"/>
              </a:buClr>
              <a:buFont typeface="StarSymbol"/>
              <a:buChar char="»"/>
            </a:pPr>
            <a:r>
              <a:rPr lang="pl-PL" sz="2800" b="0" strike="noStrike" spc="-1">
                <a:solidFill>
                  <a:srgbClr val="000000"/>
                </a:solidFill>
                <a:latin typeface="Times New Roman"/>
              </a:rPr>
              <a:t>Piąty poziom</a:t>
            </a:r>
          </a:p>
        </p:txBody>
      </p:sp>
      <p:sp>
        <p:nvSpPr>
          <p:cNvPr id="2" name="PlaceHolder 3"/>
          <p:cNvSpPr>
            <a:spLocks noGrp="1"/>
          </p:cNvSpPr>
          <p:nvPr>
            <p:ph type="dt" idx="1"/>
          </p:nvPr>
        </p:nvSpPr>
        <p:spPr>
          <a:xfrm>
            <a:off x="960120" y="8747640"/>
            <a:ext cx="2666520" cy="639720"/>
          </a:xfrm>
          <a:prstGeom prst="rect">
            <a:avLst/>
          </a:prstGeom>
          <a:noFill/>
          <a:ln w="0">
            <a:noFill/>
          </a:ln>
        </p:spPr>
        <p:txBody>
          <a:bodyPr lIns="127440" tIns="63720" rIns="127440" bIns="63720" numCol="1" spcCol="0" anchor="t">
            <a:noAutofit/>
          </a:bodyPr>
          <a:lstStyle>
            <a:lvl1pPr indent="0">
              <a:buNone/>
              <a:defRPr lang="pl-PL" sz="1400" b="0" strike="noStrike" spc="-1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>
              <a:buNone/>
            </a:pPr>
            <a:r>
              <a:rPr lang="pl-PL" sz="1400" b="0" strike="noStrike" spc="-1">
                <a:solidFill>
                  <a:srgbClr val="000000"/>
                </a:solidFill>
                <a:latin typeface="Times New Roman"/>
              </a:rPr>
              <a:t>&lt;data/godzina&gt;</a:t>
            </a:r>
          </a:p>
        </p:txBody>
      </p:sp>
      <p:sp>
        <p:nvSpPr>
          <p:cNvPr id="3" name="PlaceHolder 4"/>
          <p:cNvSpPr>
            <a:spLocks noGrp="1"/>
          </p:cNvSpPr>
          <p:nvPr>
            <p:ph type="ftr" idx="2"/>
          </p:nvPr>
        </p:nvSpPr>
        <p:spPr>
          <a:xfrm>
            <a:off x="4374000" y="8747640"/>
            <a:ext cx="4053600" cy="639720"/>
          </a:xfrm>
          <a:prstGeom prst="rect">
            <a:avLst/>
          </a:prstGeom>
          <a:noFill/>
          <a:ln w="0">
            <a:noFill/>
          </a:ln>
        </p:spPr>
        <p:txBody>
          <a:bodyPr lIns="127440" tIns="63720" rIns="127440" bIns="63720" numCol="1" spcCol="0" anchor="t">
            <a:noAutofit/>
          </a:bodyPr>
          <a:lstStyle>
            <a:lvl1pPr indent="0" algn="ctr">
              <a:buNone/>
              <a:defRPr lang="pl-PL" sz="1400" b="0" strike="noStrike" spc="-1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 algn="ctr">
              <a:buNone/>
            </a:pPr>
            <a:r>
              <a:rPr lang="pl-PL" sz="1400" b="0" strike="noStrike" spc="-1">
                <a:solidFill>
                  <a:srgbClr val="000000"/>
                </a:solidFill>
                <a:latin typeface="Times New Roman"/>
              </a:rPr>
              <a:t>&lt;stopka&gt;</a:t>
            </a:r>
          </a:p>
        </p:txBody>
      </p:sp>
      <p:sp>
        <p:nvSpPr>
          <p:cNvPr id="4" name="PlaceHolder 5"/>
          <p:cNvSpPr>
            <a:spLocks noGrp="1"/>
          </p:cNvSpPr>
          <p:nvPr>
            <p:ph type="sldNum" idx="3"/>
          </p:nvPr>
        </p:nvSpPr>
        <p:spPr>
          <a:xfrm>
            <a:off x="9174600" y="8747640"/>
            <a:ext cx="2666520" cy="639720"/>
          </a:xfrm>
          <a:prstGeom prst="rect">
            <a:avLst/>
          </a:prstGeom>
          <a:noFill/>
          <a:ln w="0">
            <a:noFill/>
          </a:ln>
        </p:spPr>
        <p:txBody>
          <a:bodyPr lIns="127440" tIns="63720" rIns="127440" bIns="63720" numCol="1" spcCol="0" anchor="t">
            <a:noAutofit/>
          </a:bodyPr>
          <a:lstStyle>
            <a:lvl1pPr indent="0" algn="r">
              <a:lnSpc>
                <a:spcPct val="100000"/>
              </a:lnSpc>
              <a:buNone/>
              <a:defRPr lang="pl-PL" sz="2000" b="0" strike="noStrike" spc="-1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 algn="r">
              <a:lnSpc>
                <a:spcPct val="100000"/>
              </a:lnSpc>
              <a:buNone/>
            </a:pPr>
            <a:fld id="{6AA88771-99CC-4442-BD75-4A9809AA1420}" type="slidenum">
              <a:rPr lang="pl-PL" sz="2000" b="0" strike="noStrike" spc="-1">
                <a:solidFill>
                  <a:srgbClr val="000000"/>
                </a:solidFill>
                <a:latin typeface="Times New Roman"/>
              </a:rPr>
              <a:t>‹#›</a:t>
            </a:fld>
            <a:endParaRPr lang="pl-PL" sz="2000" b="0" strike="noStrike" spc="-1">
              <a:solidFill>
                <a:srgbClr val="000000"/>
              </a:solidFill>
              <a:latin typeface="Times New Roman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/>
    <p:bodyStyle/>
    <p:otherStyle/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960120" y="853440"/>
            <a:ext cx="10881360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27569" tIns="63805" rIns="127569" bIns="63805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l-PL" altLang="pl-PL" smtClean="0"/>
              <a:t>Kliknij, aby edytować styl wzorca tytułu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60120" y="2773680"/>
            <a:ext cx="10881360" cy="57607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27569" tIns="63805" rIns="127569" bIns="6380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l-PL" altLang="pl-PL" smtClean="0"/>
              <a:t>Kliknij, aby edytować style wzorca tekstu</a:t>
            </a:r>
          </a:p>
          <a:p>
            <a:pPr lvl="1"/>
            <a:r>
              <a:rPr lang="pl-PL" altLang="pl-PL" smtClean="0"/>
              <a:t>Drugi poziom</a:t>
            </a:r>
          </a:p>
          <a:p>
            <a:pPr lvl="2"/>
            <a:r>
              <a:rPr lang="pl-PL" altLang="pl-PL" smtClean="0"/>
              <a:t>Trzeci poziom</a:t>
            </a:r>
          </a:p>
          <a:p>
            <a:pPr lvl="3"/>
            <a:r>
              <a:rPr lang="pl-PL" altLang="pl-PL" smtClean="0"/>
              <a:t>Czwarty poziom</a:t>
            </a:r>
          </a:p>
          <a:p>
            <a:pPr lvl="4"/>
            <a:r>
              <a:rPr lang="pl-PL" altLang="pl-PL" smtClean="0"/>
              <a:t>Piąty poziom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960120" y="8747760"/>
            <a:ext cx="2667000" cy="64008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127569" tIns="63805" rIns="127569" bIns="63805" numCol="1" anchor="t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buFontTx/>
              <a:buNone/>
              <a:defRPr sz="2000"/>
            </a:lvl1pPr>
          </a:lstStyle>
          <a:p>
            <a:pPr eaLnBrk="0" fontAlgn="base" hangingPunct="0">
              <a:spcAft>
                <a:spcPct val="0"/>
              </a:spcAft>
              <a:defRPr/>
            </a:pPr>
            <a:endParaRPr lang="pl-PL" altLang="pl-PL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373880" y="8747760"/>
            <a:ext cx="4053840" cy="64008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127569" tIns="63805" rIns="127569" bIns="63805" numCol="1" anchor="t" anchorCtr="0" compatLnSpc="1">
            <a:prstTxWarp prst="textNoShape">
              <a:avLst/>
            </a:prstTxWarp>
          </a:bodyPr>
          <a:lstStyle>
            <a:lvl1pPr algn="ctr">
              <a:spcBef>
                <a:spcPct val="0"/>
              </a:spcBef>
              <a:buFontTx/>
              <a:buNone/>
              <a:defRPr sz="2000"/>
            </a:lvl1pPr>
          </a:lstStyle>
          <a:p>
            <a:pPr eaLnBrk="0" fontAlgn="base" hangingPunct="0">
              <a:spcAft>
                <a:spcPct val="0"/>
              </a:spcAft>
              <a:defRPr/>
            </a:pPr>
            <a:endParaRPr lang="pl-PL" altLang="pl-PL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9174480" y="8747760"/>
            <a:ext cx="2667000" cy="64008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127569" tIns="63805" rIns="127569" bIns="63805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buFontTx/>
              <a:buNone/>
              <a:defRPr sz="2000"/>
            </a:lvl1pPr>
          </a:lstStyle>
          <a:p>
            <a:pPr eaLnBrk="0" fontAlgn="base" hangingPunct="0">
              <a:spcAft>
                <a:spcPct val="0"/>
              </a:spcAft>
              <a:defRPr/>
            </a:pPr>
            <a:fld id="{1D49E030-A4E4-474D-8637-82BEA7C7D8B6}" type="slidenum">
              <a:rPr lang="pl-PL" altLang="pl-PL">
                <a:solidFill>
                  <a:srgbClr val="000000"/>
                </a:solidFill>
              </a:rPr>
              <a:pPr eaLnBrk="0" fontAlgn="base" hangingPunct="0">
                <a:spcAft>
                  <a:spcPct val="0"/>
                </a:spcAft>
                <a:defRPr/>
              </a:pPr>
              <a:t>‹#›</a:t>
            </a:fld>
            <a:endParaRPr lang="pl-PL" altLang="pl-PL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45377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6" r:id="rId1"/>
    <p:sldLayoutId id="2147483777" r:id="rId2"/>
    <p:sldLayoutId id="2147483778" r:id="rId3"/>
    <p:sldLayoutId id="2147483779" r:id="rId4"/>
    <p:sldLayoutId id="2147483780" r:id="rId5"/>
    <p:sldLayoutId id="2147483781" r:id="rId6"/>
    <p:sldLayoutId id="2147483782" r:id="rId7"/>
    <p:sldLayoutId id="2147483783" r:id="rId8"/>
    <p:sldLayoutId id="2147483784" r:id="rId9"/>
    <p:sldLayoutId id="2147483785" r:id="rId10"/>
    <p:sldLayoutId id="2147483786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62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6200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6200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6200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6200">
          <a:solidFill>
            <a:schemeClr val="tx2"/>
          </a:solidFill>
          <a:latin typeface="Times New Roman" pitchFamily="18" charset="0"/>
        </a:defRPr>
      </a:lvl5pPr>
      <a:lvl6pPr marL="637847" algn="ctr" rtl="0" eaLnBrk="0" fontAlgn="base" hangingPunct="0">
        <a:spcBef>
          <a:spcPct val="0"/>
        </a:spcBef>
        <a:spcAft>
          <a:spcPct val="0"/>
        </a:spcAft>
        <a:defRPr sz="6200">
          <a:solidFill>
            <a:schemeClr val="tx2"/>
          </a:solidFill>
          <a:latin typeface="Times New Roman" pitchFamily="18" charset="0"/>
        </a:defRPr>
      </a:lvl6pPr>
      <a:lvl7pPr marL="1275695" algn="ctr" rtl="0" eaLnBrk="0" fontAlgn="base" hangingPunct="0">
        <a:spcBef>
          <a:spcPct val="0"/>
        </a:spcBef>
        <a:spcAft>
          <a:spcPct val="0"/>
        </a:spcAft>
        <a:defRPr sz="6200">
          <a:solidFill>
            <a:schemeClr val="tx2"/>
          </a:solidFill>
          <a:latin typeface="Times New Roman" pitchFamily="18" charset="0"/>
        </a:defRPr>
      </a:lvl7pPr>
      <a:lvl8pPr marL="1913555" algn="ctr" rtl="0" eaLnBrk="0" fontAlgn="base" hangingPunct="0">
        <a:spcBef>
          <a:spcPct val="0"/>
        </a:spcBef>
        <a:spcAft>
          <a:spcPct val="0"/>
        </a:spcAft>
        <a:defRPr sz="6200">
          <a:solidFill>
            <a:schemeClr val="tx2"/>
          </a:solidFill>
          <a:latin typeface="Times New Roman" pitchFamily="18" charset="0"/>
        </a:defRPr>
      </a:lvl8pPr>
      <a:lvl9pPr marL="2551417" algn="ctr" rtl="0" eaLnBrk="0" fontAlgn="base" hangingPunct="0">
        <a:spcBef>
          <a:spcPct val="0"/>
        </a:spcBef>
        <a:spcAft>
          <a:spcPct val="0"/>
        </a:spcAft>
        <a:defRPr sz="6200">
          <a:solidFill>
            <a:schemeClr val="tx2"/>
          </a:solidFill>
          <a:latin typeface="Times New Roman" pitchFamily="18" charset="0"/>
        </a:defRPr>
      </a:lvl9pPr>
    </p:titleStyle>
    <p:bodyStyle>
      <a:lvl1pPr marL="478395" indent="-478395" algn="l" rtl="0" eaLnBrk="0" fontAlgn="base" hangingPunct="0">
        <a:spcBef>
          <a:spcPct val="20000"/>
        </a:spcBef>
        <a:spcAft>
          <a:spcPct val="0"/>
        </a:spcAft>
        <a:buChar char="•"/>
        <a:defRPr sz="4500">
          <a:solidFill>
            <a:schemeClr val="tx1"/>
          </a:solidFill>
          <a:latin typeface="+mn-lt"/>
          <a:ea typeface="+mn-ea"/>
          <a:cs typeface="+mn-cs"/>
        </a:defRPr>
      </a:lvl1pPr>
      <a:lvl2pPr marL="1036517" indent="-398644" algn="l" rtl="0" eaLnBrk="0" fontAlgn="base" hangingPunct="0">
        <a:spcBef>
          <a:spcPct val="20000"/>
        </a:spcBef>
        <a:spcAft>
          <a:spcPct val="0"/>
        </a:spcAft>
        <a:buChar char="–"/>
        <a:defRPr sz="3900">
          <a:solidFill>
            <a:schemeClr val="tx1"/>
          </a:solidFill>
          <a:latin typeface="+mn-lt"/>
        </a:defRPr>
      </a:lvl2pPr>
      <a:lvl3pPr marL="1594641" indent="-318924" algn="l" rtl="0" eaLnBrk="0" fontAlgn="base" hangingPunct="0">
        <a:spcBef>
          <a:spcPct val="20000"/>
        </a:spcBef>
        <a:spcAft>
          <a:spcPct val="0"/>
        </a:spcAft>
        <a:buChar char="•"/>
        <a:defRPr sz="3400">
          <a:solidFill>
            <a:schemeClr val="tx1"/>
          </a:solidFill>
          <a:latin typeface="+mn-lt"/>
        </a:defRPr>
      </a:lvl3pPr>
      <a:lvl4pPr marL="2232493" indent="-318924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4pPr>
      <a:lvl5pPr marL="2870351" indent="-318924" algn="l" rtl="0" eaLnBrk="0" fontAlgn="base" hangingPunct="0">
        <a:spcBef>
          <a:spcPct val="20000"/>
        </a:spcBef>
        <a:spcAft>
          <a:spcPct val="0"/>
        </a:spcAft>
        <a:buChar char="»"/>
        <a:defRPr sz="2800">
          <a:solidFill>
            <a:schemeClr val="tx1"/>
          </a:solidFill>
          <a:latin typeface="+mn-lt"/>
        </a:defRPr>
      </a:lvl5pPr>
      <a:lvl6pPr marL="3508210" indent="-318924" algn="l" rtl="0" eaLnBrk="0" fontAlgn="base" hangingPunct="0">
        <a:spcBef>
          <a:spcPct val="20000"/>
        </a:spcBef>
        <a:spcAft>
          <a:spcPct val="0"/>
        </a:spcAft>
        <a:buChar char="»"/>
        <a:defRPr sz="2800">
          <a:solidFill>
            <a:schemeClr val="tx1"/>
          </a:solidFill>
          <a:latin typeface="+mn-lt"/>
        </a:defRPr>
      </a:lvl6pPr>
      <a:lvl7pPr marL="4146071" indent="-318924" algn="l" rtl="0" eaLnBrk="0" fontAlgn="base" hangingPunct="0">
        <a:spcBef>
          <a:spcPct val="20000"/>
        </a:spcBef>
        <a:spcAft>
          <a:spcPct val="0"/>
        </a:spcAft>
        <a:buChar char="»"/>
        <a:defRPr sz="2800">
          <a:solidFill>
            <a:schemeClr val="tx1"/>
          </a:solidFill>
          <a:latin typeface="+mn-lt"/>
        </a:defRPr>
      </a:lvl7pPr>
      <a:lvl8pPr marL="4783925" indent="-318924" algn="l" rtl="0" eaLnBrk="0" fontAlgn="base" hangingPunct="0">
        <a:spcBef>
          <a:spcPct val="20000"/>
        </a:spcBef>
        <a:spcAft>
          <a:spcPct val="0"/>
        </a:spcAft>
        <a:buChar char="»"/>
        <a:defRPr sz="2800">
          <a:solidFill>
            <a:schemeClr val="tx1"/>
          </a:solidFill>
          <a:latin typeface="+mn-lt"/>
        </a:defRPr>
      </a:lvl8pPr>
      <a:lvl9pPr marL="5421787" indent="-318924" algn="l" rtl="0" eaLnBrk="0" fontAlgn="base" hangingPunct="0">
        <a:spcBef>
          <a:spcPct val="20000"/>
        </a:spcBef>
        <a:spcAft>
          <a:spcPct val="0"/>
        </a:spcAft>
        <a:buChar char="»"/>
        <a:defRPr sz="2800">
          <a:solidFill>
            <a:schemeClr val="tx1"/>
          </a:solidFill>
          <a:latin typeface="+mn-lt"/>
        </a:defRPr>
      </a:lvl9pPr>
    </p:bodyStyle>
    <p:otherStyle>
      <a:defPPr>
        <a:defRPr lang="pl-PL"/>
      </a:defPPr>
      <a:lvl1pPr marL="0" algn="l" defTabSz="1275695" rtl="0" eaLnBrk="1" latinLnBrk="0" hangingPunct="1">
        <a:defRPr sz="2500" kern="1200">
          <a:solidFill>
            <a:schemeClr val="tx1"/>
          </a:solidFill>
          <a:latin typeface="+mn-lt"/>
          <a:ea typeface="+mn-ea"/>
          <a:cs typeface="+mn-cs"/>
        </a:defRPr>
      </a:lvl1pPr>
      <a:lvl2pPr marL="637847" algn="l" defTabSz="1275695" rtl="0" eaLnBrk="1" latinLnBrk="0" hangingPunct="1">
        <a:defRPr sz="2500" kern="1200">
          <a:solidFill>
            <a:schemeClr val="tx1"/>
          </a:solidFill>
          <a:latin typeface="+mn-lt"/>
          <a:ea typeface="+mn-ea"/>
          <a:cs typeface="+mn-cs"/>
        </a:defRPr>
      </a:lvl2pPr>
      <a:lvl3pPr marL="1275695" algn="l" defTabSz="1275695" rtl="0" eaLnBrk="1" latinLnBrk="0" hangingPunct="1">
        <a:defRPr sz="2500" kern="1200">
          <a:solidFill>
            <a:schemeClr val="tx1"/>
          </a:solidFill>
          <a:latin typeface="+mn-lt"/>
          <a:ea typeface="+mn-ea"/>
          <a:cs typeface="+mn-cs"/>
        </a:defRPr>
      </a:lvl3pPr>
      <a:lvl4pPr marL="1913555" algn="l" defTabSz="1275695" rtl="0" eaLnBrk="1" latinLnBrk="0" hangingPunct="1">
        <a:defRPr sz="2500" kern="1200">
          <a:solidFill>
            <a:schemeClr val="tx1"/>
          </a:solidFill>
          <a:latin typeface="+mn-lt"/>
          <a:ea typeface="+mn-ea"/>
          <a:cs typeface="+mn-cs"/>
        </a:defRPr>
      </a:lvl4pPr>
      <a:lvl5pPr marL="2551417" algn="l" defTabSz="1275695" rtl="0" eaLnBrk="1" latinLnBrk="0" hangingPunct="1">
        <a:defRPr sz="2500" kern="1200">
          <a:solidFill>
            <a:schemeClr val="tx1"/>
          </a:solidFill>
          <a:latin typeface="+mn-lt"/>
          <a:ea typeface="+mn-ea"/>
          <a:cs typeface="+mn-cs"/>
        </a:defRPr>
      </a:lvl5pPr>
      <a:lvl6pPr marL="3189280" algn="l" defTabSz="1275695" rtl="0" eaLnBrk="1" latinLnBrk="0" hangingPunct="1">
        <a:defRPr sz="2500" kern="1200">
          <a:solidFill>
            <a:schemeClr val="tx1"/>
          </a:solidFill>
          <a:latin typeface="+mn-lt"/>
          <a:ea typeface="+mn-ea"/>
          <a:cs typeface="+mn-cs"/>
        </a:defRPr>
      </a:lvl6pPr>
      <a:lvl7pPr marL="3827138" algn="l" defTabSz="1275695" rtl="0" eaLnBrk="1" latinLnBrk="0" hangingPunct="1">
        <a:defRPr sz="2500" kern="1200">
          <a:solidFill>
            <a:schemeClr val="tx1"/>
          </a:solidFill>
          <a:latin typeface="+mn-lt"/>
          <a:ea typeface="+mn-ea"/>
          <a:cs typeface="+mn-cs"/>
        </a:defRPr>
      </a:lvl7pPr>
      <a:lvl8pPr marL="4464995" algn="l" defTabSz="1275695" rtl="0" eaLnBrk="1" latinLnBrk="0" hangingPunct="1">
        <a:defRPr sz="2500" kern="1200">
          <a:solidFill>
            <a:schemeClr val="tx1"/>
          </a:solidFill>
          <a:latin typeface="+mn-lt"/>
          <a:ea typeface="+mn-ea"/>
          <a:cs typeface="+mn-cs"/>
        </a:defRPr>
      </a:lvl8pPr>
      <a:lvl9pPr marL="5102853" algn="l" defTabSz="1275695" rtl="0" eaLnBrk="1" latinLnBrk="0" hangingPunct="1">
        <a:defRPr sz="25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960120" y="853440"/>
            <a:ext cx="10881360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27754" tIns="63889" rIns="127754" bIns="63889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l-PL" altLang="pl-PL"/>
              <a:t>Kliknij, aby edytować styl wzorca tytułu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60120" y="2773680"/>
            <a:ext cx="10881360" cy="57607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27754" tIns="63889" rIns="127754" bIns="6388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l-PL" altLang="pl-PL"/>
              <a:t>Kliknij, aby edytować style wzorca tekstu</a:t>
            </a:r>
          </a:p>
          <a:p>
            <a:pPr lvl="1"/>
            <a:r>
              <a:rPr lang="pl-PL" altLang="pl-PL"/>
              <a:t>Drugi poziom</a:t>
            </a:r>
          </a:p>
          <a:p>
            <a:pPr lvl="2"/>
            <a:r>
              <a:rPr lang="pl-PL" altLang="pl-PL"/>
              <a:t>Trzeci poziom</a:t>
            </a:r>
          </a:p>
          <a:p>
            <a:pPr lvl="3"/>
            <a:r>
              <a:rPr lang="pl-PL" altLang="pl-PL"/>
              <a:t>Czwarty poziom</a:t>
            </a:r>
          </a:p>
          <a:p>
            <a:pPr lvl="4"/>
            <a:r>
              <a:rPr lang="pl-PL" altLang="pl-PL"/>
              <a:t>Piąty poziom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960120" y="8747760"/>
            <a:ext cx="2667000" cy="64008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127754" tIns="63889" rIns="127754" bIns="63889" numCol="1" anchor="t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buFontTx/>
              <a:buNone/>
              <a:defRPr sz="2000"/>
            </a:lvl1pPr>
          </a:lstStyle>
          <a:p>
            <a:pPr eaLnBrk="0" fontAlgn="base" hangingPunct="0">
              <a:spcAft>
                <a:spcPct val="0"/>
              </a:spcAft>
              <a:defRPr/>
            </a:pPr>
            <a:endParaRPr lang="pl-PL" altLang="pl-PL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373880" y="8747760"/>
            <a:ext cx="4053840" cy="64008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127754" tIns="63889" rIns="127754" bIns="63889" numCol="1" anchor="t" anchorCtr="0" compatLnSpc="1">
            <a:prstTxWarp prst="textNoShape">
              <a:avLst/>
            </a:prstTxWarp>
          </a:bodyPr>
          <a:lstStyle>
            <a:lvl1pPr algn="ctr">
              <a:spcBef>
                <a:spcPct val="0"/>
              </a:spcBef>
              <a:buFontTx/>
              <a:buNone/>
              <a:defRPr sz="2000"/>
            </a:lvl1pPr>
          </a:lstStyle>
          <a:p>
            <a:pPr eaLnBrk="0" fontAlgn="base" hangingPunct="0">
              <a:spcAft>
                <a:spcPct val="0"/>
              </a:spcAft>
              <a:defRPr/>
            </a:pPr>
            <a:endParaRPr lang="pl-PL" altLang="pl-PL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9174480" y="8747760"/>
            <a:ext cx="2667000" cy="64008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127754" tIns="63889" rIns="127754" bIns="63889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buFontTx/>
              <a:buNone/>
              <a:defRPr sz="2000"/>
            </a:lvl1pPr>
          </a:lstStyle>
          <a:p>
            <a:pPr eaLnBrk="0" fontAlgn="base" hangingPunct="0">
              <a:spcAft>
                <a:spcPct val="0"/>
              </a:spcAft>
              <a:defRPr/>
            </a:pPr>
            <a:fld id="{1D49E030-A4E4-474D-8637-82BEA7C7D8B6}" type="slidenum">
              <a:rPr lang="pl-PL" altLang="pl-PL">
                <a:solidFill>
                  <a:srgbClr val="000000"/>
                </a:solidFill>
              </a:rPr>
              <a:pPr eaLnBrk="0" fontAlgn="base" hangingPunct="0">
                <a:spcAft>
                  <a:spcPct val="0"/>
                </a:spcAft>
                <a:defRPr/>
              </a:pPr>
              <a:t>‹#›</a:t>
            </a:fld>
            <a:endParaRPr lang="pl-PL" altLang="pl-PL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65881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8" r:id="rId1"/>
    <p:sldLayoutId id="2147483789" r:id="rId2"/>
    <p:sldLayoutId id="2147483790" r:id="rId3"/>
    <p:sldLayoutId id="2147483791" r:id="rId4"/>
    <p:sldLayoutId id="2147483792" r:id="rId5"/>
    <p:sldLayoutId id="2147483793" r:id="rId6"/>
    <p:sldLayoutId id="2147483794" r:id="rId7"/>
    <p:sldLayoutId id="2147483795" r:id="rId8"/>
    <p:sldLayoutId id="2147483796" r:id="rId9"/>
    <p:sldLayoutId id="2147483797" r:id="rId10"/>
    <p:sldLayoutId id="2147483798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62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6200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6200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6200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6200">
          <a:solidFill>
            <a:schemeClr val="tx2"/>
          </a:solidFill>
          <a:latin typeface="Times New Roman" pitchFamily="18" charset="0"/>
        </a:defRPr>
      </a:lvl5pPr>
      <a:lvl6pPr marL="638771" algn="ctr" rtl="0" eaLnBrk="0" fontAlgn="base" hangingPunct="0">
        <a:spcBef>
          <a:spcPct val="0"/>
        </a:spcBef>
        <a:spcAft>
          <a:spcPct val="0"/>
        </a:spcAft>
        <a:defRPr sz="6200">
          <a:solidFill>
            <a:schemeClr val="tx2"/>
          </a:solidFill>
          <a:latin typeface="Times New Roman" pitchFamily="18" charset="0"/>
        </a:defRPr>
      </a:lvl6pPr>
      <a:lvl7pPr marL="1277542" algn="ctr" rtl="0" eaLnBrk="0" fontAlgn="base" hangingPunct="0">
        <a:spcBef>
          <a:spcPct val="0"/>
        </a:spcBef>
        <a:spcAft>
          <a:spcPct val="0"/>
        </a:spcAft>
        <a:defRPr sz="6200">
          <a:solidFill>
            <a:schemeClr val="tx2"/>
          </a:solidFill>
          <a:latin typeface="Times New Roman" pitchFamily="18" charset="0"/>
        </a:defRPr>
      </a:lvl7pPr>
      <a:lvl8pPr marL="1916314" algn="ctr" rtl="0" eaLnBrk="0" fontAlgn="base" hangingPunct="0">
        <a:spcBef>
          <a:spcPct val="0"/>
        </a:spcBef>
        <a:spcAft>
          <a:spcPct val="0"/>
        </a:spcAft>
        <a:defRPr sz="6200">
          <a:solidFill>
            <a:schemeClr val="tx2"/>
          </a:solidFill>
          <a:latin typeface="Times New Roman" pitchFamily="18" charset="0"/>
        </a:defRPr>
      </a:lvl8pPr>
      <a:lvl9pPr marL="2555095" algn="ctr" rtl="0" eaLnBrk="0" fontAlgn="base" hangingPunct="0">
        <a:spcBef>
          <a:spcPct val="0"/>
        </a:spcBef>
        <a:spcAft>
          <a:spcPct val="0"/>
        </a:spcAft>
        <a:defRPr sz="6200">
          <a:solidFill>
            <a:schemeClr val="tx2"/>
          </a:solidFill>
          <a:latin typeface="Times New Roman" pitchFamily="18" charset="0"/>
        </a:defRPr>
      </a:lvl9pPr>
    </p:titleStyle>
    <p:bodyStyle>
      <a:lvl1pPr marL="479084" indent="-479084" algn="l" rtl="0" eaLnBrk="0" fontAlgn="base" hangingPunct="0">
        <a:spcBef>
          <a:spcPct val="20000"/>
        </a:spcBef>
        <a:spcAft>
          <a:spcPct val="0"/>
        </a:spcAft>
        <a:buChar char="•"/>
        <a:defRPr sz="4500">
          <a:solidFill>
            <a:schemeClr val="tx1"/>
          </a:solidFill>
          <a:latin typeface="+mn-lt"/>
          <a:ea typeface="+mn-ea"/>
          <a:cs typeface="+mn-cs"/>
        </a:defRPr>
      </a:lvl1pPr>
      <a:lvl2pPr marL="1038012" indent="-399218" algn="l" rtl="0" eaLnBrk="0" fontAlgn="base" hangingPunct="0">
        <a:spcBef>
          <a:spcPct val="20000"/>
        </a:spcBef>
        <a:spcAft>
          <a:spcPct val="0"/>
        </a:spcAft>
        <a:buChar char="–"/>
        <a:defRPr sz="3900">
          <a:solidFill>
            <a:schemeClr val="tx1"/>
          </a:solidFill>
          <a:latin typeface="+mn-lt"/>
        </a:defRPr>
      </a:lvl2pPr>
      <a:lvl3pPr marL="1596939" indent="-319386" algn="l" rtl="0" eaLnBrk="0" fontAlgn="base" hangingPunct="0">
        <a:spcBef>
          <a:spcPct val="20000"/>
        </a:spcBef>
        <a:spcAft>
          <a:spcPct val="0"/>
        </a:spcAft>
        <a:buChar char="•"/>
        <a:defRPr sz="3400">
          <a:solidFill>
            <a:schemeClr val="tx1"/>
          </a:solidFill>
          <a:latin typeface="+mn-lt"/>
        </a:defRPr>
      </a:lvl3pPr>
      <a:lvl4pPr marL="2235713" indent="-319386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4pPr>
      <a:lvl5pPr marL="2874486" indent="-319386" algn="l" rtl="0" eaLnBrk="0" fontAlgn="base" hangingPunct="0">
        <a:spcBef>
          <a:spcPct val="20000"/>
        </a:spcBef>
        <a:spcAft>
          <a:spcPct val="0"/>
        </a:spcAft>
        <a:buChar char="»"/>
        <a:defRPr sz="2800">
          <a:solidFill>
            <a:schemeClr val="tx1"/>
          </a:solidFill>
          <a:latin typeface="+mn-lt"/>
        </a:defRPr>
      </a:lvl5pPr>
      <a:lvl6pPr marL="3513264" indent="-319386" algn="l" rtl="0" eaLnBrk="0" fontAlgn="base" hangingPunct="0">
        <a:spcBef>
          <a:spcPct val="20000"/>
        </a:spcBef>
        <a:spcAft>
          <a:spcPct val="0"/>
        </a:spcAft>
        <a:buChar char="»"/>
        <a:defRPr sz="2800">
          <a:solidFill>
            <a:schemeClr val="tx1"/>
          </a:solidFill>
          <a:latin typeface="+mn-lt"/>
        </a:defRPr>
      </a:lvl6pPr>
      <a:lvl7pPr marL="4152039" indent="-319386" algn="l" rtl="0" eaLnBrk="0" fontAlgn="base" hangingPunct="0">
        <a:spcBef>
          <a:spcPct val="20000"/>
        </a:spcBef>
        <a:spcAft>
          <a:spcPct val="0"/>
        </a:spcAft>
        <a:buChar char="»"/>
        <a:defRPr sz="2800">
          <a:solidFill>
            <a:schemeClr val="tx1"/>
          </a:solidFill>
          <a:latin typeface="+mn-lt"/>
        </a:defRPr>
      </a:lvl7pPr>
      <a:lvl8pPr marL="4790815" indent="-319386" algn="l" rtl="0" eaLnBrk="0" fontAlgn="base" hangingPunct="0">
        <a:spcBef>
          <a:spcPct val="20000"/>
        </a:spcBef>
        <a:spcAft>
          <a:spcPct val="0"/>
        </a:spcAft>
        <a:buChar char="»"/>
        <a:defRPr sz="2800">
          <a:solidFill>
            <a:schemeClr val="tx1"/>
          </a:solidFill>
          <a:latin typeface="+mn-lt"/>
        </a:defRPr>
      </a:lvl8pPr>
      <a:lvl9pPr marL="5429598" indent="-319386" algn="l" rtl="0" eaLnBrk="0" fontAlgn="base" hangingPunct="0">
        <a:spcBef>
          <a:spcPct val="20000"/>
        </a:spcBef>
        <a:spcAft>
          <a:spcPct val="0"/>
        </a:spcAft>
        <a:buChar char="»"/>
        <a:defRPr sz="2800">
          <a:solidFill>
            <a:schemeClr val="tx1"/>
          </a:solidFill>
          <a:latin typeface="+mn-lt"/>
        </a:defRPr>
      </a:lvl9pPr>
    </p:bodyStyle>
    <p:otherStyle>
      <a:defPPr>
        <a:defRPr lang="pl-PL"/>
      </a:defPPr>
      <a:lvl1pPr marL="0" algn="l" defTabSz="1277542" rtl="0" eaLnBrk="1" latinLnBrk="0" hangingPunct="1">
        <a:defRPr sz="2500" kern="1200">
          <a:solidFill>
            <a:schemeClr val="tx1"/>
          </a:solidFill>
          <a:latin typeface="+mn-lt"/>
          <a:ea typeface="+mn-ea"/>
          <a:cs typeface="+mn-cs"/>
        </a:defRPr>
      </a:lvl1pPr>
      <a:lvl2pPr marL="638771" algn="l" defTabSz="1277542" rtl="0" eaLnBrk="1" latinLnBrk="0" hangingPunct="1">
        <a:defRPr sz="2500" kern="1200">
          <a:solidFill>
            <a:schemeClr val="tx1"/>
          </a:solidFill>
          <a:latin typeface="+mn-lt"/>
          <a:ea typeface="+mn-ea"/>
          <a:cs typeface="+mn-cs"/>
        </a:defRPr>
      </a:lvl2pPr>
      <a:lvl3pPr marL="1277542" algn="l" defTabSz="1277542" rtl="0" eaLnBrk="1" latinLnBrk="0" hangingPunct="1">
        <a:defRPr sz="2500" kern="1200">
          <a:solidFill>
            <a:schemeClr val="tx1"/>
          </a:solidFill>
          <a:latin typeface="+mn-lt"/>
          <a:ea typeface="+mn-ea"/>
          <a:cs typeface="+mn-cs"/>
        </a:defRPr>
      </a:lvl3pPr>
      <a:lvl4pPr marL="1916314" algn="l" defTabSz="1277542" rtl="0" eaLnBrk="1" latinLnBrk="0" hangingPunct="1">
        <a:defRPr sz="2500" kern="1200">
          <a:solidFill>
            <a:schemeClr val="tx1"/>
          </a:solidFill>
          <a:latin typeface="+mn-lt"/>
          <a:ea typeface="+mn-ea"/>
          <a:cs typeface="+mn-cs"/>
        </a:defRPr>
      </a:lvl4pPr>
      <a:lvl5pPr marL="2555095" algn="l" defTabSz="1277542" rtl="0" eaLnBrk="1" latinLnBrk="0" hangingPunct="1">
        <a:defRPr sz="2500" kern="1200">
          <a:solidFill>
            <a:schemeClr val="tx1"/>
          </a:solidFill>
          <a:latin typeface="+mn-lt"/>
          <a:ea typeface="+mn-ea"/>
          <a:cs typeface="+mn-cs"/>
        </a:defRPr>
      </a:lvl5pPr>
      <a:lvl6pPr marL="3193875" algn="l" defTabSz="1277542" rtl="0" eaLnBrk="1" latinLnBrk="0" hangingPunct="1">
        <a:defRPr sz="2500" kern="1200">
          <a:solidFill>
            <a:schemeClr val="tx1"/>
          </a:solidFill>
          <a:latin typeface="+mn-lt"/>
          <a:ea typeface="+mn-ea"/>
          <a:cs typeface="+mn-cs"/>
        </a:defRPr>
      </a:lvl6pPr>
      <a:lvl7pPr marL="3832653" algn="l" defTabSz="1277542" rtl="0" eaLnBrk="1" latinLnBrk="0" hangingPunct="1">
        <a:defRPr sz="2500" kern="1200">
          <a:solidFill>
            <a:schemeClr val="tx1"/>
          </a:solidFill>
          <a:latin typeface="+mn-lt"/>
          <a:ea typeface="+mn-ea"/>
          <a:cs typeface="+mn-cs"/>
        </a:defRPr>
      </a:lvl7pPr>
      <a:lvl8pPr marL="4471428" algn="l" defTabSz="1277542" rtl="0" eaLnBrk="1" latinLnBrk="0" hangingPunct="1">
        <a:defRPr sz="2500" kern="1200">
          <a:solidFill>
            <a:schemeClr val="tx1"/>
          </a:solidFill>
          <a:latin typeface="+mn-lt"/>
          <a:ea typeface="+mn-ea"/>
          <a:cs typeface="+mn-cs"/>
        </a:defRPr>
      </a:lvl8pPr>
      <a:lvl9pPr marL="5110206" algn="l" defTabSz="1277542" rtl="0" eaLnBrk="1" latinLnBrk="0" hangingPunct="1">
        <a:defRPr sz="25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4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PlaceHolder 1"/>
          <p:cNvSpPr>
            <a:spLocks noGrp="1"/>
          </p:cNvSpPr>
          <p:nvPr>
            <p:ph type="dt" idx="4"/>
          </p:nvPr>
        </p:nvSpPr>
        <p:spPr>
          <a:xfrm>
            <a:off x="960120" y="8747640"/>
            <a:ext cx="2666520" cy="639720"/>
          </a:xfrm>
          <a:prstGeom prst="rect">
            <a:avLst/>
          </a:prstGeom>
          <a:noFill/>
          <a:ln w="0">
            <a:noFill/>
          </a:ln>
        </p:spPr>
        <p:txBody>
          <a:bodyPr lIns="127440" tIns="63720" rIns="127440" bIns="63720" numCol="1" spcCol="0" anchor="t">
            <a:noAutofit/>
          </a:bodyPr>
          <a:lstStyle>
            <a:lvl1pPr indent="0">
              <a:buNone/>
              <a:defRPr lang="pl-PL" sz="1400" b="0" strike="noStrike" spc="-1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>
              <a:buNone/>
            </a:pPr>
            <a:r>
              <a:rPr lang="pl-PL" sz="1400" b="0" strike="noStrike" spc="-1">
                <a:solidFill>
                  <a:srgbClr val="000000"/>
                </a:solidFill>
                <a:latin typeface="Times New Roman"/>
              </a:rPr>
              <a:t>&lt;data/godzina&gt;</a:t>
            </a:r>
          </a:p>
        </p:txBody>
      </p:sp>
      <p:sp>
        <p:nvSpPr>
          <p:cNvPr id="42" name="PlaceHolder 2"/>
          <p:cNvSpPr>
            <a:spLocks noGrp="1"/>
          </p:cNvSpPr>
          <p:nvPr>
            <p:ph type="ftr" idx="5"/>
          </p:nvPr>
        </p:nvSpPr>
        <p:spPr>
          <a:xfrm>
            <a:off x="4374000" y="8747640"/>
            <a:ext cx="4053600" cy="639720"/>
          </a:xfrm>
          <a:prstGeom prst="rect">
            <a:avLst/>
          </a:prstGeom>
          <a:noFill/>
          <a:ln w="0">
            <a:noFill/>
          </a:ln>
        </p:spPr>
        <p:txBody>
          <a:bodyPr lIns="127440" tIns="63720" rIns="127440" bIns="63720" numCol="1" spcCol="0" anchor="t">
            <a:noAutofit/>
          </a:bodyPr>
          <a:lstStyle>
            <a:lvl1pPr indent="0" algn="ctr">
              <a:buNone/>
              <a:defRPr lang="pl-PL" sz="1400" b="0" strike="noStrike" spc="-1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 algn="ctr">
              <a:buNone/>
            </a:pPr>
            <a:r>
              <a:rPr lang="pl-PL" sz="1400" b="0" strike="noStrike" spc="-1">
                <a:solidFill>
                  <a:srgbClr val="000000"/>
                </a:solidFill>
                <a:latin typeface="Times New Roman"/>
              </a:rPr>
              <a:t>&lt;stopka&gt;</a:t>
            </a:r>
          </a:p>
        </p:txBody>
      </p:sp>
      <p:sp>
        <p:nvSpPr>
          <p:cNvPr id="43" name="PlaceHolder 3"/>
          <p:cNvSpPr>
            <a:spLocks noGrp="1"/>
          </p:cNvSpPr>
          <p:nvPr>
            <p:ph type="sldNum" idx="6"/>
          </p:nvPr>
        </p:nvSpPr>
        <p:spPr>
          <a:xfrm>
            <a:off x="9174600" y="8747640"/>
            <a:ext cx="2666520" cy="639720"/>
          </a:xfrm>
          <a:prstGeom prst="rect">
            <a:avLst/>
          </a:prstGeom>
          <a:noFill/>
          <a:ln w="0">
            <a:noFill/>
          </a:ln>
        </p:spPr>
        <p:txBody>
          <a:bodyPr lIns="127440" tIns="63720" rIns="127440" bIns="63720" numCol="1" spcCol="0" anchor="t">
            <a:noAutofit/>
          </a:bodyPr>
          <a:lstStyle>
            <a:lvl1pPr indent="0" algn="r">
              <a:lnSpc>
                <a:spcPct val="100000"/>
              </a:lnSpc>
              <a:buNone/>
              <a:defRPr lang="pl-PL" sz="2000" b="0" strike="noStrike" spc="-1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 algn="r">
              <a:lnSpc>
                <a:spcPct val="100000"/>
              </a:lnSpc>
              <a:buNone/>
            </a:pPr>
            <a:fld id="{FEB61F43-6BA3-4E40-91CF-DCE26FC57AD6}" type="slidenum">
              <a:rPr lang="pl-PL" sz="2000" b="0" strike="noStrike" spc="-1">
                <a:solidFill>
                  <a:srgbClr val="000000"/>
                </a:solidFill>
                <a:latin typeface="Times New Roman"/>
              </a:rPr>
              <a:t>‹#›</a:t>
            </a:fld>
            <a:endParaRPr lang="pl-PL" sz="20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44" name="PlaceHolder 4"/>
          <p:cNvSpPr>
            <a:spLocks noGrp="1"/>
          </p:cNvSpPr>
          <p:nvPr>
            <p:ph type="title"/>
          </p:nvPr>
        </p:nvSpPr>
        <p:spPr>
          <a:xfrm>
            <a:off x="640080" y="383040"/>
            <a:ext cx="11521080" cy="16027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r>
              <a:rPr lang="pl-PL" sz="3100" b="0" strike="noStrike" spc="-1">
                <a:solidFill>
                  <a:srgbClr val="000000"/>
                </a:solidFill>
                <a:latin typeface="Times New Roman"/>
              </a:rPr>
              <a:t>Kliknij, aby edytować format tekstu tytułu</a:t>
            </a:r>
          </a:p>
        </p:txBody>
      </p:sp>
      <p:sp>
        <p:nvSpPr>
          <p:cNvPr id="45" name="PlaceHolder 5"/>
          <p:cNvSpPr>
            <a:spLocks noGrp="1"/>
          </p:cNvSpPr>
          <p:nvPr>
            <p:ph type="body"/>
          </p:nvPr>
        </p:nvSpPr>
        <p:spPr>
          <a:xfrm>
            <a:off x="640080" y="2246400"/>
            <a:ext cx="11521080" cy="55681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pl-PL" sz="4500" b="0" strike="noStrike" spc="-1">
                <a:solidFill>
                  <a:srgbClr val="000000"/>
                </a:solidFill>
                <a:latin typeface="Times New Roman"/>
              </a:rPr>
              <a:t>Kliknij, aby edytować format tekstu konspektu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pl-PL" sz="3400" b="0" strike="noStrike" spc="-1">
                <a:solidFill>
                  <a:srgbClr val="000000"/>
                </a:solidFill>
                <a:latin typeface="Times New Roman"/>
              </a:rPr>
              <a:t>Drugi poziom konspektu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pl-PL" sz="2800" b="0" strike="noStrike" spc="-1">
                <a:solidFill>
                  <a:srgbClr val="000000"/>
                </a:solidFill>
                <a:latin typeface="Times New Roman"/>
              </a:rPr>
              <a:t>Trzeci poziom konspektu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pl-PL" sz="2800" b="0" strike="noStrike" spc="-1">
                <a:solidFill>
                  <a:srgbClr val="000000"/>
                </a:solidFill>
                <a:latin typeface="Times New Roman"/>
              </a:rPr>
              <a:t>Czwarty poziom konspektu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pl-PL" sz="2000" b="0" strike="noStrike" spc="-1">
                <a:solidFill>
                  <a:srgbClr val="000000"/>
                </a:solidFill>
                <a:latin typeface="Times New Roman"/>
              </a:rPr>
              <a:t>Piąty poziom konspektu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pl-PL" sz="2000" b="0" strike="noStrike" spc="-1">
                <a:solidFill>
                  <a:srgbClr val="000000"/>
                </a:solidFill>
                <a:latin typeface="Times New Roman"/>
              </a:rPr>
              <a:t>Szósty poziom konspektu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pl-PL" sz="2000" b="0" strike="noStrike" spc="-1">
                <a:solidFill>
                  <a:srgbClr val="000000"/>
                </a:solidFill>
                <a:latin typeface="Times New Roman"/>
              </a:rPr>
              <a:t>Siódmy poziom konspektu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</p:sldLayoutIdLst>
  <p:txStyles>
    <p:titleStyle/>
    <p:bodyStyle/>
    <p:otherStyle/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4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PlaceHolder 1"/>
          <p:cNvSpPr>
            <a:spLocks noGrp="1"/>
          </p:cNvSpPr>
          <p:nvPr>
            <p:ph type="title"/>
          </p:nvPr>
        </p:nvSpPr>
        <p:spPr>
          <a:xfrm>
            <a:off x="960120" y="2982600"/>
            <a:ext cx="10881000" cy="2057760"/>
          </a:xfrm>
          <a:prstGeom prst="rect">
            <a:avLst/>
          </a:prstGeom>
          <a:noFill/>
          <a:ln w="0">
            <a:noFill/>
          </a:ln>
        </p:spPr>
        <p:txBody>
          <a:bodyPr lIns="127440" tIns="63720" rIns="127440" bIns="63720" numCol="1" spcCol="0" anchor="ctr">
            <a:noAutofit/>
          </a:bodyPr>
          <a:lstStyle/>
          <a:p>
            <a:pPr indent="0" algn="ctr">
              <a:lnSpc>
                <a:spcPct val="100000"/>
              </a:lnSpc>
              <a:buNone/>
            </a:pPr>
            <a:r>
              <a:rPr lang="pl-PL" sz="6200" b="0" strike="noStrike" spc="-1">
                <a:solidFill>
                  <a:srgbClr val="000000"/>
                </a:solidFill>
                <a:latin typeface="Times New Roman"/>
              </a:rPr>
              <a:t>Kliknij, aby edytować styl</a:t>
            </a:r>
          </a:p>
        </p:txBody>
      </p:sp>
      <p:sp>
        <p:nvSpPr>
          <p:cNvPr id="83" name="PlaceHolder 2"/>
          <p:cNvSpPr>
            <a:spLocks noGrp="1"/>
          </p:cNvSpPr>
          <p:nvPr>
            <p:ph type="dt" idx="7"/>
          </p:nvPr>
        </p:nvSpPr>
        <p:spPr>
          <a:xfrm>
            <a:off x="960120" y="8747640"/>
            <a:ext cx="2666520" cy="639720"/>
          </a:xfrm>
          <a:prstGeom prst="rect">
            <a:avLst/>
          </a:prstGeom>
          <a:noFill/>
          <a:ln w="9360">
            <a:noFill/>
          </a:ln>
        </p:spPr>
        <p:txBody>
          <a:bodyPr lIns="127440" tIns="63720" rIns="127440" bIns="63720" numCol="1" spcCol="0" anchor="t">
            <a:noAutofit/>
          </a:bodyPr>
          <a:lstStyle>
            <a:lvl1pPr indent="0">
              <a:buNone/>
              <a:defRPr lang="pl-PL" sz="1400" b="0" strike="noStrike" spc="-1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>
              <a:buNone/>
            </a:pPr>
            <a:r>
              <a:rPr lang="pl-PL" sz="1400" b="0" strike="noStrike" spc="-1">
                <a:solidFill>
                  <a:srgbClr val="000000"/>
                </a:solidFill>
                <a:latin typeface="Times New Roman"/>
              </a:rPr>
              <a:t>&lt;data/godzina&gt;</a:t>
            </a:r>
          </a:p>
        </p:txBody>
      </p:sp>
      <p:sp>
        <p:nvSpPr>
          <p:cNvPr id="84" name="PlaceHolder 3"/>
          <p:cNvSpPr>
            <a:spLocks noGrp="1"/>
          </p:cNvSpPr>
          <p:nvPr>
            <p:ph type="ftr" idx="8"/>
          </p:nvPr>
        </p:nvSpPr>
        <p:spPr>
          <a:xfrm>
            <a:off x="4374000" y="8747640"/>
            <a:ext cx="4053600" cy="639720"/>
          </a:xfrm>
          <a:prstGeom prst="rect">
            <a:avLst/>
          </a:prstGeom>
          <a:noFill/>
          <a:ln w="9360">
            <a:noFill/>
          </a:ln>
        </p:spPr>
        <p:txBody>
          <a:bodyPr lIns="127440" tIns="63720" rIns="127440" bIns="63720" numCol="1" spcCol="0" anchor="t">
            <a:noAutofit/>
          </a:bodyPr>
          <a:lstStyle>
            <a:lvl1pPr indent="0" algn="ctr">
              <a:buNone/>
              <a:defRPr lang="pl-PL" sz="1400" b="0" strike="noStrike" spc="-1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 algn="ctr">
              <a:buNone/>
            </a:pPr>
            <a:r>
              <a:rPr lang="pl-PL" sz="1400" b="0" strike="noStrike" spc="-1">
                <a:solidFill>
                  <a:srgbClr val="000000"/>
                </a:solidFill>
                <a:latin typeface="Times New Roman"/>
              </a:rPr>
              <a:t>&lt;stopka&gt;</a:t>
            </a:r>
          </a:p>
        </p:txBody>
      </p:sp>
      <p:sp>
        <p:nvSpPr>
          <p:cNvPr id="85" name="PlaceHolder 4"/>
          <p:cNvSpPr>
            <a:spLocks noGrp="1"/>
          </p:cNvSpPr>
          <p:nvPr>
            <p:ph type="sldNum" idx="9"/>
          </p:nvPr>
        </p:nvSpPr>
        <p:spPr>
          <a:xfrm>
            <a:off x="9174600" y="8747640"/>
            <a:ext cx="2666520" cy="639720"/>
          </a:xfrm>
          <a:prstGeom prst="rect">
            <a:avLst/>
          </a:prstGeom>
          <a:noFill/>
          <a:ln w="9360">
            <a:noFill/>
          </a:ln>
        </p:spPr>
        <p:txBody>
          <a:bodyPr lIns="127440" tIns="63720" rIns="127440" bIns="63720" numCol="1" spcCol="0" anchor="t">
            <a:noAutofit/>
          </a:bodyPr>
          <a:lstStyle>
            <a:lvl1pPr marL="216000" indent="-216000" algn="r">
              <a:lnSpc>
                <a:spcPct val="100000"/>
              </a:lnSpc>
              <a:spcBef>
                <a:spcPts val="400"/>
              </a:spcBef>
              <a:buClr>
                <a:srgbClr val="000000"/>
              </a:buClr>
              <a:buFont typeface="Symbol" charset="2"/>
              <a:buChar char=""/>
              <a:defRPr lang="pl-PL" sz="2000" b="0" strike="noStrike" spc="-1">
                <a:solidFill>
                  <a:srgbClr val="000000"/>
                </a:solidFill>
                <a:latin typeface="Times New Roman"/>
              </a:defRPr>
            </a:lvl1pPr>
          </a:lstStyle>
          <a:p>
            <a:pPr marL="216000" indent="-216000" algn="r">
              <a:lnSpc>
                <a:spcPct val="100000"/>
              </a:lnSpc>
              <a:spcBef>
                <a:spcPts val="400"/>
              </a:spcBef>
              <a:buClr>
                <a:srgbClr val="000000"/>
              </a:buClr>
              <a:buFont typeface="Symbol" charset="2"/>
              <a:buChar char=""/>
            </a:pPr>
            <a:fld id="{8EF6EA31-EC9E-47F0-A839-535CE65D42AB}" type="slidenum">
              <a:rPr lang="pl-PL" sz="2000" b="0" strike="noStrike" spc="-1">
                <a:solidFill>
                  <a:srgbClr val="000000"/>
                </a:solidFill>
                <a:latin typeface="Times New Roman"/>
              </a:rPr>
              <a:t>‹#›</a:t>
            </a:fld>
            <a:endParaRPr lang="pl-PL" sz="20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86" name="PlaceHolder 5"/>
          <p:cNvSpPr>
            <a:spLocks noGrp="1"/>
          </p:cNvSpPr>
          <p:nvPr>
            <p:ph type="body"/>
          </p:nvPr>
        </p:nvSpPr>
        <p:spPr>
          <a:xfrm>
            <a:off x="640080" y="2246400"/>
            <a:ext cx="11521080" cy="55681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pl-PL" sz="4500" b="0" strike="noStrike" spc="-1">
                <a:solidFill>
                  <a:srgbClr val="000000"/>
                </a:solidFill>
                <a:latin typeface="Times New Roman"/>
              </a:rPr>
              <a:t>Kliknij, aby edytować format tekstu konspektu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pl-PL" sz="3400" b="0" strike="noStrike" spc="-1">
                <a:solidFill>
                  <a:srgbClr val="000000"/>
                </a:solidFill>
                <a:latin typeface="Times New Roman"/>
              </a:rPr>
              <a:t>Drugi poziom konspektu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pl-PL" sz="2800" b="0" strike="noStrike" spc="-1">
                <a:solidFill>
                  <a:srgbClr val="000000"/>
                </a:solidFill>
                <a:latin typeface="Times New Roman"/>
              </a:rPr>
              <a:t>Trzeci poziom konspektu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pl-PL" sz="2800" b="0" strike="noStrike" spc="-1">
                <a:solidFill>
                  <a:srgbClr val="000000"/>
                </a:solidFill>
                <a:latin typeface="Times New Roman"/>
              </a:rPr>
              <a:t>Czwarty poziom konspektu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pl-PL" sz="2000" b="0" strike="noStrike" spc="-1">
                <a:solidFill>
                  <a:srgbClr val="000000"/>
                </a:solidFill>
                <a:latin typeface="Times New Roman"/>
              </a:rPr>
              <a:t>Piąty poziom konspektu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pl-PL" sz="2000" b="0" strike="noStrike" spc="-1">
                <a:solidFill>
                  <a:srgbClr val="000000"/>
                </a:solidFill>
                <a:latin typeface="Times New Roman"/>
              </a:rPr>
              <a:t>Szósty poziom konspektu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pl-PL" sz="2000" b="0" strike="noStrike" spc="-1">
                <a:solidFill>
                  <a:srgbClr val="000000"/>
                </a:solidFill>
                <a:latin typeface="Times New Roman"/>
              </a:rPr>
              <a:t>Siódmy poziom konspektu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  <p:sldLayoutId id="2147483686" r:id="rId12"/>
  </p:sldLayoutIdLst>
  <p:txStyles>
    <p:titleStyle/>
    <p:bodyStyle/>
    <p:otherStyle/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4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PlaceHolder 1"/>
          <p:cNvSpPr>
            <a:spLocks noGrp="1"/>
          </p:cNvSpPr>
          <p:nvPr>
            <p:ph type="title"/>
          </p:nvPr>
        </p:nvSpPr>
        <p:spPr>
          <a:xfrm>
            <a:off x="960120" y="853560"/>
            <a:ext cx="10881000" cy="1599840"/>
          </a:xfrm>
          <a:prstGeom prst="rect">
            <a:avLst/>
          </a:prstGeom>
          <a:noFill/>
          <a:ln w="0">
            <a:noFill/>
          </a:ln>
        </p:spPr>
        <p:txBody>
          <a:bodyPr lIns="128160" tIns="64080" rIns="128160" bIns="64080" numCol="1" spcCol="0" anchor="ctr">
            <a:noAutofit/>
          </a:bodyPr>
          <a:lstStyle/>
          <a:p>
            <a:pPr indent="0" algn="ctr">
              <a:lnSpc>
                <a:spcPct val="100000"/>
              </a:lnSpc>
              <a:buNone/>
            </a:pPr>
            <a:r>
              <a:rPr lang="pl-PL" sz="6200" b="0" strike="noStrike" spc="-1">
                <a:solidFill>
                  <a:srgbClr val="000000"/>
                </a:solidFill>
                <a:latin typeface="Times New Roman"/>
              </a:rPr>
              <a:t>Kliknij, aby edytować styl</a:t>
            </a:r>
          </a:p>
        </p:txBody>
      </p:sp>
      <p:sp>
        <p:nvSpPr>
          <p:cNvPr id="124" name="PlaceHolder 2"/>
          <p:cNvSpPr>
            <a:spLocks noGrp="1"/>
          </p:cNvSpPr>
          <p:nvPr>
            <p:ph type="body"/>
          </p:nvPr>
        </p:nvSpPr>
        <p:spPr>
          <a:xfrm>
            <a:off x="960120" y="2773800"/>
            <a:ext cx="10881000" cy="5760360"/>
          </a:xfrm>
          <a:prstGeom prst="rect">
            <a:avLst/>
          </a:prstGeom>
          <a:noFill/>
          <a:ln w="0">
            <a:noFill/>
          </a:ln>
        </p:spPr>
        <p:txBody>
          <a:bodyPr lIns="128160" tIns="64080" rIns="128160" bIns="64080" numCol="1" spcCol="0" anchor="t">
            <a:noAutofit/>
          </a:bodyPr>
          <a:lstStyle/>
          <a:p>
            <a:pPr marL="480240" indent="-480240">
              <a:lnSpc>
                <a:spcPct val="100000"/>
              </a:lnSpc>
              <a:spcBef>
                <a:spcPts val="901"/>
              </a:spcBef>
              <a:buClr>
                <a:srgbClr val="000000"/>
              </a:buClr>
              <a:buFont typeface="Symbol" charset="2"/>
              <a:buChar char=""/>
            </a:pPr>
            <a:r>
              <a:rPr lang="pl-PL" sz="4500" b="0" strike="noStrike" spc="-1">
                <a:solidFill>
                  <a:srgbClr val="000000"/>
                </a:solidFill>
                <a:latin typeface="Times New Roman"/>
              </a:rPr>
              <a:t>Kliknij, aby edytować style wzorca tekstu</a:t>
            </a:r>
          </a:p>
          <a:p>
            <a:pPr marL="1040040" lvl="1" indent="-399960">
              <a:lnSpc>
                <a:spcPct val="100000"/>
              </a:lnSpc>
              <a:spcBef>
                <a:spcPts val="780"/>
              </a:spcBef>
              <a:buClr>
                <a:srgbClr val="000000"/>
              </a:buClr>
              <a:buFont typeface="Symbol" charset="2"/>
              <a:buChar char=""/>
            </a:pPr>
            <a:r>
              <a:rPr lang="pl-PL" sz="3900" b="0" strike="noStrike" spc="-1">
                <a:solidFill>
                  <a:srgbClr val="000000"/>
                </a:solidFill>
                <a:latin typeface="Times New Roman"/>
              </a:rPr>
              <a:t>Drugi poziom</a:t>
            </a:r>
          </a:p>
          <a:p>
            <a:pPr marL="1600200" lvl="2" indent="-320040">
              <a:lnSpc>
                <a:spcPct val="100000"/>
              </a:lnSpc>
              <a:spcBef>
                <a:spcPts val="680"/>
              </a:spcBef>
              <a:buClr>
                <a:srgbClr val="000000"/>
              </a:buClr>
              <a:buFont typeface="Symbol" charset="2"/>
              <a:buChar char=""/>
            </a:pPr>
            <a:r>
              <a:rPr lang="pl-PL" sz="3400" b="0" strike="noStrike" spc="-1">
                <a:solidFill>
                  <a:srgbClr val="000000"/>
                </a:solidFill>
                <a:latin typeface="Times New Roman"/>
              </a:rPr>
              <a:t>Trzeci poziom</a:t>
            </a:r>
          </a:p>
          <a:p>
            <a:pPr marL="2240280" lvl="3" indent="-320040">
              <a:lnSpc>
                <a:spcPct val="100000"/>
              </a:lnSpc>
              <a:spcBef>
                <a:spcPts val="561"/>
              </a:spcBef>
              <a:buClr>
                <a:srgbClr val="000000"/>
              </a:buClr>
              <a:buFont typeface="Symbol" charset="2"/>
              <a:buChar char=""/>
            </a:pPr>
            <a:r>
              <a:rPr lang="pl-PL" sz="2800" b="0" strike="noStrike" spc="-1">
                <a:solidFill>
                  <a:srgbClr val="000000"/>
                </a:solidFill>
                <a:latin typeface="Times New Roman"/>
              </a:rPr>
              <a:t>Czwarty poziom</a:t>
            </a:r>
          </a:p>
          <a:p>
            <a:pPr marL="2880360" lvl="4" indent="-320040">
              <a:lnSpc>
                <a:spcPct val="100000"/>
              </a:lnSpc>
              <a:spcBef>
                <a:spcPts val="561"/>
              </a:spcBef>
              <a:buClr>
                <a:srgbClr val="000000"/>
              </a:buClr>
              <a:buFont typeface="StarSymbol"/>
              <a:buChar char="»"/>
            </a:pPr>
            <a:r>
              <a:rPr lang="pl-PL" sz="2800" b="0" strike="noStrike" spc="-1">
                <a:solidFill>
                  <a:srgbClr val="000000"/>
                </a:solidFill>
                <a:latin typeface="Times New Roman"/>
              </a:rPr>
              <a:t>Piąty poziom</a:t>
            </a:r>
          </a:p>
        </p:txBody>
      </p:sp>
      <p:sp>
        <p:nvSpPr>
          <p:cNvPr id="125" name="PlaceHolder 3"/>
          <p:cNvSpPr>
            <a:spLocks noGrp="1"/>
          </p:cNvSpPr>
          <p:nvPr>
            <p:ph type="dt" idx="10"/>
          </p:nvPr>
        </p:nvSpPr>
        <p:spPr>
          <a:xfrm>
            <a:off x="960120" y="8747640"/>
            <a:ext cx="2666520" cy="639720"/>
          </a:xfrm>
          <a:prstGeom prst="rect">
            <a:avLst/>
          </a:prstGeom>
          <a:noFill/>
          <a:ln w="0">
            <a:noFill/>
          </a:ln>
        </p:spPr>
        <p:txBody>
          <a:bodyPr lIns="128160" tIns="64080" rIns="128160" bIns="64080" numCol="1" spcCol="0" anchor="t">
            <a:noAutofit/>
          </a:bodyPr>
          <a:lstStyle>
            <a:lvl1pPr indent="0">
              <a:buNone/>
              <a:defRPr lang="pl-PL" sz="1400" b="0" strike="noStrike" spc="-1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>
              <a:buNone/>
            </a:pPr>
            <a:r>
              <a:rPr lang="pl-PL" sz="1400" b="0" strike="noStrike" spc="-1">
                <a:solidFill>
                  <a:srgbClr val="000000"/>
                </a:solidFill>
                <a:latin typeface="Times New Roman"/>
              </a:rPr>
              <a:t>&lt;data/godzina&gt;</a:t>
            </a:r>
          </a:p>
        </p:txBody>
      </p:sp>
      <p:sp>
        <p:nvSpPr>
          <p:cNvPr id="126" name="PlaceHolder 4"/>
          <p:cNvSpPr>
            <a:spLocks noGrp="1"/>
          </p:cNvSpPr>
          <p:nvPr>
            <p:ph type="ftr" idx="11"/>
          </p:nvPr>
        </p:nvSpPr>
        <p:spPr>
          <a:xfrm>
            <a:off x="4374000" y="8747640"/>
            <a:ext cx="4053600" cy="639720"/>
          </a:xfrm>
          <a:prstGeom prst="rect">
            <a:avLst/>
          </a:prstGeom>
          <a:noFill/>
          <a:ln w="0">
            <a:noFill/>
          </a:ln>
        </p:spPr>
        <p:txBody>
          <a:bodyPr lIns="128160" tIns="64080" rIns="128160" bIns="64080" numCol="1" spcCol="0" anchor="t">
            <a:noAutofit/>
          </a:bodyPr>
          <a:lstStyle>
            <a:lvl1pPr indent="0" algn="ctr">
              <a:buNone/>
              <a:defRPr lang="pl-PL" sz="1400" b="0" strike="noStrike" spc="-1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 algn="ctr">
              <a:buNone/>
            </a:pPr>
            <a:r>
              <a:rPr lang="pl-PL" sz="1400" b="0" strike="noStrike" spc="-1">
                <a:solidFill>
                  <a:srgbClr val="000000"/>
                </a:solidFill>
                <a:latin typeface="Times New Roman"/>
              </a:rPr>
              <a:t>&lt;stopka&gt;</a:t>
            </a:r>
          </a:p>
        </p:txBody>
      </p:sp>
      <p:sp>
        <p:nvSpPr>
          <p:cNvPr id="127" name="PlaceHolder 5"/>
          <p:cNvSpPr>
            <a:spLocks noGrp="1"/>
          </p:cNvSpPr>
          <p:nvPr>
            <p:ph type="sldNum" idx="12"/>
          </p:nvPr>
        </p:nvSpPr>
        <p:spPr>
          <a:xfrm>
            <a:off x="9174600" y="8747640"/>
            <a:ext cx="2666520" cy="639720"/>
          </a:xfrm>
          <a:prstGeom prst="rect">
            <a:avLst/>
          </a:prstGeom>
          <a:noFill/>
          <a:ln w="0">
            <a:noFill/>
          </a:ln>
        </p:spPr>
        <p:txBody>
          <a:bodyPr lIns="128160" tIns="64080" rIns="128160" bIns="64080" numCol="1" spcCol="0" anchor="t">
            <a:noAutofit/>
          </a:bodyPr>
          <a:lstStyle>
            <a:lvl1pPr indent="0" algn="r">
              <a:lnSpc>
                <a:spcPct val="100000"/>
              </a:lnSpc>
              <a:buNone/>
              <a:defRPr lang="pl-PL" sz="2000" b="0" strike="noStrike" spc="-1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 algn="r">
              <a:lnSpc>
                <a:spcPct val="100000"/>
              </a:lnSpc>
              <a:buNone/>
            </a:pPr>
            <a:fld id="{38E18735-8111-4AD1-A156-FCE975BB009D}" type="slidenum">
              <a:rPr lang="pl-PL" sz="2000" b="0" strike="noStrike" spc="-1">
                <a:solidFill>
                  <a:srgbClr val="000000"/>
                </a:solidFill>
                <a:latin typeface="Times New Roman"/>
              </a:rPr>
              <a:t>‹#›</a:t>
            </a:fld>
            <a:endParaRPr lang="pl-PL" sz="2000" b="0" strike="noStrike" spc="-1">
              <a:solidFill>
                <a:srgbClr val="000000"/>
              </a:solidFill>
              <a:latin typeface="Times New Roman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8" r:id="rId1"/>
    <p:sldLayoutId id="2147483689" r:id="rId2"/>
    <p:sldLayoutId id="2147483690" r:id="rId3"/>
    <p:sldLayoutId id="2147483691" r:id="rId4"/>
    <p:sldLayoutId id="2147483692" r:id="rId5"/>
    <p:sldLayoutId id="2147483693" r:id="rId6"/>
    <p:sldLayoutId id="2147483694" r:id="rId7"/>
    <p:sldLayoutId id="2147483695" r:id="rId8"/>
    <p:sldLayoutId id="2147483696" r:id="rId9"/>
    <p:sldLayoutId id="2147483697" r:id="rId10"/>
    <p:sldLayoutId id="2147483698" r:id="rId11"/>
    <p:sldLayoutId id="2147483699" r:id="rId12"/>
  </p:sldLayoutIdLst>
  <p:txStyles>
    <p:titleStyle/>
    <p:bodyStyle/>
    <p:otherStyle/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4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PlaceHolder 1"/>
          <p:cNvSpPr>
            <a:spLocks noGrp="1"/>
          </p:cNvSpPr>
          <p:nvPr>
            <p:ph type="title"/>
          </p:nvPr>
        </p:nvSpPr>
        <p:spPr>
          <a:xfrm>
            <a:off x="960120" y="853560"/>
            <a:ext cx="10881000" cy="1599840"/>
          </a:xfrm>
          <a:prstGeom prst="rect">
            <a:avLst/>
          </a:prstGeom>
          <a:noFill/>
          <a:ln w="0">
            <a:noFill/>
          </a:ln>
        </p:spPr>
        <p:txBody>
          <a:bodyPr lIns="127800" tIns="63720" rIns="127800" bIns="63720" numCol="1" spcCol="0" anchor="ctr">
            <a:noAutofit/>
          </a:bodyPr>
          <a:lstStyle/>
          <a:p>
            <a:pPr indent="0" algn="ctr">
              <a:lnSpc>
                <a:spcPct val="100000"/>
              </a:lnSpc>
              <a:buNone/>
            </a:pPr>
            <a:r>
              <a:rPr lang="pl-PL" sz="6200" b="0" strike="noStrike" spc="-1">
                <a:solidFill>
                  <a:srgbClr val="000000"/>
                </a:solidFill>
                <a:latin typeface="Times New Roman"/>
              </a:rPr>
              <a:t>Kliknij, aby edytować styl</a:t>
            </a:r>
          </a:p>
        </p:txBody>
      </p:sp>
      <p:sp>
        <p:nvSpPr>
          <p:cNvPr id="165" name="PlaceHolder 2"/>
          <p:cNvSpPr>
            <a:spLocks noGrp="1"/>
          </p:cNvSpPr>
          <p:nvPr>
            <p:ph type="body"/>
          </p:nvPr>
        </p:nvSpPr>
        <p:spPr>
          <a:xfrm>
            <a:off x="960120" y="2773800"/>
            <a:ext cx="10881000" cy="5760360"/>
          </a:xfrm>
          <a:prstGeom prst="rect">
            <a:avLst/>
          </a:prstGeom>
          <a:noFill/>
          <a:ln w="0">
            <a:noFill/>
          </a:ln>
        </p:spPr>
        <p:txBody>
          <a:bodyPr lIns="127800" tIns="63720" rIns="127800" bIns="63720" numCol="1" spcCol="0" anchor="t">
            <a:noAutofit/>
          </a:bodyPr>
          <a:lstStyle/>
          <a:p>
            <a:pPr marL="478800" indent="-478800">
              <a:lnSpc>
                <a:spcPct val="100000"/>
              </a:lnSpc>
              <a:spcBef>
                <a:spcPts val="901"/>
              </a:spcBef>
              <a:buClr>
                <a:srgbClr val="000000"/>
              </a:buClr>
              <a:buFont typeface="Symbol" charset="2"/>
              <a:buChar char=""/>
            </a:pPr>
            <a:r>
              <a:rPr lang="pl-PL" sz="4500" b="0" strike="noStrike" spc="-1">
                <a:solidFill>
                  <a:srgbClr val="000000"/>
                </a:solidFill>
                <a:latin typeface="Times New Roman"/>
              </a:rPr>
              <a:t>Kliknij, aby edytować style wzorca tekstu</a:t>
            </a:r>
          </a:p>
          <a:p>
            <a:pPr marL="1037160" lvl="1" indent="-398880">
              <a:lnSpc>
                <a:spcPct val="100000"/>
              </a:lnSpc>
              <a:spcBef>
                <a:spcPts val="780"/>
              </a:spcBef>
              <a:buClr>
                <a:srgbClr val="000000"/>
              </a:buClr>
              <a:buFont typeface="Symbol" charset="2"/>
              <a:buChar char=""/>
            </a:pPr>
            <a:r>
              <a:rPr lang="pl-PL" sz="3900" b="0" strike="noStrike" spc="-1">
                <a:solidFill>
                  <a:srgbClr val="000000"/>
                </a:solidFill>
                <a:latin typeface="Times New Roman"/>
              </a:rPr>
              <a:t>Drugi poziom</a:t>
            </a:r>
          </a:p>
          <a:p>
            <a:pPr marL="1595880" lvl="2" indent="-319320">
              <a:lnSpc>
                <a:spcPct val="100000"/>
              </a:lnSpc>
              <a:spcBef>
                <a:spcPts val="680"/>
              </a:spcBef>
              <a:buClr>
                <a:srgbClr val="000000"/>
              </a:buClr>
              <a:buFont typeface="Symbol" charset="2"/>
              <a:buChar char=""/>
            </a:pPr>
            <a:r>
              <a:rPr lang="pl-PL" sz="3400" b="0" strike="noStrike" spc="-1">
                <a:solidFill>
                  <a:srgbClr val="000000"/>
                </a:solidFill>
                <a:latin typeface="Times New Roman"/>
              </a:rPr>
              <a:t>Trzeci poziom</a:t>
            </a:r>
          </a:p>
          <a:p>
            <a:pPr marL="2234160" lvl="3" indent="-319320">
              <a:lnSpc>
                <a:spcPct val="100000"/>
              </a:lnSpc>
              <a:spcBef>
                <a:spcPts val="561"/>
              </a:spcBef>
              <a:buClr>
                <a:srgbClr val="000000"/>
              </a:buClr>
              <a:buFont typeface="Symbol" charset="2"/>
              <a:buChar char=""/>
            </a:pPr>
            <a:r>
              <a:rPr lang="pl-PL" sz="2800" b="0" strike="noStrike" spc="-1">
                <a:solidFill>
                  <a:srgbClr val="000000"/>
                </a:solidFill>
                <a:latin typeface="Times New Roman"/>
              </a:rPr>
              <a:t>Czwarty poziom</a:t>
            </a:r>
          </a:p>
          <a:p>
            <a:pPr marL="2872440" lvl="4" indent="-319320">
              <a:lnSpc>
                <a:spcPct val="100000"/>
              </a:lnSpc>
              <a:spcBef>
                <a:spcPts val="561"/>
              </a:spcBef>
              <a:buClr>
                <a:srgbClr val="000000"/>
              </a:buClr>
              <a:buFont typeface="StarSymbol"/>
              <a:buChar char="»"/>
            </a:pPr>
            <a:r>
              <a:rPr lang="pl-PL" sz="2800" b="0" strike="noStrike" spc="-1">
                <a:solidFill>
                  <a:srgbClr val="000000"/>
                </a:solidFill>
                <a:latin typeface="Times New Roman"/>
              </a:rPr>
              <a:t>Piąty poziom</a:t>
            </a:r>
          </a:p>
        </p:txBody>
      </p:sp>
      <p:sp>
        <p:nvSpPr>
          <p:cNvPr id="166" name="PlaceHolder 3"/>
          <p:cNvSpPr>
            <a:spLocks noGrp="1"/>
          </p:cNvSpPr>
          <p:nvPr>
            <p:ph type="dt" idx="13"/>
          </p:nvPr>
        </p:nvSpPr>
        <p:spPr>
          <a:xfrm>
            <a:off x="960120" y="8747640"/>
            <a:ext cx="2666520" cy="639720"/>
          </a:xfrm>
          <a:prstGeom prst="rect">
            <a:avLst/>
          </a:prstGeom>
          <a:noFill/>
          <a:ln w="9360">
            <a:noFill/>
          </a:ln>
        </p:spPr>
        <p:txBody>
          <a:bodyPr lIns="127800" tIns="63720" rIns="127800" bIns="63720" numCol="1" spcCol="0" anchor="t">
            <a:noAutofit/>
          </a:bodyPr>
          <a:lstStyle>
            <a:lvl1pPr indent="0">
              <a:buNone/>
              <a:defRPr lang="pl-PL" sz="1400" b="0" strike="noStrike" spc="-1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>
              <a:buNone/>
            </a:pPr>
            <a:r>
              <a:rPr lang="pl-PL" sz="1400" b="0" strike="noStrike" spc="-1">
                <a:solidFill>
                  <a:srgbClr val="000000"/>
                </a:solidFill>
                <a:latin typeface="Times New Roman"/>
              </a:rPr>
              <a:t>&lt;data/godzina&gt;</a:t>
            </a:r>
          </a:p>
        </p:txBody>
      </p:sp>
      <p:sp>
        <p:nvSpPr>
          <p:cNvPr id="167" name="PlaceHolder 4"/>
          <p:cNvSpPr>
            <a:spLocks noGrp="1"/>
          </p:cNvSpPr>
          <p:nvPr>
            <p:ph type="ftr" idx="14"/>
          </p:nvPr>
        </p:nvSpPr>
        <p:spPr>
          <a:xfrm>
            <a:off x="4374000" y="8747640"/>
            <a:ext cx="4053600" cy="639720"/>
          </a:xfrm>
          <a:prstGeom prst="rect">
            <a:avLst/>
          </a:prstGeom>
          <a:noFill/>
          <a:ln w="9360">
            <a:noFill/>
          </a:ln>
        </p:spPr>
        <p:txBody>
          <a:bodyPr lIns="127800" tIns="63720" rIns="127800" bIns="63720" numCol="1" spcCol="0" anchor="t">
            <a:noAutofit/>
          </a:bodyPr>
          <a:lstStyle>
            <a:lvl1pPr indent="0" algn="ctr">
              <a:buNone/>
              <a:defRPr lang="pl-PL" sz="1400" b="0" strike="noStrike" spc="-1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 algn="ctr">
              <a:buNone/>
            </a:pPr>
            <a:r>
              <a:rPr lang="pl-PL" sz="1400" b="0" strike="noStrike" spc="-1">
                <a:solidFill>
                  <a:srgbClr val="000000"/>
                </a:solidFill>
                <a:latin typeface="Times New Roman"/>
              </a:rPr>
              <a:t>&lt;stopka&gt;</a:t>
            </a:r>
          </a:p>
        </p:txBody>
      </p:sp>
      <p:sp>
        <p:nvSpPr>
          <p:cNvPr id="168" name="PlaceHolder 5"/>
          <p:cNvSpPr>
            <a:spLocks noGrp="1"/>
          </p:cNvSpPr>
          <p:nvPr>
            <p:ph type="sldNum" idx="15"/>
          </p:nvPr>
        </p:nvSpPr>
        <p:spPr>
          <a:xfrm>
            <a:off x="9174600" y="8747640"/>
            <a:ext cx="2666520" cy="639720"/>
          </a:xfrm>
          <a:prstGeom prst="rect">
            <a:avLst/>
          </a:prstGeom>
          <a:noFill/>
          <a:ln w="9360">
            <a:noFill/>
          </a:ln>
        </p:spPr>
        <p:txBody>
          <a:bodyPr lIns="127800" tIns="63720" rIns="127800" bIns="63720" numCol="1" spcCol="0" anchor="t">
            <a:noAutofit/>
          </a:bodyPr>
          <a:lstStyle>
            <a:lvl1pPr marL="216000" indent="-216000" algn="r">
              <a:lnSpc>
                <a:spcPct val="100000"/>
              </a:lnSpc>
              <a:spcBef>
                <a:spcPts val="400"/>
              </a:spcBef>
              <a:buClr>
                <a:srgbClr val="000000"/>
              </a:buClr>
              <a:buFont typeface="Symbol" charset="2"/>
              <a:buChar char=""/>
              <a:defRPr lang="pl-PL" sz="2000" b="0" strike="noStrike" spc="-1">
                <a:solidFill>
                  <a:srgbClr val="000000"/>
                </a:solidFill>
                <a:latin typeface="Times New Roman"/>
              </a:defRPr>
            </a:lvl1pPr>
          </a:lstStyle>
          <a:p>
            <a:pPr marL="216000" indent="-216000" algn="r">
              <a:lnSpc>
                <a:spcPct val="100000"/>
              </a:lnSpc>
              <a:spcBef>
                <a:spcPts val="400"/>
              </a:spcBef>
              <a:buClr>
                <a:srgbClr val="000000"/>
              </a:buClr>
              <a:buFont typeface="Symbol" charset="2"/>
              <a:buChar char=""/>
            </a:pPr>
            <a:fld id="{CC905AB4-A6DA-4ABF-B41F-07DF08CE8DCA}" type="slidenum">
              <a:rPr lang="pl-PL" sz="2000" b="0" strike="noStrike" spc="-1">
                <a:solidFill>
                  <a:srgbClr val="000000"/>
                </a:solidFill>
                <a:latin typeface="Times New Roman"/>
              </a:rPr>
              <a:t>‹#›</a:t>
            </a:fld>
            <a:endParaRPr lang="pl-PL" sz="2000" b="0" strike="noStrike" spc="-1">
              <a:solidFill>
                <a:srgbClr val="000000"/>
              </a:solidFill>
              <a:latin typeface="Times New Roman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1" r:id="rId1"/>
    <p:sldLayoutId id="2147483702" r:id="rId2"/>
    <p:sldLayoutId id="2147483703" r:id="rId3"/>
    <p:sldLayoutId id="2147483704" r:id="rId4"/>
    <p:sldLayoutId id="2147483705" r:id="rId5"/>
    <p:sldLayoutId id="2147483706" r:id="rId6"/>
    <p:sldLayoutId id="2147483707" r:id="rId7"/>
    <p:sldLayoutId id="2147483708" r:id="rId8"/>
    <p:sldLayoutId id="2147483709" r:id="rId9"/>
    <p:sldLayoutId id="2147483710" r:id="rId10"/>
    <p:sldLayoutId id="2147483711" r:id="rId11"/>
    <p:sldLayoutId id="2147483712" r:id="rId12"/>
  </p:sldLayoutIdLst>
  <p:txStyles>
    <p:titleStyle/>
    <p:bodyStyle/>
    <p:otherStyle/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4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PlaceHolder 1"/>
          <p:cNvSpPr>
            <a:spLocks noGrp="1"/>
          </p:cNvSpPr>
          <p:nvPr>
            <p:ph type="dt" idx="16"/>
          </p:nvPr>
        </p:nvSpPr>
        <p:spPr>
          <a:xfrm>
            <a:off x="960120" y="8747640"/>
            <a:ext cx="2666520" cy="639720"/>
          </a:xfrm>
          <a:prstGeom prst="rect">
            <a:avLst/>
          </a:prstGeom>
          <a:noFill/>
          <a:ln w="9360">
            <a:noFill/>
          </a:ln>
        </p:spPr>
        <p:txBody>
          <a:bodyPr lIns="127440" tIns="63720" rIns="127440" bIns="63720" numCol="1" spcCol="0" anchor="t">
            <a:noAutofit/>
          </a:bodyPr>
          <a:lstStyle>
            <a:lvl1pPr indent="0">
              <a:buNone/>
              <a:defRPr lang="pl-PL" sz="1400" b="0" strike="noStrike" spc="-1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>
              <a:buNone/>
            </a:pPr>
            <a:r>
              <a:rPr lang="pl-PL" sz="1400" b="0" strike="noStrike" spc="-1">
                <a:solidFill>
                  <a:srgbClr val="000000"/>
                </a:solidFill>
                <a:latin typeface="Times New Roman"/>
              </a:rPr>
              <a:t>&lt;data/godzina&gt;</a:t>
            </a:r>
          </a:p>
        </p:txBody>
      </p:sp>
      <p:sp>
        <p:nvSpPr>
          <p:cNvPr id="206" name="PlaceHolder 2"/>
          <p:cNvSpPr>
            <a:spLocks noGrp="1"/>
          </p:cNvSpPr>
          <p:nvPr>
            <p:ph type="ftr" idx="17"/>
          </p:nvPr>
        </p:nvSpPr>
        <p:spPr>
          <a:xfrm>
            <a:off x="4374000" y="8747640"/>
            <a:ext cx="4053600" cy="639720"/>
          </a:xfrm>
          <a:prstGeom prst="rect">
            <a:avLst/>
          </a:prstGeom>
          <a:noFill/>
          <a:ln w="9360">
            <a:noFill/>
          </a:ln>
        </p:spPr>
        <p:txBody>
          <a:bodyPr lIns="127440" tIns="63720" rIns="127440" bIns="63720" numCol="1" spcCol="0" anchor="t">
            <a:noAutofit/>
          </a:bodyPr>
          <a:lstStyle>
            <a:lvl1pPr indent="0" algn="ctr">
              <a:buNone/>
              <a:defRPr lang="pl-PL" sz="1400" b="0" strike="noStrike" spc="-1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 algn="ctr">
              <a:buNone/>
            </a:pPr>
            <a:r>
              <a:rPr lang="pl-PL" sz="1400" b="0" strike="noStrike" spc="-1">
                <a:solidFill>
                  <a:srgbClr val="000000"/>
                </a:solidFill>
                <a:latin typeface="Times New Roman"/>
              </a:rPr>
              <a:t>&lt;stopka&gt;</a:t>
            </a:r>
          </a:p>
        </p:txBody>
      </p:sp>
      <p:sp>
        <p:nvSpPr>
          <p:cNvPr id="207" name="PlaceHolder 3"/>
          <p:cNvSpPr>
            <a:spLocks noGrp="1"/>
          </p:cNvSpPr>
          <p:nvPr>
            <p:ph type="sldNum" idx="18"/>
          </p:nvPr>
        </p:nvSpPr>
        <p:spPr>
          <a:xfrm>
            <a:off x="9174600" y="8747640"/>
            <a:ext cx="2666520" cy="639720"/>
          </a:xfrm>
          <a:prstGeom prst="rect">
            <a:avLst/>
          </a:prstGeom>
          <a:noFill/>
          <a:ln w="9360">
            <a:noFill/>
          </a:ln>
        </p:spPr>
        <p:txBody>
          <a:bodyPr lIns="127440" tIns="63720" rIns="127440" bIns="63720" numCol="1" spcCol="0" anchor="t">
            <a:noAutofit/>
          </a:bodyPr>
          <a:lstStyle>
            <a:lvl1pPr marL="216000" indent="-216000" algn="r">
              <a:lnSpc>
                <a:spcPct val="100000"/>
              </a:lnSpc>
              <a:spcBef>
                <a:spcPts val="400"/>
              </a:spcBef>
              <a:buClr>
                <a:srgbClr val="000000"/>
              </a:buClr>
              <a:buFont typeface="Symbol" charset="2"/>
              <a:buChar char=""/>
              <a:defRPr lang="pl-PL" sz="2000" b="0" strike="noStrike" spc="-1">
                <a:solidFill>
                  <a:srgbClr val="000000"/>
                </a:solidFill>
                <a:latin typeface="Times New Roman"/>
              </a:defRPr>
            </a:lvl1pPr>
          </a:lstStyle>
          <a:p>
            <a:pPr marL="216000" indent="-216000" algn="r">
              <a:lnSpc>
                <a:spcPct val="100000"/>
              </a:lnSpc>
              <a:spcBef>
                <a:spcPts val="400"/>
              </a:spcBef>
              <a:buClr>
                <a:srgbClr val="000000"/>
              </a:buClr>
              <a:buFont typeface="Symbol" charset="2"/>
              <a:buChar char=""/>
            </a:pPr>
            <a:fld id="{E353A380-DA9D-42AD-B5D2-7EF3BCBDFD6B}" type="slidenum">
              <a:rPr lang="pl-PL" sz="2000" b="0" strike="noStrike" spc="-1">
                <a:solidFill>
                  <a:srgbClr val="000000"/>
                </a:solidFill>
                <a:latin typeface="Times New Roman"/>
              </a:rPr>
              <a:t>‹#›</a:t>
            </a:fld>
            <a:endParaRPr lang="pl-PL" sz="20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208" name="PlaceHolder 4"/>
          <p:cNvSpPr>
            <a:spLocks noGrp="1"/>
          </p:cNvSpPr>
          <p:nvPr>
            <p:ph type="title"/>
          </p:nvPr>
        </p:nvSpPr>
        <p:spPr>
          <a:xfrm>
            <a:off x="640080" y="383040"/>
            <a:ext cx="11521080" cy="16027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r>
              <a:rPr lang="pl-PL" sz="3100" b="0" strike="noStrike" spc="-1">
                <a:solidFill>
                  <a:srgbClr val="000000"/>
                </a:solidFill>
                <a:latin typeface="Times New Roman"/>
              </a:rPr>
              <a:t>Kliknij, aby edytować format tekstu tytułu</a:t>
            </a:r>
          </a:p>
        </p:txBody>
      </p:sp>
      <p:sp>
        <p:nvSpPr>
          <p:cNvPr id="209" name="PlaceHolder 5"/>
          <p:cNvSpPr>
            <a:spLocks noGrp="1"/>
          </p:cNvSpPr>
          <p:nvPr>
            <p:ph type="body"/>
          </p:nvPr>
        </p:nvSpPr>
        <p:spPr>
          <a:xfrm>
            <a:off x="640080" y="2246400"/>
            <a:ext cx="11521080" cy="55681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pl-PL" sz="4500" b="0" strike="noStrike" spc="-1">
                <a:solidFill>
                  <a:srgbClr val="000000"/>
                </a:solidFill>
                <a:latin typeface="Times New Roman"/>
              </a:rPr>
              <a:t>Kliknij, aby edytować format tekstu konspektu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pl-PL" sz="3400" b="0" strike="noStrike" spc="-1">
                <a:solidFill>
                  <a:srgbClr val="000000"/>
                </a:solidFill>
                <a:latin typeface="Times New Roman"/>
              </a:rPr>
              <a:t>Drugi poziom konspektu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pl-PL" sz="2800" b="0" strike="noStrike" spc="-1">
                <a:solidFill>
                  <a:srgbClr val="000000"/>
                </a:solidFill>
                <a:latin typeface="Times New Roman"/>
              </a:rPr>
              <a:t>Trzeci poziom konspektu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pl-PL" sz="2800" b="0" strike="noStrike" spc="-1">
                <a:solidFill>
                  <a:srgbClr val="000000"/>
                </a:solidFill>
                <a:latin typeface="Times New Roman"/>
              </a:rPr>
              <a:t>Czwarty poziom konspektu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pl-PL" sz="2000" b="0" strike="noStrike" spc="-1">
                <a:solidFill>
                  <a:srgbClr val="000000"/>
                </a:solidFill>
                <a:latin typeface="Times New Roman"/>
              </a:rPr>
              <a:t>Piąty poziom konspektu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pl-PL" sz="2000" b="0" strike="noStrike" spc="-1">
                <a:solidFill>
                  <a:srgbClr val="000000"/>
                </a:solidFill>
                <a:latin typeface="Times New Roman"/>
              </a:rPr>
              <a:t>Szósty poziom konspektu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pl-PL" sz="2000" b="0" strike="noStrike" spc="-1">
                <a:solidFill>
                  <a:srgbClr val="000000"/>
                </a:solidFill>
                <a:latin typeface="Times New Roman"/>
              </a:rPr>
              <a:t>Siódmy poziom konspektu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4" r:id="rId1"/>
    <p:sldLayoutId id="2147483715" r:id="rId2"/>
    <p:sldLayoutId id="2147483716" r:id="rId3"/>
    <p:sldLayoutId id="2147483717" r:id="rId4"/>
    <p:sldLayoutId id="2147483718" r:id="rId5"/>
    <p:sldLayoutId id="2147483719" r:id="rId6"/>
    <p:sldLayoutId id="2147483720" r:id="rId7"/>
    <p:sldLayoutId id="2147483721" r:id="rId8"/>
    <p:sldLayoutId id="2147483722" r:id="rId9"/>
    <p:sldLayoutId id="2147483723" r:id="rId10"/>
    <p:sldLayoutId id="2147483724" r:id="rId11"/>
    <p:sldLayoutId id="2147483725" r:id="rId12"/>
  </p:sldLayoutIdLst>
  <p:txStyles>
    <p:titleStyle/>
    <p:bodyStyle/>
    <p:otherStyle/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4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PlaceHolder 1"/>
          <p:cNvSpPr>
            <a:spLocks noGrp="1"/>
          </p:cNvSpPr>
          <p:nvPr>
            <p:ph type="title"/>
          </p:nvPr>
        </p:nvSpPr>
        <p:spPr>
          <a:xfrm>
            <a:off x="960120" y="853560"/>
            <a:ext cx="10881000" cy="1599840"/>
          </a:xfrm>
          <a:prstGeom prst="rect">
            <a:avLst/>
          </a:prstGeom>
          <a:noFill/>
          <a:ln w="0">
            <a:noFill/>
          </a:ln>
        </p:spPr>
        <p:txBody>
          <a:bodyPr lIns="127440" tIns="63720" rIns="127440" bIns="63720" numCol="1" spcCol="0" anchor="ctr">
            <a:noAutofit/>
          </a:bodyPr>
          <a:lstStyle/>
          <a:p>
            <a:pPr indent="0" algn="ctr">
              <a:lnSpc>
                <a:spcPct val="100000"/>
              </a:lnSpc>
              <a:buNone/>
            </a:pPr>
            <a:r>
              <a:rPr lang="pl-PL" sz="6200" b="0" strike="noStrike" spc="-1">
                <a:solidFill>
                  <a:srgbClr val="000000"/>
                </a:solidFill>
                <a:latin typeface="Times New Roman"/>
              </a:rPr>
              <a:t>Kliknij, aby edytować styl</a:t>
            </a:r>
          </a:p>
        </p:txBody>
      </p:sp>
      <p:sp>
        <p:nvSpPr>
          <p:cNvPr id="247" name="PlaceHolder 2"/>
          <p:cNvSpPr>
            <a:spLocks noGrp="1"/>
          </p:cNvSpPr>
          <p:nvPr>
            <p:ph type="body"/>
          </p:nvPr>
        </p:nvSpPr>
        <p:spPr>
          <a:xfrm>
            <a:off x="960120" y="2773800"/>
            <a:ext cx="10881000" cy="5760360"/>
          </a:xfrm>
          <a:prstGeom prst="rect">
            <a:avLst/>
          </a:prstGeom>
          <a:noFill/>
          <a:ln w="0">
            <a:noFill/>
          </a:ln>
        </p:spPr>
        <p:txBody>
          <a:bodyPr lIns="127440" tIns="63720" rIns="127440" bIns="63720" numCol="1" spcCol="0" anchor="t">
            <a:noAutofit/>
          </a:bodyPr>
          <a:lstStyle/>
          <a:p>
            <a:pPr marL="478080" indent="-478080">
              <a:lnSpc>
                <a:spcPct val="100000"/>
              </a:lnSpc>
              <a:spcBef>
                <a:spcPts val="901"/>
              </a:spcBef>
              <a:buClr>
                <a:srgbClr val="000000"/>
              </a:buClr>
              <a:buFont typeface="Symbol" charset="2"/>
              <a:buChar char=""/>
            </a:pPr>
            <a:r>
              <a:rPr lang="pl-PL" sz="4500" b="0" strike="noStrike" spc="-1">
                <a:solidFill>
                  <a:srgbClr val="000000"/>
                </a:solidFill>
                <a:latin typeface="Times New Roman"/>
              </a:rPr>
              <a:t>Kliknij, aby edytować style wzorca tekstu</a:t>
            </a:r>
          </a:p>
          <a:p>
            <a:pPr marL="1036080" lvl="1" indent="-398520">
              <a:lnSpc>
                <a:spcPct val="100000"/>
              </a:lnSpc>
              <a:spcBef>
                <a:spcPts val="780"/>
              </a:spcBef>
              <a:buClr>
                <a:srgbClr val="000000"/>
              </a:buClr>
              <a:buFont typeface="Symbol" charset="2"/>
              <a:buChar char=""/>
            </a:pPr>
            <a:r>
              <a:rPr lang="pl-PL" sz="3900" b="0" strike="noStrike" spc="-1">
                <a:solidFill>
                  <a:srgbClr val="000000"/>
                </a:solidFill>
                <a:latin typeface="Times New Roman"/>
              </a:rPr>
              <a:t>Drugi poziom</a:t>
            </a:r>
          </a:p>
          <a:p>
            <a:pPr marL="1594080" lvl="2" indent="-318960">
              <a:lnSpc>
                <a:spcPct val="100000"/>
              </a:lnSpc>
              <a:spcBef>
                <a:spcPts val="680"/>
              </a:spcBef>
              <a:buClr>
                <a:srgbClr val="000000"/>
              </a:buClr>
              <a:buFont typeface="Symbol" charset="2"/>
              <a:buChar char=""/>
            </a:pPr>
            <a:r>
              <a:rPr lang="pl-PL" sz="3400" b="0" strike="noStrike" spc="-1">
                <a:solidFill>
                  <a:srgbClr val="000000"/>
                </a:solidFill>
                <a:latin typeface="Times New Roman"/>
              </a:rPr>
              <a:t>Trzeci poziom</a:t>
            </a:r>
          </a:p>
          <a:p>
            <a:pPr marL="2231640" lvl="3" indent="-318960">
              <a:lnSpc>
                <a:spcPct val="100000"/>
              </a:lnSpc>
              <a:spcBef>
                <a:spcPts val="561"/>
              </a:spcBef>
              <a:buClr>
                <a:srgbClr val="000000"/>
              </a:buClr>
              <a:buFont typeface="Symbol" charset="2"/>
              <a:buChar char=""/>
            </a:pPr>
            <a:r>
              <a:rPr lang="pl-PL" sz="2800" b="0" strike="noStrike" spc="-1">
                <a:solidFill>
                  <a:srgbClr val="000000"/>
                </a:solidFill>
                <a:latin typeface="Times New Roman"/>
              </a:rPr>
              <a:t>Czwarty poziom</a:t>
            </a:r>
          </a:p>
          <a:p>
            <a:pPr marL="2869200" lvl="4" indent="-318960">
              <a:lnSpc>
                <a:spcPct val="100000"/>
              </a:lnSpc>
              <a:spcBef>
                <a:spcPts val="561"/>
              </a:spcBef>
              <a:buClr>
                <a:srgbClr val="000000"/>
              </a:buClr>
              <a:buFont typeface="StarSymbol"/>
              <a:buChar char="»"/>
            </a:pPr>
            <a:r>
              <a:rPr lang="pl-PL" sz="2800" b="0" strike="noStrike" spc="-1">
                <a:solidFill>
                  <a:srgbClr val="000000"/>
                </a:solidFill>
                <a:latin typeface="Times New Roman"/>
              </a:rPr>
              <a:t>Piąty poziom</a:t>
            </a:r>
          </a:p>
        </p:txBody>
      </p:sp>
      <p:sp>
        <p:nvSpPr>
          <p:cNvPr id="248" name="PlaceHolder 3"/>
          <p:cNvSpPr>
            <a:spLocks noGrp="1"/>
          </p:cNvSpPr>
          <p:nvPr>
            <p:ph type="dt" idx="19"/>
          </p:nvPr>
        </p:nvSpPr>
        <p:spPr>
          <a:xfrm>
            <a:off x="960120" y="8747640"/>
            <a:ext cx="2666520" cy="639720"/>
          </a:xfrm>
          <a:prstGeom prst="rect">
            <a:avLst/>
          </a:prstGeom>
          <a:noFill/>
          <a:ln w="0">
            <a:noFill/>
          </a:ln>
        </p:spPr>
        <p:txBody>
          <a:bodyPr lIns="127440" tIns="63720" rIns="127440" bIns="63720" numCol="1" spcCol="0" anchor="t">
            <a:noAutofit/>
          </a:bodyPr>
          <a:lstStyle>
            <a:lvl1pPr indent="0">
              <a:buNone/>
              <a:defRPr lang="pl-PL" sz="1400" b="0" strike="noStrike" spc="-1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>
              <a:buNone/>
            </a:pPr>
            <a:r>
              <a:rPr lang="pl-PL" sz="1400" b="0" strike="noStrike" spc="-1">
                <a:solidFill>
                  <a:srgbClr val="000000"/>
                </a:solidFill>
                <a:latin typeface="Times New Roman"/>
              </a:rPr>
              <a:t>&lt;data/godzina&gt;</a:t>
            </a:r>
          </a:p>
        </p:txBody>
      </p:sp>
      <p:sp>
        <p:nvSpPr>
          <p:cNvPr id="249" name="PlaceHolder 4"/>
          <p:cNvSpPr>
            <a:spLocks noGrp="1"/>
          </p:cNvSpPr>
          <p:nvPr>
            <p:ph type="ftr" idx="20"/>
          </p:nvPr>
        </p:nvSpPr>
        <p:spPr>
          <a:xfrm>
            <a:off x="4374000" y="8747640"/>
            <a:ext cx="4053600" cy="639720"/>
          </a:xfrm>
          <a:prstGeom prst="rect">
            <a:avLst/>
          </a:prstGeom>
          <a:noFill/>
          <a:ln w="0">
            <a:noFill/>
          </a:ln>
        </p:spPr>
        <p:txBody>
          <a:bodyPr lIns="127440" tIns="63720" rIns="127440" bIns="63720" numCol="1" spcCol="0" anchor="t">
            <a:noAutofit/>
          </a:bodyPr>
          <a:lstStyle>
            <a:lvl1pPr indent="0" algn="ctr">
              <a:buNone/>
              <a:defRPr lang="pl-PL" sz="1400" b="0" strike="noStrike" spc="-1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 algn="ctr">
              <a:buNone/>
            </a:pPr>
            <a:r>
              <a:rPr lang="pl-PL" sz="1400" b="0" strike="noStrike" spc="-1">
                <a:solidFill>
                  <a:srgbClr val="000000"/>
                </a:solidFill>
                <a:latin typeface="Times New Roman"/>
              </a:rPr>
              <a:t>&lt;stopka&gt;</a:t>
            </a:r>
          </a:p>
        </p:txBody>
      </p:sp>
      <p:sp>
        <p:nvSpPr>
          <p:cNvPr id="250" name="PlaceHolder 5"/>
          <p:cNvSpPr>
            <a:spLocks noGrp="1"/>
          </p:cNvSpPr>
          <p:nvPr>
            <p:ph type="sldNum" idx="21"/>
          </p:nvPr>
        </p:nvSpPr>
        <p:spPr>
          <a:xfrm>
            <a:off x="9174600" y="8747640"/>
            <a:ext cx="2666520" cy="639720"/>
          </a:xfrm>
          <a:prstGeom prst="rect">
            <a:avLst/>
          </a:prstGeom>
          <a:noFill/>
          <a:ln w="0">
            <a:noFill/>
          </a:ln>
        </p:spPr>
        <p:txBody>
          <a:bodyPr lIns="127440" tIns="63720" rIns="127440" bIns="63720" numCol="1" spcCol="0" anchor="t">
            <a:noAutofit/>
          </a:bodyPr>
          <a:lstStyle>
            <a:lvl1pPr indent="0" algn="r">
              <a:lnSpc>
                <a:spcPct val="100000"/>
              </a:lnSpc>
              <a:buNone/>
              <a:defRPr lang="pl-PL" sz="2000" b="0" strike="noStrike" spc="-1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 algn="r">
              <a:lnSpc>
                <a:spcPct val="100000"/>
              </a:lnSpc>
              <a:buNone/>
            </a:pPr>
            <a:fld id="{48EDC8A5-AE67-4E1F-9CBC-E7DEAE2DB448}" type="slidenum">
              <a:rPr lang="pl-PL" sz="2000" b="0" strike="noStrike" spc="-1">
                <a:solidFill>
                  <a:srgbClr val="000000"/>
                </a:solidFill>
                <a:latin typeface="Times New Roman"/>
              </a:rPr>
              <a:t>‹#›</a:t>
            </a:fld>
            <a:endParaRPr lang="pl-PL" sz="2000" b="0" strike="noStrike" spc="-1">
              <a:solidFill>
                <a:srgbClr val="000000"/>
              </a:solidFill>
              <a:latin typeface="Times New Roman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7" r:id="rId1"/>
    <p:sldLayoutId id="2147483728" r:id="rId2"/>
    <p:sldLayoutId id="2147483729" r:id="rId3"/>
    <p:sldLayoutId id="2147483730" r:id="rId4"/>
    <p:sldLayoutId id="2147483731" r:id="rId5"/>
    <p:sldLayoutId id="2147483732" r:id="rId6"/>
    <p:sldLayoutId id="2147483733" r:id="rId7"/>
    <p:sldLayoutId id="2147483734" r:id="rId8"/>
    <p:sldLayoutId id="2147483735" r:id="rId9"/>
    <p:sldLayoutId id="2147483736" r:id="rId10"/>
    <p:sldLayoutId id="2147483737" r:id="rId11"/>
    <p:sldLayoutId id="2147483738" r:id="rId12"/>
  </p:sldLayoutIdLst>
  <p:txStyles>
    <p:titleStyle/>
    <p:bodyStyle/>
    <p:otherStyle/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960120" y="853440"/>
            <a:ext cx="10881360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27462" tIns="63756" rIns="127462" bIns="63756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l-PL" altLang="pl-PL" smtClean="0"/>
              <a:t>Kliknij, aby edytować styl wzorca tytułu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60120" y="2773680"/>
            <a:ext cx="10881360" cy="57607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27462" tIns="63756" rIns="127462" bIns="63756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l-PL" altLang="pl-PL" smtClean="0"/>
              <a:t>Kliknij, aby edytować style wzorca tekstu</a:t>
            </a:r>
          </a:p>
          <a:p>
            <a:pPr lvl="1"/>
            <a:r>
              <a:rPr lang="pl-PL" altLang="pl-PL" smtClean="0"/>
              <a:t>Drugi poziom</a:t>
            </a:r>
          </a:p>
          <a:p>
            <a:pPr lvl="2"/>
            <a:r>
              <a:rPr lang="pl-PL" altLang="pl-PL" smtClean="0"/>
              <a:t>Trzeci poziom</a:t>
            </a:r>
          </a:p>
          <a:p>
            <a:pPr lvl="3"/>
            <a:r>
              <a:rPr lang="pl-PL" altLang="pl-PL" smtClean="0"/>
              <a:t>Czwarty poziom</a:t>
            </a:r>
          </a:p>
          <a:p>
            <a:pPr lvl="4"/>
            <a:r>
              <a:rPr lang="pl-PL" altLang="pl-PL" smtClean="0"/>
              <a:t>Piąty poziom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960120" y="8747760"/>
            <a:ext cx="2667000" cy="64008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127462" tIns="63756" rIns="127462" bIns="63756" numCol="1" anchor="t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buFontTx/>
              <a:buNone/>
              <a:defRPr sz="2000">
                <a:solidFill>
                  <a:srgbClr val="000000"/>
                </a:solidFill>
              </a:defRPr>
            </a:lvl1pPr>
          </a:lstStyle>
          <a:p>
            <a:pPr eaLnBrk="0" fontAlgn="base" hangingPunct="0">
              <a:spcAft>
                <a:spcPct val="0"/>
              </a:spcAft>
              <a:defRPr/>
            </a:pPr>
            <a:endParaRPr lang="pl-PL" altLang="pl-PL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373880" y="8747760"/>
            <a:ext cx="4053840" cy="64008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127462" tIns="63756" rIns="127462" bIns="63756" numCol="1" anchor="t" anchorCtr="0" compatLnSpc="1">
            <a:prstTxWarp prst="textNoShape">
              <a:avLst/>
            </a:prstTxWarp>
          </a:bodyPr>
          <a:lstStyle>
            <a:lvl1pPr algn="ctr">
              <a:spcBef>
                <a:spcPct val="0"/>
              </a:spcBef>
              <a:buFontTx/>
              <a:buNone/>
              <a:defRPr sz="2000">
                <a:solidFill>
                  <a:srgbClr val="000000"/>
                </a:solidFill>
              </a:defRPr>
            </a:lvl1pPr>
          </a:lstStyle>
          <a:p>
            <a:pPr eaLnBrk="0" fontAlgn="base" hangingPunct="0">
              <a:spcAft>
                <a:spcPct val="0"/>
              </a:spcAft>
              <a:defRPr/>
            </a:pPr>
            <a:endParaRPr lang="pl-PL" altLang="pl-PL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9174480" y="8747760"/>
            <a:ext cx="2667000" cy="64008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127462" tIns="63756" rIns="127462" bIns="63756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buFontTx/>
              <a:buNone/>
              <a:defRPr sz="2000">
                <a:solidFill>
                  <a:srgbClr val="000000"/>
                </a:solidFill>
              </a:defRPr>
            </a:lvl1pPr>
          </a:lstStyle>
          <a:p>
            <a:pPr eaLnBrk="0" fontAlgn="base" hangingPunct="0">
              <a:spcAft>
                <a:spcPct val="0"/>
              </a:spcAft>
              <a:defRPr/>
            </a:pPr>
            <a:fld id="{1F575E5C-DBB4-4864-80C3-077B84807DAF}" type="slidenum">
              <a:rPr lang="pl-PL" altLang="pl-PL"/>
              <a:pPr eaLnBrk="0" fontAlgn="base" hangingPunct="0">
                <a:spcAft>
                  <a:spcPct val="0"/>
                </a:spcAft>
                <a:defRPr/>
              </a:pPr>
              <a:t>‹#›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33173110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0" r:id="rId1"/>
    <p:sldLayoutId id="2147483741" r:id="rId2"/>
    <p:sldLayoutId id="2147483742" r:id="rId3"/>
    <p:sldLayoutId id="2147483743" r:id="rId4"/>
    <p:sldLayoutId id="2147483744" r:id="rId5"/>
    <p:sldLayoutId id="2147483745" r:id="rId6"/>
    <p:sldLayoutId id="2147483746" r:id="rId7"/>
    <p:sldLayoutId id="2147483747" r:id="rId8"/>
    <p:sldLayoutId id="2147483748" r:id="rId9"/>
    <p:sldLayoutId id="2147483749" r:id="rId10"/>
    <p:sldLayoutId id="2147483750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62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6200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6200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6200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6200">
          <a:solidFill>
            <a:schemeClr val="tx2"/>
          </a:solidFill>
          <a:latin typeface="Times New Roman" pitchFamily="18" charset="0"/>
        </a:defRPr>
      </a:lvl5pPr>
      <a:lvl6pPr marL="637308" algn="ctr" rtl="0" eaLnBrk="0" fontAlgn="base" hangingPunct="0">
        <a:spcBef>
          <a:spcPct val="0"/>
        </a:spcBef>
        <a:spcAft>
          <a:spcPct val="0"/>
        </a:spcAft>
        <a:defRPr sz="6200">
          <a:solidFill>
            <a:schemeClr val="tx2"/>
          </a:solidFill>
          <a:latin typeface="Times New Roman" pitchFamily="18" charset="0"/>
        </a:defRPr>
      </a:lvl6pPr>
      <a:lvl7pPr marL="1274617" algn="ctr" rtl="0" eaLnBrk="0" fontAlgn="base" hangingPunct="0">
        <a:spcBef>
          <a:spcPct val="0"/>
        </a:spcBef>
        <a:spcAft>
          <a:spcPct val="0"/>
        </a:spcAft>
        <a:defRPr sz="6200">
          <a:solidFill>
            <a:schemeClr val="tx2"/>
          </a:solidFill>
          <a:latin typeface="Times New Roman" pitchFamily="18" charset="0"/>
        </a:defRPr>
      </a:lvl7pPr>
      <a:lvl8pPr marL="1911948" algn="ctr" rtl="0" eaLnBrk="0" fontAlgn="base" hangingPunct="0">
        <a:spcBef>
          <a:spcPct val="0"/>
        </a:spcBef>
        <a:spcAft>
          <a:spcPct val="0"/>
        </a:spcAft>
        <a:defRPr sz="6200">
          <a:solidFill>
            <a:schemeClr val="tx2"/>
          </a:solidFill>
          <a:latin typeface="Times New Roman" pitchFamily="18" charset="0"/>
        </a:defRPr>
      </a:lvl8pPr>
      <a:lvl9pPr marL="2549275" algn="ctr" rtl="0" eaLnBrk="0" fontAlgn="base" hangingPunct="0">
        <a:spcBef>
          <a:spcPct val="0"/>
        </a:spcBef>
        <a:spcAft>
          <a:spcPct val="0"/>
        </a:spcAft>
        <a:defRPr sz="6200">
          <a:solidFill>
            <a:schemeClr val="tx2"/>
          </a:solidFill>
          <a:latin typeface="Times New Roman" pitchFamily="18" charset="0"/>
        </a:defRPr>
      </a:lvl9pPr>
    </p:titleStyle>
    <p:bodyStyle>
      <a:lvl1pPr marL="477994" indent="-477994" algn="l" rtl="0" eaLnBrk="0" fontAlgn="base" hangingPunct="0">
        <a:spcBef>
          <a:spcPct val="20000"/>
        </a:spcBef>
        <a:spcAft>
          <a:spcPct val="0"/>
        </a:spcAft>
        <a:buChar char="•"/>
        <a:defRPr sz="4500">
          <a:solidFill>
            <a:schemeClr val="tx1"/>
          </a:solidFill>
          <a:latin typeface="+mn-lt"/>
          <a:ea typeface="+mn-ea"/>
          <a:cs typeface="+mn-cs"/>
        </a:defRPr>
      </a:lvl1pPr>
      <a:lvl2pPr marL="1035644" indent="-398311" algn="l" rtl="0" eaLnBrk="0" fontAlgn="base" hangingPunct="0">
        <a:spcBef>
          <a:spcPct val="20000"/>
        </a:spcBef>
        <a:spcAft>
          <a:spcPct val="0"/>
        </a:spcAft>
        <a:buChar char="–"/>
        <a:defRPr sz="3900">
          <a:solidFill>
            <a:schemeClr val="tx1"/>
          </a:solidFill>
          <a:latin typeface="+mn-lt"/>
        </a:defRPr>
      </a:lvl2pPr>
      <a:lvl3pPr marL="1593302" indent="-318655" algn="l" rtl="0" eaLnBrk="0" fontAlgn="base" hangingPunct="0">
        <a:spcBef>
          <a:spcPct val="20000"/>
        </a:spcBef>
        <a:spcAft>
          <a:spcPct val="0"/>
        </a:spcAft>
        <a:buChar char="•"/>
        <a:defRPr sz="3400">
          <a:solidFill>
            <a:schemeClr val="tx1"/>
          </a:solidFill>
          <a:latin typeface="+mn-lt"/>
        </a:defRPr>
      </a:lvl3pPr>
      <a:lvl4pPr marL="2230619" indent="-318655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4pPr>
      <a:lvl5pPr marL="2867941" indent="-318655" algn="l" rtl="0" eaLnBrk="0" fontAlgn="base" hangingPunct="0">
        <a:spcBef>
          <a:spcPct val="20000"/>
        </a:spcBef>
        <a:spcAft>
          <a:spcPct val="0"/>
        </a:spcAft>
        <a:buChar char="»"/>
        <a:defRPr sz="2800">
          <a:solidFill>
            <a:schemeClr val="tx1"/>
          </a:solidFill>
          <a:latin typeface="+mn-lt"/>
        </a:defRPr>
      </a:lvl5pPr>
      <a:lvl6pPr marL="3505270" indent="-318655" algn="l" rtl="0" eaLnBrk="0" fontAlgn="base" hangingPunct="0">
        <a:spcBef>
          <a:spcPct val="20000"/>
        </a:spcBef>
        <a:spcAft>
          <a:spcPct val="0"/>
        </a:spcAft>
        <a:buChar char="»"/>
        <a:defRPr sz="2800">
          <a:solidFill>
            <a:schemeClr val="tx1"/>
          </a:solidFill>
          <a:latin typeface="+mn-lt"/>
        </a:defRPr>
      </a:lvl6pPr>
      <a:lvl7pPr marL="4142592" indent="-318655" algn="l" rtl="0" eaLnBrk="0" fontAlgn="base" hangingPunct="0">
        <a:spcBef>
          <a:spcPct val="20000"/>
        </a:spcBef>
        <a:spcAft>
          <a:spcPct val="0"/>
        </a:spcAft>
        <a:buChar char="»"/>
        <a:defRPr sz="2800">
          <a:solidFill>
            <a:schemeClr val="tx1"/>
          </a:solidFill>
          <a:latin typeface="+mn-lt"/>
        </a:defRPr>
      </a:lvl7pPr>
      <a:lvl8pPr marL="4779908" indent="-318655" algn="l" rtl="0" eaLnBrk="0" fontAlgn="base" hangingPunct="0">
        <a:spcBef>
          <a:spcPct val="20000"/>
        </a:spcBef>
        <a:spcAft>
          <a:spcPct val="0"/>
        </a:spcAft>
        <a:buChar char="»"/>
        <a:defRPr sz="2800">
          <a:solidFill>
            <a:schemeClr val="tx1"/>
          </a:solidFill>
          <a:latin typeface="+mn-lt"/>
        </a:defRPr>
      </a:lvl8pPr>
      <a:lvl9pPr marL="5417231" indent="-318655" algn="l" rtl="0" eaLnBrk="0" fontAlgn="base" hangingPunct="0">
        <a:spcBef>
          <a:spcPct val="20000"/>
        </a:spcBef>
        <a:spcAft>
          <a:spcPct val="0"/>
        </a:spcAft>
        <a:buChar char="»"/>
        <a:defRPr sz="2800">
          <a:solidFill>
            <a:schemeClr val="tx1"/>
          </a:solidFill>
          <a:latin typeface="+mn-lt"/>
        </a:defRPr>
      </a:lvl9pPr>
    </p:bodyStyle>
    <p:otherStyle>
      <a:defPPr>
        <a:defRPr lang="pl-PL"/>
      </a:defPPr>
      <a:lvl1pPr marL="0" algn="l" defTabSz="1274617" rtl="0" eaLnBrk="1" latinLnBrk="0" hangingPunct="1">
        <a:defRPr sz="2500" kern="1200">
          <a:solidFill>
            <a:schemeClr val="tx1"/>
          </a:solidFill>
          <a:latin typeface="+mn-lt"/>
          <a:ea typeface="+mn-ea"/>
          <a:cs typeface="+mn-cs"/>
        </a:defRPr>
      </a:lvl1pPr>
      <a:lvl2pPr marL="637308" algn="l" defTabSz="1274617" rtl="0" eaLnBrk="1" latinLnBrk="0" hangingPunct="1">
        <a:defRPr sz="2500" kern="1200">
          <a:solidFill>
            <a:schemeClr val="tx1"/>
          </a:solidFill>
          <a:latin typeface="+mn-lt"/>
          <a:ea typeface="+mn-ea"/>
          <a:cs typeface="+mn-cs"/>
        </a:defRPr>
      </a:lvl2pPr>
      <a:lvl3pPr marL="1274617" algn="l" defTabSz="1274617" rtl="0" eaLnBrk="1" latinLnBrk="0" hangingPunct="1">
        <a:defRPr sz="2500" kern="1200">
          <a:solidFill>
            <a:schemeClr val="tx1"/>
          </a:solidFill>
          <a:latin typeface="+mn-lt"/>
          <a:ea typeface="+mn-ea"/>
          <a:cs typeface="+mn-cs"/>
        </a:defRPr>
      </a:lvl3pPr>
      <a:lvl4pPr marL="1911948" algn="l" defTabSz="1274617" rtl="0" eaLnBrk="1" latinLnBrk="0" hangingPunct="1">
        <a:defRPr sz="2500" kern="1200">
          <a:solidFill>
            <a:schemeClr val="tx1"/>
          </a:solidFill>
          <a:latin typeface="+mn-lt"/>
          <a:ea typeface="+mn-ea"/>
          <a:cs typeface="+mn-cs"/>
        </a:defRPr>
      </a:lvl4pPr>
      <a:lvl5pPr marL="2549275" algn="l" defTabSz="1274617" rtl="0" eaLnBrk="1" latinLnBrk="0" hangingPunct="1">
        <a:defRPr sz="2500" kern="1200">
          <a:solidFill>
            <a:schemeClr val="tx1"/>
          </a:solidFill>
          <a:latin typeface="+mn-lt"/>
          <a:ea typeface="+mn-ea"/>
          <a:cs typeface="+mn-cs"/>
        </a:defRPr>
      </a:lvl5pPr>
      <a:lvl6pPr marL="3186603" algn="l" defTabSz="1274617" rtl="0" eaLnBrk="1" latinLnBrk="0" hangingPunct="1">
        <a:defRPr sz="2500" kern="1200">
          <a:solidFill>
            <a:schemeClr val="tx1"/>
          </a:solidFill>
          <a:latin typeface="+mn-lt"/>
          <a:ea typeface="+mn-ea"/>
          <a:cs typeface="+mn-cs"/>
        </a:defRPr>
      </a:lvl6pPr>
      <a:lvl7pPr marL="3823924" algn="l" defTabSz="1274617" rtl="0" eaLnBrk="1" latinLnBrk="0" hangingPunct="1">
        <a:defRPr sz="2500" kern="1200">
          <a:solidFill>
            <a:schemeClr val="tx1"/>
          </a:solidFill>
          <a:latin typeface="+mn-lt"/>
          <a:ea typeface="+mn-ea"/>
          <a:cs typeface="+mn-cs"/>
        </a:defRPr>
      </a:lvl7pPr>
      <a:lvl8pPr marL="4461247" algn="l" defTabSz="1274617" rtl="0" eaLnBrk="1" latinLnBrk="0" hangingPunct="1">
        <a:defRPr sz="2500" kern="1200">
          <a:solidFill>
            <a:schemeClr val="tx1"/>
          </a:solidFill>
          <a:latin typeface="+mn-lt"/>
          <a:ea typeface="+mn-ea"/>
          <a:cs typeface="+mn-cs"/>
        </a:defRPr>
      </a:lvl8pPr>
      <a:lvl9pPr marL="5098569" algn="l" defTabSz="1274617" rtl="0" eaLnBrk="1" latinLnBrk="0" hangingPunct="1">
        <a:defRPr sz="25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960120" y="853440"/>
            <a:ext cx="10881360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27646" tIns="63840" rIns="127646" bIns="6384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l-PL" altLang="pl-PL" smtClean="0"/>
              <a:t>Kliknij, aby edytować styl wzorca tytułu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60120" y="2773680"/>
            <a:ext cx="10881360" cy="57607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27646" tIns="63840" rIns="127646" bIns="6384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l-PL" altLang="pl-PL" smtClean="0"/>
              <a:t>Kliknij, aby edytować style wzorca tekstu</a:t>
            </a:r>
          </a:p>
          <a:p>
            <a:pPr lvl="1"/>
            <a:r>
              <a:rPr lang="pl-PL" altLang="pl-PL" smtClean="0"/>
              <a:t>Drugi poziom</a:t>
            </a:r>
          </a:p>
          <a:p>
            <a:pPr lvl="2"/>
            <a:r>
              <a:rPr lang="pl-PL" altLang="pl-PL" smtClean="0"/>
              <a:t>Trzeci poziom</a:t>
            </a:r>
          </a:p>
          <a:p>
            <a:pPr lvl="3"/>
            <a:r>
              <a:rPr lang="pl-PL" altLang="pl-PL" smtClean="0"/>
              <a:t>Czwarty poziom</a:t>
            </a:r>
          </a:p>
          <a:p>
            <a:pPr lvl="4"/>
            <a:r>
              <a:rPr lang="pl-PL" altLang="pl-PL" smtClean="0"/>
              <a:t>Piąty poziom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960120" y="8747760"/>
            <a:ext cx="2667000" cy="64008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127646" tIns="63840" rIns="127646" bIns="63840" numCol="1" anchor="t" anchorCtr="0" compatLnSpc="1">
            <a:prstTxWarp prst="textNoShape">
              <a:avLst/>
            </a:prstTxWarp>
          </a:bodyPr>
          <a:lstStyle>
            <a:lvl1pPr algn="l">
              <a:spcBef>
                <a:spcPct val="0"/>
              </a:spcBef>
              <a:buFontTx/>
              <a:buNone/>
              <a:defRPr sz="2000">
                <a:solidFill>
                  <a:srgbClr val="000000"/>
                </a:solidFill>
              </a:defRPr>
            </a:lvl1pPr>
          </a:lstStyle>
          <a:p>
            <a:pPr eaLnBrk="0" fontAlgn="base" hangingPunct="0">
              <a:spcAft>
                <a:spcPct val="0"/>
              </a:spcAft>
              <a:defRPr/>
            </a:pPr>
            <a:endParaRPr lang="pl-PL" altLang="pl-PL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373880" y="8747760"/>
            <a:ext cx="4053840" cy="64008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127646" tIns="63840" rIns="127646" bIns="63840" numCol="1" anchor="t" anchorCtr="0" compatLnSpc="1">
            <a:prstTxWarp prst="textNoShape">
              <a:avLst/>
            </a:prstTxWarp>
          </a:bodyPr>
          <a:lstStyle>
            <a:lvl1pPr algn="ctr">
              <a:spcBef>
                <a:spcPct val="0"/>
              </a:spcBef>
              <a:buFontTx/>
              <a:buNone/>
              <a:defRPr sz="2000">
                <a:solidFill>
                  <a:srgbClr val="000000"/>
                </a:solidFill>
              </a:defRPr>
            </a:lvl1pPr>
          </a:lstStyle>
          <a:p>
            <a:pPr eaLnBrk="0" fontAlgn="base" hangingPunct="0">
              <a:spcAft>
                <a:spcPct val="0"/>
              </a:spcAft>
              <a:defRPr/>
            </a:pPr>
            <a:endParaRPr lang="pl-PL" altLang="pl-PL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9174480" y="8747760"/>
            <a:ext cx="2667000" cy="64008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127646" tIns="63840" rIns="127646" bIns="6384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buFontTx/>
              <a:buNone/>
              <a:defRPr sz="2000">
                <a:solidFill>
                  <a:srgbClr val="000000"/>
                </a:solidFill>
              </a:defRPr>
            </a:lvl1pPr>
          </a:lstStyle>
          <a:p>
            <a:pPr eaLnBrk="0" fontAlgn="base" hangingPunct="0">
              <a:spcAft>
                <a:spcPct val="0"/>
              </a:spcAft>
              <a:defRPr/>
            </a:pPr>
            <a:fld id="{F73D5E83-5A23-49CE-9F29-EC8FB4ABCD15}" type="slidenum">
              <a:rPr lang="pl-PL" altLang="pl-PL"/>
              <a:pPr eaLnBrk="0" fontAlgn="base" hangingPunct="0">
                <a:spcAft>
                  <a:spcPct val="0"/>
                </a:spcAft>
                <a:defRPr/>
              </a:pPr>
              <a:t>‹#›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27082144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4" r:id="rId1"/>
    <p:sldLayoutId id="2147483765" r:id="rId2"/>
    <p:sldLayoutId id="2147483766" r:id="rId3"/>
    <p:sldLayoutId id="2147483767" r:id="rId4"/>
    <p:sldLayoutId id="2147483768" r:id="rId5"/>
    <p:sldLayoutId id="2147483769" r:id="rId6"/>
    <p:sldLayoutId id="2147483770" r:id="rId7"/>
    <p:sldLayoutId id="2147483771" r:id="rId8"/>
    <p:sldLayoutId id="2147483772" r:id="rId9"/>
    <p:sldLayoutId id="2147483773" r:id="rId10"/>
    <p:sldLayoutId id="2147483774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62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6200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6200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6200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6200">
          <a:solidFill>
            <a:schemeClr val="tx2"/>
          </a:solidFill>
          <a:latin typeface="Times New Roman" pitchFamily="18" charset="0"/>
        </a:defRPr>
      </a:lvl5pPr>
      <a:lvl6pPr marL="638232" algn="ctr" rtl="0" eaLnBrk="0" fontAlgn="base" hangingPunct="0">
        <a:spcBef>
          <a:spcPct val="0"/>
        </a:spcBef>
        <a:spcAft>
          <a:spcPct val="0"/>
        </a:spcAft>
        <a:defRPr sz="6200">
          <a:solidFill>
            <a:schemeClr val="tx2"/>
          </a:solidFill>
          <a:latin typeface="Times New Roman" pitchFamily="18" charset="0"/>
        </a:defRPr>
      </a:lvl6pPr>
      <a:lvl7pPr marL="1276465" algn="ctr" rtl="0" eaLnBrk="0" fontAlgn="base" hangingPunct="0">
        <a:spcBef>
          <a:spcPct val="0"/>
        </a:spcBef>
        <a:spcAft>
          <a:spcPct val="0"/>
        </a:spcAft>
        <a:defRPr sz="6200">
          <a:solidFill>
            <a:schemeClr val="tx2"/>
          </a:solidFill>
          <a:latin typeface="Times New Roman" pitchFamily="18" charset="0"/>
        </a:defRPr>
      </a:lvl7pPr>
      <a:lvl8pPr marL="1914703" algn="ctr" rtl="0" eaLnBrk="0" fontAlgn="base" hangingPunct="0">
        <a:spcBef>
          <a:spcPct val="0"/>
        </a:spcBef>
        <a:spcAft>
          <a:spcPct val="0"/>
        </a:spcAft>
        <a:defRPr sz="6200">
          <a:solidFill>
            <a:schemeClr val="tx2"/>
          </a:solidFill>
          <a:latin typeface="Times New Roman" pitchFamily="18" charset="0"/>
        </a:defRPr>
      </a:lvl8pPr>
      <a:lvl9pPr marL="2552949" algn="ctr" rtl="0" eaLnBrk="0" fontAlgn="base" hangingPunct="0">
        <a:spcBef>
          <a:spcPct val="0"/>
        </a:spcBef>
        <a:spcAft>
          <a:spcPct val="0"/>
        </a:spcAft>
        <a:defRPr sz="6200">
          <a:solidFill>
            <a:schemeClr val="tx2"/>
          </a:solidFill>
          <a:latin typeface="Times New Roman" pitchFamily="18" charset="0"/>
        </a:defRPr>
      </a:lvl9pPr>
    </p:titleStyle>
    <p:bodyStyle>
      <a:lvl1pPr marL="478682" indent="-478682" algn="l" rtl="0" eaLnBrk="0" fontAlgn="base" hangingPunct="0">
        <a:spcBef>
          <a:spcPct val="20000"/>
        </a:spcBef>
        <a:spcAft>
          <a:spcPct val="0"/>
        </a:spcAft>
        <a:buChar char="•"/>
        <a:defRPr sz="4500">
          <a:solidFill>
            <a:schemeClr val="tx1"/>
          </a:solidFill>
          <a:latin typeface="+mn-lt"/>
          <a:ea typeface="+mn-ea"/>
          <a:cs typeface="+mn-cs"/>
        </a:defRPr>
      </a:lvl1pPr>
      <a:lvl2pPr marL="1037140" indent="-398882" algn="l" rtl="0" eaLnBrk="0" fontAlgn="base" hangingPunct="0">
        <a:spcBef>
          <a:spcPct val="20000"/>
        </a:spcBef>
        <a:spcAft>
          <a:spcPct val="0"/>
        </a:spcAft>
        <a:buChar char="–"/>
        <a:defRPr sz="3900">
          <a:solidFill>
            <a:schemeClr val="tx1"/>
          </a:solidFill>
          <a:latin typeface="+mn-lt"/>
        </a:defRPr>
      </a:lvl2pPr>
      <a:lvl3pPr marL="1595598" indent="-319117" algn="l" rtl="0" eaLnBrk="0" fontAlgn="base" hangingPunct="0">
        <a:spcBef>
          <a:spcPct val="20000"/>
        </a:spcBef>
        <a:spcAft>
          <a:spcPct val="0"/>
        </a:spcAft>
        <a:buChar char="•"/>
        <a:defRPr sz="3400">
          <a:solidFill>
            <a:schemeClr val="tx1"/>
          </a:solidFill>
          <a:latin typeface="+mn-lt"/>
        </a:defRPr>
      </a:lvl3pPr>
      <a:lvl4pPr marL="2233834" indent="-319117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4pPr>
      <a:lvl5pPr marL="2872073" indent="-319117" algn="l" rtl="0" eaLnBrk="0" fontAlgn="base" hangingPunct="0">
        <a:spcBef>
          <a:spcPct val="20000"/>
        </a:spcBef>
        <a:spcAft>
          <a:spcPct val="0"/>
        </a:spcAft>
        <a:buChar char="»"/>
        <a:defRPr sz="2800">
          <a:solidFill>
            <a:schemeClr val="tx1"/>
          </a:solidFill>
          <a:latin typeface="+mn-lt"/>
        </a:defRPr>
      </a:lvl5pPr>
      <a:lvl6pPr marL="3510314" indent="-319117" algn="l" rtl="0" eaLnBrk="0" fontAlgn="base" hangingPunct="0">
        <a:spcBef>
          <a:spcPct val="20000"/>
        </a:spcBef>
        <a:spcAft>
          <a:spcPct val="0"/>
        </a:spcAft>
        <a:buChar char="»"/>
        <a:defRPr sz="2800">
          <a:solidFill>
            <a:schemeClr val="tx1"/>
          </a:solidFill>
          <a:latin typeface="+mn-lt"/>
        </a:defRPr>
      </a:lvl6pPr>
      <a:lvl7pPr marL="4148556" indent="-319117" algn="l" rtl="0" eaLnBrk="0" fontAlgn="base" hangingPunct="0">
        <a:spcBef>
          <a:spcPct val="20000"/>
        </a:spcBef>
        <a:spcAft>
          <a:spcPct val="0"/>
        </a:spcAft>
        <a:buChar char="»"/>
        <a:defRPr sz="2800">
          <a:solidFill>
            <a:schemeClr val="tx1"/>
          </a:solidFill>
          <a:latin typeface="+mn-lt"/>
        </a:defRPr>
      </a:lvl7pPr>
      <a:lvl8pPr marL="4786795" indent="-319117" algn="l" rtl="0" eaLnBrk="0" fontAlgn="base" hangingPunct="0">
        <a:spcBef>
          <a:spcPct val="20000"/>
        </a:spcBef>
        <a:spcAft>
          <a:spcPct val="0"/>
        </a:spcAft>
        <a:buChar char="»"/>
        <a:defRPr sz="2800">
          <a:solidFill>
            <a:schemeClr val="tx1"/>
          </a:solidFill>
          <a:latin typeface="+mn-lt"/>
        </a:defRPr>
      </a:lvl8pPr>
      <a:lvl9pPr marL="5425041" indent="-319117" algn="l" rtl="0" eaLnBrk="0" fontAlgn="base" hangingPunct="0">
        <a:spcBef>
          <a:spcPct val="20000"/>
        </a:spcBef>
        <a:spcAft>
          <a:spcPct val="0"/>
        </a:spcAft>
        <a:buChar char="»"/>
        <a:defRPr sz="2800">
          <a:solidFill>
            <a:schemeClr val="tx1"/>
          </a:solidFill>
          <a:latin typeface="+mn-lt"/>
        </a:defRPr>
      </a:lvl9pPr>
    </p:bodyStyle>
    <p:otherStyle>
      <a:defPPr>
        <a:defRPr lang="pl-PL"/>
      </a:defPPr>
      <a:lvl1pPr marL="0" algn="l" defTabSz="1276465" rtl="0" eaLnBrk="1" latinLnBrk="0" hangingPunct="1">
        <a:defRPr sz="2500" kern="1200">
          <a:solidFill>
            <a:schemeClr val="tx1"/>
          </a:solidFill>
          <a:latin typeface="+mn-lt"/>
          <a:ea typeface="+mn-ea"/>
          <a:cs typeface="+mn-cs"/>
        </a:defRPr>
      </a:lvl1pPr>
      <a:lvl2pPr marL="638232" algn="l" defTabSz="1276465" rtl="0" eaLnBrk="1" latinLnBrk="0" hangingPunct="1">
        <a:defRPr sz="2500" kern="1200">
          <a:solidFill>
            <a:schemeClr val="tx1"/>
          </a:solidFill>
          <a:latin typeface="+mn-lt"/>
          <a:ea typeface="+mn-ea"/>
          <a:cs typeface="+mn-cs"/>
        </a:defRPr>
      </a:lvl2pPr>
      <a:lvl3pPr marL="1276465" algn="l" defTabSz="1276465" rtl="0" eaLnBrk="1" latinLnBrk="0" hangingPunct="1">
        <a:defRPr sz="2500" kern="1200">
          <a:solidFill>
            <a:schemeClr val="tx1"/>
          </a:solidFill>
          <a:latin typeface="+mn-lt"/>
          <a:ea typeface="+mn-ea"/>
          <a:cs typeface="+mn-cs"/>
        </a:defRPr>
      </a:lvl3pPr>
      <a:lvl4pPr marL="1914703" algn="l" defTabSz="1276465" rtl="0" eaLnBrk="1" latinLnBrk="0" hangingPunct="1">
        <a:defRPr sz="2500" kern="1200">
          <a:solidFill>
            <a:schemeClr val="tx1"/>
          </a:solidFill>
          <a:latin typeface="+mn-lt"/>
          <a:ea typeface="+mn-ea"/>
          <a:cs typeface="+mn-cs"/>
        </a:defRPr>
      </a:lvl4pPr>
      <a:lvl5pPr marL="2552949" algn="l" defTabSz="1276465" rtl="0" eaLnBrk="1" latinLnBrk="0" hangingPunct="1">
        <a:defRPr sz="2500" kern="1200">
          <a:solidFill>
            <a:schemeClr val="tx1"/>
          </a:solidFill>
          <a:latin typeface="+mn-lt"/>
          <a:ea typeface="+mn-ea"/>
          <a:cs typeface="+mn-cs"/>
        </a:defRPr>
      </a:lvl5pPr>
      <a:lvl6pPr marL="3191194" algn="l" defTabSz="1276465" rtl="0" eaLnBrk="1" latinLnBrk="0" hangingPunct="1">
        <a:defRPr sz="2500" kern="1200">
          <a:solidFill>
            <a:schemeClr val="tx1"/>
          </a:solidFill>
          <a:latin typeface="+mn-lt"/>
          <a:ea typeface="+mn-ea"/>
          <a:cs typeface="+mn-cs"/>
        </a:defRPr>
      </a:lvl6pPr>
      <a:lvl7pPr marL="3829435" algn="l" defTabSz="1276465" rtl="0" eaLnBrk="1" latinLnBrk="0" hangingPunct="1">
        <a:defRPr sz="2500" kern="1200">
          <a:solidFill>
            <a:schemeClr val="tx1"/>
          </a:solidFill>
          <a:latin typeface="+mn-lt"/>
          <a:ea typeface="+mn-ea"/>
          <a:cs typeface="+mn-cs"/>
        </a:defRPr>
      </a:lvl7pPr>
      <a:lvl8pPr marL="4467674" algn="l" defTabSz="1276465" rtl="0" eaLnBrk="1" latinLnBrk="0" hangingPunct="1">
        <a:defRPr sz="2500" kern="1200">
          <a:solidFill>
            <a:schemeClr val="tx1"/>
          </a:solidFill>
          <a:latin typeface="+mn-lt"/>
          <a:ea typeface="+mn-ea"/>
          <a:cs typeface="+mn-cs"/>
        </a:defRPr>
      </a:lvl8pPr>
      <a:lvl9pPr marL="5105915" algn="l" defTabSz="1276465" rtl="0" eaLnBrk="1" latinLnBrk="0" hangingPunct="1">
        <a:defRPr sz="25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6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6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9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9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9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9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08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8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8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731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533400" y="1173480"/>
            <a:ext cx="11841480" cy="7574280"/>
          </a:xfrm>
        </p:spPr>
        <p:txBody>
          <a:bodyPr/>
          <a:lstStyle/>
          <a:p>
            <a:pPr>
              <a:spcAft>
                <a:spcPct val="20000"/>
              </a:spcAft>
            </a:pPr>
            <a:r>
              <a:rPr lang="pl-PL" altLang="pl-PL" sz="3600" b="1">
                <a:solidFill>
                  <a:schemeClr val="tx2"/>
                </a:solidFill>
              </a:rPr>
              <a:t>Intraprzedsiębiorczość - przedsiębiorczość wewnętrzna:</a:t>
            </a:r>
          </a:p>
          <a:p>
            <a:pPr lvl="1">
              <a:lnSpc>
                <a:spcPct val="105000"/>
              </a:lnSpc>
              <a:spcBef>
                <a:spcPct val="30000"/>
              </a:spcBef>
              <a:spcAft>
                <a:spcPct val="30000"/>
              </a:spcAft>
            </a:pPr>
            <a:r>
              <a:rPr lang="pl-PL" altLang="pl-PL" sz="3100">
                <a:solidFill>
                  <a:schemeClr val="tx2"/>
                </a:solidFill>
              </a:rPr>
              <a:t>problem: właściciele lub menedżerowie podejmujący decyzje w dużych organizacjach są w znacznym stopniu </a:t>
            </a:r>
            <a:r>
              <a:rPr lang="pl-PL" altLang="pl-PL" sz="3100" b="1">
                <a:solidFill>
                  <a:schemeClr val="tx2"/>
                </a:solidFill>
              </a:rPr>
              <a:t>odizolowani od pracowników</a:t>
            </a:r>
            <a:r>
              <a:rPr lang="pl-PL" altLang="pl-PL" sz="3100">
                <a:solidFill>
                  <a:schemeClr val="tx2"/>
                </a:solidFill>
              </a:rPr>
              <a:t>, którzy w rzeczywistości dysponują wiedzą i znają odpowiedź na pytanie: „jak dany problem powinien być rozwiązany”?</a:t>
            </a:r>
          </a:p>
          <a:p>
            <a:pPr lvl="1">
              <a:lnSpc>
                <a:spcPct val="105000"/>
              </a:lnSpc>
              <a:spcBef>
                <a:spcPct val="30000"/>
              </a:spcBef>
              <a:spcAft>
                <a:spcPct val="30000"/>
              </a:spcAft>
            </a:pPr>
            <a:r>
              <a:rPr lang="pl-PL" altLang="pl-PL" sz="3100">
                <a:solidFill>
                  <a:schemeClr val="tx2"/>
                </a:solidFill>
              </a:rPr>
              <a:t>„wewnątrz organizacji intraprzedsiębiorca przekształca pomysły </a:t>
            </a:r>
            <a:br>
              <a:rPr lang="pl-PL" altLang="pl-PL" sz="3100">
                <a:solidFill>
                  <a:schemeClr val="tx2"/>
                </a:solidFill>
              </a:rPr>
            </a:br>
            <a:r>
              <a:rPr lang="pl-PL" altLang="pl-PL" sz="3100">
                <a:solidFill>
                  <a:schemeClr val="tx2"/>
                </a:solidFill>
              </a:rPr>
              <a:t>w przynoszącą korzyści rzeczywistość”</a:t>
            </a:r>
          </a:p>
          <a:p>
            <a:pPr lvl="1">
              <a:lnSpc>
                <a:spcPct val="105000"/>
              </a:lnSpc>
              <a:spcBef>
                <a:spcPct val="30000"/>
              </a:spcBef>
              <a:spcAft>
                <a:spcPct val="30000"/>
              </a:spcAft>
            </a:pPr>
            <a:r>
              <a:rPr lang="pl-PL" altLang="pl-PL" sz="3100">
                <a:solidFill>
                  <a:schemeClr val="tx2"/>
                </a:solidFill>
              </a:rPr>
              <a:t>intraprzedsiębiorca - to pracownik, który może działać w ramach organizacji tak samo jak przedsiębiorca na wolnym rynku,</a:t>
            </a:r>
          </a:p>
          <a:p>
            <a:pPr lvl="1">
              <a:lnSpc>
                <a:spcPct val="105000"/>
              </a:lnSpc>
              <a:spcBef>
                <a:spcPct val="30000"/>
              </a:spcBef>
              <a:spcAft>
                <a:spcPct val="30000"/>
              </a:spcAft>
            </a:pPr>
            <a:r>
              <a:rPr lang="pl-PL" altLang="pl-PL" sz="3100">
                <a:solidFill>
                  <a:schemeClr val="tx2"/>
                </a:solidFill>
              </a:rPr>
              <a:t>przedsiębiorczość wewnętrzna - oddolna inicjatywa wiążąca się z wynikającym z własnej chęci działaniem jednostki, od narodzenia pomysłu aż po jego wykorzystanie.</a:t>
            </a:r>
            <a:endParaRPr lang="pl-PL" altLang="pl-PL" sz="3100"/>
          </a:p>
        </p:txBody>
      </p:sp>
      <p:sp>
        <p:nvSpPr>
          <p:cNvPr id="72707" name="Rectangle 3"/>
          <p:cNvSpPr>
            <a:spLocks noChangeArrowheads="1"/>
          </p:cNvSpPr>
          <p:nvPr/>
        </p:nvSpPr>
        <p:spPr bwMode="auto">
          <a:xfrm>
            <a:off x="960120" y="106680"/>
            <a:ext cx="10881360" cy="8534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27446" tIns="63749" rIns="127446" bIns="63749" anchor="ctr"/>
          <a:lstStyle>
            <a:lvl1pPr>
              <a:defRPr sz="2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pl-PL" altLang="pl-PL" sz="4900" b="1">
                <a:solidFill>
                  <a:srgbClr val="000099"/>
                </a:solidFill>
              </a:rPr>
              <a:t>Intraprzedsiębiorczość</a:t>
            </a:r>
            <a:endParaRPr lang="pl-PL" altLang="pl-PL" sz="62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16039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" name="PlaceHolder 1"/>
          <p:cNvSpPr>
            <a:spLocks noGrp="1"/>
          </p:cNvSpPr>
          <p:nvPr>
            <p:ph type="title" idx="4294967295"/>
          </p:nvPr>
        </p:nvSpPr>
        <p:spPr>
          <a:xfrm>
            <a:off x="960120" y="320040"/>
            <a:ext cx="10881000" cy="746280"/>
          </a:xfrm>
          <a:prstGeom prst="rect">
            <a:avLst/>
          </a:prstGeom>
          <a:noFill/>
          <a:ln w="0">
            <a:noFill/>
          </a:ln>
        </p:spPr>
        <p:txBody>
          <a:bodyPr lIns="127440" tIns="63720" rIns="127440" bIns="63720" numCol="1" spcCol="0" anchor="ctr">
            <a:noAutofit/>
          </a:bodyPr>
          <a:lstStyle/>
          <a:p>
            <a:pPr indent="0" algn="ctr">
              <a:lnSpc>
                <a:spcPct val="100000"/>
              </a:lnSpc>
              <a:buNone/>
            </a:pPr>
            <a:r>
              <a:rPr lang="pl-PL" sz="6200" b="1" strike="noStrike" spc="-1" dirty="0" smtClean="0">
                <a:solidFill>
                  <a:srgbClr val="000099"/>
                </a:solidFill>
                <a:latin typeface="Times New Roman"/>
              </a:rPr>
              <a:t>(4) Marka</a:t>
            </a:r>
            <a:endParaRPr lang="pl-PL" sz="6200" b="0" strike="noStrike" spc="-1" dirty="0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2" name="pole tekstowe 1"/>
          <p:cNvSpPr txBox="1"/>
          <p:nvPr/>
        </p:nvSpPr>
        <p:spPr>
          <a:xfrm>
            <a:off x="424136" y="1200200"/>
            <a:ext cx="12025336" cy="7992888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285750" indent="-285750">
              <a:lnSpc>
                <a:spcPct val="110000"/>
              </a:lnSpc>
              <a:spcAft>
                <a:spcPts val="2000"/>
              </a:spcAft>
              <a:buFont typeface="Arial" panose="020B0604020202020204" pitchFamily="34" charset="0"/>
              <a:buChar char="•"/>
            </a:pPr>
            <a:r>
              <a:rPr lang="pl-PL" sz="3200" b="1" spc="-1" dirty="0">
                <a:solidFill>
                  <a:srgbClr val="0000FF"/>
                </a:solidFill>
                <a:latin typeface="Times New Roman"/>
              </a:rPr>
              <a:t>Marka </a:t>
            </a:r>
            <a:r>
              <a:rPr lang="pl-PL" sz="3200" spc="-1" dirty="0" smtClean="0">
                <a:solidFill>
                  <a:srgbClr val="000000"/>
                </a:solidFill>
                <a:latin typeface="Times New Roman"/>
              </a:rPr>
              <a:t>– </a:t>
            </a:r>
            <a:r>
              <a:rPr lang="pl-PL" sz="3200" spc="-1" dirty="0">
                <a:solidFill>
                  <a:srgbClr val="000000"/>
                </a:solidFill>
                <a:latin typeface="Times New Roman"/>
              </a:rPr>
              <a:t>nazwy, określenia, znaki, symbole, logo oraz projekty graficzne albo kombinacje tych wszystkich elementów, których celem jest identyfikacja towarów, </a:t>
            </a:r>
            <a:r>
              <a:rPr lang="pl-PL" sz="3200" spc="-1" dirty="0" smtClean="0">
                <a:solidFill>
                  <a:srgbClr val="000000"/>
                </a:solidFill>
                <a:latin typeface="Times New Roman"/>
              </a:rPr>
              <a:t>usług, jednostek lub ludzi oraz </a:t>
            </a:r>
            <a:r>
              <a:rPr lang="pl-PL" sz="3200" spc="-1" dirty="0">
                <a:solidFill>
                  <a:srgbClr val="000000"/>
                </a:solidFill>
                <a:latin typeface="Times New Roman"/>
              </a:rPr>
              <a:t>ich wyróżnienie na rynku od </a:t>
            </a:r>
            <a:r>
              <a:rPr lang="pl-PL" sz="3200" spc="-1" dirty="0" smtClean="0">
                <a:solidFill>
                  <a:srgbClr val="000000"/>
                </a:solidFill>
                <a:latin typeface="Times New Roman"/>
              </a:rPr>
              <a:t>oferty </a:t>
            </a:r>
            <a:r>
              <a:rPr lang="pl-PL" sz="3200" spc="-1" dirty="0">
                <a:solidFill>
                  <a:srgbClr val="000000"/>
                </a:solidFill>
                <a:latin typeface="Times New Roman"/>
              </a:rPr>
              <a:t>konkurencji, generujące w ten sposób korzyści </a:t>
            </a:r>
            <a:r>
              <a:rPr lang="pl-PL" sz="3200" spc="-1" dirty="0" smtClean="0">
                <a:solidFill>
                  <a:srgbClr val="000000"/>
                </a:solidFill>
                <a:latin typeface="Times New Roman"/>
              </a:rPr>
              <a:t>ekonomiczne. </a:t>
            </a:r>
          </a:p>
          <a:p>
            <a:pPr marL="285750" indent="-285750">
              <a:lnSpc>
                <a:spcPct val="110000"/>
              </a:lnSpc>
              <a:spcAft>
                <a:spcPts val="2000"/>
              </a:spcAft>
              <a:buFont typeface="Arial" panose="020B0604020202020204" pitchFamily="34" charset="0"/>
              <a:buChar char="•"/>
            </a:pPr>
            <a:r>
              <a:rPr lang="pl-PL" sz="3200" spc="-1" dirty="0" smtClean="0">
                <a:solidFill>
                  <a:srgbClr val="000000"/>
                </a:solidFill>
                <a:latin typeface="Times New Roman"/>
              </a:rPr>
              <a:t>Marka </a:t>
            </a:r>
            <a:r>
              <a:rPr lang="pl-PL" sz="3200" b="1" spc="-1" dirty="0">
                <a:solidFill>
                  <a:srgbClr val="0000FF"/>
                </a:solidFill>
                <a:latin typeface="Times New Roman"/>
              </a:rPr>
              <a:t>żyje w umysłach </a:t>
            </a:r>
            <a:r>
              <a:rPr lang="pl-PL" sz="3200" b="1" spc="-1" dirty="0" smtClean="0">
                <a:solidFill>
                  <a:srgbClr val="0000FF"/>
                </a:solidFill>
                <a:latin typeface="Times New Roman"/>
              </a:rPr>
              <a:t>klientów</a:t>
            </a:r>
            <a:r>
              <a:rPr lang="pl-PL" sz="3200" spc="-1" dirty="0" smtClean="0">
                <a:solidFill>
                  <a:srgbClr val="000000"/>
                </a:solidFill>
                <a:latin typeface="Times New Roman"/>
              </a:rPr>
              <a:t> poprzez zestaw </a:t>
            </a:r>
            <a:r>
              <a:rPr lang="pl-PL" sz="3200" spc="-1" dirty="0">
                <a:solidFill>
                  <a:srgbClr val="000000"/>
                </a:solidFill>
                <a:latin typeface="Times New Roman"/>
              </a:rPr>
              <a:t>skojarzeń, emocji i doświadczeń zapisanych w </a:t>
            </a:r>
            <a:r>
              <a:rPr lang="pl-PL" sz="3200" spc="-1" dirty="0" smtClean="0">
                <a:solidFill>
                  <a:srgbClr val="000000"/>
                </a:solidFill>
                <a:latin typeface="Times New Roman"/>
              </a:rPr>
              <a:t>pamięci:</a:t>
            </a:r>
            <a:endParaRPr lang="pl-PL" sz="3200" spc="-1" dirty="0">
              <a:solidFill>
                <a:srgbClr val="000000"/>
              </a:solidFill>
              <a:latin typeface="Times New Roman"/>
            </a:endParaRPr>
          </a:p>
          <a:p>
            <a:pPr marL="742950" lvl="1" indent="-285750">
              <a:lnSpc>
                <a:spcPct val="110000"/>
              </a:lnSpc>
              <a:spcAft>
                <a:spcPts val="2000"/>
              </a:spcAft>
              <a:buFont typeface="Arial" panose="020B0604020202020204" pitchFamily="34" charset="0"/>
              <a:buChar char="•"/>
            </a:pPr>
            <a:r>
              <a:rPr lang="pl-PL" sz="3200" spc="-1" dirty="0">
                <a:solidFill>
                  <a:srgbClr val="000000"/>
                </a:solidFill>
                <a:latin typeface="Times New Roman"/>
              </a:rPr>
              <a:t>marka działa jak </a:t>
            </a:r>
            <a:r>
              <a:rPr lang="pl-PL" sz="3200" spc="-1" dirty="0" smtClean="0">
                <a:solidFill>
                  <a:srgbClr val="000000"/>
                </a:solidFill>
                <a:latin typeface="Times New Roman"/>
              </a:rPr>
              <a:t>drogowskaz, „znak </a:t>
            </a:r>
            <a:r>
              <a:rPr lang="pl-PL" sz="3200" spc="-1" dirty="0">
                <a:solidFill>
                  <a:srgbClr val="000000"/>
                </a:solidFill>
                <a:latin typeface="Times New Roman"/>
              </a:rPr>
              <a:t>jakości”, który pozwala szybciej podejmować decyzje zakupowe.</a:t>
            </a:r>
          </a:p>
          <a:p>
            <a:pPr marL="742950" lvl="1" indent="-285750">
              <a:lnSpc>
                <a:spcPct val="110000"/>
              </a:lnSpc>
              <a:spcAft>
                <a:spcPts val="2000"/>
              </a:spcAft>
              <a:buFont typeface="Arial" panose="020B0604020202020204" pitchFamily="34" charset="0"/>
              <a:buChar char="•"/>
            </a:pPr>
            <a:r>
              <a:rPr lang="pl-PL" sz="3200" spc="-1" dirty="0">
                <a:solidFill>
                  <a:srgbClr val="000000"/>
                </a:solidFill>
                <a:latin typeface="Times New Roman"/>
              </a:rPr>
              <a:t>marka wywołuje emocje, które tworzą przywiązanie i </a:t>
            </a:r>
            <a:r>
              <a:rPr lang="pl-PL" sz="3200" spc="-1" dirty="0" smtClean="0">
                <a:solidFill>
                  <a:srgbClr val="000000"/>
                </a:solidFill>
                <a:latin typeface="Times New Roman"/>
              </a:rPr>
              <a:t>lojalność,</a:t>
            </a:r>
            <a:endParaRPr lang="pl-PL" sz="3200" spc="-1" dirty="0">
              <a:solidFill>
                <a:srgbClr val="000000"/>
              </a:solidFill>
              <a:latin typeface="Times New Roman"/>
            </a:endParaRPr>
          </a:p>
          <a:p>
            <a:pPr marL="742950" lvl="1" indent="-285750">
              <a:lnSpc>
                <a:spcPct val="110000"/>
              </a:lnSpc>
              <a:spcAft>
                <a:spcPts val="2000"/>
              </a:spcAft>
              <a:buFont typeface="Arial" panose="020B0604020202020204" pitchFamily="34" charset="0"/>
              <a:buChar char="•"/>
            </a:pPr>
            <a:r>
              <a:rPr lang="pl-PL" sz="3200" spc="-1" dirty="0">
                <a:solidFill>
                  <a:srgbClr val="000000"/>
                </a:solidFill>
                <a:latin typeface="Times New Roman"/>
              </a:rPr>
              <a:t>klienci tworzą relacje z markami podobne do relacji międzyludzkich, np. </a:t>
            </a:r>
            <a:r>
              <a:rPr lang="pl-PL" sz="3200" spc="-1" dirty="0" smtClean="0">
                <a:solidFill>
                  <a:srgbClr val="000000"/>
                </a:solidFill>
                <a:latin typeface="Times New Roman"/>
              </a:rPr>
              <a:t>przyjaźń, </a:t>
            </a:r>
            <a:r>
              <a:rPr lang="pl-PL" sz="3200" spc="-1" dirty="0">
                <a:solidFill>
                  <a:srgbClr val="000000"/>
                </a:solidFill>
                <a:latin typeface="Times New Roman"/>
              </a:rPr>
              <a:t>zaufanie, rozczarowanie, </a:t>
            </a:r>
            <a:r>
              <a:rPr lang="pl-PL" sz="3200" spc="-1" dirty="0" smtClean="0">
                <a:solidFill>
                  <a:srgbClr val="000000"/>
                </a:solidFill>
                <a:latin typeface="Times New Roman"/>
              </a:rPr>
              <a:t>zdrada,</a:t>
            </a:r>
          </a:p>
          <a:p>
            <a:pPr marL="742950" lvl="1" indent="-285750">
              <a:lnSpc>
                <a:spcPct val="110000"/>
              </a:lnSpc>
              <a:spcAft>
                <a:spcPts val="2000"/>
              </a:spcAft>
              <a:buFont typeface="Arial" panose="020B0604020202020204" pitchFamily="34" charset="0"/>
              <a:buChar char="•"/>
            </a:pPr>
            <a:r>
              <a:rPr lang="pl-PL" sz="3200" spc="-1" dirty="0" smtClean="0">
                <a:solidFill>
                  <a:srgbClr val="000000"/>
                </a:solidFill>
                <a:latin typeface="Times New Roman"/>
              </a:rPr>
              <a:t>marki </a:t>
            </a:r>
            <a:r>
              <a:rPr lang="pl-PL" sz="3200" spc="-1" dirty="0">
                <a:solidFill>
                  <a:srgbClr val="000000"/>
                </a:solidFill>
                <a:latin typeface="Times New Roman"/>
              </a:rPr>
              <a:t>tworzą tożsamość klienta - są narzędziem wyrażania </a:t>
            </a:r>
            <a:r>
              <a:rPr lang="pl-PL" sz="3200" spc="-1" dirty="0" smtClean="0">
                <a:solidFill>
                  <a:srgbClr val="000000"/>
                </a:solidFill>
                <a:latin typeface="Times New Roman"/>
              </a:rPr>
              <a:t>siebie.</a:t>
            </a:r>
            <a:endParaRPr lang="pl-PL" sz="3200" spc="-1" dirty="0">
              <a:solidFill>
                <a:srgbClr val="000000"/>
              </a:solidFill>
              <a:latin typeface="Times New Roman"/>
            </a:endParaRPr>
          </a:p>
          <a:p>
            <a:pPr marL="742950" lvl="1" indent="-285750">
              <a:lnSpc>
                <a:spcPct val="110000"/>
              </a:lnSpc>
              <a:spcAft>
                <a:spcPts val="2000"/>
              </a:spcAft>
              <a:buFont typeface="Arial" panose="020B0604020202020204" pitchFamily="34" charset="0"/>
              <a:buChar char="•"/>
            </a:pPr>
            <a:endParaRPr lang="pl-PL" sz="3200" spc="-1" dirty="0">
              <a:solidFill>
                <a:srgbClr val="000000"/>
              </a:solidFill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41028622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" name="PlaceHolder 1"/>
          <p:cNvSpPr>
            <a:spLocks noGrp="1"/>
          </p:cNvSpPr>
          <p:nvPr>
            <p:ph type="title" idx="4294967295"/>
          </p:nvPr>
        </p:nvSpPr>
        <p:spPr>
          <a:xfrm>
            <a:off x="960120" y="320040"/>
            <a:ext cx="10881000" cy="746280"/>
          </a:xfrm>
          <a:prstGeom prst="rect">
            <a:avLst/>
          </a:prstGeom>
          <a:noFill/>
          <a:ln w="0">
            <a:noFill/>
          </a:ln>
        </p:spPr>
        <p:txBody>
          <a:bodyPr lIns="127440" tIns="63720" rIns="127440" bIns="63720" numCol="1" spcCol="0" anchor="ctr">
            <a:noAutofit/>
          </a:bodyPr>
          <a:lstStyle/>
          <a:p>
            <a:pPr indent="0" algn="ctr">
              <a:lnSpc>
                <a:spcPct val="100000"/>
              </a:lnSpc>
              <a:buNone/>
            </a:pPr>
            <a:r>
              <a:rPr lang="pl-PL" sz="6200" b="1" strike="noStrike" spc="-1" dirty="0" smtClean="0">
                <a:solidFill>
                  <a:srgbClr val="000099"/>
                </a:solidFill>
                <a:latin typeface="Times New Roman"/>
              </a:rPr>
              <a:t>(4) Marka</a:t>
            </a:r>
            <a:endParaRPr lang="pl-PL" sz="6200" b="0" strike="noStrike" spc="-1" dirty="0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2" name="pole tekstowe 1"/>
          <p:cNvSpPr txBox="1"/>
          <p:nvPr/>
        </p:nvSpPr>
        <p:spPr>
          <a:xfrm>
            <a:off x="424136" y="1416224"/>
            <a:ext cx="12025336" cy="7992888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sz="3000" b="1" spc="-1" dirty="0" smtClean="0">
                <a:solidFill>
                  <a:srgbClr val="000000"/>
                </a:solidFill>
                <a:latin typeface="Times New Roman"/>
              </a:rPr>
              <a:t>Coca Cola…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sz="3000" spc="-1" dirty="0" smtClean="0">
                <a:solidFill>
                  <a:srgbClr val="000000"/>
                </a:solidFill>
                <a:latin typeface="Times New Roman"/>
              </a:rPr>
              <a:t>w </a:t>
            </a:r>
            <a:r>
              <a:rPr lang="pl-PL" sz="3000" spc="-1" dirty="0">
                <a:solidFill>
                  <a:srgbClr val="000000"/>
                </a:solidFill>
                <a:latin typeface="Times New Roman"/>
              </a:rPr>
              <a:t>Polsce: </a:t>
            </a:r>
            <a:r>
              <a:rPr lang="pl-PL" sz="3000" b="1" spc="-1" dirty="0">
                <a:solidFill>
                  <a:srgbClr val="0000FF"/>
                </a:solidFill>
                <a:latin typeface="Times New Roman"/>
              </a:rPr>
              <a:t>Coca-Cola HBC Polska Sp. z o.o</a:t>
            </a:r>
            <a:r>
              <a:rPr lang="pl-PL" sz="3000" b="1" spc="-1" dirty="0" smtClean="0">
                <a:solidFill>
                  <a:srgbClr val="0000FF"/>
                </a:solidFill>
                <a:latin typeface="Times New Roman"/>
              </a:rPr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sz="3000" b="1" spc="-1" dirty="0" smtClean="0">
                <a:solidFill>
                  <a:srgbClr val="0000FF"/>
                </a:solidFill>
                <a:latin typeface="Times New Roman"/>
              </a:rPr>
              <a:t>The </a:t>
            </a:r>
            <a:r>
              <a:rPr lang="pl-PL" sz="3000" b="1" spc="-1" dirty="0">
                <a:solidFill>
                  <a:srgbClr val="0000FF"/>
                </a:solidFill>
                <a:latin typeface="Times New Roman"/>
              </a:rPr>
              <a:t>Coca-Cola </a:t>
            </a:r>
            <a:r>
              <a:rPr lang="pl-PL" sz="3000" b="1" spc="-1" dirty="0" smtClean="0">
                <a:solidFill>
                  <a:srgbClr val="0000FF"/>
                </a:solidFill>
                <a:latin typeface="Times New Roman"/>
              </a:rPr>
              <a:t>Company</a:t>
            </a:r>
            <a:endParaRPr lang="pl-PL" sz="3000" b="1" spc="-1" dirty="0">
              <a:solidFill>
                <a:srgbClr val="0000FF"/>
              </a:solidFill>
              <a:latin typeface="Times New Roman"/>
            </a:endParaRPr>
          </a:p>
        </p:txBody>
      </p:sp>
      <p:pic>
        <p:nvPicPr>
          <p:cNvPr id="1040" name="Picture 1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28992" y="1632248"/>
            <a:ext cx="4368866" cy="58101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44616" y="3288432"/>
            <a:ext cx="2990850" cy="5838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6224" y="3318545"/>
            <a:ext cx="2933700" cy="5838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999829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" name="PlaceHolder 1"/>
          <p:cNvSpPr>
            <a:spLocks noGrp="1"/>
          </p:cNvSpPr>
          <p:nvPr>
            <p:ph type="title" idx="4294967295"/>
          </p:nvPr>
        </p:nvSpPr>
        <p:spPr>
          <a:xfrm>
            <a:off x="960120" y="320040"/>
            <a:ext cx="10881000" cy="746280"/>
          </a:xfrm>
          <a:prstGeom prst="rect">
            <a:avLst/>
          </a:prstGeom>
          <a:noFill/>
          <a:ln w="0">
            <a:noFill/>
          </a:ln>
        </p:spPr>
        <p:txBody>
          <a:bodyPr lIns="127440" tIns="63720" rIns="127440" bIns="63720" numCol="1" spcCol="0" anchor="ctr">
            <a:noAutofit/>
          </a:bodyPr>
          <a:lstStyle/>
          <a:p>
            <a:pPr indent="0" algn="ctr">
              <a:lnSpc>
                <a:spcPct val="100000"/>
              </a:lnSpc>
              <a:buNone/>
            </a:pPr>
            <a:r>
              <a:rPr lang="pl-PL" sz="6200" b="1" strike="noStrike" spc="-1" dirty="0" smtClean="0">
                <a:solidFill>
                  <a:srgbClr val="000099"/>
                </a:solidFill>
                <a:latin typeface="Times New Roman"/>
              </a:rPr>
              <a:t>(4) Marka</a:t>
            </a:r>
            <a:endParaRPr lang="pl-PL" sz="6200" b="0" strike="noStrike" spc="-1" dirty="0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2" name="pole tekstowe 1"/>
          <p:cNvSpPr txBox="1"/>
          <p:nvPr/>
        </p:nvSpPr>
        <p:spPr>
          <a:xfrm>
            <a:off x="424136" y="1416224"/>
            <a:ext cx="12025336" cy="7992888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sz="3000" b="1" spc="-1" dirty="0" smtClean="0">
                <a:solidFill>
                  <a:srgbClr val="0000FF"/>
                </a:solidFill>
                <a:latin typeface="Times New Roman"/>
              </a:rPr>
              <a:t>LPP S.A.</a:t>
            </a:r>
          </a:p>
        </p:txBody>
      </p:sp>
      <p:pic>
        <p:nvPicPr>
          <p:cNvPr id="1031" name="Picture 7" descr="https://wwwlpp62711ea95a.blob.core.windows.net/blobwwwlpp62711ea95a/wp-content/uploads/2023/05/lpp-brands-module-reserved-1000x837px-96ppi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8192" y="2136304"/>
            <a:ext cx="4176464" cy="34957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3" name="Picture 9" descr="https://wwwlpp62711ea95a.blob.core.windows.net/blobwwwlpp62711ea95a/wp-content/uploads/2023/05/lpp-brands-module-cropp-1000x837px-96ppi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5485" y="5808712"/>
            <a:ext cx="4221155" cy="35331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7" name="Picture 13" descr="https://wwwlpp62711ea95a.blob.core.windows.net/blobwwwlpp62711ea95a/wp-content/uploads/2023/05/lpp-brands-module-mohito-1000x837px-96ppi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3008" y="5806380"/>
            <a:ext cx="4190245" cy="35072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9" name="Picture 15" descr="https://wwwlpp62711ea95a.blob.core.windows.net/blobwwwlpp62711ea95a/wp-content/uploads/2023/05/lpp-brands-module-sinsay-1000x837px-96ppi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3008" y="2136304"/>
            <a:ext cx="4176464" cy="34957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5" name="Picture 11" descr="https://wwwlpp62711ea95a.blob.core.windows.net/blobwwwlpp62711ea95a/wp-content/uploads/2024/08/lpp-brands-module-house-1000x837px-96ppi-v2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28592" y="3504456"/>
            <a:ext cx="4176464" cy="34957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352109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" name="PlaceHolder 1"/>
          <p:cNvSpPr>
            <a:spLocks noGrp="1"/>
          </p:cNvSpPr>
          <p:nvPr>
            <p:ph type="title" idx="4294967295"/>
          </p:nvPr>
        </p:nvSpPr>
        <p:spPr>
          <a:xfrm>
            <a:off x="960120" y="320040"/>
            <a:ext cx="10881000" cy="746280"/>
          </a:xfrm>
          <a:prstGeom prst="rect">
            <a:avLst/>
          </a:prstGeom>
          <a:noFill/>
          <a:ln w="0">
            <a:noFill/>
          </a:ln>
        </p:spPr>
        <p:txBody>
          <a:bodyPr lIns="127440" tIns="63720" rIns="127440" bIns="63720" numCol="1" spcCol="0" anchor="ctr">
            <a:noAutofit/>
          </a:bodyPr>
          <a:lstStyle/>
          <a:p>
            <a:pPr indent="0" algn="ctr">
              <a:lnSpc>
                <a:spcPct val="100000"/>
              </a:lnSpc>
              <a:buNone/>
            </a:pPr>
            <a:r>
              <a:rPr lang="pl-PL" sz="6200" b="1" strike="noStrike" spc="-1" dirty="0" smtClean="0">
                <a:solidFill>
                  <a:srgbClr val="000099"/>
                </a:solidFill>
                <a:latin typeface="Times New Roman"/>
              </a:rPr>
              <a:t>(4) Marka</a:t>
            </a:r>
            <a:endParaRPr lang="pl-PL" sz="6200" b="0" strike="noStrike" spc="-1" dirty="0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2" name="pole tekstowe 1"/>
          <p:cNvSpPr txBox="1"/>
          <p:nvPr/>
        </p:nvSpPr>
        <p:spPr>
          <a:xfrm>
            <a:off x="400547" y="1416224"/>
            <a:ext cx="12025336" cy="7992888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sz="3000" b="1" spc="-1" dirty="0" smtClean="0">
                <a:solidFill>
                  <a:srgbClr val="0000FF"/>
                </a:solidFill>
                <a:latin typeface="Times New Roman"/>
              </a:rPr>
              <a:t>Grupa Maspex sp. z o.o.</a:t>
            </a:r>
            <a:endParaRPr lang="pl-PL" sz="3000" b="1" dirty="0" smtClean="0">
              <a:solidFill>
                <a:srgbClr val="0000FF"/>
              </a:solidFill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pl-PL" sz="3000" spc="-1" dirty="0" smtClean="0">
              <a:solidFill>
                <a:srgbClr val="000000"/>
              </a:solidFill>
              <a:latin typeface="Times New Roman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pl-PL" sz="3000" spc="-1" dirty="0">
              <a:solidFill>
                <a:srgbClr val="000000"/>
              </a:solidFill>
              <a:latin typeface="Times New Roman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pl-PL" sz="3000" spc="-1" dirty="0" smtClean="0">
              <a:solidFill>
                <a:srgbClr val="000000"/>
              </a:solidFill>
              <a:latin typeface="Times New Roman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pl-PL" sz="3000" spc="-1" dirty="0">
              <a:solidFill>
                <a:srgbClr val="000000"/>
              </a:solidFill>
              <a:latin typeface="Times New Roman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pl-PL" sz="3000" spc="-1" dirty="0" smtClean="0">
              <a:solidFill>
                <a:srgbClr val="000000"/>
              </a:solidFill>
              <a:latin typeface="Times New Roman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pl-PL" sz="3000" spc="-1" dirty="0" smtClean="0">
              <a:solidFill>
                <a:srgbClr val="000000"/>
              </a:solidFill>
              <a:latin typeface="Times New Roman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pl-PL" sz="3000" spc="-1" dirty="0">
              <a:solidFill>
                <a:srgbClr val="000000"/>
              </a:solidFill>
              <a:latin typeface="Times New Roman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sz="3000" b="1" spc="-1" dirty="0" smtClean="0">
                <a:solidFill>
                  <a:srgbClr val="0000FF"/>
                </a:solidFill>
                <a:latin typeface="Times New Roman"/>
              </a:rPr>
              <a:t>Majonez…</a:t>
            </a:r>
            <a:endParaRPr lang="pl-PL" sz="3000" b="1" dirty="0">
              <a:solidFill>
                <a:srgbClr val="0000FF"/>
              </a:solidFill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pl-PL" sz="3000" spc="-1" dirty="0" smtClean="0">
              <a:solidFill>
                <a:srgbClr val="000000"/>
              </a:solidFill>
              <a:latin typeface="Times New Roman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pl-PL" sz="3000" spc="-1" dirty="0">
              <a:solidFill>
                <a:srgbClr val="000000"/>
              </a:solidFill>
              <a:latin typeface="Times New Roman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0359" y="2232098"/>
            <a:ext cx="11876087" cy="1266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 descr="Lubell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8352" y="3729607"/>
            <a:ext cx="1143000" cy="1143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32648" y="3663331"/>
            <a:ext cx="573405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2208" y="5708292"/>
            <a:ext cx="10767518" cy="37728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42196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9" name="Text Box 2"/>
          <p:cNvSpPr/>
          <p:nvPr/>
        </p:nvSpPr>
        <p:spPr>
          <a:xfrm>
            <a:off x="6120" y="2891520"/>
            <a:ext cx="12801240" cy="25959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27440" tIns="63720" rIns="127440" bIns="63720" anchor="t">
            <a:spAutoFit/>
          </a:bodyPr>
          <a:lstStyle/>
          <a:p>
            <a:pPr algn="ctr">
              <a:lnSpc>
                <a:spcPct val="100000"/>
              </a:lnSpc>
            </a:pPr>
            <a:r>
              <a:rPr lang="pl-PL" sz="5600" b="1" strike="noStrike" spc="-1">
                <a:solidFill>
                  <a:srgbClr val="000099"/>
                </a:solidFill>
                <a:latin typeface="Times New Roman"/>
              </a:rPr>
              <a:t>TEST</a:t>
            </a:r>
            <a:endParaRPr lang="pl-PL" sz="5600" b="0" strike="noStrike" spc="-1">
              <a:solidFill>
                <a:srgbClr val="000000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endParaRPr lang="pl-PL" sz="5600" b="0" strike="noStrike" spc="-1">
              <a:solidFill>
                <a:srgbClr val="000000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pl-PL" sz="5000" b="1" strike="noStrike" spc="-1">
                <a:solidFill>
                  <a:srgbClr val="000099"/>
                </a:solidFill>
                <a:latin typeface="Times New Roman"/>
              </a:rPr>
              <a:t>Czy nadajesz się na przedsiębiorcę?</a:t>
            </a:r>
            <a:endParaRPr lang="pl-PL" sz="50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00" name="Rectangle 3"/>
          <p:cNvSpPr/>
          <p:nvPr/>
        </p:nvSpPr>
        <p:spPr>
          <a:xfrm>
            <a:off x="320040" y="2240280"/>
            <a:ext cx="12161160" cy="57603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27440" tIns="63720" rIns="127440" bIns="63720" anchor="t">
            <a:noAutofit/>
          </a:bodyPr>
          <a:lstStyle/>
          <a:p>
            <a:pPr algn="ctr">
              <a:lnSpc>
                <a:spcPct val="100000"/>
              </a:lnSpc>
              <a:spcBef>
                <a:spcPts val="2310"/>
              </a:spcBef>
            </a:pPr>
            <a:endParaRPr lang="pl-PL" sz="42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301" name="Elipsa 1"/>
          <p:cNvSpPr/>
          <p:nvPr/>
        </p:nvSpPr>
        <p:spPr>
          <a:xfrm>
            <a:off x="12089520" y="8904960"/>
            <a:ext cx="647640" cy="647640"/>
          </a:xfrm>
          <a:prstGeom prst="ellipse">
            <a:avLst/>
          </a:prstGeom>
          <a:solidFill>
            <a:srgbClr val="0000FF"/>
          </a:solidFill>
          <a:ln w="2540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numCol="1" spcCol="0" anchor="t">
            <a:noAutofit/>
          </a:bodyPr>
          <a:lstStyle/>
          <a:p>
            <a:pPr algn="ctr">
              <a:lnSpc>
                <a:spcPct val="100000"/>
              </a:lnSpc>
              <a:tabLst>
                <a:tab pos="0" algn="l"/>
              </a:tabLst>
            </a:pPr>
            <a:endParaRPr lang="en-US" sz="2000" b="1" strike="noStrike" spc="-1">
              <a:solidFill>
                <a:srgbClr val="000000"/>
              </a:solidFill>
              <a:latin typeface="Times New Roman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 nodeType="clickEffect">
                      <p:stCondLst>
                        <p:cond delay="indefinite"/>
                      </p:stCondLst>
                      <p:childTnLst>
                        <p:par>
                          <p:cTn id="4" fill="hold" nodeType="withEffect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fill="hold" nodeType="clickEffect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2" name="PlaceHolder 1"/>
          <p:cNvSpPr>
            <a:spLocks noGrp="1"/>
          </p:cNvSpPr>
          <p:nvPr>
            <p:ph type="title"/>
          </p:nvPr>
        </p:nvSpPr>
        <p:spPr>
          <a:xfrm>
            <a:off x="0" y="202320"/>
            <a:ext cx="12801240" cy="868680"/>
          </a:xfrm>
          <a:prstGeom prst="rect">
            <a:avLst/>
          </a:prstGeom>
          <a:noFill/>
          <a:ln w="0">
            <a:noFill/>
          </a:ln>
        </p:spPr>
        <p:txBody>
          <a:bodyPr lIns="128160" tIns="64080" rIns="128160" bIns="64080" numCol="1" spcCol="0" anchor="ctr">
            <a:noAutofit/>
          </a:bodyPr>
          <a:lstStyle/>
          <a:p>
            <a:pPr indent="0" algn="ctr">
              <a:lnSpc>
                <a:spcPct val="100000"/>
              </a:lnSpc>
              <a:buNone/>
            </a:pPr>
            <a:r>
              <a:rPr lang="pl-PL" sz="4900" b="1" strike="noStrike" spc="-1">
                <a:solidFill>
                  <a:srgbClr val="000099"/>
                </a:solidFill>
                <a:latin typeface="Times New Roman"/>
              </a:rPr>
              <a:t>Test – czy nadajesz się na przedsiębiorcę?</a:t>
            </a:r>
            <a:endParaRPr lang="pl-PL" sz="49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303" name="PlaceHolder 2"/>
          <p:cNvSpPr>
            <a:spLocks noGrp="1"/>
          </p:cNvSpPr>
          <p:nvPr>
            <p:ph/>
          </p:nvPr>
        </p:nvSpPr>
        <p:spPr>
          <a:xfrm>
            <a:off x="0" y="1713600"/>
            <a:ext cx="12801240" cy="7320600"/>
          </a:xfrm>
          <a:prstGeom prst="rect">
            <a:avLst/>
          </a:prstGeom>
          <a:noFill/>
          <a:ln w="0">
            <a:noFill/>
          </a:ln>
        </p:spPr>
        <p:txBody>
          <a:bodyPr lIns="128160" tIns="64080" rIns="128160" bIns="64080" numCol="1" spcCol="0" anchor="t">
            <a:noAutofit/>
          </a:bodyPr>
          <a:lstStyle/>
          <a:p>
            <a:pPr marL="480240" indent="-480240">
              <a:lnSpc>
                <a:spcPct val="100000"/>
              </a:lnSpc>
              <a:spcBef>
                <a:spcPts val="720"/>
              </a:spcBef>
              <a:buClr>
                <a:srgbClr val="000000"/>
              </a:buClr>
              <a:buFont typeface="Symbol" charset="2"/>
              <a:buChar char=""/>
            </a:pPr>
            <a:r>
              <a:rPr lang="pl-PL" sz="3600" b="0" strike="noStrike" spc="-1">
                <a:solidFill>
                  <a:srgbClr val="000000"/>
                </a:solidFill>
                <a:latin typeface="Times New Roman"/>
              </a:rPr>
              <a:t>Test składa się z pytań i stwierdzeń – odpowiadaj zgodnie ze swoimi przekonaniami!</a:t>
            </a:r>
          </a:p>
          <a:p>
            <a:pPr marL="480240" indent="-480240">
              <a:lnSpc>
                <a:spcPct val="100000"/>
              </a:lnSpc>
              <a:spcBef>
                <a:spcPts val="720"/>
              </a:spcBef>
              <a:buClr>
                <a:srgbClr val="000000"/>
              </a:buClr>
              <a:buFont typeface="Symbol" charset="2"/>
              <a:buChar char=""/>
            </a:pPr>
            <a:r>
              <a:rPr lang="pl-PL" sz="3600" b="0" strike="noStrike" spc="-1">
                <a:solidFill>
                  <a:srgbClr val="000000"/>
                </a:solidFill>
                <a:latin typeface="Times New Roman"/>
              </a:rPr>
              <a:t>Zapisuj numery pytań. Przy pytaniach i stwierdzeniach z którymi się zgadzasz napisz T (dla TAK); jeśli się nie zgadzasz - napisz N (dla nie), np:</a:t>
            </a:r>
          </a:p>
          <a:p>
            <a:pPr marL="1040040" lvl="1" indent="-399960">
              <a:lnSpc>
                <a:spcPct val="100000"/>
              </a:lnSpc>
              <a:spcBef>
                <a:spcPts val="720"/>
              </a:spcBef>
              <a:buClr>
                <a:srgbClr val="000000"/>
              </a:buClr>
              <a:buFont typeface="Symbol" charset="2"/>
              <a:buChar char=""/>
            </a:pPr>
            <a:r>
              <a:rPr lang="pl-PL" sz="3600" b="0" strike="noStrike" spc="-1">
                <a:solidFill>
                  <a:srgbClr val="000000"/>
                </a:solidFill>
                <a:latin typeface="Times New Roman"/>
              </a:rPr>
              <a:t>1 - T</a:t>
            </a:r>
          </a:p>
          <a:p>
            <a:pPr marL="1040040" lvl="1" indent="-399960">
              <a:lnSpc>
                <a:spcPct val="100000"/>
              </a:lnSpc>
              <a:spcBef>
                <a:spcPts val="720"/>
              </a:spcBef>
              <a:buClr>
                <a:srgbClr val="000000"/>
              </a:buClr>
              <a:buFont typeface="Symbol" charset="2"/>
              <a:buChar char=""/>
            </a:pPr>
            <a:r>
              <a:rPr lang="pl-PL" sz="3600" b="0" strike="noStrike" spc="-1">
                <a:solidFill>
                  <a:srgbClr val="000000"/>
                </a:solidFill>
                <a:latin typeface="Times New Roman"/>
              </a:rPr>
              <a:t>2 – N... itd.</a:t>
            </a:r>
          </a:p>
          <a:p>
            <a:pPr marL="480240" indent="-480240">
              <a:lnSpc>
                <a:spcPct val="100000"/>
              </a:lnSpc>
              <a:spcBef>
                <a:spcPts val="720"/>
              </a:spcBef>
              <a:buClr>
                <a:srgbClr val="000000"/>
              </a:buClr>
              <a:buFont typeface="Symbol" charset="2"/>
              <a:buChar char=""/>
            </a:pPr>
            <a:r>
              <a:rPr lang="pl-PL" sz="3600" b="0" strike="noStrike" spc="-1">
                <a:solidFill>
                  <a:srgbClr val="000000"/>
                </a:solidFill>
                <a:latin typeface="Times New Roman"/>
              </a:rPr>
              <a:t>Postaraj się odpowiadać spontanicznie i zaznaczaj te odpowiedzi, które przychodzą Ci jako pierwsze na myśl po przeczytaniu pytania.</a:t>
            </a:r>
          </a:p>
          <a:p>
            <a:pPr marL="480240" indent="-480240">
              <a:lnSpc>
                <a:spcPct val="100000"/>
              </a:lnSpc>
              <a:spcBef>
                <a:spcPts val="720"/>
              </a:spcBef>
              <a:buClr>
                <a:srgbClr val="000000"/>
              </a:buClr>
              <a:buFont typeface="Symbol" charset="2"/>
              <a:buChar char=""/>
            </a:pPr>
            <a:r>
              <a:rPr lang="pl-PL" sz="3600" b="0" strike="noStrike" spc="-1">
                <a:solidFill>
                  <a:srgbClr val="000000"/>
                </a:solidFill>
                <a:latin typeface="Times New Roman"/>
              </a:rPr>
              <a:t>Nie zastanawiaj się długo - tu nie ma dobrych lub złych odpowiedzi. </a:t>
            </a:r>
          </a:p>
        </p:txBody>
      </p:sp>
      <p:sp>
        <p:nvSpPr>
          <p:cNvPr id="304" name="Elipsa 3"/>
          <p:cNvSpPr/>
          <p:nvPr/>
        </p:nvSpPr>
        <p:spPr>
          <a:xfrm>
            <a:off x="12089520" y="8904960"/>
            <a:ext cx="647640" cy="647640"/>
          </a:xfrm>
          <a:prstGeom prst="ellipse">
            <a:avLst/>
          </a:prstGeom>
          <a:solidFill>
            <a:srgbClr val="0000FF"/>
          </a:solidFill>
          <a:ln w="2540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numCol="1" spcCol="0" anchor="t">
            <a:noAutofit/>
          </a:bodyPr>
          <a:lstStyle/>
          <a:p>
            <a:pPr algn="ctr">
              <a:lnSpc>
                <a:spcPct val="100000"/>
              </a:lnSpc>
              <a:tabLst>
                <a:tab pos="0" algn="l"/>
              </a:tabLst>
            </a:pPr>
            <a:endParaRPr lang="en-US" sz="2000" b="1" strike="noStrike" spc="-1">
              <a:solidFill>
                <a:srgbClr val="000000"/>
              </a:solidFill>
              <a:latin typeface="Times New Roman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5" name="PlaceHolder 1"/>
          <p:cNvSpPr>
            <a:spLocks noGrp="1"/>
          </p:cNvSpPr>
          <p:nvPr>
            <p:ph type="title"/>
          </p:nvPr>
        </p:nvSpPr>
        <p:spPr>
          <a:xfrm>
            <a:off x="0" y="202320"/>
            <a:ext cx="12801240" cy="868680"/>
          </a:xfrm>
          <a:prstGeom prst="rect">
            <a:avLst/>
          </a:prstGeom>
          <a:noFill/>
          <a:ln w="0">
            <a:noFill/>
          </a:ln>
        </p:spPr>
        <p:txBody>
          <a:bodyPr lIns="128160" tIns="64080" rIns="128160" bIns="64080" numCol="1" spcCol="0" anchor="ctr">
            <a:noAutofit/>
          </a:bodyPr>
          <a:lstStyle/>
          <a:p>
            <a:pPr indent="0" algn="ctr">
              <a:lnSpc>
                <a:spcPct val="100000"/>
              </a:lnSpc>
              <a:buNone/>
            </a:pPr>
            <a:r>
              <a:rPr lang="pl-PL" sz="4900" b="1" strike="noStrike" spc="-1">
                <a:solidFill>
                  <a:srgbClr val="000099"/>
                </a:solidFill>
                <a:latin typeface="Times New Roman"/>
              </a:rPr>
              <a:t>Test – czy nadajesz się na przedsiębiorcę?</a:t>
            </a:r>
            <a:endParaRPr lang="pl-PL" sz="49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306" name="PlaceHolder 2"/>
          <p:cNvSpPr>
            <a:spLocks noGrp="1"/>
          </p:cNvSpPr>
          <p:nvPr>
            <p:ph/>
          </p:nvPr>
        </p:nvSpPr>
        <p:spPr>
          <a:xfrm>
            <a:off x="0" y="1473480"/>
            <a:ext cx="12801240" cy="7320600"/>
          </a:xfrm>
          <a:prstGeom prst="rect">
            <a:avLst/>
          </a:prstGeom>
          <a:noFill/>
          <a:ln w="0">
            <a:noFill/>
          </a:ln>
        </p:spPr>
        <p:txBody>
          <a:bodyPr lIns="128160" tIns="64080" rIns="128160" bIns="64080" numCol="1" spcCol="0" anchor="t">
            <a:noAutofit/>
          </a:bodyPr>
          <a:lstStyle/>
          <a:p>
            <a:pPr marL="853200" indent="-853200">
              <a:lnSpc>
                <a:spcPct val="100000"/>
              </a:lnSpc>
              <a:spcBef>
                <a:spcPts val="621"/>
              </a:spcBef>
              <a:buClr>
                <a:srgbClr val="000000"/>
              </a:buClr>
              <a:buFont typeface="StarSymbol"/>
              <a:buAutoNum type="arabicPeriod"/>
            </a:pPr>
            <a:r>
              <a:rPr lang="pl-PL" sz="3100" b="0" strike="noStrike" spc="-1">
                <a:solidFill>
                  <a:srgbClr val="000000"/>
                </a:solidFill>
                <a:latin typeface="Times New Roman"/>
              </a:rPr>
              <a:t>Ważniejsze jest życie w spokoju od ciągłego poszukiwania i podążania do nowych celów. </a:t>
            </a:r>
          </a:p>
          <a:p>
            <a:pPr marL="853200" indent="-853200">
              <a:lnSpc>
                <a:spcPct val="100000"/>
              </a:lnSpc>
              <a:spcBef>
                <a:spcPts val="621"/>
              </a:spcBef>
              <a:buClr>
                <a:srgbClr val="000000"/>
              </a:buClr>
              <a:buFont typeface="StarSymbol"/>
              <a:buAutoNum type="arabicPeriod"/>
            </a:pPr>
            <a:r>
              <a:rPr lang="pl-PL" sz="3100" b="0" strike="noStrike" spc="-1">
                <a:solidFill>
                  <a:srgbClr val="000000"/>
                </a:solidFill>
                <a:latin typeface="Times New Roman"/>
              </a:rPr>
              <a:t>Odpowiadałaby mi sytuacja, gdybym był(a) sam(a) dla siebie szefem.</a:t>
            </a:r>
          </a:p>
          <a:p>
            <a:pPr marL="853200" indent="-853200">
              <a:lnSpc>
                <a:spcPct val="100000"/>
              </a:lnSpc>
              <a:spcBef>
                <a:spcPts val="621"/>
              </a:spcBef>
              <a:buClr>
                <a:srgbClr val="000000"/>
              </a:buClr>
              <a:buFont typeface="StarSymbol"/>
              <a:buAutoNum type="arabicPeriod"/>
            </a:pPr>
            <a:r>
              <a:rPr lang="pl-PL" sz="3100" b="0" strike="noStrike" spc="-1">
                <a:solidFill>
                  <a:srgbClr val="000000"/>
                </a:solidFill>
                <a:latin typeface="Times New Roman"/>
              </a:rPr>
              <a:t>Jestem osobą, która szybko się irytuje.</a:t>
            </a:r>
          </a:p>
          <a:p>
            <a:pPr marL="853200" indent="-853200">
              <a:lnSpc>
                <a:spcPct val="100000"/>
              </a:lnSpc>
              <a:spcBef>
                <a:spcPts val="621"/>
              </a:spcBef>
              <a:buClr>
                <a:srgbClr val="000000"/>
              </a:buClr>
              <a:buFont typeface="StarSymbol"/>
              <a:buAutoNum type="arabicPeriod"/>
            </a:pPr>
            <a:r>
              <a:rPr lang="pl-PL" sz="3100" b="0" strike="noStrike" spc="-1">
                <a:solidFill>
                  <a:srgbClr val="000000"/>
                </a:solidFill>
                <a:latin typeface="Times New Roman"/>
              </a:rPr>
              <a:t>Zawsze traktuję osobę będącą moim przełożonym lub mającą nade mną władzę z ostrożnością i respektem.</a:t>
            </a:r>
          </a:p>
          <a:p>
            <a:pPr marL="853200" indent="-853200">
              <a:lnSpc>
                <a:spcPct val="100000"/>
              </a:lnSpc>
              <a:spcBef>
                <a:spcPts val="621"/>
              </a:spcBef>
              <a:buClr>
                <a:srgbClr val="000000"/>
              </a:buClr>
              <a:buFont typeface="StarSymbol"/>
              <a:buAutoNum type="arabicPeriod"/>
            </a:pPr>
            <a:r>
              <a:rPr lang="pl-PL" sz="3100" b="0" strike="noStrike" spc="-1">
                <a:solidFill>
                  <a:srgbClr val="000000"/>
                </a:solidFill>
                <a:latin typeface="Times New Roman"/>
              </a:rPr>
              <a:t>Gdy rozmawiam z osobami z władz lub moimi przełożonymi czuję się rozluźniony(a) i pewny(a).</a:t>
            </a:r>
          </a:p>
          <a:p>
            <a:pPr marL="853200" indent="-853200">
              <a:lnSpc>
                <a:spcPct val="100000"/>
              </a:lnSpc>
              <a:spcBef>
                <a:spcPts val="621"/>
              </a:spcBef>
              <a:buClr>
                <a:srgbClr val="000000"/>
              </a:buClr>
              <a:buFont typeface="StarSymbol"/>
              <a:buAutoNum type="arabicPeriod"/>
            </a:pPr>
            <a:r>
              <a:rPr lang="pl-PL" sz="3100" b="0" strike="noStrike" spc="-1">
                <a:solidFill>
                  <a:srgbClr val="000000"/>
                </a:solidFill>
                <a:latin typeface="Times New Roman"/>
              </a:rPr>
              <a:t>Często martwię się drobnymi sprawami.</a:t>
            </a:r>
          </a:p>
          <a:p>
            <a:pPr marL="853200" indent="-853200">
              <a:lnSpc>
                <a:spcPct val="100000"/>
              </a:lnSpc>
              <a:spcBef>
                <a:spcPts val="621"/>
              </a:spcBef>
              <a:buClr>
                <a:srgbClr val="000000"/>
              </a:buClr>
              <a:buFont typeface="StarSymbol"/>
              <a:buAutoNum type="arabicPeriod"/>
            </a:pPr>
            <a:r>
              <a:rPr lang="pl-PL" sz="3100" b="0" strike="noStrike" spc="-1">
                <a:solidFill>
                  <a:srgbClr val="000000"/>
                </a:solidFill>
                <a:latin typeface="Times New Roman"/>
              </a:rPr>
              <a:t>Wolę pracować z osobą trudną i dobrze znającą się na zagadnieniu, niż zgodną, ale niezbyt kompetentną.</a:t>
            </a:r>
          </a:p>
          <a:p>
            <a:pPr marL="853200" indent="-853200">
              <a:lnSpc>
                <a:spcPct val="100000"/>
              </a:lnSpc>
              <a:spcBef>
                <a:spcPts val="621"/>
              </a:spcBef>
              <a:buClr>
                <a:srgbClr val="000000"/>
              </a:buClr>
              <a:buFont typeface="StarSymbol"/>
              <a:buAutoNum type="arabicPeriod"/>
            </a:pPr>
            <a:r>
              <a:rPr lang="pl-PL" sz="3100" b="0" strike="noStrike" spc="-1">
                <a:solidFill>
                  <a:srgbClr val="000000"/>
                </a:solidFill>
                <a:latin typeface="Times New Roman"/>
              </a:rPr>
              <a:t>Czy masz tendencję do bycia pesymistą i zbyt ostrożną osobą w trudnych sytuacjach? </a:t>
            </a:r>
          </a:p>
          <a:p>
            <a:pPr marL="853200" indent="-853200">
              <a:lnSpc>
                <a:spcPct val="100000"/>
              </a:lnSpc>
              <a:spcBef>
                <a:spcPts val="621"/>
              </a:spcBef>
              <a:buClr>
                <a:srgbClr val="000000"/>
              </a:buClr>
              <a:buFont typeface="StarSymbol"/>
              <a:buAutoNum type="arabicPeriod"/>
            </a:pPr>
            <a:r>
              <a:rPr lang="pl-PL" sz="3100" b="0" strike="noStrike" spc="-1">
                <a:solidFill>
                  <a:srgbClr val="000000"/>
                </a:solidFill>
                <a:latin typeface="Times New Roman"/>
              </a:rPr>
              <a:t>Czy dobrze się czujesz w towarzystwie, gdzie wszyscy sobie żartują i robią nawzajem kawały? </a:t>
            </a:r>
          </a:p>
        </p:txBody>
      </p:sp>
      <p:sp>
        <p:nvSpPr>
          <p:cNvPr id="307" name="Elipsa 3"/>
          <p:cNvSpPr/>
          <p:nvPr/>
        </p:nvSpPr>
        <p:spPr>
          <a:xfrm>
            <a:off x="12089520" y="8904960"/>
            <a:ext cx="647640" cy="647640"/>
          </a:xfrm>
          <a:prstGeom prst="ellipse">
            <a:avLst/>
          </a:prstGeom>
          <a:solidFill>
            <a:srgbClr val="0000FF"/>
          </a:solidFill>
          <a:ln w="2540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numCol="1" spcCol="0" anchor="t">
            <a:noAutofit/>
          </a:bodyPr>
          <a:lstStyle/>
          <a:p>
            <a:pPr algn="ctr">
              <a:lnSpc>
                <a:spcPct val="100000"/>
              </a:lnSpc>
              <a:tabLst>
                <a:tab pos="0" algn="l"/>
              </a:tabLst>
            </a:pPr>
            <a:endParaRPr lang="en-US" sz="2000" b="1" strike="noStrike" spc="-1">
              <a:solidFill>
                <a:srgbClr val="000000"/>
              </a:solidFill>
              <a:latin typeface="Times New Roman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" name="PlaceHolder 1"/>
          <p:cNvSpPr>
            <a:spLocks noGrp="1"/>
          </p:cNvSpPr>
          <p:nvPr>
            <p:ph type="title"/>
          </p:nvPr>
        </p:nvSpPr>
        <p:spPr>
          <a:xfrm>
            <a:off x="0" y="202320"/>
            <a:ext cx="12801240" cy="868680"/>
          </a:xfrm>
          <a:prstGeom prst="rect">
            <a:avLst/>
          </a:prstGeom>
          <a:noFill/>
          <a:ln w="0">
            <a:noFill/>
          </a:ln>
        </p:spPr>
        <p:txBody>
          <a:bodyPr lIns="128160" tIns="64080" rIns="128160" bIns="64080" numCol="1" spcCol="0" anchor="ctr">
            <a:noAutofit/>
          </a:bodyPr>
          <a:lstStyle/>
          <a:p>
            <a:pPr indent="0" algn="ctr">
              <a:lnSpc>
                <a:spcPct val="100000"/>
              </a:lnSpc>
              <a:buNone/>
            </a:pPr>
            <a:r>
              <a:rPr lang="pl-PL" sz="4900" b="1" strike="noStrike" spc="-1">
                <a:solidFill>
                  <a:srgbClr val="000099"/>
                </a:solidFill>
                <a:latin typeface="Times New Roman"/>
              </a:rPr>
              <a:t>Test – czy nadajesz się na przedsiębiorcę?</a:t>
            </a:r>
            <a:endParaRPr lang="pl-PL" sz="49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309" name="PlaceHolder 2"/>
          <p:cNvSpPr>
            <a:spLocks noGrp="1"/>
          </p:cNvSpPr>
          <p:nvPr>
            <p:ph/>
          </p:nvPr>
        </p:nvSpPr>
        <p:spPr>
          <a:xfrm>
            <a:off x="0" y="1473480"/>
            <a:ext cx="12801240" cy="7320600"/>
          </a:xfrm>
          <a:prstGeom prst="rect">
            <a:avLst/>
          </a:prstGeom>
          <a:noFill/>
          <a:ln w="0">
            <a:noFill/>
          </a:ln>
        </p:spPr>
        <p:txBody>
          <a:bodyPr lIns="128160" tIns="64080" rIns="128160" bIns="64080" numCol="1" spcCol="0" anchor="t">
            <a:noAutofit/>
          </a:bodyPr>
          <a:lstStyle/>
          <a:p>
            <a:pPr marL="853200" indent="-853200">
              <a:lnSpc>
                <a:spcPct val="100000"/>
              </a:lnSpc>
              <a:spcBef>
                <a:spcPts val="621"/>
              </a:spcBef>
              <a:buClr>
                <a:srgbClr val="000000"/>
              </a:buClr>
              <a:buFont typeface="StarSymbol"/>
              <a:buAutoNum type="arabicPeriod" startAt="10"/>
            </a:pPr>
            <a:r>
              <a:rPr lang="pl-PL" sz="3100" b="0" strike="noStrike" spc="-1">
                <a:solidFill>
                  <a:srgbClr val="000000"/>
                </a:solidFill>
                <a:latin typeface="Times New Roman"/>
              </a:rPr>
              <a:t>Czy miał(a)byś coś przeciwko, aby wyjechać do mało atrakcyjnej części kraju, gdyby to była forma promocji, awansu?</a:t>
            </a:r>
          </a:p>
          <a:p>
            <a:pPr marL="853200" indent="-853200">
              <a:lnSpc>
                <a:spcPct val="100000"/>
              </a:lnSpc>
              <a:spcBef>
                <a:spcPts val="621"/>
              </a:spcBef>
              <a:buClr>
                <a:srgbClr val="000000"/>
              </a:buClr>
              <a:buFont typeface="StarSymbol"/>
              <a:buAutoNum type="arabicPeriod" startAt="10"/>
            </a:pPr>
            <a:r>
              <a:rPr lang="pl-PL" sz="3100" b="0" strike="noStrike" spc="-1">
                <a:solidFill>
                  <a:srgbClr val="000000"/>
                </a:solidFill>
                <a:latin typeface="Times New Roman"/>
              </a:rPr>
              <a:t>Czy potrafisz wykonywać pracę monotonną i powtarzającą się bez uczucia znudzenia?</a:t>
            </a:r>
          </a:p>
          <a:p>
            <a:pPr marL="853200" indent="-853200">
              <a:lnSpc>
                <a:spcPct val="100000"/>
              </a:lnSpc>
              <a:spcBef>
                <a:spcPts val="621"/>
              </a:spcBef>
              <a:buClr>
                <a:srgbClr val="000000"/>
              </a:buClr>
              <a:buFont typeface="StarSymbol"/>
              <a:buAutoNum type="arabicPeriod" startAt="10"/>
            </a:pPr>
            <a:r>
              <a:rPr lang="pl-PL" sz="3100" b="0" strike="noStrike" spc="-1">
                <a:solidFill>
                  <a:srgbClr val="000000"/>
                </a:solidFill>
                <a:latin typeface="Times New Roman"/>
              </a:rPr>
              <a:t>Czy mógł(a)byś osiągnąć więcej, gdyby bardziej doceniano Twoje wysiłki?</a:t>
            </a:r>
          </a:p>
          <a:p>
            <a:pPr marL="853200" indent="-853200">
              <a:lnSpc>
                <a:spcPct val="100000"/>
              </a:lnSpc>
              <a:spcBef>
                <a:spcPts val="621"/>
              </a:spcBef>
              <a:buClr>
                <a:srgbClr val="000000"/>
              </a:buClr>
              <a:buFont typeface="StarSymbol"/>
              <a:buAutoNum type="arabicPeriod" startAt="10"/>
            </a:pPr>
            <a:r>
              <a:rPr lang="pl-PL" sz="3100" b="0" strike="noStrike" spc="-1">
                <a:solidFill>
                  <a:srgbClr val="000000"/>
                </a:solidFill>
                <a:latin typeface="Times New Roman"/>
              </a:rPr>
              <a:t>Czy denerwuje Cię marnotrawstwo (włączone niepotrzebnie światło, wyrzucona żywność)?</a:t>
            </a:r>
          </a:p>
          <a:p>
            <a:pPr marL="853200" indent="-853200">
              <a:lnSpc>
                <a:spcPct val="100000"/>
              </a:lnSpc>
              <a:spcBef>
                <a:spcPts val="621"/>
              </a:spcBef>
              <a:buClr>
                <a:srgbClr val="000000"/>
              </a:buClr>
              <a:buFont typeface="StarSymbol"/>
              <a:buAutoNum type="arabicPeriod" startAt="10"/>
            </a:pPr>
            <a:r>
              <a:rPr lang="pl-PL" sz="3100" b="0" strike="noStrike" spc="-1">
                <a:solidFill>
                  <a:srgbClr val="000000"/>
                </a:solidFill>
                <a:latin typeface="Times New Roman"/>
              </a:rPr>
              <a:t>Czy potrafisz czuć się zupełnie zrelaksowana(y) wyjeżdżając na wakacje?</a:t>
            </a:r>
          </a:p>
          <a:p>
            <a:pPr marL="853200" indent="-853200">
              <a:lnSpc>
                <a:spcPct val="100000"/>
              </a:lnSpc>
              <a:spcBef>
                <a:spcPts val="621"/>
              </a:spcBef>
              <a:buClr>
                <a:srgbClr val="000000"/>
              </a:buClr>
              <a:buFont typeface="StarSymbol"/>
              <a:buAutoNum type="arabicPeriod" startAt="10"/>
            </a:pPr>
            <a:r>
              <a:rPr lang="pl-PL" sz="3100" b="0" strike="noStrike" spc="-1">
                <a:solidFill>
                  <a:srgbClr val="000000"/>
                </a:solidFill>
                <a:latin typeface="Times New Roman"/>
              </a:rPr>
              <a:t>Za dużo jest praw i zasad w dzisiejszych czasach. </a:t>
            </a:r>
          </a:p>
          <a:p>
            <a:pPr marL="853200" indent="-853200">
              <a:lnSpc>
                <a:spcPct val="100000"/>
              </a:lnSpc>
              <a:spcBef>
                <a:spcPts val="621"/>
              </a:spcBef>
              <a:buClr>
                <a:srgbClr val="000000"/>
              </a:buClr>
              <a:buFont typeface="StarSymbol"/>
              <a:buAutoNum type="arabicPeriod" startAt="10"/>
            </a:pPr>
            <a:r>
              <a:rPr lang="pl-PL" sz="3100" b="0" strike="noStrike" spc="-1">
                <a:solidFill>
                  <a:srgbClr val="000000"/>
                </a:solidFill>
                <a:latin typeface="Times New Roman"/>
              </a:rPr>
              <a:t>Staram się pracować ciężko, aby być wśród najlepszych w swojej dziedzinie.</a:t>
            </a:r>
          </a:p>
          <a:p>
            <a:pPr marL="853200" indent="-853200">
              <a:lnSpc>
                <a:spcPct val="100000"/>
              </a:lnSpc>
              <a:spcBef>
                <a:spcPts val="621"/>
              </a:spcBef>
              <a:buClr>
                <a:srgbClr val="000000"/>
              </a:buClr>
              <a:buFont typeface="StarSymbol"/>
              <a:buAutoNum type="arabicPeriod" startAt="10"/>
            </a:pPr>
            <a:r>
              <a:rPr lang="pl-PL" sz="3100" b="0" strike="noStrike" spc="-1">
                <a:solidFill>
                  <a:srgbClr val="000000"/>
                </a:solidFill>
                <a:latin typeface="Times New Roman"/>
              </a:rPr>
              <a:t>Denerwuję się kiedy mój zegarek idzie niewłaściwie.</a:t>
            </a:r>
          </a:p>
          <a:p>
            <a:pPr marL="853200" indent="-853200">
              <a:lnSpc>
                <a:spcPct val="100000"/>
              </a:lnSpc>
              <a:spcBef>
                <a:spcPts val="621"/>
              </a:spcBef>
              <a:buClr>
                <a:srgbClr val="000000"/>
              </a:buClr>
              <a:buFont typeface="StarSymbol"/>
              <a:buAutoNum type="arabicPeriod" startAt="10"/>
            </a:pPr>
            <a:r>
              <a:rPr lang="pl-PL" sz="3100" b="0" strike="noStrike" spc="-1">
                <a:solidFill>
                  <a:srgbClr val="000000"/>
                </a:solidFill>
                <a:latin typeface="Times New Roman"/>
              </a:rPr>
              <a:t>Toleruję całkowicie odmienne od moich poglądy i szanuję opinie innych osób. </a:t>
            </a:r>
          </a:p>
        </p:txBody>
      </p:sp>
      <p:sp>
        <p:nvSpPr>
          <p:cNvPr id="310" name="Elipsa 3"/>
          <p:cNvSpPr/>
          <p:nvPr/>
        </p:nvSpPr>
        <p:spPr>
          <a:xfrm>
            <a:off x="12089520" y="8904960"/>
            <a:ext cx="647640" cy="647640"/>
          </a:xfrm>
          <a:prstGeom prst="ellipse">
            <a:avLst/>
          </a:prstGeom>
          <a:solidFill>
            <a:srgbClr val="0000FF"/>
          </a:solidFill>
          <a:ln w="2540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numCol="1" spcCol="0" anchor="t">
            <a:noAutofit/>
          </a:bodyPr>
          <a:lstStyle/>
          <a:p>
            <a:pPr algn="ctr">
              <a:lnSpc>
                <a:spcPct val="100000"/>
              </a:lnSpc>
              <a:tabLst>
                <a:tab pos="0" algn="l"/>
              </a:tabLst>
            </a:pPr>
            <a:endParaRPr lang="en-US" sz="2000" b="1" strike="noStrike" spc="-1">
              <a:solidFill>
                <a:srgbClr val="000000"/>
              </a:solidFill>
              <a:latin typeface="Times New Roman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1" name="PlaceHolder 1"/>
          <p:cNvSpPr>
            <a:spLocks noGrp="1"/>
          </p:cNvSpPr>
          <p:nvPr>
            <p:ph type="title"/>
          </p:nvPr>
        </p:nvSpPr>
        <p:spPr>
          <a:xfrm>
            <a:off x="0" y="202320"/>
            <a:ext cx="12801240" cy="868680"/>
          </a:xfrm>
          <a:prstGeom prst="rect">
            <a:avLst/>
          </a:prstGeom>
          <a:noFill/>
          <a:ln w="0">
            <a:noFill/>
          </a:ln>
        </p:spPr>
        <p:txBody>
          <a:bodyPr lIns="128160" tIns="64080" rIns="128160" bIns="64080" numCol="1" spcCol="0" anchor="ctr">
            <a:noAutofit/>
          </a:bodyPr>
          <a:lstStyle/>
          <a:p>
            <a:pPr indent="0" algn="ctr">
              <a:lnSpc>
                <a:spcPct val="100000"/>
              </a:lnSpc>
              <a:buNone/>
            </a:pPr>
            <a:r>
              <a:rPr lang="pl-PL" sz="4900" b="1" strike="noStrike" spc="-1">
                <a:solidFill>
                  <a:srgbClr val="000099"/>
                </a:solidFill>
                <a:latin typeface="Times New Roman"/>
              </a:rPr>
              <a:t>Test – czy nadajesz się na przedsiębiorcę?</a:t>
            </a:r>
            <a:endParaRPr lang="pl-PL" sz="49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312" name="PlaceHolder 2"/>
          <p:cNvSpPr>
            <a:spLocks noGrp="1"/>
          </p:cNvSpPr>
          <p:nvPr>
            <p:ph/>
          </p:nvPr>
        </p:nvSpPr>
        <p:spPr>
          <a:xfrm>
            <a:off x="0" y="1473480"/>
            <a:ext cx="12801240" cy="7320600"/>
          </a:xfrm>
          <a:prstGeom prst="rect">
            <a:avLst/>
          </a:prstGeom>
          <a:noFill/>
          <a:ln w="0">
            <a:noFill/>
          </a:ln>
        </p:spPr>
        <p:txBody>
          <a:bodyPr lIns="128160" tIns="64080" rIns="128160" bIns="64080" numCol="1" spcCol="0" anchor="t">
            <a:noAutofit/>
          </a:bodyPr>
          <a:lstStyle/>
          <a:p>
            <a:pPr marL="853200" indent="-85320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StarSymbol"/>
              <a:buAutoNum type="arabicPeriod" startAt="19"/>
            </a:pPr>
            <a:r>
              <a:rPr lang="pl-PL" sz="3200" b="0" strike="noStrike" spc="-1">
                <a:solidFill>
                  <a:srgbClr val="000000"/>
                </a:solidFill>
                <a:latin typeface="Times New Roman"/>
              </a:rPr>
              <a:t>Ograniczam swoje życie towarzyskie lub rekreację, aby pracować bardziej efektywnie.</a:t>
            </a:r>
          </a:p>
          <a:p>
            <a:pPr marL="853200" indent="-85320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StarSymbol"/>
              <a:buAutoNum type="arabicPeriod" startAt="19"/>
            </a:pPr>
            <a:r>
              <a:rPr lang="pl-PL" sz="3200" b="0" strike="noStrike" spc="-1">
                <a:solidFill>
                  <a:srgbClr val="000000"/>
                </a:solidFill>
                <a:latin typeface="Times New Roman"/>
              </a:rPr>
              <a:t>Masz opory przed traktowaniem nazbyt uprzejmie osób, które kiedyś mogą się przydać w mojej karierze. </a:t>
            </a:r>
          </a:p>
          <a:p>
            <a:pPr marL="853200" indent="-85320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StarSymbol"/>
              <a:buAutoNum type="arabicPeriod" startAt="19"/>
            </a:pPr>
            <a:r>
              <a:rPr lang="pl-PL" sz="3200" b="0" strike="noStrike" spc="-1">
                <a:solidFill>
                  <a:srgbClr val="000000"/>
                </a:solidFill>
                <a:latin typeface="Times New Roman"/>
              </a:rPr>
              <a:t>Jest ważne, aby osiągać większy sukces, niż osoby płci przeciwnej.</a:t>
            </a:r>
          </a:p>
          <a:p>
            <a:pPr marL="853200" indent="-85320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StarSymbol"/>
              <a:buAutoNum type="arabicPeriod" startAt="19"/>
            </a:pPr>
            <a:r>
              <a:rPr lang="pl-PL" sz="3200" b="0" strike="noStrike" spc="-1">
                <a:solidFill>
                  <a:srgbClr val="000000"/>
                </a:solidFill>
                <a:latin typeface="Times New Roman"/>
              </a:rPr>
              <a:t>Jestem zła(y), gdy ludzie są niepunktualni. </a:t>
            </a:r>
          </a:p>
          <a:p>
            <a:pPr marL="853200" indent="-85320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StarSymbol"/>
              <a:buAutoNum type="arabicPeriod" startAt="19"/>
            </a:pPr>
            <a:r>
              <a:rPr lang="pl-PL" sz="3200" b="0" strike="noStrike" spc="-1">
                <a:solidFill>
                  <a:srgbClr val="000000"/>
                </a:solidFill>
                <a:latin typeface="Times New Roman"/>
              </a:rPr>
              <a:t>Ważniejsze jest dla mnie bycie sobą, niż poprawianie - ulepszanie siebie</a:t>
            </a:r>
          </a:p>
          <a:p>
            <a:pPr marL="853200" indent="-85320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StarSymbol"/>
              <a:buAutoNum type="arabicPeriod" startAt="19"/>
            </a:pPr>
            <a:r>
              <a:rPr lang="pl-PL" sz="3200" b="0" strike="noStrike" spc="-1">
                <a:solidFill>
                  <a:srgbClr val="000000"/>
                </a:solidFill>
                <a:latin typeface="Times New Roman"/>
              </a:rPr>
              <a:t>Lubię się wprawiać alkoholem w dobry humor.</a:t>
            </a:r>
          </a:p>
          <a:p>
            <a:pPr marL="853200" indent="-85320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StarSymbol"/>
              <a:buAutoNum type="arabicPeriod" startAt="19"/>
            </a:pPr>
            <a:r>
              <a:rPr lang="pl-PL" sz="3200" b="0" strike="noStrike" spc="-1">
                <a:solidFill>
                  <a:srgbClr val="000000"/>
                </a:solidFill>
                <a:latin typeface="Times New Roman"/>
              </a:rPr>
              <a:t>Czuję się źle i niespokojnie, gdy czuję, że marnuję mój czas. </a:t>
            </a:r>
          </a:p>
          <a:p>
            <a:pPr marL="853200" indent="-85320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StarSymbol"/>
              <a:buAutoNum type="arabicPeriod" startAt="19"/>
            </a:pPr>
            <a:r>
              <a:rPr lang="pl-PL" sz="3200" b="0" strike="noStrike" spc="-1">
                <a:solidFill>
                  <a:srgbClr val="000000"/>
                </a:solidFill>
                <a:latin typeface="Times New Roman"/>
              </a:rPr>
              <a:t>Lubię gry hazardowe (toto-lotek, zakłady piłkarskie, ruletkę, losy)</a:t>
            </a:r>
          </a:p>
          <a:p>
            <a:pPr marL="853200" indent="-85320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StarSymbol"/>
              <a:buAutoNum type="arabicPeriod" startAt="19"/>
            </a:pPr>
            <a:r>
              <a:rPr lang="pl-PL" sz="3200" b="0" strike="noStrike" spc="-1">
                <a:solidFill>
                  <a:srgbClr val="000000"/>
                </a:solidFill>
                <a:latin typeface="Times New Roman"/>
              </a:rPr>
              <a:t>Lubię wprowadzać zmiany i ulepszenia w organizacji i sposobie działania. </a:t>
            </a:r>
          </a:p>
        </p:txBody>
      </p:sp>
      <p:sp>
        <p:nvSpPr>
          <p:cNvPr id="313" name="Elipsa 3"/>
          <p:cNvSpPr/>
          <p:nvPr/>
        </p:nvSpPr>
        <p:spPr>
          <a:xfrm>
            <a:off x="12089520" y="8904960"/>
            <a:ext cx="647640" cy="647640"/>
          </a:xfrm>
          <a:prstGeom prst="ellipse">
            <a:avLst/>
          </a:prstGeom>
          <a:solidFill>
            <a:srgbClr val="0000FF"/>
          </a:solidFill>
          <a:ln w="2540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numCol="1" spcCol="0" anchor="t">
            <a:noAutofit/>
          </a:bodyPr>
          <a:lstStyle/>
          <a:p>
            <a:pPr algn="ctr">
              <a:lnSpc>
                <a:spcPct val="100000"/>
              </a:lnSpc>
              <a:tabLst>
                <a:tab pos="0" algn="l"/>
              </a:tabLst>
            </a:pPr>
            <a:endParaRPr lang="en-US" sz="2000" b="1" strike="noStrike" spc="-1">
              <a:solidFill>
                <a:srgbClr val="000000"/>
              </a:solidFill>
              <a:latin typeface="Times New Roman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4" name="PlaceHolder 1"/>
          <p:cNvSpPr>
            <a:spLocks noGrp="1"/>
          </p:cNvSpPr>
          <p:nvPr>
            <p:ph type="title"/>
          </p:nvPr>
        </p:nvSpPr>
        <p:spPr>
          <a:xfrm>
            <a:off x="0" y="202320"/>
            <a:ext cx="12801240" cy="868680"/>
          </a:xfrm>
          <a:prstGeom prst="rect">
            <a:avLst/>
          </a:prstGeom>
          <a:noFill/>
          <a:ln w="0">
            <a:noFill/>
          </a:ln>
        </p:spPr>
        <p:txBody>
          <a:bodyPr lIns="128160" tIns="64080" rIns="128160" bIns="64080" numCol="1" spcCol="0" anchor="ctr">
            <a:noAutofit/>
          </a:bodyPr>
          <a:lstStyle/>
          <a:p>
            <a:pPr indent="0" algn="ctr">
              <a:lnSpc>
                <a:spcPct val="100000"/>
              </a:lnSpc>
              <a:buNone/>
            </a:pPr>
            <a:r>
              <a:rPr lang="pl-PL" sz="4900" b="1" strike="noStrike" spc="-1">
                <a:solidFill>
                  <a:srgbClr val="000099"/>
                </a:solidFill>
                <a:latin typeface="Times New Roman"/>
              </a:rPr>
              <a:t>Test – czy nadajesz się na przedsiębiorcę?</a:t>
            </a:r>
            <a:endParaRPr lang="pl-PL" sz="49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315" name="PlaceHolder 2"/>
          <p:cNvSpPr>
            <a:spLocks noGrp="1"/>
          </p:cNvSpPr>
          <p:nvPr>
            <p:ph/>
          </p:nvPr>
        </p:nvSpPr>
        <p:spPr>
          <a:xfrm>
            <a:off x="0" y="1473480"/>
            <a:ext cx="12801240" cy="7320600"/>
          </a:xfrm>
          <a:prstGeom prst="rect">
            <a:avLst/>
          </a:prstGeom>
          <a:noFill/>
          <a:ln w="0">
            <a:noFill/>
          </a:ln>
        </p:spPr>
        <p:txBody>
          <a:bodyPr lIns="128160" tIns="64080" rIns="128160" bIns="64080" numCol="1" spcCol="0" anchor="t">
            <a:noAutofit/>
          </a:bodyPr>
          <a:lstStyle/>
          <a:p>
            <a:pPr marL="853200" indent="-85320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StarSymbol"/>
              <a:buAutoNum type="arabicPeriod" startAt="28"/>
            </a:pPr>
            <a:r>
              <a:rPr lang="pl-PL" sz="3200" b="0" strike="noStrike" spc="-1">
                <a:solidFill>
                  <a:srgbClr val="000000"/>
                </a:solidFill>
                <a:latin typeface="Times New Roman"/>
              </a:rPr>
              <a:t>Z trudem zapominam o pracy, gdy kończą się godziny pracy. </a:t>
            </a:r>
          </a:p>
          <a:p>
            <a:pPr marL="853200" indent="-85320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StarSymbol"/>
              <a:buAutoNum type="arabicPeriod" startAt="28"/>
            </a:pPr>
            <a:r>
              <a:rPr lang="pl-PL" sz="3200" b="0" strike="noStrike" spc="-1">
                <a:solidFill>
                  <a:srgbClr val="000000"/>
                </a:solidFill>
                <a:latin typeface="Times New Roman"/>
              </a:rPr>
              <a:t>Czy brak wydajności denerwuje Cię?</a:t>
            </a:r>
          </a:p>
          <a:p>
            <a:pPr marL="853200" indent="-85320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StarSymbol"/>
              <a:buAutoNum type="arabicPeriod" startAt="28"/>
            </a:pPr>
            <a:r>
              <a:rPr lang="pl-PL" sz="3200" b="0" strike="noStrike" spc="-1">
                <a:solidFill>
                  <a:srgbClr val="000000"/>
                </a:solidFill>
                <a:latin typeface="Times New Roman"/>
              </a:rPr>
              <a:t>Czy denerwuje Cię, gdy przełożony mówi Ci co masz robić? </a:t>
            </a:r>
          </a:p>
          <a:p>
            <a:pPr marL="853200" indent="-85320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StarSymbol"/>
              <a:buAutoNum type="arabicPeriod" startAt="28"/>
            </a:pPr>
            <a:r>
              <a:rPr lang="pl-PL" sz="3200" b="0" strike="noStrike" spc="-1">
                <a:solidFill>
                  <a:srgbClr val="000000"/>
                </a:solidFill>
                <a:latin typeface="Times New Roman"/>
              </a:rPr>
              <a:t>Czy lubisz sobie żartować z innych?</a:t>
            </a:r>
          </a:p>
          <a:p>
            <a:pPr marL="853200" indent="-85320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StarSymbol"/>
              <a:buAutoNum type="arabicPeriod" startAt="28"/>
            </a:pPr>
            <a:r>
              <a:rPr lang="pl-PL" sz="3200" b="0" strike="noStrike" spc="-1">
                <a:solidFill>
                  <a:srgbClr val="000000"/>
                </a:solidFill>
                <a:latin typeface="Times New Roman"/>
              </a:rPr>
              <a:t>Czy cierpisz na bezsenność?</a:t>
            </a:r>
          </a:p>
          <a:p>
            <a:pPr marL="853200" indent="-85320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StarSymbol"/>
              <a:buAutoNum type="arabicPeriod" startAt="28"/>
            </a:pPr>
            <a:r>
              <a:rPr lang="pl-PL" sz="3200" b="0" strike="noStrike" spc="-1">
                <a:solidFill>
                  <a:srgbClr val="000000"/>
                </a:solidFill>
                <a:latin typeface="Times New Roman"/>
              </a:rPr>
              <a:t>Czy denerwuje Cię, kiedy Twój zwierzchnik mówi Ci, jak lepiej wykonywać Twoją pracę?</a:t>
            </a:r>
          </a:p>
          <a:p>
            <a:pPr marL="853200" indent="-85320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StarSymbol"/>
              <a:buAutoNum type="arabicPeriod" startAt="28"/>
            </a:pPr>
            <a:r>
              <a:rPr lang="pl-PL" sz="3200" b="0" strike="noStrike" spc="-1">
                <a:solidFill>
                  <a:srgbClr val="000000"/>
                </a:solidFill>
                <a:latin typeface="Times New Roman"/>
              </a:rPr>
              <a:t>Potrafię wybaczyć koleżance, koledze ich brak wiedzy lub umiejętności tak długo, jak długo są dla mnie mili.</a:t>
            </a:r>
          </a:p>
          <a:p>
            <a:pPr marL="853200" indent="-85320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StarSymbol"/>
              <a:buAutoNum type="arabicPeriod" startAt="28"/>
            </a:pPr>
            <a:r>
              <a:rPr lang="pl-PL" sz="3200" b="0" strike="noStrike" spc="-1">
                <a:solidFill>
                  <a:srgbClr val="000000"/>
                </a:solidFill>
                <a:latin typeface="Times New Roman"/>
              </a:rPr>
              <a:t>Ktoś kto wstępuje w związek małżeński głównie z powodów finansowych lub wpływów jest głupi.</a:t>
            </a:r>
          </a:p>
          <a:p>
            <a:pPr marL="853200" indent="-85320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StarSymbol"/>
              <a:buAutoNum type="arabicPeriod" startAt="28"/>
            </a:pPr>
            <a:r>
              <a:rPr lang="pl-PL" sz="3200" b="0" strike="noStrike" spc="-1">
                <a:solidFill>
                  <a:srgbClr val="000000"/>
                </a:solidFill>
                <a:latin typeface="Times New Roman"/>
              </a:rPr>
              <a:t>Po wykonaniu dobrej pracy często mam uczucie, że mogłabym to zrobić jeszcze lepiej. </a:t>
            </a:r>
          </a:p>
        </p:txBody>
      </p:sp>
      <p:sp>
        <p:nvSpPr>
          <p:cNvPr id="316" name="Elipsa 3"/>
          <p:cNvSpPr/>
          <p:nvPr/>
        </p:nvSpPr>
        <p:spPr>
          <a:xfrm>
            <a:off x="12089520" y="8904960"/>
            <a:ext cx="647640" cy="647640"/>
          </a:xfrm>
          <a:prstGeom prst="ellipse">
            <a:avLst/>
          </a:prstGeom>
          <a:solidFill>
            <a:srgbClr val="0000FF"/>
          </a:solidFill>
          <a:ln w="2540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numCol="1" spcCol="0" anchor="t">
            <a:noAutofit/>
          </a:bodyPr>
          <a:lstStyle/>
          <a:p>
            <a:pPr algn="ctr">
              <a:lnSpc>
                <a:spcPct val="100000"/>
              </a:lnSpc>
              <a:tabLst>
                <a:tab pos="0" algn="l"/>
              </a:tabLst>
            </a:pPr>
            <a:endParaRPr lang="en-US" sz="2000" b="1" strike="noStrike" spc="-1">
              <a:solidFill>
                <a:srgbClr val="000000"/>
              </a:solidFill>
              <a:latin typeface="Times New Roman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833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213360" y="1173480"/>
            <a:ext cx="12588240" cy="7574280"/>
          </a:xfrm>
        </p:spPr>
        <p:txBody>
          <a:bodyPr/>
          <a:lstStyle/>
          <a:p>
            <a:pPr>
              <a:spcAft>
                <a:spcPct val="20000"/>
              </a:spcAft>
            </a:pPr>
            <a:r>
              <a:rPr lang="pl-PL" altLang="pl-PL" sz="2900" b="1" dirty="0">
                <a:solidFill>
                  <a:schemeClr val="tx2"/>
                </a:solidFill>
              </a:rPr>
              <a:t>Tworzenie atmosfery sprzyjającej </a:t>
            </a:r>
            <a:r>
              <a:rPr lang="pl-PL" altLang="pl-PL" sz="2900" b="1" dirty="0" err="1">
                <a:solidFill>
                  <a:schemeClr val="tx2"/>
                </a:solidFill>
              </a:rPr>
              <a:t>intraprzedsiębiorczości</a:t>
            </a:r>
            <a:r>
              <a:rPr lang="pl-PL" altLang="pl-PL" sz="2900" b="1" dirty="0">
                <a:solidFill>
                  <a:schemeClr val="tx2"/>
                </a:solidFill>
              </a:rPr>
              <a:t>:</a:t>
            </a:r>
          </a:p>
          <a:p>
            <a:pPr lvl="1">
              <a:spcBef>
                <a:spcPts val="700"/>
              </a:spcBef>
              <a:spcAft>
                <a:spcPts val="700"/>
              </a:spcAft>
            </a:pPr>
            <a:r>
              <a:rPr lang="pl-PL" altLang="pl-PL" sz="2700" b="1" dirty="0">
                <a:solidFill>
                  <a:schemeClr val="tx2"/>
                </a:solidFill>
              </a:rPr>
              <a:t>Wsparcie właścicieli i kadry menedżerskiej</a:t>
            </a:r>
            <a:r>
              <a:rPr lang="pl-PL" altLang="pl-PL" sz="2700" dirty="0">
                <a:solidFill>
                  <a:schemeClr val="tx2"/>
                </a:solidFill>
              </a:rPr>
              <a:t> - wspomaganie innowacyjności poprzez rozpoznawanie liderów przedsiębiorczości, szybkie wprowadzanie nowych idei i finansowanie nowatorskich i eksperymentalnych pomysłów,</a:t>
            </a:r>
          </a:p>
          <a:p>
            <a:pPr lvl="1">
              <a:spcBef>
                <a:spcPts val="700"/>
              </a:spcBef>
              <a:spcAft>
                <a:spcPts val="700"/>
              </a:spcAft>
            </a:pPr>
            <a:r>
              <a:rPr lang="pl-PL" altLang="pl-PL" sz="2700" b="1" dirty="0">
                <a:solidFill>
                  <a:schemeClr val="tx2"/>
                </a:solidFill>
              </a:rPr>
              <a:t>Autonomia</a:t>
            </a:r>
            <a:r>
              <a:rPr lang="pl-PL" altLang="pl-PL" sz="2700" dirty="0">
                <a:solidFill>
                  <a:schemeClr val="tx2"/>
                </a:solidFill>
              </a:rPr>
              <a:t> - takie projektowanie stanowisk pracy, które zapewni poczucie samodzielności przedsiębiorczym pracownikom, przy jednoczesnym zwolnieniu ich z kar za ewentualne niepowodzenia,</a:t>
            </a:r>
          </a:p>
          <a:p>
            <a:pPr lvl="1">
              <a:spcBef>
                <a:spcPts val="700"/>
              </a:spcBef>
              <a:spcAft>
                <a:spcPts val="700"/>
              </a:spcAft>
            </a:pPr>
            <a:r>
              <a:rPr lang="pl-PL" altLang="pl-PL" sz="2700" b="1" dirty="0">
                <a:solidFill>
                  <a:schemeClr val="tx2"/>
                </a:solidFill>
              </a:rPr>
              <a:t>Nagradzanie</a:t>
            </a:r>
            <a:r>
              <a:rPr lang="pl-PL" altLang="pl-PL" sz="2700" dirty="0">
                <a:solidFill>
                  <a:schemeClr val="tx2"/>
                </a:solidFill>
              </a:rPr>
              <a:t> - takie kształtowanie systemu nagród w przedsiębiorstwie, aby prawdziwe osiągnięcia nie zostały przeoczone, a sam system przewidywał sposoby okazywania uznania już w przypadku prób podjęcia nowych wyzwań i trudniejszych zadań,</a:t>
            </a:r>
          </a:p>
          <a:p>
            <a:pPr lvl="1">
              <a:spcBef>
                <a:spcPts val="700"/>
              </a:spcBef>
              <a:spcAft>
                <a:spcPts val="700"/>
              </a:spcAft>
            </a:pPr>
            <a:r>
              <a:rPr lang="pl-PL" altLang="pl-PL" sz="2700" b="1" dirty="0">
                <a:solidFill>
                  <a:schemeClr val="tx2"/>
                </a:solidFill>
              </a:rPr>
              <a:t>Dostępność czasu pracy</a:t>
            </a:r>
            <a:r>
              <a:rPr lang="pl-PL" altLang="pl-PL" sz="2700" dirty="0">
                <a:solidFill>
                  <a:schemeClr val="tx2"/>
                </a:solidFill>
              </a:rPr>
              <a:t> - takie obciążenie pracownika, aby miał jeszcze czas na podejmowanie kreatywnych i nowatorskich inicjatyw, </a:t>
            </a:r>
          </a:p>
          <a:p>
            <a:pPr lvl="1">
              <a:spcBef>
                <a:spcPts val="700"/>
              </a:spcBef>
              <a:spcAft>
                <a:spcPts val="700"/>
              </a:spcAft>
            </a:pPr>
            <a:r>
              <a:rPr lang="pl-PL" altLang="pl-PL" sz="2700" b="1" dirty="0">
                <a:solidFill>
                  <a:schemeClr val="tx2"/>
                </a:solidFill>
              </a:rPr>
              <a:t>Kultura organizacyjna</a:t>
            </a:r>
            <a:r>
              <a:rPr lang="pl-PL" altLang="pl-PL" sz="2700" dirty="0">
                <a:solidFill>
                  <a:schemeClr val="tx2"/>
                </a:solidFill>
              </a:rPr>
              <a:t> - która w swoich ramach organizacyjnych reprezentuje wznoszenie się ponad wąskie trzymanie się codziennych zadań, wspierająca skupianie się na generowaniu nowych rozwiązań dla fundamentalnych problemów.</a:t>
            </a:r>
            <a:endParaRPr lang="pl-PL" altLang="pl-PL" sz="2700" dirty="0"/>
          </a:p>
        </p:txBody>
      </p:sp>
      <p:sp>
        <p:nvSpPr>
          <p:cNvPr id="73731" name="Rectangle 3"/>
          <p:cNvSpPr>
            <a:spLocks noChangeArrowheads="1"/>
          </p:cNvSpPr>
          <p:nvPr/>
        </p:nvSpPr>
        <p:spPr bwMode="auto">
          <a:xfrm>
            <a:off x="960120" y="106680"/>
            <a:ext cx="10881360" cy="8534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27446" tIns="63749" rIns="127446" bIns="63749" anchor="ctr"/>
          <a:lstStyle>
            <a:lvl1pPr>
              <a:defRPr sz="2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pl-PL" altLang="pl-PL" sz="4900" b="1">
                <a:solidFill>
                  <a:srgbClr val="000099"/>
                </a:solidFill>
              </a:rPr>
              <a:t>Intraprzedsiębiorczość</a:t>
            </a:r>
            <a:endParaRPr lang="pl-PL" altLang="pl-PL" sz="62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49614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" name="PlaceHolder 1"/>
          <p:cNvSpPr>
            <a:spLocks noGrp="1"/>
          </p:cNvSpPr>
          <p:nvPr>
            <p:ph type="title"/>
          </p:nvPr>
        </p:nvSpPr>
        <p:spPr>
          <a:xfrm>
            <a:off x="0" y="202320"/>
            <a:ext cx="12801240" cy="868680"/>
          </a:xfrm>
          <a:prstGeom prst="rect">
            <a:avLst/>
          </a:prstGeom>
          <a:noFill/>
          <a:ln w="0">
            <a:noFill/>
          </a:ln>
        </p:spPr>
        <p:txBody>
          <a:bodyPr lIns="128160" tIns="64080" rIns="128160" bIns="64080" numCol="1" spcCol="0" anchor="ctr">
            <a:noAutofit/>
          </a:bodyPr>
          <a:lstStyle/>
          <a:p>
            <a:pPr indent="0" algn="ctr">
              <a:lnSpc>
                <a:spcPct val="100000"/>
              </a:lnSpc>
              <a:buNone/>
            </a:pPr>
            <a:r>
              <a:rPr lang="pl-PL" sz="4900" b="1" strike="noStrike" spc="-1">
                <a:solidFill>
                  <a:srgbClr val="000099"/>
                </a:solidFill>
                <a:latin typeface="Times New Roman"/>
              </a:rPr>
              <a:t>Test – odpowiedzi</a:t>
            </a:r>
            <a:endParaRPr lang="pl-PL" sz="49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318" name="PlaceHolder 2"/>
          <p:cNvSpPr>
            <a:spLocks noGrp="1"/>
          </p:cNvSpPr>
          <p:nvPr>
            <p:ph/>
          </p:nvPr>
        </p:nvSpPr>
        <p:spPr>
          <a:xfrm>
            <a:off x="0" y="1473480"/>
            <a:ext cx="12801240" cy="7320600"/>
          </a:xfrm>
          <a:prstGeom prst="rect">
            <a:avLst/>
          </a:prstGeom>
          <a:noFill/>
          <a:ln w="0">
            <a:noFill/>
          </a:ln>
        </p:spPr>
        <p:txBody>
          <a:bodyPr lIns="128160" tIns="64080" rIns="128160" bIns="64080" numCol="1" spcCol="0" anchor="t">
            <a:noAutofit/>
          </a:bodyPr>
          <a:lstStyle/>
          <a:p>
            <a:pPr marL="853200" indent="-853200">
              <a:lnSpc>
                <a:spcPct val="100000"/>
              </a:lnSpc>
              <a:spcBef>
                <a:spcPts val="901"/>
              </a:spcBef>
              <a:buClr>
                <a:srgbClr val="000000"/>
              </a:buClr>
              <a:buFont typeface="Symbol" charset="2"/>
              <a:buChar char=""/>
            </a:pPr>
            <a:r>
              <a:rPr lang="pl-PL" sz="4500" b="0" strike="noStrike" spc="-1">
                <a:solidFill>
                  <a:srgbClr val="000000"/>
                </a:solidFill>
                <a:latin typeface="Times New Roman"/>
              </a:rPr>
              <a:t>Za odpowiedź </a:t>
            </a:r>
            <a:r>
              <a:rPr lang="pl-PL" sz="4500" b="1" strike="noStrike" spc="-1">
                <a:solidFill>
                  <a:srgbClr val="000000"/>
                </a:solidFill>
                <a:latin typeface="Times New Roman"/>
              </a:rPr>
              <a:t>TAK</a:t>
            </a:r>
            <a:r>
              <a:rPr lang="pl-PL" sz="4500" b="0" strike="noStrike" spc="-1">
                <a:solidFill>
                  <a:srgbClr val="000000"/>
                </a:solidFill>
                <a:latin typeface="Times New Roman"/>
              </a:rPr>
              <a:t> </a:t>
            </a:r>
            <a:r>
              <a:rPr sz="4500"/>
              <a:t/>
            </a:r>
            <a:br>
              <a:rPr sz="4500"/>
            </a:br>
            <a:r>
              <a:rPr lang="pl-PL" sz="4500" b="0" strike="noStrike" spc="-1">
                <a:solidFill>
                  <a:srgbClr val="000000"/>
                </a:solidFill>
                <a:latin typeface="Times New Roman"/>
              </a:rPr>
              <a:t>na pytania nr 2, 3, 5, 6, 12, 13, 15, 16, 17, 18, 19, 20, 21, 22, 25, 27, 29, 30, 31, 32, 33, 36</a:t>
            </a:r>
            <a:r>
              <a:rPr sz="4500"/>
              <a:t/>
            </a:r>
            <a:br>
              <a:rPr sz="4500"/>
            </a:br>
            <a:r>
              <a:rPr lang="pl-PL" sz="4500" b="0" strike="noStrike" spc="-1">
                <a:solidFill>
                  <a:srgbClr val="000000"/>
                </a:solidFill>
                <a:latin typeface="Times New Roman"/>
              </a:rPr>
              <a:t>zapisz sobie po 1 punkcie. </a:t>
            </a:r>
          </a:p>
          <a:p>
            <a:pPr marL="853200" indent="-853200">
              <a:lnSpc>
                <a:spcPct val="100000"/>
              </a:lnSpc>
              <a:spcBef>
                <a:spcPts val="901"/>
              </a:spcBef>
              <a:buClr>
                <a:srgbClr val="000000"/>
              </a:buClr>
              <a:buFont typeface="Symbol" charset="2"/>
              <a:buChar char=""/>
            </a:pPr>
            <a:r>
              <a:rPr lang="pl-PL" sz="4500" b="0" strike="noStrike" spc="-1">
                <a:solidFill>
                  <a:srgbClr val="000000"/>
                </a:solidFill>
                <a:latin typeface="Times New Roman"/>
              </a:rPr>
              <a:t>Za odpowiedź </a:t>
            </a:r>
            <a:r>
              <a:rPr lang="pl-PL" sz="4500" b="1" strike="noStrike" spc="-1">
                <a:solidFill>
                  <a:srgbClr val="000000"/>
                </a:solidFill>
                <a:latin typeface="Times New Roman"/>
              </a:rPr>
              <a:t>NIE</a:t>
            </a:r>
            <a:r>
              <a:rPr lang="pl-PL" sz="4500" b="0" strike="noStrike" spc="-1">
                <a:solidFill>
                  <a:srgbClr val="000000"/>
                </a:solidFill>
                <a:latin typeface="Times New Roman"/>
              </a:rPr>
              <a:t> </a:t>
            </a:r>
            <a:r>
              <a:rPr sz="4500"/>
              <a:t/>
            </a:r>
            <a:br>
              <a:rPr sz="4500"/>
            </a:br>
            <a:r>
              <a:rPr lang="pl-PL" sz="4500" b="0" strike="noStrike" spc="-1">
                <a:solidFill>
                  <a:srgbClr val="000000"/>
                </a:solidFill>
                <a:latin typeface="Times New Roman"/>
              </a:rPr>
              <a:t>na pytania nr 1, 4, 7, 8, 9, 10, 11, 14, 23, 24, 26, 28, 34, 35</a:t>
            </a:r>
            <a:r>
              <a:rPr sz="4500"/>
              <a:t/>
            </a:r>
            <a:br>
              <a:rPr sz="4500"/>
            </a:br>
            <a:r>
              <a:rPr lang="pl-PL" sz="4500" b="0" strike="noStrike" spc="-1">
                <a:solidFill>
                  <a:srgbClr val="000000"/>
                </a:solidFill>
                <a:latin typeface="Times New Roman"/>
              </a:rPr>
              <a:t>zapisz sobie po 1 punkcie. </a:t>
            </a:r>
          </a:p>
          <a:p>
            <a:pPr marL="853200" indent="-853200">
              <a:lnSpc>
                <a:spcPct val="100000"/>
              </a:lnSpc>
              <a:spcBef>
                <a:spcPts val="901"/>
              </a:spcBef>
              <a:buClr>
                <a:srgbClr val="000000"/>
              </a:buClr>
              <a:buFont typeface="Symbol" charset="2"/>
              <a:buChar char=""/>
            </a:pPr>
            <a:r>
              <a:rPr lang="pl-PL" sz="4500" b="0" strike="noStrike" spc="-1">
                <a:solidFill>
                  <a:srgbClr val="000000"/>
                </a:solidFill>
                <a:latin typeface="Times New Roman"/>
              </a:rPr>
              <a:t>Zsumuj wyniki i sprawdź jakim typem przedsiębiorcy jesteś. </a:t>
            </a:r>
          </a:p>
        </p:txBody>
      </p:sp>
      <p:sp>
        <p:nvSpPr>
          <p:cNvPr id="319" name="Elipsa 3"/>
          <p:cNvSpPr/>
          <p:nvPr/>
        </p:nvSpPr>
        <p:spPr>
          <a:xfrm>
            <a:off x="12089520" y="8904960"/>
            <a:ext cx="647640" cy="647640"/>
          </a:xfrm>
          <a:prstGeom prst="ellipse">
            <a:avLst/>
          </a:prstGeom>
          <a:solidFill>
            <a:srgbClr val="0000FF"/>
          </a:solidFill>
          <a:ln w="2540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numCol="1" spcCol="0" anchor="t">
            <a:noAutofit/>
          </a:bodyPr>
          <a:lstStyle/>
          <a:p>
            <a:pPr algn="ctr">
              <a:lnSpc>
                <a:spcPct val="100000"/>
              </a:lnSpc>
              <a:tabLst>
                <a:tab pos="0" algn="l"/>
              </a:tabLst>
            </a:pPr>
            <a:endParaRPr lang="en-US" sz="2000" b="1" strike="noStrike" spc="-1">
              <a:solidFill>
                <a:srgbClr val="000000"/>
              </a:solidFill>
              <a:latin typeface="Times New Roman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0" name="PlaceHolder 1"/>
          <p:cNvSpPr>
            <a:spLocks noGrp="1"/>
          </p:cNvSpPr>
          <p:nvPr>
            <p:ph type="title"/>
          </p:nvPr>
        </p:nvSpPr>
        <p:spPr>
          <a:xfrm>
            <a:off x="0" y="202320"/>
            <a:ext cx="12801240" cy="868680"/>
          </a:xfrm>
          <a:prstGeom prst="rect">
            <a:avLst/>
          </a:prstGeom>
          <a:noFill/>
          <a:ln w="0">
            <a:noFill/>
          </a:ln>
        </p:spPr>
        <p:txBody>
          <a:bodyPr lIns="128160" tIns="64080" rIns="128160" bIns="64080" numCol="1" spcCol="0" anchor="ctr">
            <a:noAutofit/>
          </a:bodyPr>
          <a:lstStyle/>
          <a:p>
            <a:pPr indent="0" algn="ctr">
              <a:lnSpc>
                <a:spcPct val="100000"/>
              </a:lnSpc>
              <a:buNone/>
            </a:pPr>
            <a:r>
              <a:rPr lang="pl-PL" sz="4900" b="1" strike="noStrike" spc="-1">
                <a:solidFill>
                  <a:srgbClr val="000099"/>
                </a:solidFill>
                <a:latin typeface="Times New Roman"/>
              </a:rPr>
              <a:t>Test – interpretacja wyników</a:t>
            </a:r>
            <a:endParaRPr lang="pl-PL" sz="49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321" name="PlaceHolder 2"/>
          <p:cNvSpPr>
            <a:spLocks noGrp="1"/>
          </p:cNvSpPr>
          <p:nvPr>
            <p:ph/>
          </p:nvPr>
        </p:nvSpPr>
        <p:spPr>
          <a:xfrm>
            <a:off x="0" y="1272240"/>
            <a:ext cx="12801240" cy="7320600"/>
          </a:xfrm>
          <a:prstGeom prst="rect">
            <a:avLst/>
          </a:prstGeom>
          <a:noFill/>
          <a:ln w="0">
            <a:noFill/>
          </a:ln>
        </p:spPr>
        <p:txBody>
          <a:bodyPr lIns="128160" tIns="64080" rIns="128160" bIns="64080" numCol="1" spcCol="0" anchor="t">
            <a:noAutofit/>
          </a:bodyPr>
          <a:lstStyle/>
          <a:p>
            <a:pPr marL="853200" indent="-853200">
              <a:lnSpc>
                <a:spcPct val="100000"/>
              </a:lnSpc>
              <a:spcBef>
                <a:spcPts val="660"/>
              </a:spcBef>
              <a:buClr>
                <a:srgbClr val="000000"/>
              </a:buClr>
              <a:buFont typeface="Symbol" charset="2"/>
              <a:buChar char=""/>
            </a:pPr>
            <a:r>
              <a:rPr lang="pl-PL" sz="3300" b="0" strike="noStrike" spc="-1" dirty="0">
                <a:solidFill>
                  <a:srgbClr val="000000"/>
                </a:solidFill>
                <a:latin typeface="Times New Roman"/>
              </a:rPr>
              <a:t>(0-10)</a:t>
            </a:r>
          </a:p>
          <a:p>
            <a:pPr marL="853200" indent="-853200">
              <a:lnSpc>
                <a:spcPct val="100000"/>
              </a:lnSpc>
              <a:spcBef>
                <a:spcPts val="660"/>
              </a:spcBef>
              <a:buClr>
                <a:srgbClr val="0000FF"/>
              </a:buClr>
              <a:buFont typeface="Symbol" charset="2"/>
              <a:buChar char=""/>
            </a:pPr>
            <a:r>
              <a:rPr lang="pl-PL" sz="3300" b="1" strike="noStrike" spc="-1" dirty="0">
                <a:solidFill>
                  <a:schemeClr val="tx1"/>
                </a:solidFill>
                <a:latin typeface="Times New Roman"/>
              </a:rPr>
              <a:t>TYPOWI PODWŁADNI</a:t>
            </a:r>
            <a:r>
              <a:rPr sz="3300" dirty="0">
                <a:solidFill>
                  <a:schemeClr val="tx1"/>
                </a:solidFill>
              </a:rPr>
              <a:t/>
            </a:r>
            <a:br>
              <a:rPr sz="3300" dirty="0">
                <a:solidFill>
                  <a:schemeClr val="tx1"/>
                </a:solidFill>
              </a:rPr>
            </a:br>
            <a:r>
              <a:rPr lang="pl-PL" sz="3300" b="0" strike="noStrike" spc="-1" dirty="0">
                <a:solidFill>
                  <a:srgbClr val="000000"/>
                </a:solidFill>
                <a:latin typeface="Times New Roman"/>
              </a:rPr>
              <a:t>Osoby, u których brak jakichkolwiek cech do prowadzenia działalności na własny rachunek. </a:t>
            </a:r>
          </a:p>
          <a:p>
            <a:pPr marL="853200" indent="-853200">
              <a:lnSpc>
                <a:spcPct val="100000"/>
              </a:lnSpc>
              <a:spcBef>
                <a:spcPts val="660"/>
              </a:spcBef>
              <a:buClr>
                <a:srgbClr val="000000"/>
              </a:buClr>
              <a:buFont typeface="Symbol" charset="2"/>
              <a:buChar char=""/>
            </a:pPr>
            <a:r>
              <a:rPr lang="pl-PL" sz="3300" b="0" strike="noStrike" spc="-1" dirty="0">
                <a:solidFill>
                  <a:srgbClr val="000000"/>
                </a:solidFill>
                <a:latin typeface="Times New Roman"/>
              </a:rPr>
              <a:t>(11-19)</a:t>
            </a:r>
          </a:p>
          <a:p>
            <a:pPr marL="853200" indent="-853200">
              <a:lnSpc>
                <a:spcPct val="100000"/>
              </a:lnSpc>
              <a:spcBef>
                <a:spcPts val="660"/>
              </a:spcBef>
              <a:buClr>
                <a:srgbClr val="0000FF"/>
              </a:buClr>
              <a:buFont typeface="Symbol" charset="2"/>
              <a:buChar char=""/>
            </a:pPr>
            <a:r>
              <a:rPr lang="pl-PL" sz="3300" b="1" strike="noStrike" spc="-1" dirty="0">
                <a:solidFill>
                  <a:schemeClr val="tx1"/>
                </a:solidFill>
                <a:latin typeface="Times New Roman"/>
              </a:rPr>
              <a:t>RZETELNI BANKIERZY</a:t>
            </a:r>
            <a:r>
              <a:rPr sz="3300" dirty="0">
                <a:solidFill>
                  <a:schemeClr val="tx1"/>
                </a:solidFill>
              </a:rPr>
              <a:t/>
            </a:r>
            <a:br>
              <a:rPr sz="3300" dirty="0">
                <a:solidFill>
                  <a:schemeClr val="tx1"/>
                </a:solidFill>
              </a:rPr>
            </a:br>
            <a:r>
              <a:rPr lang="pl-PL" sz="3300" b="0" strike="noStrike" spc="-1" dirty="0">
                <a:solidFill>
                  <a:srgbClr val="000000"/>
                </a:solidFill>
                <a:latin typeface="Times New Roman"/>
              </a:rPr>
              <a:t>Nie lubisz podejmować ryzyka. Masz naturę osoby rozważnej i dokładnej. Wolisz obserwować działania innych osób, niż być przywódcą. Nie musisz mieć stałego kontaktu z ludźmi. Odpowiada Ci spokojna praca i ograniczona odpowiedzialność. Wolisz wypełniać polecenia, niż je wydawać. Sprawdzasz się w tych działaniach, gdzie potrzebne jest myślenie analityczne i precyzja. Można ci powierzać pieniądze bez obawy, że zrobisz z nimi coś ryzykownego. Sprawdzisz się w księgowości, dziale kontroli jakości oraz we wszelkich działaniach wymagających dokładności. </a:t>
            </a:r>
          </a:p>
        </p:txBody>
      </p:sp>
      <p:sp>
        <p:nvSpPr>
          <p:cNvPr id="322" name="Elipsa 3"/>
          <p:cNvSpPr/>
          <p:nvPr/>
        </p:nvSpPr>
        <p:spPr>
          <a:xfrm>
            <a:off x="12089520" y="8904960"/>
            <a:ext cx="647640" cy="647640"/>
          </a:xfrm>
          <a:prstGeom prst="ellipse">
            <a:avLst/>
          </a:prstGeom>
          <a:solidFill>
            <a:srgbClr val="0000FF"/>
          </a:solidFill>
          <a:ln w="2540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numCol="1" spcCol="0" anchor="t">
            <a:noAutofit/>
          </a:bodyPr>
          <a:lstStyle/>
          <a:p>
            <a:pPr algn="ctr">
              <a:lnSpc>
                <a:spcPct val="100000"/>
              </a:lnSpc>
              <a:tabLst>
                <a:tab pos="0" algn="l"/>
              </a:tabLst>
            </a:pPr>
            <a:endParaRPr lang="en-US" sz="2000" b="1" strike="noStrike" spc="-1">
              <a:solidFill>
                <a:srgbClr val="000000"/>
              </a:solidFill>
              <a:latin typeface="Times New Roman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3" name="PlaceHolder 1"/>
          <p:cNvSpPr>
            <a:spLocks noGrp="1"/>
          </p:cNvSpPr>
          <p:nvPr>
            <p:ph type="title"/>
          </p:nvPr>
        </p:nvSpPr>
        <p:spPr>
          <a:xfrm>
            <a:off x="0" y="202320"/>
            <a:ext cx="12801240" cy="868680"/>
          </a:xfrm>
          <a:prstGeom prst="rect">
            <a:avLst/>
          </a:prstGeom>
          <a:noFill/>
          <a:ln w="0">
            <a:noFill/>
          </a:ln>
        </p:spPr>
        <p:txBody>
          <a:bodyPr lIns="128160" tIns="64080" rIns="128160" bIns="64080" numCol="1" spcCol="0" anchor="ctr">
            <a:noAutofit/>
          </a:bodyPr>
          <a:lstStyle/>
          <a:p>
            <a:pPr indent="0" algn="ctr">
              <a:lnSpc>
                <a:spcPct val="100000"/>
              </a:lnSpc>
              <a:buNone/>
            </a:pPr>
            <a:r>
              <a:rPr lang="pl-PL" sz="4900" b="1" strike="noStrike" spc="-1">
                <a:solidFill>
                  <a:srgbClr val="000099"/>
                </a:solidFill>
                <a:latin typeface="Times New Roman"/>
              </a:rPr>
              <a:t>Test – interpretacja wyników</a:t>
            </a:r>
            <a:endParaRPr lang="pl-PL" sz="49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324" name="PlaceHolder 2"/>
          <p:cNvSpPr>
            <a:spLocks noGrp="1"/>
          </p:cNvSpPr>
          <p:nvPr>
            <p:ph/>
          </p:nvPr>
        </p:nvSpPr>
        <p:spPr>
          <a:xfrm>
            <a:off x="0" y="1473480"/>
            <a:ext cx="12801240" cy="7320600"/>
          </a:xfrm>
          <a:prstGeom prst="rect">
            <a:avLst/>
          </a:prstGeom>
          <a:noFill/>
          <a:ln w="0">
            <a:noFill/>
          </a:ln>
        </p:spPr>
        <p:txBody>
          <a:bodyPr lIns="128160" tIns="64080" rIns="128160" bIns="64080" numCol="1" spcCol="0" anchor="t">
            <a:noAutofit/>
          </a:bodyPr>
          <a:lstStyle/>
          <a:p>
            <a:pPr marL="853200" indent="-853200">
              <a:lnSpc>
                <a:spcPct val="100000"/>
              </a:lnSpc>
              <a:spcBef>
                <a:spcPts val="720"/>
              </a:spcBef>
              <a:buClr>
                <a:srgbClr val="000000"/>
              </a:buClr>
              <a:buFont typeface="Symbol" charset="2"/>
              <a:buChar char=""/>
            </a:pPr>
            <a:r>
              <a:rPr lang="pl-PL" sz="3600" b="0" strike="noStrike" spc="-1" dirty="0">
                <a:solidFill>
                  <a:srgbClr val="000000"/>
                </a:solidFill>
                <a:latin typeface="Times New Roman"/>
              </a:rPr>
              <a:t>(20-24)</a:t>
            </a:r>
          </a:p>
          <a:p>
            <a:pPr marL="853200" indent="-853200">
              <a:lnSpc>
                <a:spcPct val="100000"/>
              </a:lnSpc>
              <a:spcBef>
                <a:spcPts val="720"/>
              </a:spcBef>
              <a:buClr>
                <a:srgbClr val="0000FF"/>
              </a:buClr>
              <a:buFont typeface="Symbol" charset="2"/>
              <a:buChar char=""/>
            </a:pPr>
            <a:r>
              <a:rPr lang="pl-PL" sz="3600" b="1" strike="noStrike" spc="-1" dirty="0">
                <a:solidFill>
                  <a:srgbClr val="00B0F0"/>
                </a:solidFill>
                <a:latin typeface="Times New Roman"/>
              </a:rPr>
              <a:t>KIEROWNICY Z CECHAMI PRZEDSIĘBIORCZOŚCI</a:t>
            </a:r>
            <a:r>
              <a:rPr sz="3600" dirty="0"/>
              <a:t/>
            </a:r>
            <a:br>
              <a:rPr sz="3600" dirty="0"/>
            </a:br>
            <a:r>
              <a:rPr lang="pl-PL" sz="3600" b="0" strike="noStrike" spc="-1" dirty="0">
                <a:solidFill>
                  <a:srgbClr val="000000"/>
                </a:solidFill>
                <a:latin typeface="Times New Roman"/>
              </a:rPr>
              <a:t>Lubisz przebywać z ludźmi, organizować im pracę, planować nieduże przedsięwzięcia i kontrolować bieżące działania. Podejmowanie ryzyka w Twoim przypadku ma dużo wspólnego z chłodną kalkulacją. Nadmiar fantazji i zbytnie ryzyko w działaniach u innych ludzi drażni Cię. Współpraca z innymi nie stanowi dla Ciebie żadnego problemu, umiesz się dostosować do grupy. Obowiązki wypełniasz zgodnie z poleceniami. Lubisz wiedzieć, co konkretnego wynika z Twoich działań. Poszukujesz rozwiązań pewnych, sprawdzonych i już wcześniej wykorzystanych. Sprawdzisz się jako przedsiębiorca niedużego przedsiębiorstwa, kierownik grupy ludzi uporządkowanych. </a:t>
            </a:r>
          </a:p>
        </p:txBody>
      </p:sp>
      <p:sp>
        <p:nvSpPr>
          <p:cNvPr id="325" name="Elipsa 3"/>
          <p:cNvSpPr/>
          <p:nvPr/>
        </p:nvSpPr>
        <p:spPr>
          <a:xfrm>
            <a:off x="12089520" y="8904960"/>
            <a:ext cx="647640" cy="647640"/>
          </a:xfrm>
          <a:prstGeom prst="ellipse">
            <a:avLst/>
          </a:prstGeom>
          <a:solidFill>
            <a:srgbClr val="0000FF"/>
          </a:solidFill>
          <a:ln w="2540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numCol="1" spcCol="0" anchor="t">
            <a:noAutofit/>
          </a:bodyPr>
          <a:lstStyle/>
          <a:p>
            <a:pPr algn="ctr">
              <a:lnSpc>
                <a:spcPct val="100000"/>
              </a:lnSpc>
              <a:tabLst>
                <a:tab pos="0" algn="l"/>
              </a:tabLst>
            </a:pPr>
            <a:endParaRPr lang="en-US" sz="2000" b="1" strike="noStrike" spc="-1">
              <a:solidFill>
                <a:srgbClr val="000000"/>
              </a:solidFill>
              <a:latin typeface="Times New Roman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6" name="PlaceHolder 1"/>
          <p:cNvSpPr>
            <a:spLocks noGrp="1"/>
          </p:cNvSpPr>
          <p:nvPr>
            <p:ph type="title"/>
          </p:nvPr>
        </p:nvSpPr>
        <p:spPr>
          <a:xfrm>
            <a:off x="0" y="202320"/>
            <a:ext cx="12801240" cy="868680"/>
          </a:xfrm>
          <a:prstGeom prst="rect">
            <a:avLst/>
          </a:prstGeom>
          <a:noFill/>
          <a:ln w="0">
            <a:noFill/>
          </a:ln>
        </p:spPr>
        <p:txBody>
          <a:bodyPr lIns="128160" tIns="64080" rIns="128160" bIns="64080" numCol="1" spcCol="0" anchor="ctr">
            <a:noAutofit/>
          </a:bodyPr>
          <a:lstStyle/>
          <a:p>
            <a:pPr indent="0" algn="ctr">
              <a:lnSpc>
                <a:spcPct val="100000"/>
              </a:lnSpc>
              <a:buNone/>
            </a:pPr>
            <a:r>
              <a:rPr lang="pl-PL" sz="4900" b="1" strike="noStrike" spc="-1">
                <a:solidFill>
                  <a:srgbClr val="000099"/>
                </a:solidFill>
                <a:latin typeface="Times New Roman"/>
              </a:rPr>
              <a:t>Test – interpretacja wyników</a:t>
            </a:r>
            <a:endParaRPr lang="pl-PL" sz="49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327" name="PlaceHolder 2"/>
          <p:cNvSpPr>
            <a:spLocks noGrp="1"/>
          </p:cNvSpPr>
          <p:nvPr>
            <p:ph/>
          </p:nvPr>
        </p:nvSpPr>
        <p:spPr>
          <a:xfrm>
            <a:off x="0" y="1473480"/>
            <a:ext cx="12801240" cy="7320600"/>
          </a:xfrm>
          <a:prstGeom prst="rect">
            <a:avLst/>
          </a:prstGeom>
          <a:noFill/>
          <a:ln w="0">
            <a:noFill/>
          </a:ln>
        </p:spPr>
        <p:txBody>
          <a:bodyPr lIns="128160" tIns="64080" rIns="128160" bIns="64080" numCol="1" spcCol="0" anchor="t">
            <a:noAutofit/>
          </a:bodyPr>
          <a:lstStyle/>
          <a:p>
            <a:pPr marL="853200" indent="-853200">
              <a:lnSpc>
                <a:spcPct val="100000"/>
              </a:lnSpc>
              <a:spcBef>
                <a:spcPts val="720"/>
              </a:spcBef>
              <a:buClr>
                <a:srgbClr val="000000"/>
              </a:buClr>
              <a:buFont typeface="Symbol" charset="2"/>
              <a:buChar char=""/>
            </a:pPr>
            <a:r>
              <a:rPr lang="pl-PL" sz="3600" b="0" strike="noStrike" spc="-1" dirty="0">
                <a:solidFill>
                  <a:srgbClr val="000000"/>
                </a:solidFill>
                <a:latin typeface="Times New Roman"/>
              </a:rPr>
              <a:t>(25-30)</a:t>
            </a:r>
          </a:p>
          <a:p>
            <a:pPr marL="853200" indent="-853200">
              <a:lnSpc>
                <a:spcPct val="100000"/>
              </a:lnSpc>
              <a:spcBef>
                <a:spcPts val="720"/>
              </a:spcBef>
              <a:buClr>
                <a:srgbClr val="00B050"/>
              </a:buClr>
              <a:buFont typeface="Symbol" charset="2"/>
              <a:buChar char=""/>
            </a:pPr>
            <a:r>
              <a:rPr lang="pl-PL" sz="3600" b="1" strike="noStrike" spc="-1" dirty="0">
                <a:solidFill>
                  <a:srgbClr val="0000FF"/>
                </a:solidFill>
                <a:latin typeface="Times New Roman"/>
              </a:rPr>
              <a:t>PRZEDSIĘBIORCY Z SILNYMI TENDENCJAMI DO PROWADZENIA WŁASNEJ DZIAŁALNOŚCI</a:t>
            </a:r>
            <a:r>
              <a:rPr sz="3600" dirty="0">
                <a:solidFill>
                  <a:srgbClr val="0000FF"/>
                </a:solidFill>
              </a:rPr>
              <a:t/>
            </a:r>
            <a:br>
              <a:rPr sz="3600" dirty="0">
                <a:solidFill>
                  <a:srgbClr val="0000FF"/>
                </a:solidFill>
              </a:rPr>
            </a:br>
            <a:r>
              <a:rPr lang="pl-PL" sz="3600" b="0" strike="noStrike" spc="-1" dirty="0">
                <a:solidFill>
                  <a:srgbClr val="000000"/>
                </a:solidFill>
                <a:latin typeface="Times New Roman"/>
              </a:rPr>
              <a:t>Lubisz podejmować ryzyko, lubisz niepewne sytuacje i dreszcz emocji, gdy oczekujesz na rezultat swojej decyzji. Masz umiejętność oddawania spraw własnemu biegowi wydarzeń, gdy jest to konieczne. Uporządkowanie i rutyna Cię męczą. Przełamywanie barier i łamanie zasad sprawia Ci przyjemność. Skupiasz się na tym, co w danej chwili Cię interesuje. Nie masz zwyczaju kontrolowania innych osób, wolisz pobudzać ich do myślenia i działania. Sprawdzisz się jako prawdziwy przedsiębiorca lub kreatywny kierownik aktywnego zespołu ludzi. </a:t>
            </a:r>
          </a:p>
        </p:txBody>
      </p:sp>
      <p:sp>
        <p:nvSpPr>
          <p:cNvPr id="328" name="Elipsa 3"/>
          <p:cNvSpPr/>
          <p:nvPr/>
        </p:nvSpPr>
        <p:spPr>
          <a:xfrm>
            <a:off x="12089520" y="8904960"/>
            <a:ext cx="647640" cy="647640"/>
          </a:xfrm>
          <a:prstGeom prst="ellipse">
            <a:avLst/>
          </a:prstGeom>
          <a:solidFill>
            <a:srgbClr val="0000FF"/>
          </a:solidFill>
          <a:ln w="2540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numCol="1" spcCol="0" anchor="t">
            <a:noAutofit/>
          </a:bodyPr>
          <a:lstStyle/>
          <a:p>
            <a:pPr algn="ctr">
              <a:lnSpc>
                <a:spcPct val="100000"/>
              </a:lnSpc>
              <a:tabLst>
                <a:tab pos="0" algn="l"/>
              </a:tabLst>
            </a:pPr>
            <a:endParaRPr lang="en-US" sz="2000" b="1" strike="noStrike" spc="-1">
              <a:solidFill>
                <a:srgbClr val="000000"/>
              </a:solidFill>
              <a:latin typeface="Times New Roman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9" name="PlaceHolder 1"/>
          <p:cNvSpPr>
            <a:spLocks noGrp="1"/>
          </p:cNvSpPr>
          <p:nvPr>
            <p:ph type="title"/>
          </p:nvPr>
        </p:nvSpPr>
        <p:spPr>
          <a:xfrm>
            <a:off x="0" y="202320"/>
            <a:ext cx="12801240" cy="868680"/>
          </a:xfrm>
          <a:prstGeom prst="rect">
            <a:avLst/>
          </a:prstGeom>
          <a:noFill/>
          <a:ln w="0">
            <a:noFill/>
          </a:ln>
        </p:spPr>
        <p:txBody>
          <a:bodyPr lIns="128160" tIns="64080" rIns="128160" bIns="64080" numCol="1" spcCol="0" anchor="ctr">
            <a:noAutofit/>
          </a:bodyPr>
          <a:lstStyle/>
          <a:p>
            <a:pPr indent="0" algn="ctr">
              <a:lnSpc>
                <a:spcPct val="100000"/>
              </a:lnSpc>
              <a:buNone/>
            </a:pPr>
            <a:r>
              <a:rPr lang="pl-PL" sz="4900" b="1" strike="noStrike" spc="-1">
                <a:solidFill>
                  <a:srgbClr val="000099"/>
                </a:solidFill>
                <a:latin typeface="Times New Roman"/>
              </a:rPr>
              <a:t>Test – interpretacja wyników</a:t>
            </a:r>
            <a:endParaRPr lang="pl-PL" sz="49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330" name="PlaceHolder 2"/>
          <p:cNvSpPr>
            <a:spLocks noGrp="1"/>
          </p:cNvSpPr>
          <p:nvPr>
            <p:ph/>
          </p:nvPr>
        </p:nvSpPr>
        <p:spPr>
          <a:xfrm>
            <a:off x="0" y="1473480"/>
            <a:ext cx="12801240" cy="7320600"/>
          </a:xfrm>
          <a:prstGeom prst="rect">
            <a:avLst/>
          </a:prstGeom>
          <a:noFill/>
          <a:ln w="0">
            <a:noFill/>
          </a:ln>
        </p:spPr>
        <p:txBody>
          <a:bodyPr lIns="128160" tIns="64080" rIns="128160" bIns="64080" numCol="1" spcCol="0" anchor="t">
            <a:noAutofit/>
          </a:bodyPr>
          <a:lstStyle/>
          <a:p>
            <a:pPr marL="853200" indent="-853200">
              <a:lnSpc>
                <a:spcPct val="100000"/>
              </a:lnSpc>
              <a:spcBef>
                <a:spcPts val="720"/>
              </a:spcBef>
              <a:buClr>
                <a:srgbClr val="000000"/>
              </a:buClr>
              <a:buFont typeface="Symbol" charset="2"/>
              <a:buChar char=""/>
            </a:pPr>
            <a:r>
              <a:rPr lang="pl-PL" sz="3600" b="0" strike="noStrike" spc="-1" dirty="0">
                <a:solidFill>
                  <a:srgbClr val="000000"/>
                </a:solidFill>
                <a:latin typeface="Times New Roman"/>
              </a:rPr>
              <a:t>(31-36)</a:t>
            </a:r>
          </a:p>
          <a:p>
            <a:pPr marL="853200" indent="-853200">
              <a:lnSpc>
                <a:spcPct val="100000"/>
              </a:lnSpc>
              <a:spcBef>
                <a:spcPts val="720"/>
              </a:spcBef>
              <a:buClr>
                <a:srgbClr val="0000FF"/>
              </a:buClr>
              <a:buFont typeface="Symbol" charset="2"/>
              <a:buChar char=""/>
            </a:pPr>
            <a:r>
              <a:rPr lang="pl-PL" sz="3600" b="1" strike="noStrike" spc="-1" dirty="0">
                <a:solidFill>
                  <a:srgbClr val="FF0000"/>
                </a:solidFill>
                <a:latin typeface="Times New Roman"/>
              </a:rPr>
              <a:t>PRZEDSIĘBIORCY NEUROTYCZNI</a:t>
            </a:r>
            <a:r>
              <a:rPr sz="3600" dirty="0"/>
              <a:t/>
            </a:r>
            <a:br>
              <a:rPr sz="3600" dirty="0"/>
            </a:br>
            <a:r>
              <a:rPr lang="pl-PL" sz="3600" b="0" strike="noStrike" spc="-1" dirty="0">
                <a:solidFill>
                  <a:srgbClr val="000000"/>
                </a:solidFill>
                <a:latin typeface="Times New Roman"/>
              </a:rPr>
              <a:t>Twoja chęć podejmowania ryzyka jest bardzo duża. Masz wyjątkowe skłonności do hazardu i chęć ciągłego wygrywania. Przeżywasz, gdy coś Ci się nie powiedzie. Nie umiesz przegrywać. Współpraca z Tobą może być fascynująca, ale równocześnie bardzo uciążliwa. Lubisz działania spontaniczne i silne emocje. Nie chcesz robić planów, ani zastanawiać się, co może stać się, gdy podejmiesz niewłaściwą decyzję. Współpraca z innymi jest możliwa tylko wtedy, gdy poddadzą się Twojej woli. Kontrola działań innych ludzi Cię nudzi. Sprawdzisz się w wolnych zawodach lub na niezależnym i samodzielnym stanowisku. </a:t>
            </a:r>
          </a:p>
        </p:txBody>
      </p:sp>
      <p:sp>
        <p:nvSpPr>
          <p:cNvPr id="331" name="Elipsa 3"/>
          <p:cNvSpPr/>
          <p:nvPr/>
        </p:nvSpPr>
        <p:spPr>
          <a:xfrm>
            <a:off x="12089520" y="8904960"/>
            <a:ext cx="647640" cy="647640"/>
          </a:xfrm>
          <a:prstGeom prst="ellipse">
            <a:avLst/>
          </a:prstGeom>
          <a:solidFill>
            <a:srgbClr val="0000FF"/>
          </a:solidFill>
          <a:ln w="2540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numCol="1" spcCol="0" anchor="t">
            <a:noAutofit/>
          </a:bodyPr>
          <a:lstStyle/>
          <a:p>
            <a:pPr algn="ctr">
              <a:lnSpc>
                <a:spcPct val="100000"/>
              </a:lnSpc>
              <a:tabLst>
                <a:tab pos="0" algn="l"/>
              </a:tabLst>
            </a:pPr>
            <a:endParaRPr lang="en-US" sz="2000" b="1" strike="noStrike" spc="-1">
              <a:solidFill>
                <a:srgbClr val="000000"/>
              </a:solidFill>
              <a:latin typeface="Times New Roman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2" name="PlaceHolder 1"/>
          <p:cNvSpPr>
            <a:spLocks noGrp="1"/>
          </p:cNvSpPr>
          <p:nvPr>
            <p:ph type="title"/>
          </p:nvPr>
        </p:nvSpPr>
        <p:spPr>
          <a:xfrm>
            <a:off x="213480" y="1173600"/>
            <a:ext cx="12374640" cy="746280"/>
          </a:xfrm>
          <a:prstGeom prst="rect">
            <a:avLst/>
          </a:prstGeom>
          <a:noFill/>
          <a:ln w="0">
            <a:noFill/>
          </a:ln>
        </p:spPr>
        <p:txBody>
          <a:bodyPr lIns="127800" tIns="63720" rIns="127800" bIns="63720" numCol="1" spcCol="0" anchor="ctr">
            <a:noAutofit/>
          </a:bodyPr>
          <a:lstStyle/>
          <a:p>
            <a:pPr indent="0">
              <a:lnSpc>
                <a:spcPct val="100000"/>
              </a:lnSpc>
              <a:buNone/>
            </a:pPr>
            <a:r>
              <a:rPr lang="pl-PL" sz="3500" b="1" strike="noStrike" spc="-1">
                <a:solidFill>
                  <a:srgbClr val="000000"/>
                </a:solidFill>
                <a:latin typeface="Times New Roman"/>
              </a:rPr>
              <a:t>1. Według sektora (rodzaju) działalności</a:t>
            </a:r>
            <a:endParaRPr lang="pl-PL" sz="35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333" name="PlaceHolder 2"/>
          <p:cNvSpPr>
            <a:spLocks noGrp="1"/>
          </p:cNvSpPr>
          <p:nvPr>
            <p:ph/>
          </p:nvPr>
        </p:nvSpPr>
        <p:spPr>
          <a:xfrm>
            <a:off x="426600" y="1920240"/>
            <a:ext cx="12054600" cy="639720"/>
          </a:xfrm>
          <a:prstGeom prst="rect">
            <a:avLst/>
          </a:prstGeom>
          <a:noFill/>
          <a:ln w="0">
            <a:noFill/>
          </a:ln>
        </p:spPr>
        <p:txBody>
          <a:bodyPr lIns="127800" tIns="63720" rIns="127800" bIns="63720" numCol="1" spcCol="0" anchor="t">
            <a:noAutofit/>
          </a:bodyPr>
          <a:lstStyle/>
          <a:p>
            <a:pPr marL="478800" indent="-478800">
              <a:lnSpc>
                <a:spcPct val="115000"/>
              </a:lnSpc>
              <a:spcBef>
                <a:spcPts val="581"/>
              </a:spcBef>
              <a:buClr>
                <a:srgbClr val="000000"/>
              </a:buClr>
              <a:buFont typeface="Symbol" charset="2"/>
              <a:buChar char=""/>
            </a:pPr>
            <a:r>
              <a:rPr lang="pl-PL" sz="2900" b="0" strike="noStrike" spc="-1" dirty="0">
                <a:solidFill>
                  <a:srgbClr val="000000"/>
                </a:solidFill>
                <a:latin typeface="Times New Roman"/>
              </a:rPr>
              <a:t>handlowe, usługowe, </a:t>
            </a:r>
            <a:r>
              <a:rPr lang="pl-PL" sz="2900" b="0" strike="noStrike" spc="-1" dirty="0" smtClean="0">
                <a:solidFill>
                  <a:srgbClr val="000000"/>
                </a:solidFill>
                <a:latin typeface="Times New Roman"/>
              </a:rPr>
              <a:t>produkcyjne</a:t>
            </a:r>
            <a:endParaRPr lang="pl-PL" sz="2900" b="0" strike="noStrike" spc="-1" dirty="0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334" name="Rectangle 10"/>
          <p:cNvSpPr/>
          <p:nvPr/>
        </p:nvSpPr>
        <p:spPr>
          <a:xfrm>
            <a:off x="213480" y="3093840"/>
            <a:ext cx="12374640" cy="7462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27800" tIns="63720" rIns="127800" bIns="63720" anchor="ctr">
            <a:noAutofit/>
          </a:bodyPr>
          <a:lstStyle/>
          <a:p>
            <a:pPr>
              <a:lnSpc>
                <a:spcPct val="100000"/>
              </a:lnSpc>
            </a:pPr>
            <a:r>
              <a:rPr lang="pl-PL" sz="3500" b="1" strike="noStrike" spc="-1">
                <a:solidFill>
                  <a:srgbClr val="000000"/>
                </a:solidFill>
                <a:latin typeface="Times New Roman"/>
              </a:rPr>
              <a:t>2. Według branży</a:t>
            </a:r>
            <a:endParaRPr lang="pl-PL" sz="35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35" name="Rectangle 11"/>
          <p:cNvSpPr/>
          <p:nvPr/>
        </p:nvSpPr>
        <p:spPr>
          <a:xfrm>
            <a:off x="213480" y="5440680"/>
            <a:ext cx="12374640" cy="7462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27800" tIns="63720" rIns="127800" bIns="63720" anchor="ctr">
            <a:noAutofit/>
          </a:bodyPr>
          <a:lstStyle/>
          <a:p>
            <a:pPr>
              <a:lnSpc>
                <a:spcPct val="100000"/>
              </a:lnSpc>
            </a:pPr>
            <a:r>
              <a:rPr lang="pl-PL" sz="3500" b="1" strike="noStrike" spc="-1">
                <a:solidFill>
                  <a:srgbClr val="000000"/>
                </a:solidFill>
                <a:latin typeface="Times New Roman"/>
              </a:rPr>
              <a:t>3. Przedsiębiorstwa według obszaru działania</a:t>
            </a:r>
            <a:endParaRPr lang="pl-PL" sz="35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36" name="Rectangle 12"/>
          <p:cNvSpPr/>
          <p:nvPr/>
        </p:nvSpPr>
        <p:spPr>
          <a:xfrm>
            <a:off x="426600" y="3733920"/>
            <a:ext cx="12054600" cy="6397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27800" tIns="63720" rIns="127800" bIns="63720" anchor="t">
            <a:noAutofit/>
          </a:bodyPr>
          <a:lstStyle/>
          <a:p>
            <a:pPr marL="343080" indent="-343080">
              <a:lnSpc>
                <a:spcPct val="115000"/>
              </a:lnSpc>
              <a:spcBef>
                <a:spcPts val="581"/>
              </a:spcBef>
              <a:buClr>
                <a:srgbClr val="000000"/>
              </a:buClr>
              <a:buFont typeface="Symbol" charset="2"/>
              <a:buChar char=""/>
            </a:pPr>
            <a:r>
              <a:rPr lang="pl-PL" sz="2900" b="0" strike="noStrike" spc="-1">
                <a:solidFill>
                  <a:srgbClr val="000000"/>
                </a:solidFill>
                <a:latin typeface="Times New Roman"/>
              </a:rPr>
              <a:t>motoryzacyjna, poligraficzna, muzyczna, informatyczna, turystyczna, transportowa, finansowa itd.</a:t>
            </a:r>
            <a:endParaRPr lang="pl-PL" sz="29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37" name="Rectangle 13"/>
          <p:cNvSpPr/>
          <p:nvPr/>
        </p:nvSpPr>
        <p:spPr>
          <a:xfrm>
            <a:off x="426600" y="6187320"/>
            <a:ext cx="12054600" cy="6397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27800" tIns="63720" rIns="127800" bIns="63720" anchor="t">
            <a:noAutofit/>
          </a:bodyPr>
          <a:lstStyle/>
          <a:p>
            <a:pPr marL="343080" indent="-343080">
              <a:lnSpc>
                <a:spcPct val="115000"/>
              </a:lnSpc>
              <a:spcBef>
                <a:spcPts val="581"/>
              </a:spcBef>
              <a:buClr>
                <a:srgbClr val="000000"/>
              </a:buClr>
              <a:buFont typeface="Symbol" charset="2"/>
              <a:buChar char=""/>
            </a:pPr>
            <a:r>
              <a:rPr lang="pl-PL" sz="2900" b="1" strike="noStrike" spc="-1">
                <a:solidFill>
                  <a:srgbClr val="000000"/>
                </a:solidFill>
                <a:latin typeface="Times New Roman"/>
              </a:rPr>
              <a:t>lokalne</a:t>
            </a:r>
            <a:r>
              <a:rPr lang="pl-PL" sz="2900" b="0" strike="noStrike" spc="-1">
                <a:solidFill>
                  <a:srgbClr val="000000"/>
                </a:solidFill>
                <a:latin typeface="Times New Roman"/>
              </a:rPr>
              <a:t> - działające na poziomie miejscowości, gminy, powiatu,</a:t>
            </a:r>
            <a:endParaRPr lang="pl-PL" sz="2900" b="0" strike="noStrike" spc="-1">
              <a:solidFill>
                <a:srgbClr val="000000"/>
              </a:solidFill>
              <a:latin typeface="Arial"/>
            </a:endParaRPr>
          </a:p>
          <a:p>
            <a:pPr marL="343080" indent="-343080">
              <a:lnSpc>
                <a:spcPct val="115000"/>
              </a:lnSpc>
              <a:spcBef>
                <a:spcPts val="581"/>
              </a:spcBef>
              <a:buClr>
                <a:srgbClr val="000000"/>
              </a:buClr>
              <a:buFont typeface="Symbol" charset="2"/>
              <a:buChar char=""/>
            </a:pPr>
            <a:r>
              <a:rPr lang="pl-PL" sz="2900" b="1" strike="noStrike" spc="-1">
                <a:solidFill>
                  <a:srgbClr val="000000"/>
                </a:solidFill>
                <a:latin typeface="Times New Roman"/>
              </a:rPr>
              <a:t>regionalne</a:t>
            </a:r>
            <a:r>
              <a:rPr lang="pl-PL" sz="2900" b="0" strike="noStrike" spc="-1">
                <a:solidFill>
                  <a:srgbClr val="000000"/>
                </a:solidFill>
                <a:latin typeface="Times New Roman"/>
              </a:rPr>
              <a:t> - działające na poziomie województwa,</a:t>
            </a:r>
            <a:endParaRPr lang="pl-PL" sz="2900" b="0" strike="noStrike" spc="-1">
              <a:solidFill>
                <a:srgbClr val="000000"/>
              </a:solidFill>
              <a:latin typeface="Arial"/>
            </a:endParaRPr>
          </a:p>
          <a:p>
            <a:pPr marL="343080" indent="-343080">
              <a:lnSpc>
                <a:spcPct val="115000"/>
              </a:lnSpc>
              <a:spcBef>
                <a:spcPts val="581"/>
              </a:spcBef>
              <a:buClr>
                <a:srgbClr val="000000"/>
              </a:buClr>
              <a:buFont typeface="Symbol" charset="2"/>
              <a:buChar char=""/>
            </a:pPr>
            <a:r>
              <a:rPr lang="pl-PL" sz="2900" b="1" strike="noStrike" spc="-1">
                <a:solidFill>
                  <a:srgbClr val="000000"/>
                </a:solidFill>
                <a:latin typeface="Times New Roman"/>
              </a:rPr>
              <a:t>krajowe</a:t>
            </a:r>
            <a:r>
              <a:rPr lang="pl-PL" sz="2900" b="0" strike="noStrike" spc="-1">
                <a:solidFill>
                  <a:srgbClr val="000000"/>
                </a:solidFill>
                <a:latin typeface="Times New Roman"/>
              </a:rPr>
              <a:t> - działające na poziomie kraju,</a:t>
            </a:r>
            <a:endParaRPr lang="pl-PL" sz="2900" b="0" strike="noStrike" spc="-1">
              <a:solidFill>
                <a:srgbClr val="000000"/>
              </a:solidFill>
              <a:latin typeface="Arial"/>
            </a:endParaRPr>
          </a:p>
          <a:p>
            <a:pPr marL="343080" indent="-343080">
              <a:lnSpc>
                <a:spcPct val="115000"/>
              </a:lnSpc>
              <a:spcBef>
                <a:spcPts val="581"/>
              </a:spcBef>
              <a:buClr>
                <a:srgbClr val="000000"/>
              </a:buClr>
              <a:buFont typeface="Symbol" charset="2"/>
              <a:buChar char=""/>
            </a:pPr>
            <a:r>
              <a:rPr lang="pl-PL" sz="2900" b="1" strike="noStrike" spc="-1">
                <a:solidFill>
                  <a:srgbClr val="000000"/>
                </a:solidFill>
                <a:latin typeface="Times New Roman"/>
              </a:rPr>
              <a:t>międzynarodowe</a:t>
            </a:r>
            <a:r>
              <a:rPr lang="pl-PL" sz="2900" b="0" strike="noStrike" spc="-1">
                <a:solidFill>
                  <a:srgbClr val="000000"/>
                </a:solidFill>
                <a:latin typeface="Times New Roman"/>
              </a:rPr>
              <a:t> - działające w kilku krajach,</a:t>
            </a:r>
            <a:endParaRPr lang="pl-PL" sz="2900" b="0" strike="noStrike" spc="-1">
              <a:solidFill>
                <a:srgbClr val="000000"/>
              </a:solidFill>
              <a:latin typeface="Arial"/>
            </a:endParaRPr>
          </a:p>
          <a:p>
            <a:pPr marL="343080" indent="-343080">
              <a:lnSpc>
                <a:spcPct val="115000"/>
              </a:lnSpc>
              <a:spcBef>
                <a:spcPts val="581"/>
              </a:spcBef>
              <a:buClr>
                <a:srgbClr val="000000"/>
              </a:buClr>
              <a:buFont typeface="Symbol" charset="2"/>
              <a:buChar char=""/>
            </a:pPr>
            <a:r>
              <a:rPr lang="pl-PL" sz="2900" b="1" strike="noStrike" spc="-1">
                <a:solidFill>
                  <a:srgbClr val="000000"/>
                </a:solidFill>
                <a:latin typeface="Times New Roman"/>
              </a:rPr>
              <a:t>globalne</a:t>
            </a:r>
            <a:r>
              <a:rPr lang="pl-PL" sz="2900" b="0" strike="noStrike" spc="-1">
                <a:solidFill>
                  <a:srgbClr val="000000"/>
                </a:solidFill>
                <a:latin typeface="Times New Roman"/>
              </a:rPr>
              <a:t> - działające niemal na całym świecie.</a:t>
            </a:r>
            <a:endParaRPr lang="pl-PL" sz="29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38" name="Rectangle 2"/>
          <p:cNvSpPr/>
          <p:nvPr/>
        </p:nvSpPr>
        <p:spPr>
          <a:xfrm>
            <a:off x="0" y="106560"/>
            <a:ext cx="12801240" cy="7671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27800" tIns="63720" rIns="127800" bIns="63720" anchor="t">
            <a:spAutoFit/>
          </a:bodyPr>
          <a:lstStyle/>
          <a:p>
            <a:pPr algn="ctr">
              <a:lnSpc>
                <a:spcPct val="100000"/>
              </a:lnSpc>
            </a:pPr>
            <a:r>
              <a:rPr lang="pl-PL" sz="4200" b="1" strike="noStrike" spc="-1">
                <a:solidFill>
                  <a:srgbClr val="000099"/>
                </a:solidFill>
                <a:latin typeface="Times New Roman"/>
              </a:rPr>
              <a:t>Rodzaje przedsiębiorstw</a:t>
            </a:r>
            <a:endParaRPr lang="pl-PL" sz="42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 nodeType="clickEffect">
                      <p:stCondLst>
                        <p:cond delay="indefinite"/>
                      </p:stCondLst>
                      <p:childTnLst>
                        <p:par>
                          <p:cTn id="4" fill="hold" nodeType="withEffect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Effect">
                      <p:stCondLst>
                        <p:cond delay="indefinite"/>
                      </p:stCondLst>
                      <p:childTnLst>
                        <p:par>
                          <p:cTn id="8" fill="hold" nodeType="withEffect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Effect">
                      <p:stCondLst>
                        <p:cond delay="indefinite"/>
                      </p:stCondLst>
                      <p:childTnLst>
                        <p:par>
                          <p:cTn id="12" fill="hold" nodeType="withEffect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Effect">
                      <p:stCondLst>
                        <p:cond delay="indefinite"/>
                      </p:stCondLst>
                      <p:childTnLst>
                        <p:par>
                          <p:cTn id="16" fill="hold" nodeType="withEffect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Effect">
                      <p:stCondLst>
                        <p:cond delay="indefinite"/>
                      </p:stCondLst>
                      <p:childTnLst>
                        <p:par>
                          <p:cTn id="20" fill="hold" nodeType="withEffect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Effect">
                      <p:stCondLst>
                        <p:cond delay="indefinite"/>
                      </p:stCondLst>
                      <p:childTnLst>
                        <p:par>
                          <p:cTn id="24" fill="hold" nodeType="withEffect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9" name="Rectangle 3"/>
          <p:cNvSpPr/>
          <p:nvPr/>
        </p:nvSpPr>
        <p:spPr>
          <a:xfrm>
            <a:off x="228960" y="1049040"/>
            <a:ext cx="5342400" cy="6606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127800" tIns="63720" rIns="127800" bIns="63720" anchor="t">
            <a:spAutoFit/>
          </a:bodyPr>
          <a:lstStyle/>
          <a:p>
            <a:pPr>
              <a:lnSpc>
                <a:spcPct val="100000"/>
              </a:lnSpc>
            </a:pPr>
            <a:r>
              <a:rPr lang="pl-PL" sz="3500" b="1" strike="noStrike" spc="-1">
                <a:solidFill>
                  <a:srgbClr val="000000"/>
                </a:solidFill>
                <a:latin typeface="Times New Roman"/>
              </a:rPr>
              <a:t>4. Według formy własności</a:t>
            </a:r>
            <a:endParaRPr lang="pl-PL" sz="3500" b="0" strike="noStrike" spc="-1">
              <a:solidFill>
                <a:srgbClr val="000000"/>
              </a:solidFill>
              <a:latin typeface="Arial"/>
            </a:endParaRPr>
          </a:p>
        </p:txBody>
      </p:sp>
      <p:grpSp>
        <p:nvGrpSpPr>
          <p:cNvPr id="340" name="Group 6"/>
          <p:cNvGrpSpPr/>
          <p:nvPr/>
        </p:nvGrpSpPr>
        <p:grpSpPr>
          <a:xfrm>
            <a:off x="960120" y="2084760"/>
            <a:ext cx="10667520" cy="2627280"/>
            <a:chOff x="960120" y="2084760"/>
            <a:chExt cx="10667520" cy="2627280"/>
          </a:xfrm>
        </p:grpSpPr>
        <p:sp>
          <p:nvSpPr>
            <p:cNvPr id="341" name="Text Box 7"/>
            <p:cNvSpPr/>
            <p:nvPr/>
          </p:nvSpPr>
          <p:spPr>
            <a:xfrm>
              <a:off x="960120" y="2084760"/>
              <a:ext cx="10667520" cy="516240"/>
            </a:xfrm>
            <a:prstGeom prst="rect">
              <a:avLst/>
            </a:prstGeom>
            <a:noFill/>
            <a:ln w="25400">
              <a:solidFill>
                <a:srgbClr val="000000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 anchor="t">
              <a:spAutoFit/>
            </a:bodyPr>
            <a:lstStyle/>
            <a:p>
              <a:pPr algn="ctr">
                <a:lnSpc>
                  <a:spcPct val="100000"/>
                </a:lnSpc>
              </a:pPr>
              <a:r>
                <a:rPr lang="pl-PL" sz="2800" b="1" strike="noStrike" spc="-1">
                  <a:solidFill>
                    <a:srgbClr val="000000"/>
                  </a:solidFill>
                  <a:latin typeface="Times New Roman"/>
                </a:rPr>
                <a:t>SEKTOR PUBLICZNY</a:t>
              </a:r>
              <a:endParaRPr lang="pl-PL" sz="2800" b="0" strike="noStrike" spc="-1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342" name="Text Box 8"/>
            <p:cNvSpPr/>
            <p:nvPr/>
          </p:nvSpPr>
          <p:spPr>
            <a:xfrm>
              <a:off x="1349640" y="3769200"/>
              <a:ext cx="2979000" cy="942840"/>
            </a:xfrm>
            <a:prstGeom prst="rect">
              <a:avLst/>
            </a:prstGeom>
            <a:noFill/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wrap="none" lIns="90000" tIns="45000" rIns="90000" bIns="45000" anchor="t">
              <a:spAutoFit/>
            </a:bodyPr>
            <a:lstStyle/>
            <a:p>
              <a:pPr algn="ctr">
                <a:lnSpc>
                  <a:spcPct val="100000"/>
                </a:lnSpc>
              </a:pPr>
              <a:r>
                <a:rPr lang="pl-PL" sz="2800" b="1" strike="noStrike" spc="-1">
                  <a:solidFill>
                    <a:srgbClr val="000000"/>
                  </a:solidFill>
                  <a:latin typeface="Times New Roman"/>
                </a:rPr>
                <a:t>Własność państwa</a:t>
              </a:r>
              <a:endParaRPr lang="pl-PL" sz="2800" b="0" strike="noStrike" spc="-1">
                <a:solidFill>
                  <a:srgbClr val="000000"/>
                </a:solidFill>
                <a:latin typeface="Arial"/>
              </a:endParaRPr>
            </a:p>
            <a:p>
              <a:pPr algn="ctr">
                <a:lnSpc>
                  <a:spcPct val="100000"/>
                </a:lnSpc>
              </a:pPr>
              <a:r>
                <a:rPr lang="pl-PL" sz="2800" b="0" strike="noStrike" spc="-1">
                  <a:solidFill>
                    <a:srgbClr val="000000"/>
                  </a:solidFill>
                  <a:latin typeface="Times New Roman"/>
                </a:rPr>
                <a:t>(Skarbu Państwa)</a:t>
              </a:r>
              <a:endParaRPr lang="pl-PL" sz="2800" b="0" strike="noStrike" spc="-1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343" name="Text Box 9"/>
            <p:cNvSpPr/>
            <p:nvPr/>
          </p:nvSpPr>
          <p:spPr>
            <a:xfrm>
              <a:off x="6761520" y="3769200"/>
              <a:ext cx="4298760" cy="942840"/>
            </a:xfrm>
            <a:prstGeom prst="rect">
              <a:avLst/>
            </a:prstGeom>
            <a:noFill/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wrap="none" lIns="90000" tIns="45000" rIns="90000" bIns="45000" anchor="t">
              <a:spAutoFit/>
            </a:bodyPr>
            <a:lstStyle/>
            <a:p>
              <a:pPr algn="ctr">
                <a:lnSpc>
                  <a:spcPct val="100000"/>
                </a:lnSpc>
              </a:pPr>
              <a:r>
                <a:rPr lang="pl-PL" sz="2800" b="1" strike="noStrike" spc="-1">
                  <a:solidFill>
                    <a:srgbClr val="000000"/>
                  </a:solidFill>
                  <a:latin typeface="Times New Roman"/>
                </a:rPr>
                <a:t>Własność komunalna</a:t>
              </a:r>
              <a:endParaRPr lang="pl-PL" sz="2800" b="0" strike="noStrike" spc="-1">
                <a:solidFill>
                  <a:srgbClr val="000000"/>
                </a:solidFill>
                <a:latin typeface="Arial"/>
              </a:endParaRPr>
            </a:p>
            <a:p>
              <a:pPr algn="ctr">
                <a:lnSpc>
                  <a:spcPct val="100000"/>
                </a:lnSpc>
              </a:pPr>
              <a:r>
                <a:rPr lang="pl-PL" sz="2800" b="0" strike="noStrike" spc="-1">
                  <a:solidFill>
                    <a:srgbClr val="000000"/>
                  </a:solidFill>
                  <a:latin typeface="Times New Roman"/>
                </a:rPr>
                <a:t>(samorządów terytorialnych)</a:t>
              </a:r>
              <a:endParaRPr lang="pl-PL" sz="2800" b="0" strike="noStrike" spc="-1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344" name="Line 10"/>
            <p:cNvSpPr/>
            <p:nvPr/>
          </p:nvSpPr>
          <p:spPr>
            <a:xfrm>
              <a:off x="2773440" y="2724480"/>
              <a:ext cx="360" cy="1067040"/>
            </a:xfrm>
            <a:prstGeom prst="line">
              <a:avLst/>
            </a:prstGeom>
            <a:ln w="25400">
              <a:solidFill>
                <a:srgbClr val="000000"/>
              </a:solidFill>
              <a:round/>
              <a:tailEnd type="triangl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90000" rIns="90000" bIns="90000" anchor="ctr" anchorCtr="1">
              <a:noAutofit/>
            </a:bodyPr>
            <a:lstStyle/>
            <a:p>
              <a:endParaRPr lang="en-US" sz="3100" b="0" strike="noStrike" spc="-1">
                <a:solidFill>
                  <a:srgbClr val="000000"/>
                </a:solidFill>
                <a:latin typeface="Times New Roman"/>
              </a:endParaRPr>
            </a:p>
          </p:txBody>
        </p:sp>
        <p:sp>
          <p:nvSpPr>
            <p:cNvPr id="345" name="Line 11"/>
            <p:cNvSpPr/>
            <p:nvPr/>
          </p:nvSpPr>
          <p:spPr>
            <a:xfrm>
              <a:off x="9067680" y="2724480"/>
              <a:ext cx="360" cy="1067040"/>
            </a:xfrm>
            <a:prstGeom prst="line">
              <a:avLst/>
            </a:prstGeom>
            <a:ln w="25400">
              <a:solidFill>
                <a:srgbClr val="000000"/>
              </a:solidFill>
              <a:round/>
              <a:tailEnd type="triangl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90000" rIns="90000" bIns="90000" anchor="ctr" anchorCtr="1">
              <a:noAutofit/>
            </a:bodyPr>
            <a:lstStyle/>
            <a:p>
              <a:endParaRPr lang="en-US" sz="3100" b="0" strike="noStrike" spc="-1">
                <a:solidFill>
                  <a:srgbClr val="000000"/>
                </a:solidFill>
                <a:latin typeface="Times New Roman"/>
              </a:endParaRPr>
            </a:p>
          </p:txBody>
        </p:sp>
      </p:grpSp>
      <p:grpSp>
        <p:nvGrpSpPr>
          <p:cNvPr id="346" name="Group 12"/>
          <p:cNvGrpSpPr/>
          <p:nvPr/>
        </p:nvGrpSpPr>
        <p:grpSpPr>
          <a:xfrm>
            <a:off x="746640" y="5605200"/>
            <a:ext cx="11627640" cy="3742920"/>
            <a:chOff x="746640" y="5605200"/>
            <a:chExt cx="11627640" cy="3742920"/>
          </a:xfrm>
        </p:grpSpPr>
        <p:sp>
          <p:nvSpPr>
            <p:cNvPr id="347" name="Text Box 13"/>
            <p:cNvSpPr/>
            <p:nvPr/>
          </p:nvSpPr>
          <p:spPr>
            <a:xfrm>
              <a:off x="1066680" y="5605200"/>
              <a:ext cx="10667520" cy="516240"/>
            </a:xfrm>
            <a:prstGeom prst="rect">
              <a:avLst/>
            </a:prstGeom>
            <a:noFill/>
            <a:ln w="25400">
              <a:solidFill>
                <a:srgbClr val="000000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 anchor="t">
              <a:spAutoFit/>
            </a:bodyPr>
            <a:lstStyle/>
            <a:p>
              <a:pPr algn="ctr">
                <a:lnSpc>
                  <a:spcPct val="100000"/>
                </a:lnSpc>
              </a:pPr>
              <a:r>
                <a:rPr lang="pl-PL" sz="2800" b="1" strike="noStrike" spc="-1">
                  <a:solidFill>
                    <a:srgbClr val="000000"/>
                  </a:solidFill>
                  <a:latin typeface="Times New Roman"/>
                </a:rPr>
                <a:t>SEKTOR PRYWATNY</a:t>
              </a:r>
              <a:endParaRPr lang="pl-PL" sz="2800" b="0" strike="noStrike" spc="-1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348" name="Text Box 14"/>
            <p:cNvSpPr/>
            <p:nvPr/>
          </p:nvSpPr>
          <p:spPr>
            <a:xfrm>
              <a:off x="746640" y="7467480"/>
              <a:ext cx="3211200" cy="942840"/>
            </a:xfrm>
            <a:prstGeom prst="rect">
              <a:avLst/>
            </a:prstGeom>
            <a:noFill/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 anchor="t">
              <a:spAutoFit/>
            </a:bodyPr>
            <a:lstStyle/>
            <a:p>
              <a:pPr algn="ctr">
                <a:lnSpc>
                  <a:spcPct val="100000"/>
                </a:lnSpc>
              </a:pPr>
              <a:r>
                <a:rPr lang="pl-PL" sz="2800" b="0" strike="noStrike" spc="-1">
                  <a:solidFill>
                    <a:srgbClr val="000000"/>
                  </a:solidFill>
                  <a:latin typeface="Times New Roman"/>
                </a:rPr>
                <a:t>własność prywatna osób fizycznych</a:t>
              </a:r>
              <a:endParaRPr lang="pl-PL" sz="2800" b="0" strike="noStrike" spc="-1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349" name="Text Box 15"/>
            <p:cNvSpPr/>
            <p:nvPr/>
          </p:nvSpPr>
          <p:spPr>
            <a:xfrm>
              <a:off x="4480560" y="7445520"/>
              <a:ext cx="3440160" cy="942840"/>
            </a:xfrm>
            <a:prstGeom prst="rect">
              <a:avLst/>
            </a:prstGeom>
            <a:noFill/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 anchor="t">
              <a:spAutoFit/>
            </a:bodyPr>
            <a:lstStyle/>
            <a:p>
              <a:pPr algn="ctr">
                <a:lnSpc>
                  <a:spcPct val="100000"/>
                </a:lnSpc>
              </a:pPr>
              <a:r>
                <a:rPr lang="pl-PL" sz="2800" b="0" strike="noStrike" spc="-1">
                  <a:solidFill>
                    <a:srgbClr val="000000"/>
                  </a:solidFill>
                  <a:latin typeface="Times New Roman"/>
                </a:rPr>
                <a:t>własność prywatna osób prawnych</a:t>
              </a:r>
              <a:endParaRPr lang="pl-PL" sz="2800" b="0" strike="noStrike" spc="-1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350" name="Text Box 16"/>
            <p:cNvSpPr/>
            <p:nvPr/>
          </p:nvSpPr>
          <p:spPr>
            <a:xfrm>
              <a:off x="8107560" y="7125480"/>
              <a:ext cx="4266720" cy="2222640"/>
            </a:xfrm>
            <a:prstGeom prst="rect">
              <a:avLst/>
            </a:prstGeom>
            <a:noFill/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 anchor="t">
              <a:spAutoFit/>
            </a:bodyPr>
            <a:lstStyle/>
            <a:p>
              <a:pPr algn="ctr">
                <a:lnSpc>
                  <a:spcPct val="100000"/>
                </a:lnSpc>
              </a:pPr>
              <a:r>
                <a:rPr lang="pl-PL" sz="2800" b="1" strike="noStrike" spc="-1">
                  <a:solidFill>
                    <a:srgbClr val="000000"/>
                  </a:solidFill>
                  <a:latin typeface="Times New Roman"/>
                </a:rPr>
                <a:t>własność zagraniczna</a:t>
              </a:r>
              <a:endParaRPr lang="pl-PL" sz="2800" b="0" strike="noStrike" spc="-1">
                <a:solidFill>
                  <a:srgbClr val="000000"/>
                </a:solidFill>
                <a:latin typeface="Arial"/>
              </a:endParaRPr>
            </a:p>
            <a:p>
              <a:pPr algn="ctr">
                <a:lnSpc>
                  <a:spcPct val="100000"/>
                </a:lnSpc>
              </a:pPr>
              <a:r>
                <a:rPr lang="pl-PL" sz="2800" b="0" strike="noStrike" spc="-1">
                  <a:solidFill>
                    <a:srgbClr val="000000"/>
                  </a:solidFill>
                  <a:latin typeface="Times New Roman"/>
                </a:rPr>
                <a:t>własność osób fizycznych </a:t>
              </a:r>
              <a:r>
                <a:rPr sz="2800"/>
                <a:t/>
              </a:r>
              <a:br>
                <a:rPr sz="2800"/>
              </a:br>
              <a:r>
                <a:rPr lang="pl-PL" sz="2800" b="0" strike="noStrike" spc="-1">
                  <a:solidFill>
                    <a:srgbClr val="000000"/>
                  </a:solidFill>
                  <a:latin typeface="Times New Roman"/>
                </a:rPr>
                <a:t>i prawnych mających siedzibę poza granicami Polski</a:t>
              </a:r>
              <a:endParaRPr lang="pl-PL" sz="2800" b="0" strike="noStrike" spc="-1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351" name="Line 17"/>
            <p:cNvSpPr/>
            <p:nvPr/>
          </p:nvSpPr>
          <p:spPr>
            <a:xfrm>
              <a:off x="2251080" y="6293880"/>
              <a:ext cx="360" cy="1067040"/>
            </a:xfrm>
            <a:prstGeom prst="line">
              <a:avLst/>
            </a:prstGeom>
            <a:ln w="25400">
              <a:solidFill>
                <a:srgbClr val="000000"/>
              </a:solidFill>
              <a:round/>
              <a:tailEnd type="triangl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90000" rIns="90000" bIns="90000" anchor="ctr" anchorCtr="1">
              <a:noAutofit/>
            </a:bodyPr>
            <a:lstStyle/>
            <a:p>
              <a:endParaRPr lang="en-US" sz="3100" b="0" strike="noStrike" spc="-1">
                <a:solidFill>
                  <a:srgbClr val="000000"/>
                </a:solidFill>
                <a:latin typeface="Times New Roman"/>
              </a:endParaRPr>
            </a:p>
          </p:txBody>
        </p:sp>
        <p:sp>
          <p:nvSpPr>
            <p:cNvPr id="352" name="Line 18"/>
            <p:cNvSpPr/>
            <p:nvPr/>
          </p:nvSpPr>
          <p:spPr>
            <a:xfrm>
              <a:off x="6187320" y="6293880"/>
              <a:ext cx="360" cy="1067040"/>
            </a:xfrm>
            <a:prstGeom prst="line">
              <a:avLst/>
            </a:prstGeom>
            <a:ln w="25400">
              <a:solidFill>
                <a:srgbClr val="000000"/>
              </a:solidFill>
              <a:round/>
              <a:tailEnd type="triangl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90000" rIns="90000" bIns="90000" anchor="ctr" anchorCtr="1">
              <a:noAutofit/>
            </a:bodyPr>
            <a:lstStyle/>
            <a:p>
              <a:endParaRPr lang="en-US" sz="3100" b="0" strike="noStrike" spc="-1">
                <a:solidFill>
                  <a:srgbClr val="000000"/>
                </a:solidFill>
                <a:latin typeface="Times New Roman"/>
              </a:endParaRPr>
            </a:p>
          </p:txBody>
        </p:sp>
        <p:sp>
          <p:nvSpPr>
            <p:cNvPr id="353" name="Line 19"/>
            <p:cNvSpPr/>
            <p:nvPr/>
          </p:nvSpPr>
          <p:spPr>
            <a:xfrm>
              <a:off x="10134360" y="6293880"/>
              <a:ext cx="360" cy="1067040"/>
            </a:xfrm>
            <a:prstGeom prst="line">
              <a:avLst/>
            </a:prstGeom>
            <a:ln w="25400">
              <a:solidFill>
                <a:srgbClr val="000000"/>
              </a:solidFill>
              <a:round/>
              <a:tailEnd type="triangl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90000" rIns="90000" bIns="90000" anchor="ctr" anchorCtr="1">
              <a:noAutofit/>
            </a:bodyPr>
            <a:lstStyle/>
            <a:p>
              <a:endParaRPr lang="en-US" sz="3100" b="0" strike="noStrike" spc="-1">
                <a:solidFill>
                  <a:srgbClr val="000000"/>
                </a:solidFill>
                <a:latin typeface="Times New Roman"/>
              </a:endParaRPr>
            </a:p>
          </p:txBody>
        </p:sp>
      </p:grpSp>
      <p:sp>
        <p:nvSpPr>
          <p:cNvPr id="354" name="Rectangle 2"/>
          <p:cNvSpPr/>
          <p:nvPr/>
        </p:nvSpPr>
        <p:spPr>
          <a:xfrm>
            <a:off x="0" y="106560"/>
            <a:ext cx="12801240" cy="7671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27800" tIns="63720" rIns="127800" bIns="63720" anchor="t">
            <a:spAutoFit/>
          </a:bodyPr>
          <a:lstStyle/>
          <a:p>
            <a:pPr algn="ctr">
              <a:lnSpc>
                <a:spcPct val="100000"/>
              </a:lnSpc>
            </a:pPr>
            <a:r>
              <a:rPr lang="pl-PL" sz="4200" b="1" strike="noStrike" spc="-1">
                <a:solidFill>
                  <a:srgbClr val="000099"/>
                </a:solidFill>
                <a:latin typeface="Times New Roman"/>
              </a:rPr>
              <a:t>Rodzaje przedsiębiorstw</a:t>
            </a:r>
            <a:endParaRPr lang="pl-PL" sz="42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 nodeType="clickEffect">
                      <p:stCondLst>
                        <p:cond delay="indefinite"/>
                      </p:stCondLst>
                      <p:childTnLst>
                        <p:par>
                          <p:cTn id="4" fill="hold" nodeType="withEffect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Effect">
                      <p:stCondLst>
                        <p:cond delay="indefinite"/>
                      </p:stCondLst>
                      <p:childTnLst>
                        <p:par>
                          <p:cTn id="8" fill="hold" nodeType="withEffect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5" name="Rectangle 2"/>
          <p:cNvSpPr/>
          <p:nvPr/>
        </p:nvSpPr>
        <p:spPr>
          <a:xfrm>
            <a:off x="0" y="106560"/>
            <a:ext cx="12801240" cy="7671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27800" tIns="63720" rIns="127800" bIns="63720" anchor="t">
            <a:spAutoFit/>
          </a:bodyPr>
          <a:lstStyle/>
          <a:p>
            <a:pPr algn="ctr">
              <a:lnSpc>
                <a:spcPct val="100000"/>
              </a:lnSpc>
            </a:pPr>
            <a:r>
              <a:rPr lang="pl-PL" sz="4200" b="1" strike="noStrike" spc="-1">
                <a:solidFill>
                  <a:srgbClr val="000099"/>
                </a:solidFill>
                <a:latin typeface="Times New Roman"/>
              </a:rPr>
              <a:t>Rodzaje przedsiębiorstw</a:t>
            </a:r>
            <a:endParaRPr lang="pl-PL" sz="4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56" name="Rectangle 7"/>
          <p:cNvSpPr/>
          <p:nvPr/>
        </p:nvSpPr>
        <p:spPr>
          <a:xfrm>
            <a:off x="238680" y="754744"/>
            <a:ext cx="12357360" cy="6606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127800" tIns="63720" rIns="127800" bIns="63720" anchor="t">
            <a:spAutoFit/>
          </a:bodyPr>
          <a:lstStyle/>
          <a:p>
            <a:pPr>
              <a:lnSpc>
                <a:spcPct val="100000"/>
              </a:lnSpc>
            </a:pPr>
            <a:r>
              <a:rPr lang="pl-PL" sz="3500" b="1" strike="noStrike" spc="-1">
                <a:solidFill>
                  <a:srgbClr val="000000"/>
                </a:solidFill>
                <a:latin typeface="Times New Roman"/>
              </a:rPr>
              <a:t>5. Według wielkości – mikro, małe, średnie, duże, przeciętne itd.</a:t>
            </a:r>
            <a:endParaRPr lang="pl-PL" sz="3500" b="0" strike="noStrike" spc="-1">
              <a:solidFill>
                <a:srgbClr val="000000"/>
              </a:solidFill>
              <a:latin typeface="Arial"/>
            </a:endParaRPr>
          </a:p>
        </p:txBody>
      </p:sp>
      <p:graphicFrame>
        <p:nvGraphicFramePr>
          <p:cNvPr id="357" name="Tabela 1"/>
          <p:cNvGraphicFramePr/>
          <p:nvPr>
            <p:extLst>
              <p:ext uri="{D42A27DB-BD31-4B8C-83A1-F6EECF244321}">
                <p14:modId xmlns:p14="http://schemas.microsoft.com/office/powerpoint/2010/main" val="765379237"/>
              </p:ext>
            </p:extLst>
          </p:nvPr>
        </p:nvGraphicFramePr>
        <p:xfrm>
          <a:off x="352080" y="1481944"/>
          <a:ext cx="12168720" cy="2570480"/>
        </p:xfrm>
        <a:graphic>
          <a:graphicData uri="http://schemas.openxmlformats.org/drawingml/2006/table">
            <a:tbl>
              <a:tblPr/>
              <a:tblGrid>
                <a:gridCol w="6084360"/>
                <a:gridCol w="6084360"/>
              </a:tblGrid>
              <a:tr h="200160">
                <a:tc grid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pl-PL" sz="2000" b="1" strike="noStrike" spc="-1">
                          <a:solidFill>
                            <a:schemeClr val="dk1"/>
                          </a:solidFill>
                          <a:latin typeface="Times New Roman"/>
                        </a:rPr>
                        <a:t>Definiowane za pomocą różnorodnych kryteriów:</a:t>
                      </a:r>
                      <a:endParaRPr lang="pl-PL" sz="20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44280" marR="4428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E7F5E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l-PL" sz="18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0000" marR="900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29FCF"/>
                    </a:solidFill>
                  </a:tcPr>
                </a:tc>
              </a:tr>
              <a:tr h="138348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01"/>
                        </a:spcBef>
                        <a:spcAft>
                          <a:spcPts val="201"/>
                        </a:spcAft>
                      </a:pPr>
                      <a:r>
                        <a:rPr lang="pl-PL" sz="2000" b="1" strike="noStrike" spc="-1">
                          <a:solidFill>
                            <a:schemeClr val="dk1"/>
                          </a:solidFill>
                          <a:latin typeface="Times New Roman"/>
                        </a:rPr>
                        <a:t>ilościowych:</a:t>
                      </a:r>
                      <a:endParaRPr lang="pl-PL" sz="20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  <a:p>
                      <a:pPr marL="343080" indent="-343080">
                        <a:lnSpc>
                          <a:spcPct val="100000"/>
                        </a:lnSpc>
                        <a:spcBef>
                          <a:spcPts val="201"/>
                        </a:spcBef>
                        <a:spcAft>
                          <a:spcPts val="201"/>
                        </a:spcAft>
                        <a:buClr>
                          <a:srgbClr val="000000"/>
                        </a:buClr>
                        <a:buFont typeface="Symbol"/>
                        <a:buChar char=""/>
                        <a:tabLst>
                          <a:tab pos="228600" algn="l"/>
                        </a:tabLst>
                      </a:pPr>
                      <a:r>
                        <a:rPr lang="pl-PL" sz="2000" b="0" strike="noStrike" spc="-1">
                          <a:solidFill>
                            <a:schemeClr val="dk1"/>
                          </a:solidFill>
                          <a:latin typeface="Times New Roman"/>
                        </a:rPr>
                        <a:t>wielkość zatrudnienia,</a:t>
                      </a:r>
                      <a:endParaRPr lang="pl-PL" sz="20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  <a:p>
                      <a:pPr marL="343080" indent="-343080">
                        <a:lnSpc>
                          <a:spcPct val="100000"/>
                        </a:lnSpc>
                        <a:spcBef>
                          <a:spcPts val="201"/>
                        </a:spcBef>
                        <a:spcAft>
                          <a:spcPts val="201"/>
                        </a:spcAft>
                        <a:buClr>
                          <a:srgbClr val="000000"/>
                        </a:buClr>
                        <a:buFont typeface="Symbol"/>
                        <a:buChar char=""/>
                        <a:tabLst>
                          <a:tab pos="228600" algn="l"/>
                        </a:tabLst>
                      </a:pPr>
                      <a:r>
                        <a:rPr lang="pl-PL" sz="2000" b="0" strike="noStrike" spc="-1">
                          <a:solidFill>
                            <a:schemeClr val="dk1"/>
                          </a:solidFill>
                          <a:latin typeface="Times New Roman"/>
                        </a:rPr>
                        <a:t>wielkość przychodów,</a:t>
                      </a:r>
                      <a:endParaRPr lang="pl-PL" sz="20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  <a:p>
                      <a:pPr marL="343080" indent="-343080">
                        <a:lnSpc>
                          <a:spcPct val="100000"/>
                        </a:lnSpc>
                        <a:spcBef>
                          <a:spcPts val="201"/>
                        </a:spcBef>
                        <a:spcAft>
                          <a:spcPts val="201"/>
                        </a:spcAft>
                        <a:buClr>
                          <a:srgbClr val="000000"/>
                        </a:buClr>
                        <a:buFont typeface="Symbol"/>
                        <a:buChar char=""/>
                        <a:tabLst>
                          <a:tab pos="228600" algn="l"/>
                        </a:tabLst>
                      </a:pPr>
                      <a:r>
                        <a:rPr lang="pl-PL" sz="2000" b="0" strike="noStrike" spc="-1">
                          <a:solidFill>
                            <a:schemeClr val="dk1"/>
                          </a:solidFill>
                          <a:latin typeface="Times New Roman"/>
                        </a:rPr>
                        <a:t>wartość aktywów firmy,</a:t>
                      </a:r>
                      <a:endParaRPr lang="pl-PL" sz="20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  <a:p>
                      <a:pPr marL="343080" indent="-343080">
                        <a:lnSpc>
                          <a:spcPct val="100000"/>
                        </a:lnSpc>
                        <a:spcBef>
                          <a:spcPts val="201"/>
                        </a:spcBef>
                        <a:spcAft>
                          <a:spcPts val="201"/>
                        </a:spcAft>
                        <a:buClr>
                          <a:srgbClr val="000000"/>
                        </a:buClr>
                        <a:buFont typeface="Symbol"/>
                        <a:buChar char=""/>
                        <a:tabLst>
                          <a:tab pos="228600" algn="l"/>
                        </a:tabLst>
                      </a:pPr>
                      <a:r>
                        <a:rPr lang="pl-PL" sz="2000" b="0" strike="noStrike" spc="-1">
                          <a:solidFill>
                            <a:schemeClr val="dk1"/>
                          </a:solidFill>
                          <a:latin typeface="Times New Roman"/>
                        </a:rPr>
                        <a:t>wielkość dochodów, zysków,</a:t>
                      </a:r>
                      <a:endParaRPr lang="pl-PL" sz="20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  <a:p>
                      <a:pPr marL="343080" indent="-343080">
                        <a:lnSpc>
                          <a:spcPct val="100000"/>
                        </a:lnSpc>
                        <a:spcBef>
                          <a:spcPts val="201"/>
                        </a:spcBef>
                        <a:spcAft>
                          <a:spcPts val="201"/>
                        </a:spcAft>
                        <a:buClr>
                          <a:srgbClr val="000000"/>
                        </a:buClr>
                        <a:buFont typeface="Symbol"/>
                        <a:buChar char=""/>
                        <a:tabLst>
                          <a:tab pos="228600" algn="l"/>
                        </a:tabLst>
                      </a:pPr>
                      <a:r>
                        <a:rPr lang="pl-PL" sz="2000" b="0" strike="noStrike" spc="-1">
                          <a:solidFill>
                            <a:schemeClr val="dk1"/>
                          </a:solidFill>
                          <a:latin typeface="Times New Roman"/>
                        </a:rPr>
                        <a:t>finansowa niezależność podmiotu.</a:t>
                      </a:r>
                      <a:endParaRPr lang="pl-PL" sz="20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44280" marR="4428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E7F5E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01"/>
                        </a:spcBef>
                        <a:spcAft>
                          <a:spcPts val="201"/>
                        </a:spcAft>
                      </a:pPr>
                      <a:r>
                        <a:rPr lang="pl-PL" sz="2000" b="1" strike="noStrike" spc="-1">
                          <a:solidFill>
                            <a:schemeClr val="dk1"/>
                          </a:solidFill>
                          <a:latin typeface="Times New Roman"/>
                        </a:rPr>
                        <a:t>jakościowych:</a:t>
                      </a:r>
                      <a:endParaRPr lang="pl-PL" sz="20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  <a:p>
                      <a:pPr marL="343080" indent="-343080">
                        <a:lnSpc>
                          <a:spcPct val="100000"/>
                        </a:lnSpc>
                        <a:spcBef>
                          <a:spcPts val="201"/>
                        </a:spcBef>
                        <a:spcAft>
                          <a:spcPts val="201"/>
                        </a:spcAft>
                        <a:buClr>
                          <a:srgbClr val="000000"/>
                        </a:buClr>
                        <a:buFont typeface="Symbol"/>
                        <a:buChar char=""/>
                        <a:tabLst>
                          <a:tab pos="228600" algn="l"/>
                        </a:tabLst>
                      </a:pPr>
                      <a:r>
                        <a:rPr lang="pl-PL" sz="2000" b="0" strike="noStrike" spc="-1">
                          <a:solidFill>
                            <a:schemeClr val="dk1"/>
                          </a:solidFill>
                          <a:latin typeface="Times New Roman"/>
                        </a:rPr>
                        <a:t>niezależność decyzyjna,</a:t>
                      </a:r>
                      <a:endParaRPr lang="pl-PL" sz="20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  <a:p>
                      <a:pPr marL="343080" indent="-343080">
                        <a:lnSpc>
                          <a:spcPct val="100000"/>
                        </a:lnSpc>
                        <a:spcBef>
                          <a:spcPts val="201"/>
                        </a:spcBef>
                        <a:spcAft>
                          <a:spcPts val="201"/>
                        </a:spcAft>
                        <a:buClr>
                          <a:srgbClr val="000000"/>
                        </a:buClr>
                        <a:buFont typeface="Symbol"/>
                        <a:buChar char=""/>
                        <a:tabLst>
                          <a:tab pos="228600" algn="l"/>
                        </a:tabLst>
                      </a:pPr>
                      <a:r>
                        <a:rPr lang="pl-PL" sz="2000" b="0" strike="noStrike" spc="-1">
                          <a:solidFill>
                            <a:schemeClr val="dk1"/>
                          </a:solidFill>
                          <a:latin typeface="Times New Roman"/>
                        </a:rPr>
                        <a:t>jedność własności i zarządzania, </a:t>
                      </a:r>
                      <a:endParaRPr lang="pl-PL" sz="20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  <a:p>
                      <a:pPr marL="343080" indent="-343080">
                        <a:lnSpc>
                          <a:spcPct val="100000"/>
                        </a:lnSpc>
                        <a:spcBef>
                          <a:spcPts val="201"/>
                        </a:spcBef>
                        <a:spcAft>
                          <a:spcPts val="201"/>
                        </a:spcAft>
                        <a:buClr>
                          <a:srgbClr val="000000"/>
                        </a:buClr>
                        <a:buFont typeface="Symbol"/>
                        <a:buChar char=""/>
                        <a:tabLst>
                          <a:tab pos="228600" algn="l"/>
                        </a:tabLst>
                      </a:pPr>
                      <a:r>
                        <a:rPr lang="pl-PL" sz="2000" b="0" strike="noStrike" spc="-1">
                          <a:solidFill>
                            <a:schemeClr val="dk1"/>
                          </a:solidFill>
                          <a:latin typeface="Times New Roman"/>
                        </a:rPr>
                        <a:t>uproszczone struktury organizacyjne, </a:t>
                      </a:r>
                      <a:endParaRPr lang="pl-PL" sz="20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  <a:p>
                      <a:pPr marL="343080" indent="-343080">
                        <a:lnSpc>
                          <a:spcPct val="100000"/>
                        </a:lnSpc>
                        <a:spcBef>
                          <a:spcPts val="201"/>
                        </a:spcBef>
                        <a:spcAft>
                          <a:spcPts val="201"/>
                        </a:spcAft>
                        <a:buClr>
                          <a:srgbClr val="000000"/>
                        </a:buClr>
                        <a:buFont typeface="Symbol"/>
                        <a:buChar char=""/>
                        <a:tabLst>
                          <a:tab pos="228600" algn="l"/>
                        </a:tabLst>
                      </a:pPr>
                      <a:r>
                        <a:rPr lang="pl-PL" sz="2000" b="0" strike="noStrike" spc="-1">
                          <a:solidFill>
                            <a:schemeClr val="dk1"/>
                          </a:solidFill>
                          <a:latin typeface="Times New Roman"/>
                        </a:rPr>
                        <a:t>bezpośrednie stosunki służbowe,</a:t>
                      </a:r>
                      <a:endParaRPr lang="pl-PL" sz="20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  <a:p>
                      <a:pPr marL="343080" indent="-343080">
                        <a:lnSpc>
                          <a:spcPct val="100000"/>
                        </a:lnSpc>
                        <a:spcBef>
                          <a:spcPts val="201"/>
                        </a:spcBef>
                        <a:spcAft>
                          <a:spcPts val="201"/>
                        </a:spcAft>
                        <a:buClr>
                          <a:srgbClr val="000000"/>
                        </a:buClr>
                        <a:buFont typeface="Symbol"/>
                        <a:buChar char=""/>
                        <a:tabLst>
                          <a:tab pos="228600" algn="l"/>
                        </a:tabLst>
                      </a:pPr>
                      <a:r>
                        <a:rPr lang="pl-PL" sz="2000" b="0" strike="noStrike" spc="-1">
                          <a:solidFill>
                            <a:schemeClr val="dk1"/>
                          </a:solidFill>
                          <a:latin typeface="Times New Roman"/>
                        </a:rPr>
                        <a:t>lokalność działania.</a:t>
                      </a:r>
                      <a:endParaRPr lang="pl-PL" sz="20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44280" marR="4428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E7F5EF"/>
                    </a:solidFill>
                  </a:tcPr>
                </a:tc>
              </a:tr>
            </a:tbl>
          </a:graphicData>
        </a:graphic>
      </p:graphicFrame>
      <p:sp>
        <p:nvSpPr>
          <p:cNvPr id="358" name="Rectangle 13"/>
          <p:cNvSpPr/>
          <p:nvPr/>
        </p:nvSpPr>
        <p:spPr>
          <a:xfrm>
            <a:off x="373320" y="4002304"/>
            <a:ext cx="12054600" cy="6397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27440" tIns="63720" rIns="127440" bIns="63720" anchor="t">
            <a:noAutofit/>
          </a:bodyPr>
          <a:lstStyle/>
          <a:p>
            <a:pPr marL="343080" indent="-343080">
              <a:lnSpc>
                <a:spcPct val="115000"/>
              </a:lnSpc>
              <a:spcBef>
                <a:spcPts val="300"/>
              </a:spcBef>
              <a:buClr>
                <a:srgbClr val="000000"/>
              </a:buClr>
              <a:buFont typeface="Symbol" charset="2"/>
              <a:buChar char=""/>
            </a:pPr>
            <a:r>
              <a:rPr lang="pl-PL" sz="2500" b="0" strike="noStrike" spc="-1">
                <a:solidFill>
                  <a:srgbClr val="000000"/>
                </a:solidFill>
                <a:latin typeface="Times New Roman"/>
              </a:rPr>
              <a:t>Jednolita, formalna definicja mikro, małych i średnich przedsiębiorstw w UE</a:t>
            </a:r>
            <a:endParaRPr lang="pl-PL" sz="2500" b="0" strike="noStrike" spc="-1">
              <a:solidFill>
                <a:srgbClr val="000000"/>
              </a:solidFill>
              <a:latin typeface="Arial"/>
            </a:endParaRPr>
          </a:p>
          <a:p>
            <a:pPr marL="743040" lvl="1" indent="-285840">
              <a:lnSpc>
                <a:spcPct val="115000"/>
              </a:lnSpc>
              <a:spcBef>
                <a:spcPts val="300"/>
              </a:spcBef>
              <a:buClr>
                <a:srgbClr val="000000"/>
              </a:buClr>
              <a:buFont typeface="Symbol" charset="2"/>
              <a:buChar char=""/>
            </a:pPr>
            <a:r>
              <a:rPr lang="pl-PL" sz="2500" b="0" strike="noStrike" spc="-1">
                <a:solidFill>
                  <a:srgbClr val="000000"/>
                </a:solidFill>
                <a:latin typeface="Times New Roman"/>
              </a:rPr>
              <a:t>duże przedsiębiorstwa jako dopełnienie zbioru</a:t>
            </a:r>
            <a:endParaRPr lang="pl-PL" sz="2500" b="0" strike="noStrike" spc="-1">
              <a:solidFill>
                <a:srgbClr val="000000"/>
              </a:solidFill>
              <a:latin typeface="Arial"/>
            </a:endParaRPr>
          </a:p>
        </p:txBody>
      </p:sp>
      <p:graphicFrame>
        <p:nvGraphicFramePr>
          <p:cNvPr id="359" name="Tabela 7"/>
          <p:cNvGraphicFramePr/>
          <p:nvPr>
            <p:extLst>
              <p:ext uri="{D42A27DB-BD31-4B8C-83A1-F6EECF244321}">
                <p14:modId xmlns:p14="http://schemas.microsoft.com/office/powerpoint/2010/main" val="3465858805"/>
              </p:ext>
            </p:extLst>
          </p:nvPr>
        </p:nvGraphicFramePr>
        <p:xfrm>
          <a:off x="404640" y="5082288"/>
          <a:ext cx="12024720" cy="4470840"/>
        </p:xfrm>
        <a:graphic>
          <a:graphicData uri="http://schemas.openxmlformats.org/drawingml/2006/table">
            <a:tbl>
              <a:tblPr/>
              <a:tblGrid>
                <a:gridCol w="3888360"/>
                <a:gridCol w="2418840"/>
                <a:gridCol w="2858040"/>
                <a:gridCol w="2859480"/>
              </a:tblGrid>
              <a:tr h="29448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pl-PL" sz="2000" b="1" strike="noStrike" spc="-1">
                          <a:solidFill>
                            <a:schemeClr val="dk1"/>
                          </a:solidFill>
                          <a:latin typeface="Times New Roman"/>
                        </a:rPr>
                        <a:t>Kryterium</a:t>
                      </a:r>
                      <a:endParaRPr lang="pl-PL" sz="20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44280" marR="44280" anchor="ctr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E7F5E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pl-PL" sz="2000" b="1" strike="noStrike" spc="-1">
                          <a:solidFill>
                            <a:schemeClr val="dk1"/>
                          </a:solidFill>
                          <a:latin typeface="Times New Roman"/>
                        </a:rPr>
                        <a:t>Mikro firma</a:t>
                      </a:r>
                      <a:endParaRPr lang="pl-PL" sz="20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44280" marR="44280" anchor="ctr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E7F5E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pl-PL" sz="2000" b="1" strike="noStrike" spc="-1">
                          <a:solidFill>
                            <a:schemeClr val="dk1"/>
                          </a:solidFill>
                          <a:latin typeface="Times New Roman"/>
                        </a:rPr>
                        <a:t>Mała firma</a:t>
                      </a:r>
                      <a:endParaRPr lang="pl-PL" sz="20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44280" marR="44280" anchor="ctr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E7F5E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pl-PL" sz="2000" b="1" strike="noStrike" spc="-1">
                          <a:solidFill>
                            <a:schemeClr val="dk1"/>
                          </a:solidFill>
                          <a:latin typeface="Times New Roman"/>
                        </a:rPr>
                        <a:t>Średnia  firma</a:t>
                      </a:r>
                      <a:endParaRPr lang="pl-PL" sz="20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44280" marR="44280" anchor="ctr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E7F5EF"/>
                    </a:solidFill>
                  </a:tcPr>
                </a:tc>
              </a:tr>
              <a:tr h="81576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pl-PL" sz="2000" b="0" strike="noStrike" spc="-1">
                          <a:solidFill>
                            <a:schemeClr val="dk1"/>
                          </a:solidFill>
                          <a:latin typeface="Times New Roman"/>
                        </a:rPr>
                        <a:t>Średnioroczne zatrudnienie </a:t>
                      </a:r>
                      <a:r>
                        <a:rPr sz="2000"/>
                        <a:t/>
                      </a:r>
                      <a:br>
                        <a:rPr sz="2000"/>
                      </a:br>
                      <a:r>
                        <a:rPr lang="pl-PL" sz="2000" b="0" strike="noStrike" spc="-1">
                          <a:solidFill>
                            <a:schemeClr val="dk1"/>
                          </a:solidFill>
                          <a:latin typeface="Times New Roman"/>
                        </a:rPr>
                        <a:t>w przeliczeniu na pełne etaty (roczne jednostki robocze)</a:t>
                      </a:r>
                      <a:endParaRPr lang="pl-PL" sz="20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44280" marR="44280" anchor="ctr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E7F5E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pl-PL" sz="2000" b="0" strike="noStrike" spc="-1">
                          <a:solidFill>
                            <a:schemeClr val="dk1"/>
                          </a:solidFill>
                          <a:latin typeface="Times New Roman"/>
                        </a:rPr>
                        <a:t>&lt; 10</a:t>
                      </a:r>
                      <a:endParaRPr lang="pl-PL" sz="20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44280" marR="44280" anchor="ctr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E7F5E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pl-PL" sz="2000" b="0" strike="noStrike" spc="-1">
                          <a:solidFill>
                            <a:schemeClr val="dk1"/>
                          </a:solidFill>
                          <a:latin typeface="Times New Roman"/>
                        </a:rPr>
                        <a:t>&lt; 50</a:t>
                      </a:r>
                      <a:endParaRPr lang="pl-PL" sz="20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44280" marR="44280" anchor="ctr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E7F5E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pl-PL" sz="2000" b="0" strike="noStrike" spc="-1">
                          <a:solidFill>
                            <a:schemeClr val="dk1"/>
                          </a:solidFill>
                          <a:latin typeface="Times New Roman"/>
                        </a:rPr>
                        <a:t>&lt; 250</a:t>
                      </a:r>
                      <a:endParaRPr lang="pl-PL" sz="20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44280" marR="44280" anchor="ctr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E7F5EF"/>
                    </a:solidFill>
                  </a:tcPr>
                </a:tc>
              </a:tr>
              <a:tr h="294480">
                <a:tc gridSpan="4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pl-PL" sz="2000" b="0" strike="noStrike" spc="-1">
                          <a:solidFill>
                            <a:schemeClr val="dk1"/>
                          </a:solidFill>
                          <a:latin typeface="Times New Roman"/>
                        </a:rPr>
                        <a:t>oraz</a:t>
                      </a:r>
                      <a:endParaRPr lang="pl-PL" sz="20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44280" marR="44280" anchor="ctr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E7F5E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l-PL" sz="18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0000" marR="900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29FC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l-PL" sz="18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0000" marR="900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29FC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l-PL" sz="18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0000" marR="900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29FCF"/>
                    </a:solidFill>
                  </a:tcPr>
                </a:tc>
              </a:tr>
              <a:tr h="29448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pl-PL" sz="2000" b="0" strike="noStrike" spc="-1">
                          <a:solidFill>
                            <a:schemeClr val="dk1"/>
                          </a:solidFill>
                          <a:latin typeface="Times New Roman"/>
                        </a:rPr>
                        <a:t>Obrót roczny netto</a:t>
                      </a:r>
                      <a:endParaRPr lang="pl-PL" sz="20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44280" marR="44280" anchor="ctr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E7F5E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pl-PL" sz="2000" b="0" strike="noStrike" spc="-1">
                          <a:solidFill>
                            <a:schemeClr val="dk1"/>
                          </a:solidFill>
                          <a:latin typeface="Times New Roman"/>
                        </a:rPr>
                        <a:t>≤ 2 mln Euro</a:t>
                      </a:r>
                      <a:endParaRPr lang="pl-PL" sz="20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44280" marR="44280" anchor="ctr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E7F5E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pl-PL" sz="2000" b="0" strike="noStrike" spc="-1">
                          <a:solidFill>
                            <a:schemeClr val="dk1"/>
                          </a:solidFill>
                          <a:latin typeface="Times New Roman"/>
                        </a:rPr>
                        <a:t>≤ 10 mln Euro</a:t>
                      </a:r>
                      <a:endParaRPr lang="pl-PL" sz="20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44280" marR="44280" anchor="ctr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E7F5E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pl-PL" sz="2000" b="0" strike="noStrike" spc="-1">
                          <a:solidFill>
                            <a:schemeClr val="dk1"/>
                          </a:solidFill>
                          <a:latin typeface="Times New Roman"/>
                        </a:rPr>
                        <a:t>≤ 50 mln Euro</a:t>
                      </a:r>
                      <a:endParaRPr lang="pl-PL" sz="20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44280" marR="44280" anchor="ctr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E7F5EF"/>
                    </a:solidFill>
                  </a:tcPr>
                </a:tc>
              </a:tr>
              <a:tr h="294480">
                <a:tc gridSpan="4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pl-PL" sz="2000" b="0" strike="noStrike" spc="-1">
                          <a:solidFill>
                            <a:schemeClr val="dk1"/>
                          </a:solidFill>
                          <a:latin typeface="Times New Roman"/>
                        </a:rPr>
                        <a:t>lub</a:t>
                      </a:r>
                      <a:endParaRPr lang="pl-PL" sz="20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44280" marR="44280" anchor="ctr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E7F5E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l-PL" sz="18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0000" marR="900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29FC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l-PL" sz="18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0000" marR="900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29FC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l-PL" sz="18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0000" marR="900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29FCF"/>
                    </a:solidFill>
                  </a:tcPr>
                </a:tc>
              </a:tr>
              <a:tr h="29448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pl-PL" sz="2000" b="0" strike="noStrike" spc="-1">
                          <a:solidFill>
                            <a:schemeClr val="dk1"/>
                          </a:solidFill>
                          <a:latin typeface="Times New Roman"/>
                        </a:rPr>
                        <a:t>Suma aktywów bilansu</a:t>
                      </a:r>
                      <a:endParaRPr lang="pl-PL" sz="20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44280" marR="44280" anchor="ctr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E7F5E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pl-PL" sz="2000" b="0" strike="noStrike" spc="-1">
                          <a:solidFill>
                            <a:schemeClr val="dk1"/>
                          </a:solidFill>
                          <a:latin typeface="Times New Roman"/>
                        </a:rPr>
                        <a:t>≤ 2 mln Euro</a:t>
                      </a:r>
                      <a:endParaRPr lang="pl-PL" sz="20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44280" marR="44280" anchor="ctr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E7F5E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pl-PL" sz="2000" b="0" strike="noStrike" spc="-1">
                          <a:solidFill>
                            <a:schemeClr val="dk1"/>
                          </a:solidFill>
                          <a:latin typeface="Times New Roman"/>
                        </a:rPr>
                        <a:t>≤ 10 mln Euro</a:t>
                      </a:r>
                      <a:endParaRPr lang="pl-PL" sz="20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44280" marR="44280" anchor="ctr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E7F5E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pl-PL" sz="2000" b="0" strike="noStrike" spc="-1">
                          <a:solidFill>
                            <a:schemeClr val="dk1"/>
                          </a:solidFill>
                          <a:latin typeface="Times New Roman"/>
                        </a:rPr>
                        <a:t>≤ 43 mln Euro</a:t>
                      </a:r>
                      <a:endParaRPr lang="pl-PL" sz="20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44280" marR="44280" anchor="ctr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E7F5EF"/>
                    </a:solidFill>
                  </a:tcPr>
                </a:tc>
              </a:tr>
              <a:tr h="294480">
                <a:tc gridSpan="4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pl-PL" sz="2000" b="0" strike="noStrike" spc="-1">
                          <a:solidFill>
                            <a:schemeClr val="dk1"/>
                          </a:solidFill>
                          <a:latin typeface="Times New Roman"/>
                        </a:rPr>
                        <a:t>oraz</a:t>
                      </a:r>
                      <a:endParaRPr lang="pl-PL" sz="20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44280" marR="44280" anchor="ctr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E7F5E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l-PL" sz="18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0000" marR="900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29FC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l-PL" sz="18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0000" marR="900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29FC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l-PL" sz="18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0000" marR="900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29FCF"/>
                    </a:solidFill>
                  </a:tcPr>
                </a:tc>
              </a:tr>
              <a:tr h="108756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pl-PL" sz="2000" b="0" strike="noStrike" spc="-1">
                          <a:solidFill>
                            <a:schemeClr val="dk1"/>
                          </a:solidFill>
                          <a:latin typeface="Times New Roman"/>
                        </a:rPr>
                        <a:t>Niezależność kapitałowa/ właścicielska od innych podmiotów</a:t>
                      </a:r>
                      <a:endParaRPr lang="pl-PL" sz="20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44280" marR="44280" anchor="ctr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E7F5EF"/>
                    </a:solidFill>
                  </a:tcPr>
                </a:tc>
                <a:tc gridSpan="3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pl-PL" sz="2000" b="0" strike="noStrike" spc="-12" dirty="0">
                          <a:solidFill>
                            <a:schemeClr val="dk1"/>
                          </a:solidFill>
                          <a:latin typeface="Times New Roman"/>
                        </a:rPr>
                        <a:t>Przedsiębiorstwa </a:t>
                      </a:r>
                      <a:r>
                        <a:rPr lang="pl-PL" sz="2000" b="0" strike="noStrike" spc="-1" dirty="0">
                          <a:solidFill>
                            <a:schemeClr val="dk1"/>
                          </a:solidFill>
                          <a:latin typeface="Times New Roman"/>
                        </a:rPr>
                        <a:t>samodzielne, partnerskie i powiązane</a:t>
                      </a:r>
                      <a:r>
                        <a:rPr lang="pl-PL" sz="2000" b="0" strike="noStrike" spc="-12" dirty="0">
                          <a:solidFill>
                            <a:schemeClr val="dk1"/>
                          </a:solidFill>
                          <a:latin typeface="Times New Roman"/>
                        </a:rPr>
                        <a:t>. W przypadku nadmiernych powiązań kapitałowych/ właścicielskich</a:t>
                      </a:r>
                      <a:r>
                        <a:rPr lang="pl-PL" sz="2000" b="0" strike="noStrike" spc="-1" dirty="0">
                          <a:solidFill>
                            <a:schemeClr val="dk1"/>
                          </a:solidFill>
                          <a:latin typeface="Times New Roman"/>
                        </a:rPr>
                        <a:t> należy uwzględnić je przy określaniu ogólnego poziomu zatrudnienia i wartości finansowych.</a:t>
                      </a:r>
                      <a:endParaRPr lang="pl-PL" sz="2000" b="0" strike="noStrike" spc="-1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44280" marR="44280" anchor="ctr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E7F5E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l-PL" sz="18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0000" marR="900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29FC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l-PL" sz="18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0000" marR="900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29FCF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0" name="Rectangle 2"/>
          <p:cNvSpPr/>
          <p:nvPr/>
        </p:nvSpPr>
        <p:spPr>
          <a:xfrm>
            <a:off x="455040" y="1813680"/>
            <a:ext cx="9006840" cy="19378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127440" tIns="63720" rIns="127440" bIns="63720" anchor="t">
            <a:spAutoFit/>
          </a:bodyPr>
          <a:lstStyle/>
          <a:p>
            <a:pPr>
              <a:lnSpc>
                <a:spcPct val="100000"/>
              </a:lnSpc>
              <a:spcAft>
                <a:spcPts val="1551"/>
              </a:spcAft>
            </a:pPr>
            <a:r>
              <a:rPr lang="pl-PL" sz="3100" b="0" strike="noStrike" spc="-1">
                <a:solidFill>
                  <a:srgbClr val="000000"/>
                </a:solidFill>
                <a:latin typeface="Times New Roman"/>
              </a:rPr>
              <a:t>1. Osoba fizyczna prowadząca działalność gospodarczą</a:t>
            </a:r>
            <a:endParaRPr lang="pl-PL" sz="3100" b="0" strike="noStrike" spc="-1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  <a:spcAft>
                <a:spcPts val="1551"/>
              </a:spcAft>
            </a:pPr>
            <a:r>
              <a:rPr lang="pl-PL" sz="3100" b="0" strike="noStrike" spc="-1">
                <a:solidFill>
                  <a:srgbClr val="000000"/>
                </a:solidFill>
                <a:latin typeface="Times New Roman"/>
              </a:rPr>
              <a:t>2. Spółka cywilna</a:t>
            </a:r>
            <a:endParaRPr lang="pl-PL" sz="3100" b="0" strike="noStrike" spc="-1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  <a:spcAft>
                <a:spcPts val="1551"/>
              </a:spcAft>
            </a:pPr>
            <a:r>
              <a:rPr lang="pl-PL" sz="3100" b="0" strike="noStrike" spc="-1">
                <a:solidFill>
                  <a:srgbClr val="000000"/>
                </a:solidFill>
                <a:latin typeface="Times New Roman"/>
              </a:rPr>
              <a:t>    </a:t>
            </a:r>
            <a:r>
              <a:rPr lang="pl-PL" sz="3100" b="1" strike="noStrike" spc="-1">
                <a:solidFill>
                  <a:srgbClr val="000000"/>
                </a:solidFill>
                <a:latin typeface="Times New Roman"/>
              </a:rPr>
              <a:t>Spółki prawa handlowego (spółki handlowe):</a:t>
            </a:r>
            <a:endParaRPr lang="pl-PL" sz="31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61" name="Rectangle 3"/>
          <p:cNvSpPr/>
          <p:nvPr/>
        </p:nvSpPr>
        <p:spPr>
          <a:xfrm>
            <a:off x="365760" y="7978680"/>
            <a:ext cx="11826000" cy="12686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127440" tIns="63720" rIns="127440" bIns="63720" anchor="t">
            <a:spAutoFit/>
          </a:bodyPr>
          <a:lstStyle/>
          <a:p>
            <a:pPr>
              <a:lnSpc>
                <a:spcPct val="100000"/>
              </a:lnSpc>
              <a:spcAft>
                <a:spcPts val="1551"/>
              </a:spcAft>
            </a:pPr>
            <a:r>
              <a:rPr lang="pl-PL" sz="3100" b="1" i="1" strike="noStrike" spc="-1">
                <a:solidFill>
                  <a:srgbClr val="000000"/>
                </a:solidFill>
                <a:latin typeface="Times New Roman"/>
              </a:rPr>
              <a:t>Inne formy organizacyjno-prawne przedsiębiorstw:</a:t>
            </a:r>
            <a:endParaRPr lang="pl-PL" sz="3100" b="0" strike="noStrike" spc="-1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pl-PL" sz="3100" b="0" strike="noStrike" spc="-1">
                <a:solidFill>
                  <a:srgbClr val="000000"/>
                </a:solidFill>
                <a:latin typeface="Times New Roman"/>
              </a:rPr>
              <a:t>9. Fundacja, Stowarzyszenie, Przedsiębiorstwo Państwowe, Spółdzielnia.</a:t>
            </a:r>
            <a:endParaRPr lang="pl-PL" sz="3100" b="0" strike="noStrike" spc="-1">
              <a:solidFill>
                <a:srgbClr val="000000"/>
              </a:solidFill>
              <a:latin typeface="Arial"/>
            </a:endParaRPr>
          </a:p>
        </p:txBody>
      </p:sp>
      <p:grpSp>
        <p:nvGrpSpPr>
          <p:cNvPr id="362" name="Group 4"/>
          <p:cNvGrpSpPr/>
          <p:nvPr/>
        </p:nvGrpSpPr>
        <p:grpSpPr>
          <a:xfrm>
            <a:off x="922680" y="3733560"/>
            <a:ext cx="11217240" cy="3501720"/>
            <a:chOff x="922680" y="3733560"/>
            <a:chExt cx="11217240" cy="3501720"/>
          </a:xfrm>
        </p:grpSpPr>
        <p:sp>
          <p:nvSpPr>
            <p:cNvPr id="363" name="Rectangle 5"/>
            <p:cNvSpPr/>
            <p:nvPr/>
          </p:nvSpPr>
          <p:spPr>
            <a:xfrm>
              <a:off x="922680" y="4587120"/>
              <a:ext cx="5374800" cy="2648160"/>
            </a:xfrm>
            <a:prstGeom prst="rect">
              <a:avLst/>
            </a:prstGeom>
            <a:noFill/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wrap="none" lIns="90000" tIns="45000" rIns="90000" bIns="45000" anchor="t">
              <a:spAutoFit/>
            </a:bodyPr>
            <a:lstStyle/>
            <a:p>
              <a:pPr>
                <a:lnSpc>
                  <a:spcPct val="100000"/>
                </a:lnSpc>
                <a:spcAft>
                  <a:spcPts val="1551"/>
                </a:spcAft>
              </a:pPr>
              <a:r>
                <a:rPr lang="pl-PL" sz="3100" b="1" i="1" strike="noStrike" spc="-1" dirty="0">
                  <a:solidFill>
                    <a:srgbClr val="000000"/>
                  </a:solidFill>
                  <a:latin typeface="Times New Roman"/>
                </a:rPr>
                <a:t>Osobowe spółki handlowe:</a:t>
              </a:r>
              <a:endParaRPr lang="pl-PL" sz="3100" b="0" strike="noStrike" spc="-1" dirty="0">
                <a:solidFill>
                  <a:srgbClr val="000000"/>
                </a:solidFill>
                <a:latin typeface="Arial"/>
              </a:endParaRPr>
            </a:p>
            <a:p>
              <a:pPr>
                <a:lnSpc>
                  <a:spcPct val="100000"/>
                </a:lnSpc>
              </a:pPr>
              <a:r>
                <a:rPr lang="pl-PL" sz="3100" b="0" strike="noStrike" spc="-1" dirty="0">
                  <a:solidFill>
                    <a:srgbClr val="000000"/>
                  </a:solidFill>
                  <a:latin typeface="Times New Roman"/>
                </a:rPr>
                <a:t>3. Spółka jawna</a:t>
              </a:r>
              <a:endParaRPr lang="pl-PL" sz="3100" b="0" strike="noStrike" spc="-1" dirty="0">
                <a:solidFill>
                  <a:srgbClr val="000000"/>
                </a:solidFill>
                <a:latin typeface="Arial"/>
              </a:endParaRPr>
            </a:p>
            <a:p>
              <a:pPr>
                <a:lnSpc>
                  <a:spcPct val="100000"/>
                </a:lnSpc>
              </a:pPr>
              <a:r>
                <a:rPr lang="pl-PL" sz="3100" b="0" strike="noStrike" spc="-1" dirty="0">
                  <a:solidFill>
                    <a:srgbClr val="000000"/>
                  </a:solidFill>
                  <a:latin typeface="Times New Roman"/>
                </a:rPr>
                <a:t>4. Spółka partnerska</a:t>
              </a:r>
              <a:endParaRPr lang="pl-PL" sz="3100" b="0" strike="noStrike" spc="-1" dirty="0">
                <a:solidFill>
                  <a:srgbClr val="000000"/>
                </a:solidFill>
                <a:latin typeface="Arial"/>
              </a:endParaRPr>
            </a:p>
            <a:p>
              <a:pPr>
                <a:lnSpc>
                  <a:spcPct val="100000"/>
                </a:lnSpc>
              </a:pPr>
              <a:r>
                <a:rPr lang="pl-PL" sz="3100" b="0" strike="noStrike" spc="-1" dirty="0">
                  <a:solidFill>
                    <a:srgbClr val="000000"/>
                  </a:solidFill>
                  <a:latin typeface="Times New Roman"/>
                </a:rPr>
                <a:t>5. Spółka komandytowa</a:t>
              </a:r>
              <a:endParaRPr lang="pl-PL" sz="3100" b="0" strike="noStrike" spc="-1" dirty="0">
                <a:solidFill>
                  <a:srgbClr val="000000"/>
                </a:solidFill>
                <a:latin typeface="Arial"/>
              </a:endParaRPr>
            </a:p>
            <a:p>
              <a:pPr>
                <a:lnSpc>
                  <a:spcPct val="100000"/>
                </a:lnSpc>
                <a:spcAft>
                  <a:spcPts val="1551"/>
                </a:spcAft>
              </a:pPr>
              <a:r>
                <a:rPr lang="pl-PL" sz="3100" b="0" strike="noStrike" spc="-1" dirty="0">
                  <a:solidFill>
                    <a:srgbClr val="000000"/>
                  </a:solidFill>
                  <a:latin typeface="Times New Roman"/>
                </a:rPr>
                <a:t>6. Spółka komandytowo-akcyjna</a:t>
              </a:r>
              <a:endParaRPr lang="pl-PL" sz="3100" b="0" strike="noStrike" spc="-1" dirty="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364" name="Rectangle 6"/>
            <p:cNvSpPr/>
            <p:nvPr/>
          </p:nvSpPr>
          <p:spPr>
            <a:xfrm>
              <a:off x="7280280" y="4587120"/>
              <a:ext cx="4859640" cy="2648160"/>
            </a:xfrm>
            <a:prstGeom prst="rect">
              <a:avLst/>
            </a:prstGeom>
            <a:noFill/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wrap="none" lIns="90000" tIns="45000" rIns="90000" bIns="45000" anchor="t">
              <a:spAutoFit/>
            </a:bodyPr>
            <a:lstStyle/>
            <a:p>
              <a:pPr>
                <a:lnSpc>
                  <a:spcPct val="100000"/>
                </a:lnSpc>
                <a:spcAft>
                  <a:spcPts val="1551"/>
                </a:spcAft>
              </a:pPr>
              <a:r>
                <a:rPr lang="pl-PL" sz="3100" b="1" i="1" strike="noStrike" spc="-1">
                  <a:solidFill>
                    <a:srgbClr val="000000"/>
                  </a:solidFill>
                  <a:latin typeface="Times New Roman"/>
                </a:rPr>
                <a:t>Kapitałowe spółki handlowe:</a:t>
              </a:r>
              <a:endParaRPr lang="pl-PL" sz="3100" b="0" strike="noStrike" spc="-1">
                <a:solidFill>
                  <a:srgbClr val="000000"/>
                </a:solidFill>
                <a:latin typeface="Arial"/>
              </a:endParaRPr>
            </a:p>
            <a:p>
              <a:pPr>
                <a:lnSpc>
                  <a:spcPct val="100000"/>
                </a:lnSpc>
              </a:pPr>
              <a:r>
                <a:rPr lang="pl-PL" sz="3100" b="0" strike="noStrike" spc="-1">
                  <a:solidFill>
                    <a:srgbClr val="000000"/>
                  </a:solidFill>
                  <a:latin typeface="Times New Roman"/>
                </a:rPr>
                <a:t>7. Spółka z ograniczoną </a:t>
              </a:r>
              <a:r>
                <a:rPr sz="3100"/>
                <a:t/>
              </a:r>
              <a:br>
                <a:rPr sz="3100"/>
              </a:br>
              <a:r>
                <a:rPr lang="pl-PL" sz="3100" b="0" strike="noStrike" spc="-1">
                  <a:solidFill>
                    <a:srgbClr val="000000"/>
                  </a:solidFill>
                  <a:latin typeface="Times New Roman"/>
                </a:rPr>
                <a:t>    odpowiedzialnością</a:t>
              </a:r>
              <a:endParaRPr lang="pl-PL" sz="3100" b="0" strike="noStrike" spc="-1">
                <a:solidFill>
                  <a:srgbClr val="000000"/>
                </a:solidFill>
                <a:latin typeface="Arial"/>
              </a:endParaRPr>
            </a:p>
            <a:p>
              <a:pPr>
                <a:lnSpc>
                  <a:spcPct val="100000"/>
                </a:lnSpc>
                <a:spcAft>
                  <a:spcPts val="1551"/>
                </a:spcAft>
              </a:pPr>
              <a:r>
                <a:rPr lang="pl-PL" sz="3100" b="0" strike="noStrike" spc="-1">
                  <a:solidFill>
                    <a:srgbClr val="000000"/>
                  </a:solidFill>
                  <a:latin typeface="Times New Roman"/>
                </a:rPr>
                <a:t>8. Spółka akcyjna</a:t>
              </a:r>
              <a:r>
                <a:rPr sz="3100"/>
                <a:t/>
              </a:r>
              <a:br>
                <a:rPr sz="3100"/>
              </a:br>
              <a:r>
                <a:rPr lang="pl-PL" sz="3100" b="0" strike="noStrike" spc="-1">
                  <a:solidFill>
                    <a:srgbClr val="000000"/>
                  </a:solidFill>
                  <a:latin typeface="Times New Roman"/>
                </a:rPr>
                <a:t>9. Prosta S.A.</a:t>
              </a:r>
              <a:endParaRPr lang="pl-PL" sz="3100" b="0" strike="noStrike" spc="-1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365" name="Line 7"/>
            <p:cNvSpPr/>
            <p:nvPr/>
          </p:nvSpPr>
          <p:spPr>
            <a:xfrm flipH="1">
              <a:off x="3306960" y="3733560"/>
              <a:ext cx="2666880" cy="853560"/>
            </a:xfrm>
            <a:prstGeom prst="line">
              <a:avLst/>
            </a:prstGeom>
            <a:ln w="25400">
              <a:solidFill>
                <a:srgbClr val="000000"/>
              </a:solidFill>
              <a:round/>
              <a:tailEnd type="triangl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 anchor="ctr" anchorCtr="1">
              <a:noAutofit/>
            </a:bodyPr>
            <a:lstStyle/>
            <a:p>
              <a:endParaRPr lang="pl-PL" sz="3100" b="0" strike="noStrike" spc="-1">
                <a:solidFill>
                  <a:srgbClr val="000000"/>
                </a:solidFill>
                <a:latin typeface="Times New Roman"/>
              </a:endParaRPr>
            </a:p>
          </p:txBody>
        </p:sp>
        <p:sp>
          <p:nvSpPr>
            <p:cNvPr id="366" name="Line 8"/>
            <p:cNvSpPr/>
            <p:nvPr/>
          </p:nvSpPr>
          <p:spPr>
            <a:xfrm>
              <a:off x="5973840" y="3733560"/>
              <a:ext cx="3093840" cy="853560"/>
            </a:xfrm>
            <a:prstGeom prst="line">
              <a:avLst/>
            </a:prstGeom>
            <a:ln w="25400">
              <a:solidFill>
                <a:srgbClr val="000000"/>
              </a:solidFill>
              <a:round/>
              <a:tailEnd type="triangl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 anchor="ctr" anchorCtr="1">
              <a:noAutofit/>
            </a:bodyPr>
            <a:lstStyle/>
            <a:p>
              <a:endParaRPr lang="pl-PL" sz="3100" b="0" strike="noStrike" spc="-1">
                <a:solidFill>
                  <a:srgbClr val="000000"/>
                </a:solidFill>
                <a:latin typeface="Times New Roman"/>
              </a:endParaRPr>
            </a:p>
          </p:txBody>
        </p:sp>
      </p:grpSp>
      <p:grpSp>
        <p:nvGrpSpPr>
          <p:cNvPr id="367" name="Group 9"/>
          <p:cNvGrpSpPr/>
          <p:nvPr/>
        </p:nvGrpSpPr>
        <p:grpSpPr>
          <a:xfrm>
            <a:off x="9281160" y="2133360"/>
            <a:ext cx="3048120" cy="577440"/>
            <a:chOff x="9281160" y="2133360"/>
            <a:chExt cx="3048120" cy="577440"/>
          </a:xfrm>
        </p:grpSpPr>
        <p:sp>
          <p:nvSpPr>
            <p:cNvPr id="368" name="Rectangle 10"/>
            <p:cNvSpPr/>
            <p:nvPr/>
          </p:nvSpPr>
          <p:spPr>
            <a:xfrm>
              <a:off x="10255320" y="2240280"/>
              <a:ext cx="2073960" cy="470520"/>
            </a:xfrm>
            <a:prstGeom prst="rect">
              <a:avLst/>
            </a:prstGeom>
            <a:noFill/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wrap="none" lIns="90000" tIns="45000" rIns="90000" bIns="45000" anchor="t">
              <a:spAutoFit/>
            </a:bodyPr>
            <a:lstStyle/>
            <a:p>
              <a:pPr algn="ctr">
                <a:lnSpc>
                  <a:spcPct val="100000"/>
                </a:lnSpc>
              </a:pPr>
              <a:r>
                <a:rPr lang="pl-PL" sz="2500" b="1" i="1" strike="noStrike" spc="-1">
                  <a:solidFill>
                    <a:srgbClr val="000000"/>
                  </a:solidFill>
                  <a:latin typeface="Times New Roman"/>
                </a:rPr>
                <a:t>osoba fizyczna</a:t>
              </a:r>
              <a:endParaRPr lang="pl-PL" sz="2500" b="0" strike="noStrike" spc="-1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369" name="Line 11"/>
            <p:cNvSpPr/>
            <p:nvPr/>
          </p:nvSpPr>
          <p:spPr>
            <a:xfrm>
              <a:off x="9281160" y="2133360"/>
              <a:ext cx="853200" cy="320040"/>
            </a:xfrm>
            <a:prstGeom prst="line">
              <a:avLst/>
            </a:prstGeom>
            <a:ln w="25400">
              <a:solidFill>
                <a:srgbClr val="000000"/>
              </a:solidFill>
              <a:round/>
              <a:tailEnd type="triangl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 anchor="ctr" anchorCtr="1">
              <a:noAutofit/>
            </a:bodyPr>
            <a:lstStyle/>
            <a:p>
              <a:endParaRPr lang="pl-PL" sz="3100" b="0" strike="noStrike" spc="-1">
                <a:solidFill>
                  <a:srgbClr val="000000"/>
                </a:solidFill>
                <a:latin typeface="Times New Roman"/>
              </a:endParaRPr>
            </a:p>
          </p:txBody>
        </p:sp>
      </p:grpSp>
      <p:sp>
        <p:nvSpPr>
          <p:cNvPr id="370" name="Rectangle 12"/>
          <p:cNvSpPr/>
          <p:nvPr/>
        </p:nvSpPr>
        <p:spPr>
          <a:xfrm>
            <a:off x="10356480" y="7680960"/>
            <a:ext cx="2080080" cy="5079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127440" tIns="63720" rIns="127440" bIns="63720" anchor="t">
            <a:spAutoFit/>
          </a:bodyPr>
          <a:lstStyle/>
          <a:p>
            <a:pPr algn="ctr">
              <a:lnSpc>
                <a:spcPct val="100000"/>
              </a:lnSpc>
            </a:pPr>
            <a:r>
              <a:rPr lang="pl-PL" sz="2500" b="1" i="1" strike="noStrike" spc="-1">
                <a:solidFill>
                  <a:srgbClr val="000000"/>
                </a:solidFill>
                <a:latin typeface="Times New Roman"/>
              </a:rPr>
              <a:t>osoba prawna</a:t>
            </a:r>
            <a:endParaRPr lang="pl-PL" sz="2500" b="0" strike="noStrike" spc="-1">
              <a:solidFill>
                <a:srgbClr val="000000"/>
              </a:solidFill>
              <a:latin typeface="Arial"/>
            </a:endParaRPr>
          </a:p>
        </p:txBody>
      </p:sp>
      <p:grpSp>
        <p:nvGrpSpPr>
          <p:cNvPr id="371" name="Grupa 6"/>
          <p:cNvGrpSpPr/>
          <p:nvPr/>
        </p:nvGrpSpPr>
        <p:grpSpPr>
          <a:xfrm>
            <a:off x="1720440" y="8107560"/>
            <a:ext cx="9801000" cy="1231200"/>
            <a:chOff x="1720440" y="8107560"/>
            <a:chExt cx="9801000" cy="1231200"/>
          </a:xfrm>
        </p:grpSpPr>
        <p:sp>
          <p:nvSpPr>
            <p:cNvPr id="372" name="Freeform 17"/>
            <p:cNvSpPr/>
            <p:nvPr/>
          </p:nvSpPr>
          <p:spPr>
            <a:xfrm>
              <a:off x="1720440" y="8769600"/>
              <a:ext cx="9708840" cy="569160"/>
            </a:xfrm>
            <a:custGeom>
              <a:avLst/>
              <a:gdLst>
                <a:gd name="textAreaLeft" fmla="*/ 0 w 9708840"/>
                <a:gd name="textAreaRight" fmla="*/ 9709200 w 9708840"/>
                <a:gd name="textAreaTop" fmla="*/ 0 h 569160"/>
                <a:gd name="textAreaBottom" fmla="*/ 569520 h 569160"/>
              </a:gdLst>
              <a:ahLst/>
              <a:cxnLst/>
              <a:rect l="textAreaLeft" t="textAreaTop" r="textAreaRight" b="textAreaBottom"/>
              <a:pathLst>
                <a:path w="4432" h="341">
                  <a:moveTo>
                    <a:pt x="4376" y="48"/>
                  </a:moveTo>
                  <a:cubicBezTo>
                    <a:pt x="4213" y="81"/>
                    <a:pt x="4036" y="75"/>
                    <a:pt x="3872" y="80"/>
                  </a:cubicBezTo>
                  <a:cubicBezTo>
                    <a:pt x="3263" y="67"/>
                    <a:pt x="2669" y="45"/>
                    <a:pt x="2056" y="40"/>
                  </a:cubicBezTo>
                  <a:cubicBezTo>
                    <a:pt x="1816" y="26"/>
                    <a:pt x="1576" y="11"/>
                    <a:pt x="1336" y="0"/>
                  </a:cubicBezTo>
                  <a:cubicBezTo>
                    <a:pt x="993" y="4"/>
                    <a:pt x="653" y="0"/>
                    <a:pt x="312" y="24"/>
                  </a:cubicBezTo>
                  <a:cubicBezTo>
                    <a:pt x="256" y="33"/>
                    <a:pt x="198" y="38"/>
                    <a:pt x="144" y="56"/>
                  </a:cubicBezTo>
                  <a:cubicBezTo>
                    <a:pt x="108" y="68"/>
                    <a:pt x="76" y="84"/>
                    <a:pt x="40" y="96"/>
                  </a:cubicBezTo>
                  <a:cubicBezTo>
                    <a:pt x="3" y="151"/>
                    <a:pt x="14" y="126"/>
                    <a:pt x="0" y="168"/>
                  </a:cubicBezTo>
                  <a:cubicBezTo>
                    <a:pt x="19" y="226"/>
                    <a:pt x="116" y="246"/>
                    <a:pt x="168" y="272"/>
                  </a:cubicBezTo>
                  <a:cubicBezTo>
                    <a:pt x="278" y="327"/>
                    <a:pt x="114" y="287"/>
                    <a:pt x="376" y="312"/>
                  </a:cubicBezTo>
                  <a:cubicBezTo>
                    <a:pt x="678" y="341"/>
                    <a:pt x="290" y="320"/>
                    <a:pt x="720" y="336"/>
                  </a:cubicBezTo>
                  <a:cubicBezTo>
                    <a:pt x="1147" y="326"/>
                    <a:pt x="1572" y="296"/>
                    <a:pt x="2000" y="288"/>
                  </a:cubicBezTo>
                  <a:cubicBezTo>
                    <a:pt x="2350" y="270"/>
                    <a:pt x="2697" y="275"/>
                    <a:pt x="3048" y="280"/>
                  </a:cubicBezTo>
                  <a:cubicBezTo>
                    <a:pt x="3357" y="292"/>
                    <a:pt x="3667" y="304"/>
                    <a:pt x="3976" y="288"/>
                  </a:cubicBezTo>
                  <a:cubicBezTo>
                    <a:pt x="4017" y="274"/>
                    <a:pt x="4061" y="271"/>
                    <a:pt x="4104" y="264"/>
                  </a:cubicBezTo>
                  <a:cubicBezTo>
                    <a:pt x="4153" y="244"/>
                    <a:pt x="4227" y="231"/>
                    <a:pt x="4272" y="208"/>
                  </a:cubicBezTo>
                  <a:cubicBezTo>
                    <a:pt x="4304" y="192"/>
                    <a:pt x="4333" y="172"/>
                    <a:pt x="4368" y="160"/>
                  </a:cubicBezTo>
                  <a:cubicBezTo>
                    <a:pt x="4389" y="139"/>
                    <a:pt x="4406" y="125"/>
                    <a:pt x="4432" y="112"/>
                  </a:cubicBezTo>
                </a:path>
              </a:pathLst>
            </a:custGeom>
            <a:noFill/>
            <a:ln w="25400">
              <a:solidFill>
                <a:srgbClr val="000000"/>
              </a:solidFill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 anchor="ctr">
              <a:spAutoFit/>
            </a:bodyPr>
            <a:lstStyle/>
            <a:p>
              <a:pPr>
                <a:lnSpc>
                  <a:spcPct val="100000"/>
                </a:lnSpc>
                <a:spcBef>
                  <a:spcPts val="621"/>
                </a:spcBef>
              </a:pPr>
              <a:endParaRPr lang="pl-PL" sz="3100" b="0" strike="noStrike" spc="-1">
                <a:solidFill>
                  <a:srgbClr val="000000"/>
                </a:solidFill>
                <a:latin typeface="Times New Roman"/>
              </a:endParaRPr>
            </a:p>
          </p:txBody>
        </p:sp>
        <p:sp>
          <p:nvSpPr>
            <p:cNvPr id="373" name="Line 18"/>
            <p:cNvSpPr/>
            <p:nvPr/>
          </p:nvSpPr>
          <p:spPr>
            <a:xfrm flipV="1">
              <a:off x="11307960" y="8107560"/>
              <a:ext cx="213480" cy="640080"/>
            </a:xfrm>
            <a:prstGeom prst="line">
              <a:avLst/>
            </a:prstGeom>
            <a:ln w="25400">
              <a:solidFill>
                <a:srgbClr val="000000"/>
              </a:solidFill>
              <a:round/>
              <a:tailEnd type="triangl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 anchor="ctr" anchorCtr="1">
              <a:noAutofit/>
            </a:bodyPr>
            <a:lstStyle/>
            <a:p>
              <a:endParaRPr lang="pl-PL" sz="3100" b="0" strike="noStrike" spc="-1">
                <a:solidFill>
                  <a:srgbClr val="000000"/>
                </a:solidFill>
                <a:latin typeface="Times New Roman"/>
              </a:endParaRPr>
            </a:p>
          </p:txBody>
        </p:sp>
      </p:grpSp>
      <p:sp>
        <p:nvSpPr>
          <p:cNvPr id="374" name="Rectangle 19"/>
          <p:cNvSpPr/>
          <p:nvPr/>
        </p:nvSpPr>
        <p:spPr>
          <a:xfrm rot="18141600">
            <a:off x="4121280" y="4938964"/>
            <a:ext cx="3651120" cy="805793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27440" tIns="63720" rIns="127440" bIns="63720" anchor="t">
            <a:spAutoFit/>
          </a:bodyPr>
          <a:lstStyle/>
          <a:p>
            <a:pPr algn="ctr">
              <a:lnSpc>
                <a:spcPct val="100000"/>
              </a:lnSpc>
            </a:pPr>
            <a:r>
              <a:rPr lang="pl-PL" sz="2200" b="1" i="1" strike="noStrike" spc="-1" dirty="0">
                <a:solidFill>
                  <a:srgbClr val="000000"/>
                </a:solidFill>
                <a:latin typeface="Times New Roman"/>
              </a:rPr>
              <a:t>jednostka </a:t>
            </a:r>
            <a:r>
              <a:rPr lang="pl-PL" sz="2200" b="1" i="1" strike="noStrike" spc="-1" dirty="0" smtClean="0">
                <a:solidFill>
                  <a:srgbClr val="000000"/>
                </a:solidFill>
                <a:latin typeface="Times New Roman"/>
              </a:rPr>
              <a:t>nieposiadająca </a:t>
            </a:r>
            <a:r>
              <a:rPr lang="pl-PL" sz="2200" b="1" i="1" strike="noStrike" spc="-1" dirty="0">
                <a:solidFill>
                  <a:srgbClr val="000000"/>
                </a:solidFill>
                <a:latin typeface="Times New Roman"/>
              </a:rPr>
              <a:t>osobowości prawnej</a:t>
            </a:r>
            <a:endParaRPr lang="pl-PL" sz="2200" b="0" strike="noStrike" spc="-1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375" name="Line 20"/>
          <p:cNvSpPr/>
          <p:nvPr/>
        </p:nvSpPr>
        <p:spPr>
          <a:xfrm>
            <a:off x="3413520" y="2986920"/>
            <a:ext cx="2240280" cy="2133720"/>
          </a:xfrm>
          <a:prstGeom prst="line">
            <a:avLst/>
          </a:prstGeom>
          <a:ln w="25400">
            <a:solidFill>
              <a:srgbClr val="000000"/>
            </a:solidFill>
            <a:round/>
            <a:tailEnd type="triangl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27440" tIns="63720" rIns="127440" bIns="63720" anchor="ctr" anchorCtr="1">
            <a:noAutofit/>
          </a:bodyPr>
          <a:lstStyle/>
          <a:p>
            <a:pPr>
              <a:lnSpc>
                <a:spcPct val="100000"/>
              </a:lnSpc>
              <a:spcBef>
                <a:spcPts val="621"/>
              </a:spcBef>
            </a:pPr>
            <a:endParaRPr lang="pl-PL" sz="3100" b="0" strike="noStrike" spc="-1">
              <a:solidFill>
                <a:srgbClr val="000000"/>
              </a:solidFill>
              <a:latin typeface="Times New Roman"/>
            </a:endParaRPr>
          </a:p>
        </p:txBody>
      </p:sp>
      <p:grpSp>
        <p:nvGrpSpPr>
          <p:cNvPr id="376" name="Group 21"/>
          <p:cNvGrpSpPr/>
          <p:nvPr/>
        </p:nvGrpSpPr>
        <p:grpSpPr>
          <a:xfrm>
            <a:off x="3520440" y="5333760"/>
            <a:ext cx="2773440" cy="1600200"/>
            <a:chOff x="3520440" y="5333760"/>
            <a:chExt cx="2773440" cy="1600200"/>
          </a:xfrm>
        </p:grpSpPr>
        <p:sp>
          <p:nvSpPr>
            <p:cNvPr id="377" name="Line 22"/>
            <p:cNvSpPr/>
            <p:nvPr/>
          </p:nvSpPr>
          <p:spPr>
            <a:xfrm flipV="1">
              <a:off x="3520440" y="5333760"/>
              <a:ext cx="2133360" cy="320040"/>
            </a:xfrm>
            <a:prstGeom prst="line">
              <a:avLst/>
            </a:prstGeom>
            <a:ln w="25400">
              <a:solidFill>
                <a:srgbClr val="000000"/>
              </a:solidFill>
              <a:round/>
              <a:tailEnd type="triangl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 anchor="ctr" anchorCtr="1">
              <a:noAutofit/>
            </a:bodyPr>
            <a:lstStyle/>
            <a:p>
              <a:endParaRPr lang="pl-PL" sz="3100" b="0" strike="noStrike" spc="-1">
                <a:solidFill>
                  <a:srgbClr val="000000"/>
                </a:solidFill>
                <a:latin typeface="Times New Roman"/>
              </a:endParaRPr>
            </a:p>
          </p:txBody>
        </p:sp>
        <p:sp>
          <p:nvSpPr>
            <p:cNvPr id="378" name="Line 23"/>
            <p:cNvSpPr/>
            <p:nvPr/>
          </p:nvSpPr>
          <p:spPr>
            <a:xfrm flipV="1">
              <a:off x="4267080" y="5653800"/>
              <a:ext cx="1173600" cy="426960"/>
            </a:xfrm>
            <a:prstGeom prst="line">
              <a:avLst/>
            </a:prstGeom>
            <a:ln w="25400">
              <a:solidFill>
                <a:srgbClr val="000000"/>
              </a:solidFill>
              <a:round/>
              <a:tailEnd type="triangl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 anchor="ctr" anchorCtr="1">
              <a:noAutofit/>
            </a:bodyPr>
            <a:lstStyle/>
            <a:p>
              <a:endParaRPr lang="pl-PL" sz="3100" b="0" strike="noStrike" spc="-1">
                <a:solidFill>
                  <a:srgbClr val="000000"/>
                </a:solidFill>
                <a:latin typeface="Times New Roman"/>
              </a:endParaRPr>
            </a:p>
          </p:txBody>
        </p:sp>
        <p:sp>
          <p:nvSpPr>
            <p:cNvPr id="379" name="Line 24"/>
            <p:cNvSpPr/>
            <p:nvPr/>
          </p:nvSpPr>
          <p:spPr>
            <a:xfrm flipH="1" flipV="1">
              <a:off x="6187320" y="5760720"/>
              <a:ext cx="106560" cy="1173240"/>
            </a:xfrm>
            <a:prstGeom prst="line">
              <a:avLst/>
            </a:prstGeom>
            <a:ln w="25400">
              <a:solidFill>
                <a:srgbClr val="000000"/>
              </a:solidFill>
              <a:round/>
              <a:tailEnd type="triangl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 anchor="ctr" anchorCtr="1">
              <a:noAutofit/>
            </a:bodyPr>
            <a:lstStyle/>
            <a:p>
              <a:endParaRPr lang="pl-PL" sz="3100" b="0" strike="noStrike" spc="-1">
                <a:solidFill>
                  <a:srgbClr val="000000"/>
                </a:solidFill>
                <a:latin typeface="Times New Roman"/>
              </a:endParaRPr>
            </a:p>
          </p:txBody>
        </p:sp>
        <p:sp>
          <p:nvSpPr>
            <p:cNvPr id="380" name="Line 25"/>
            <p:cNvSpPr/>
            <p:nvPr/>
          </p:nvSpPr>
          <p:spPr>
            <a:xfrm flipV="1">
              <a:off x="4907160" y="6293880"/>
              <a:ext cx="533520" cy="213480"/>
            </a:xfrm>
            <a:prstGeom prst="line">
              <a:avLst/>
            </a:prstGeom>
            <a:ln w="25400">
              <a:solidFill>
                <a:srgbClr val="000000"/>
              </a:solidFill>
              <a:round/>
              <a:tailEnd type="triangl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 anchor="ctr" anchorCtr="1">
              <a:noAutofit/>
            </a:bodyPr>
            <a:lstStyle/>
            <a:p>
              <a:endParaRPr lang="pl-PL" sz="3100" b="0" strike="noStrike" spc="-1">
                <a:solidFill>
                  <a:srgbClr val="000000"/>
                </a:solidFill>
                <a:latin typeface="Times New Roman"/>
              </a:endParaRPr>
            </a:p>
          </p:txBody>
        </p:sp>
      </p:grpSp>
      <p:grpSp>
        <p:nvGrpSpPr>
          <p:cNvPr id="381" name="Grupa 4"/>
          <p:cNvGrpSpPr/>
          <p:nvPr/>
        </p:nvGrpSpPr>
        <p:grpSpPr>
          <a:xfrm>
            <a:off x="9504360" y="5973840"/>
            <a:ext cx="1910160" cy="1707120"/>
            <a:chOff x="9504360" y="5973840"/>
            <a:chExt cx="1910160" cy="1707120"/>
          </a:xfrm>
        </p:grpSpPr>
        <p:sp>
          <p:nvSpPr>
            <p:cNvPr id="382" name="Line 14"/>
            <p:cNvSpPr/>
            <p:nvPr/>
          </p:nvSpPr>
          <p:spPr>
            <a:xfrm>
              <a:off x="11201400" y="5973840"/>
              <a:ext cx="213120" cy="1707120"/>
            </a:xfrm>
            <a:prstGeom prst="line">
              <a:avLst/>
            </a:prstGeom>
            <a:ln w="25400">
              <a:solidFill>
                <a:srgbClr val="000000"/>
              </a:solidFill>
              <a:round/>
              <a:tailEnd type="triangl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 anchor="ctr" anchorCtr="1">
              <a:noAutofit/>
            </a:bodyPr>
            <a:lstStyle/>
            <a:p>
              <a:endParaRPr lang="pl-PL" sz="3100" b="0" strike="noStrike" spc="-1">
                <a:solidFill>
                  <a:srgbClr val="000000"/>
                </a:solidFill>
                <a:latin typeface="Times New Roman"/>
              </a:endParaRPr>
            </a:p>
          </p:txBody>
        </p:sp>
        <p:sp>
          <p:nvSpPr>
            <p:cNvPr id="383" name="Line 15"/>
            <p:cNvSpPr/>
            <p:nvPr/>
          </p:nvSpPr>
          <p:spPr>
            <a:xfrm>
              <a:off x="10134360" y="6827400"/>
              <a:ext cx="1173600" cy="853560"/>
            </a:xfrm>
            <a:prstGeom prst="line">
              <a:avLst/>
            </a:prstGeom>
            <a:ln w="25400">
              <a:solidFill>
                <a:srgbClr val="000000"/>
              </a:solidFill>
              <a:round/>
              <a:tailEnd type="triangl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 anchor="ctr" anchorCtr="1">
              <a:noAutofit/>
            </a:bodyPr>
            <a:lstStyle/>
            <a:p>
              <a:endParaRPr lang="pl-PL" sz="3100" b="0" strike="noStrike" spc="-1">
                <a:solidFill>
                  <a:srgbClr val="000000"/>
                </a:solidFill>
                <a:latin typeface="Times New Roman"/>
              </a:endParaRPr>
            </a:p>
          </p:txBody>
        </p:sp>
        <p:sp>
          <p:nvSpPr>
            <p:cNvPr id="384" name="Line 15"/>
            <p:cNvSpPr/>
            <p:nvPr/>
          </p:nvSpPr>
          <p:spPr>
            <a:xfrm>
              <a:off x="9504360" y="7254000"/>
              <a:ext cx="1697040" cy="426960"/>
            </a:xfrm>
            <a:prstGeom prst="line">
              <a:avLst/>
            </a:prstGeom>
            <a:ln w="25400">
              <a:solidFill>
                <a:srgbClr val="000000"/>
              </a:solidFill>
              <a:round/>
              <a:tailEnd type="triangl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 anchor="ctr" anchorCtr="1">
              <a:noAutofit/>
            </a:bodyPr>
            <a:lstStyle/>
            <a:p>
              <a:endParaRPr lang="pl-PL" sz="3100" b="0" strike="noStrike" spc="-1">
                <a:solidFill>
                  <a:srgbClr val="000000"/>
                </a:solidFill>
                <a:latin typeface="Times New Roman"/>
              </a:endParaRPr>
            </a:p>
          </p:txBody>
        </p:sp>
      </p:grpSp>
      <p:sp>
        <p:nvSpPr>
          <p:cNvPr id="385" name="PlaceHolder 1"/>
          <p:cNvSpPr>
            <a:spLocks noGrp="1"/>
          </p:cNvSpPr>
          <p:nvPr>
            <p:ph type="title"/>
          </p:nvPr>
        </p:nvSpPr>
        <p:spPr>
          <a:xfrm>
            <a:off x="218520" y="480240"/>
            <a:ext cx="12374640" cy="1405080"/>
          </a:xfrm>
          <a:prstGeom prst="rect">
            <a:avLst/>
          </a:prstGeom>
          <a:noFill/>
          <a:ln w="0">
            <a:noFill/>
          </a:ln>
        </p:spPr>
        <p:txBody>
          <a:bodyPr lIns="127440" tIns="63720" rIns="127440" bIns="63720" numCol="1" spcCol="0" anchor="ctr">
            <a:noAutofit/>
          </a:bodyPr>
          <a:lstStyle/>
          <a:p>
            <a:pPr indent="0">
              <a:lnSpc>
                <a:spcPct val="100000"/>
              </a:lnSpc>
              <a:buNone/>
            </a:pPr>
            <a:r>
              <a:rPr lang="pl-PL" sz="3500" b="1" strike="noStrike" spc="-1">
                <a:solidFill>
                  <a:srgbClr val="000000"/>
                </a:solidFill>
                <a:latin typeface="Times New Roman"/>
              </a:rPr>
              <a:t>6. Rodzaje przedsiębiorstw – ujęcie prawne według formy organizacyjno-prawnej prowadzenia działalności gospodarczej</a:t>
            </a:r>
            <a:r>
              <a:rPr sz="3500"/>
              <a:t/>
            </a:r>
            <a:br>
              <a:rPr sz="3500"/>
            </a:br>
            <a:endParaRPr lang="pl-PL" sz="3500" b="0" strike="noStrike" spc="-1">
              <a:solidFill>
                <a:srgbClr val="000000"/>
              </a:solidFill>
              <a:latin typeface="Times New Roman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 nodeType="clickEffect">
                      <p:stCondLst>
                        <p:cond delay="indefinite"/>
                      </p:stCondLst>
                      <p:childTnLst>
                        <p:par>
                          <p:cTn id="4" fill="hold" nodeType="withEffect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Effect">
                      <p:stCondLst>
                        <p:cond delay="indefinite"/>
                      </p:stCondLst>
                      <p:childTnLst>
                        <p:par>
                          <p:cTn id="8" fill="hold" nodeType="withEffect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Effect">
                      <p:stCondLst>
                        <p:cond delay="indefinite"/>
                      </p:stCondLst>
                      <p:childTnLst>
                        <p:par>
                          <p:cTn id="12" fill="hold" nodeType="withEffect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Effect">
                            <p:stCondLst>
                              <p:cond delay="500"/>
                            </p:stCondLst>
                            <p:childTnLst>
                              <p:par>
                                <p:cTn id="16" presetID="1" presetClass="entr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Effect">
                      <p:stCondLst>
                        <p:cond delay="indefinite"/>
                      </p:stCondLst>
                      <p:childTnLst>
                        <p:par>
                          <p:cTn id="19" fill="hold" nodeType="withEffect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Effect">
                      <p:stCondLst>
                        <p:cond delay="indefinite"/>
                      </p:stCondLst>
                      <p:childTnLst>
                        <p:par>
                          <p:cTn id="23" fill="hold" nodeType="withEffect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Effect">
                      <p:stCondLst>
                        <p:cond delay="indefinite"/>
                      </p:stCondLst>
                      <p:childTnLst>
                        <p:par>
                          <p:cTn id="27" fill="hold" nodeType="withEffect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Effect">
                      <p:stCondLst>
                        <p:cond delay="indefinite"/>
                      </p:stCondLst>
                      <p:childTnLst>
                        <p:par>
                          <p:cTn id="31" fill="hold" nodeType="withEffect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 nodeType="clickEffect">
                      <p:stCondLst>
                        <p:cond delay="indefinite"/>
                      </p:stCondLst>
                      <p:childTnLst>
                        <p:par>
                          <p:cTn id="47" fill="hold" nodeType="withEffect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2"/>
          <p:cNvSpPr>
            <a:spLocks noChangeArrowheads="1"/>
          </p:cNvSpPr>
          <p:nvPr/>
        </p:nvSpPr>
        <p:spPr bwMode="auto">
          <a:xfrm>
            <a:off x="960120" y="106680"/>
            <a:ext cx="10881360" cy="8534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27631" tIns="63833" rIns="127631" bIns="63833" anchor="ctr"/>
          <a:lstStyle>
            <a:lvl1pPr>
              <a:defRPr sz="2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pl-PL" altLang="pl-PL" sz="4900" b="1" dirty="0">
                <a:solidFill>
                  <a:srgbClr val="000099"/>
                </a:solidFill>
              </a:rPr>
              <a:t>Kim są „osoby przedsiębiorcze”?</a:t>
            </a:r>
            <a:endParaRPr lang="pl-PL" altLang="pl-PL" sz="4200" b="1" dirty="0">
              <a:solidFill>
                <a:srgbClr val="000099"/>
              </a:solidFill>
            </a:endParaRPr>
          </a:p>
        </p:txBody>
      </p:sp>
      <p:sp>
        <p:nvSpPr>
          <p:cNvPr id="78851" name="Rectangle 3"/>
          <p:cNvSpPr>
            <a:spLocks noChangeArrowheads="1"/>
          </p:cNvSpPr>
          <p:nvPr/>
        </p:nvSpPr>
        <p:spPr bwMode="auto">
          <a:xfrm>
            <a:off x="533400" y="2005545"/>
            <a:ext cx="4800600" cy="24536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27631" tIns="63833" rIns="127631" bIns="63833"/>
          <a:lstStyle>
            <a:lvl1pPr marL="342900" indent="-342900">
              <a:defRPr sz="2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0" fontAlgn="base" hangingPunct="0">
              <a:spcBef>
                <a:spcPct val="20000"/>
              </a:spcBef>
              <a:spcAft>
                <a:spcPct val="0"/>
              </a:spcAft>
              <a:buFontTx/>
              <a:buChar char="•"/>
            </a:pPr>
            <a:endParaRPr lang="pl-PL" altLang="pl-PL" sz="4500">
              <a:solidFill>
                <a:srgbClr val="000000"/>
              </a:solidFill>
            </a:endParaRPr>
          </a:p>
        </p:txBody>
      </p:sp>
      <p:sp>
        <p:nvSpPr>
          <p:cNvPr id="78852" name="Rectangle 4"/>
          <p:cNvSpPr>
            <a:spLocks noChangeArrowheads="1"/>
          </p:cNvSpPr>
          <p:nvPr/>
        </p:nvSpPr>
        <p:spPr bwMode="auto">
          <a:xfrm>
            <a:off x="7467600" y="2773680"/>
            <a:ext cx="4373880" cy="24536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27631" tIns="63833" rIns="127631" bIns="63833"/>
          <a:lstStyle>
            <a:lvl1pPr marL="342900" indent="-342900">
              <a:defRPr sz="2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0" fontAlgn="base" hangingPunct="0">
              <a:spcBef>
                <a:spcPct val="20000"/>
              </a:spcBef>
              <a:spcAft>
                <a:spcPct val="0"/>
              </a:spcAft>
              <a:buFontTx/>
              <a:buChar char="•"/>
            </a:pPr>
            <a:endParaRPr lang="pl-PL" altLang="pl-PL" sz="4500">
              <a:solidFill>
                <a:srgbClr val="000000"/>
              </a:solidFill>
            </a:endParaRPr>
          </a:p>
        </p:txBody>
      </p:sp>
      <p:sp>
        <p:nvSpPr>
          <p:cNvPr id="230405" name="Rectangle 5"/>
          <p:cNvSpPr>
            <a:spLocks noChangeArrowheads="1"/>
          </p:cNvSpPr>
          <p:nvPr/>
        </p:nvSpPr>
        <p:spPr bwMode="auto">
          <a:xfrm>
            <a:off x="308675" y="1258820"/>
            <a:ext cx="3572068" cy="6524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27631" tIns="63833" rIns="127631" bIns="63833">
            <a:spAutoFit/>
          </a:bodyPr>
          <a:lstStyle>
            <a:lvl1pPr>
              <a:defRPr sz="2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pl-PL" altLang="pl-PL" sz="3400" b="1">
                <a:solidFill>
                  <a:srgbClr val="000000"/>
                </a:solidFill>
              </a:rPr>
              <a:t>Przedsiębiorczość</a:t>
            </a:r>
          </a:p>
        </p:txBody>
      </p:sp>
      <p:sp>
        <p:nvSpPr>
          <p:cNvPr id="230406" name="Rectangle 6"/>
          <p:cNvSpPr>
            <a:spLocks noChangeArrowheads="1"/>
          </p:cNvSpPr>
          <p:nvPr/>
        </p:nvSpPr>
        <p:spPr bwMode="auto">
          <a:xfrm>
            <a:off x="4168552" y="1258820"/>
            <a:ext cx="4480972" cy="6524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27631" tIns="63833" rIns="127631" bIns="63833">
            <a:spAutoFit/>
          </a:bodyPr>
          <a:lstStyle>
            <a:lvl1pPr>
              <a:defRPr sz="2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pl-PL" altLang="pl-PL" sz="3400" b="1">
                <a:solidFill>
                  <a:srgbClr val="000000"/>
                </a:solidFill>
              </a:rPr>
              <a:t>Osoba przedsiębiorcza</a:t>
            </a:r>
          </a:p>
        </p:txBody>
      </p:sp>
      <p:sp>
        <p:nvSpPr>
          <p:cNvPr id="230407" name="Rectangle 7"/>
          <p:cNvSpPr>
            <a:spLocks noChangeArrowheads="1"/>
          </p:cNvSpPr>
          <p:nvPr/>
        </p:nvSpPr>
        <p:spPr bwMode="auto">
          <a:xfrm>
            <a:off x="9425136" y="1992288"/>
            <a:ext cx="3014222" cy="6524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27631" tIns="63833" rIns="127631" bIns="63833">
            <a:spAutoFit/>
          </a:bodyPr>
          <a:lstStyle>
            <a:lvl1pPr>
              <a:defRPr sz="2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pl-PL" altLang="pl-PL" sz="3400" b="1" dirty="0">
                <a:solidFill>
                  <a:srgbClr val="0000FF"/>
                </a:solidFill>
              </a:rPr>
              <a:t>Przedsiębiorca</a:t>
            </a:r>
          </a:p>
        </p:txBody>
      </p:sp>
      <p:sp>
        <p:nvSpPr>
          <p:cNvPr id="230408" name="Rectangle 8"/>
          <p:cNvSpPr>
            <a:spLocks noChangeArrowheads="1"/>
          </p:cNvSpPr>
          <p:nvPr/>
        </p:nvSpPr>
        <p:spPr bwMode="auto">
          <a:xfrm>
            <a:off x="-7912" y="2112261"/>
            <a:ext cx="3627120" cy="2689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27631" tIns="63833" rIns="127631" bIns="63833">
            <a:spAutoFit/>
          </a:bodyPr>
          <a:lstStyle>
            <a:lvl1pPr>
              <a:defRPr sz="2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pl-PL" altLang="pl-PL" sz="2800" dirty="0">
                <a:solidFill>
                  <a:srgbClr val="000000"/>
                </a:solidFill>
              </a:rPr>
              <a:t>Aktywna postawa charakteryzująca się innowacyjnym i twórczym podejściem do rozwiązywania problemów</a:t>
            </a:r>
          </a:p>
        </p:txBody>
      </p:sp>
      <p:sp>
        <p:nvSpPr>
          <p:cNvPr id="230409" name="Rectangle 9"/>
          <p:cNvSpPr>
            <a:spLocks noChangeArrowheads="1"/>
          </p:cNvSpPr>
          <p:nvPr/>
        </p:nvSpPr>
        <p:spPr bwMode="auto">
          <a:xfrm>
            <a:off x="4313218" y="2055328"/>
            <a:ext cx="4053840" cy="22625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27631" tIns="63833" rIns="127631" bIns="63833">
            <a:spAutoFit/>
          </a:bodyPr>
          <a:lstStyle>
            <a:lvl1pPr>
              <a:defRPr sz="2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pl-PL" altLang="pl-PL" sz="2800" dirty="0">
                <a:solidFill>
                  <a:srgbClr val="000000"/>
                </a:solidFill>
              </a:rPr>
              <a:t>Osoba posiadająca określone cechy oraz postawy i umiejętności. Osoby takie są filarem gospodarki rynkowej.</a:t>
            </a:r>
          </a:p>
        </p:txBody>
      </p:sp>
      <p:sp>
        <p:nvSpPr>
          <p:cNvPr id="230410" name="Rectangle 10"/>
          <p:cNvSpPr>
            <a:spLocks noChangeArrowheads="1"/>
          </p:cNvSpPr>
          <p:nvPr/>
        </p:nvSpPr>
        <p:spPr bwMode="auto">
          <a:xfrm>
            <a:off x="8489032" y="2592742"/>
            <a:ext cx="4480560" cy="35760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27631" tIns="63833" rIns="127631" bIns="63833">
            <a:spAutoFit/>
          </a:bodyPr>
          <a:lstStyle>
            <a:lvl1pPr>
              <a:defRPr sz="2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pl-PL" altLang="pl-PL" sz="2800" b="1" dirty="0" smtClean="0">
                <a:solidFill>
                  <a:srgbClr val="0000FF"/>
                </a:solidFill>
              </a:rPr>
              <a:t>Ujęcie ekonomiczne: </a:t>
            </a:r>
            <a:br>
              <a:rPr lang="pl-PL" altLang="pl-PL" sz="2800" b="1" dirty="0" smtClean="0">
                <a:solidFill>
                  <a:srgbClr val="0000FF"/>
                </a:solidFill>
              </a:rPr>
            </a:br>
            <a:r>
              <a:rPr lang="pl-PL" altLang="pl-PL" sz="2800" dirty="0" smtClean="0">
                <a:solidFill>
                  <a:srgbClr val="0000FF"/>
                </a:solidFill>
              </a:rPr>
              <a:t>Osoba </a:t>
            </a:r>
            <a:r>
              <a:rPr lang="pl-PL" altLang="pl-PL" sz="2800" dirty="0">
                <a:solidFill>
                  <a:srgbClr val="0000FF"/>
                </a:solidFill>
              </a:rPr>
              <a:t>prowadząca własną firmę na zasadach rynkowych. </a:t>
            </a:r>
            <a:endParaRPr lang="pl-PL" altLang="pl-PL" sz="2800" dirty="0" smtClean="0">
              <a:solidFill>
                <a:srgbClr val="0000FF"/>
              </a:solidFill>
            </a:endParaRP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pl-PL" altLang="pl-PL" sz="2800" b="1" dirty="0" smtClean="0">
                <a:solidFill>
                  <a:srgbClr val="0000FF"/>
                </a:solidFill>
              </a:rPr>
              <a:t>Ujęcie prawne:</a:t>
            </a:r>
            <a:r>
              <a:rPr lang="pl-PL" altLang="pl-PL" sz="2800" dirty="0">
                <a:solidFill>
                  <a:srgbClr val="0000FF"/>
                </a:solidFill>
              </a:rPr>
              <a:t/>
            </a:r>
            <a:br>
              <a:rPr lang="pl-PL" altLang="pl-PL" sz="2800" dirty="0">
                <a:solidFill>
                  <a:srgbClr val="0000FF"/>
                </a:solidFill>
              </a:rPr>
            </a:br>
            <a:r>
              <a:rPr lang="pl-PL" altLang="pl-PL" sz="2800" dirty="0">
                <a:solidFill>
                  <a:srgbClr val="0000FF"/>
                </a:solidFill>
              </a:rPr>
              <a:t>podmiot gospodarki rynkowej prowadzący działalność gospodarczą.</a:t>
            </a:r>
          </a:p>
        </p:txBody>
      </p:sp>
      <p:sp>
        <p:nvSpPr>
          <p:cNvPr id="230411" name="Rectangle 11"/>
          <p:cNvSpPr>
            <a:spLocks noChangeArrowheads="1"/>
          </p:cNvSpPr>
          <p:nvPr/>
        </p:nvSpPr>
        <p:spPr bwMode="auto">
          <a:xfrm>
            <a:off x="8862469" y="6399846"/>
            <a:ext cx="3959995" cy="6524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27631" tIns="63833" rIns="127631" bIns="63833">
            <a:spAutoFit/>
          </a:bodyPr>
          <a:lstStyle>
            <a:lvl1pPr>
              <a:defRPr sz="2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pl-PL" altLang="pl-PL" sz="3400" b="1" dirty="0" err="1">
                <a:solidFill>
                  <a:srgbClr val="000000"/>
                </a:solidFill>
              </a:rPr>
              <a:t>Intraprzedsiębiorca</a:t>
            </a:r>
            <a:endParaRPr lang="pl-PL" altLang="pl-PL" sz="3400" b="1" dirty="0">
              <a:solidFill>
                <a:srgbClr val="000000"/>
              </a:solidFill>
            </a:endParaRPr>
          </a:p>
        </p:txBody>
      </p:sp>
      <p:sp>
        <p:nvSpPr>
          <p:cNvPr id="230412" name="Rectangle 12"/>
          <p:cNvSpPr>
            <a:spLocks noChangeArrowheads="1"/>
          </p:cNvSpPr>
          <p:nvPr/>
        </p:nvSpPr>
        <p:spPr bwMode="auto">
          <a:xfrm>
            <a:off x="8534400" y="7146607"/>
            <a:ext cx="4267200" cy="22625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27631" tIns="63833" rIns="127631" bIns="63833">
            <a:spAutoFit/>
          </a:bodyPr>
          <a:lstStyle>
            <a:lvl1pPr>
              <a:defRPr sz="2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pl-PL" altLang="pl-PL" sz="2800" dirty="0">
                <a:solidFill>
                  <a:srgbClr val="000000"/>
                </a:solidFill>
              </a:rPr>
              <a:t>Aktywny, innowacyjny pracownik wewnątrz organizacji który generuje</a:t>
            </a:r>
            <a:br>
              <a:rPr lang="pl-PL" altLang="pl-PL" sz="2800" dirty="0">
                <a:solidFill>
                  <a:srgbClr val="000000"/>
                </a:solidFill>
              </a:rPr>
            </a:br>
            <a:r>
              <a:rPr lang="pl-PL" altLang="pl-PL" sz="2800" dirty="0">
                <a:solidFill>
                  <a:srgbClr val="000000"/>
                </a:solidFill>
              </a:rPr>
              <a:t>i realizuje korzystne inicjatywy</a:t>
            </a:r>
          </a:p>
        </p:txBody>
      </p:sp>
      <p:grpSp>
        <p:nvGrpSpPr>
          <p:cNvPr id="8" name="Grupa 7"/>
          <p:cNvGrpSpPr/>
          <p:nvPr/>
        </p:nvGrpSpPr>
        <p:grpSpPr>
          <a:xfrm>
            <a:off x="3376464" y="1920280"/>
            <a:ext cx="5916295" cy="4587235"/>
            <a:chOff x="3578234" y="2442944"/>
            <a:chExt cx="5916295" cy="4587236"/>
          </a:xfrm>
        </p:grpSpPr>
        <p:sp>
          <p:nvSpPr>
            <p:cNvPr id="78864" name="AutoShape 21"/>
            <p:cNvSpPr>
              <a:spLocks noChangeArrowheads="1"/>
            </p:cNvSpPr>
            <p:nvPr/>
          </p:nvSpPr>
          <p:spPr bwMode="auto">
            <a:xfrm>
              <a:off x="3578234" y="2934510"/>
              <a:ext cx="704533" cy="1039356"/>
            </a:xfrm>
            <a:prstGeom prst="rightArrow">
              <a:avLst>
                <a:gd name="adj1" fmla="val 50000"/>
                <a:gd name="adj2" fmla="val 25000"/>
              </a:avLst>
            </a:prstGeom>
            <a:solidFill>
              <a:srgbClr val="FF0000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anchor="ctr">
              <a:spAutoFit/>
            </a:bodyPr>
            <a:lstStyle>
              <a:lvl1pPr>
                <a:defRPr sz="2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2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2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2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2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2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2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2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2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pl-PL" altLang="pl-PL" sz="2800">
                <a:solidFill>
                  <a:srgbClr val="000000"/>
                </a:solidFill>
              </a:endParaRPr>
            </a:p>
          </p:txBody>
        </p:sp>
        <p:sp>
          <p:nvSpPr>
            <p:cNvPr id="78866" name="Line 19"/>
            <p:cNvSpPr>
              <a:spLocks noChangeShapeType="1"/>
            </p:cNvSpPr>
            <p:nvPr/>
          </p:nvSpPr>
          <p:spPr bwMode="auto">
            <a:xfrm>
              <a:off x="8747769" y="2874992"/>
              <a:ext cx="746760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 type="triangl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>
              <a:spAutoFit/>
            </a:bodyPr>
            <a:lstStyle/>
            <a:p>
              <a:pPr eaLnBrk="0" fontAlgn="base" hangingPunct="0">
                <a:spcBef>
                  <a:spcPct val="20000"/>
                </a:spcBef>
                <a:spcAft>
                  <a:spcPct val="0"/>
                </a:spcAft>
                <a:buFontTx/>
                <a:buChar char="•"/>
              </a:pPr>
              <a:endParaRPr lang="en-US" sz="3100">
                <a:solidFill>
                  <a:srgbClr val="000000"/>
                </a:solidFill>
              </a:endParaRPr>
            </a:p>
          </p:txBody>
        </p:sp>
        <p:sp>
          <p:nvSpPr>
            <p:cNvPr id="78867" name="Line 20"/>
            <p:cNvSpPr>
              <a:spLocks noChangeShapeType="1"/>
            </p:cNvSpPr>
            <p:nvPr/>
          </p:nvSpPr>
          <p:spPr bwMode="auto">
            <a:xfrm>
              <a:off x="8345008" y="5227305"/>
              <a:ext cx="776141" cy="1802875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 type="triangl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square" anchor="ctr">
              <a:spAutoFit/>
            </a:bodyPr>
            <a:lstStyle/>
            <a:p>
              <a:pPr eaLnBrk="0" fontAlgn="base" hangingPunct="0">
                <a:spcBef>
                  <a:spcPct val="20000"/>
                </a:spcBef>
                <a:spcAft>
                  <a:spcPct val="0"/>
                </a:spcAft>
                <a:buFontTx/>
                <a:buChar char="•"/>
              </a:pPr>
              <a:endParaRPr lang="en-US" sz="3100">
                <a:solidFill>
                  <a:srgbClr val="000000"/>
                </a:solidFill>
              </a:endParaRPr>
            </a:p>
          </p:txBody>
        </p:sp>
        <p:sp>
          <p:nvSpPr>
            <p:cNvPr id="22" name="Rectangle 18"/>
            <p:cNvSpPr>
              <a:spLocks noChangeArrowheads="1"/>
            </p:cNvSpPr>
            <p:nvPr/>
          </p:nvSpPr>
          <p:spPr bwMode="auto">
            <a:xfrm>
              <a:off x="4335886" y="2442944"/>
              <a:ext cx="4411875" cy="2677681"/>
            </a:xfrm>
            <a:prstGeom prst="rect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square" anchor="ctr">
              <a:noAutofit/>
            </a:bodyPr>
            <a:lstStyle>
              <a:lvl1pPr>
                <a:defRPr sz="2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2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2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2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2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2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2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2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2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pl-PL" altLang="pl-PL" sz="2000">
                <a:solidFill>
                  <a:srgbClr val="000000"/>
                </a:solidFill>
              </a:endParaRPr>
            </a:p>
          </p:txBody>
        </p:sp>
      </p:grpSp>
      <p:grpSp>
        <p:nvGrpSpPr>
          <p:cNvPr id="9" name="Grupa 8"/>
          <p:cNvGrpSpPr/>
          <p:nvPr/>
        </p:nvGrpSpPr>
        <p:grpSpPr>
          <a:xfrm>
            <a:off x="8633048" y="912168"/>
            <a:ext cx="3527443" cy="861774"/>
            <a:chOff x="8675763" y="984176"/>
            <a:chExt cx="3527443" cy="861774"/>
          </a:xfrm>
        </p:grpSpPr>
        <p:sp>
          <p:nvSpPr>
            <p:cNvPr id="23" name="Line 15"/>
            <p:cNvSpPr>
              <a:spLocks noChangeShapeType="1"/>
            </p:cNvSpPr>
            <p:nvPr/>
          </p:nvSpPr>
          <p:spPr bwMode="auto">
            <a:xfrm flipV="1">
              <a:off x="8675763" y="1488231"/>
              <a:ext cx="746758" cy="343127"/>
            </a:xfrm>
            <a:prstGeom prst="line">
              <a:avLst/>
            </a:prstGeom>
            <a:noFill/>
            <a:ln w="25400">
              <a:solidFill>
                <a:srgbClr val="FF0000"/>
              </a:solidFill>
              <a:prstDash val="sysDash"/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square" anchor="ctr">
              <a:spAutoFit/>
            </a:bodyPr>
            <a:lstStyle/>
            <a:p>
              <a:pPr eaLnBrk="0" fontAlgn="base" hangingPunct="0">
                <a:spcBef>
                  <a:spcPct val="20000"/>
                </a:spcBef>
                <a:spcAft>
                  <a:spcPct val="0"/>
                </a:spcAft>
                <a:buFontTx/>
                <a:buChar char="•"/>
              </a:pPr>
              <a:endParaRPr lang="en-US" sz="3100">
                <a:solidFill>
                  <a:srgbClr val="000000"/>
                </a:solidFill>
              </a:endParaRPr>
            </a:p>
          </p:txBody>
        </p:sp>
        <p:sp>
          <p:nvSpPr>
            <p:cNvPr id="5" name="Prostokąt 4"/>
            <p:cNvSpPr/>
            <p:nvPr/>
          </p:nvSpPr>
          <p:spPr>
            <a:xfrm>
              <a:off x="9569152" y="984176"/>
              <a:ext cx="2634054" cy="86177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eaLnBrk="0" fontAlgn="base" hangingPunct="0">
                <a:spcBef>
                  <a:spcPct val="20000"/>
                </a:spcBef>
                <a:spcAft>
                  <a:spcPct val="0"/>
                </a:spcAft>
              </a:pPr>
              <a:r>
                <a:rPr lang="en-US" sz="2500" b="1" dirty="0" err="1">
                  <a:solidFill>
                    <a:srgbClr val="FF0000"/>
                  </a:solidFill>
                </a:rPr>
                <a:t>Niewykorzystany</a:t>
              </a:r>
              <a:r>
                <a:rPr lang="en-US" sz="2500" b="1" dirty="0">
                  <a:solidFill>
                    <a:srgbClr val="FF0000"/>
                  </a:solidFill>
                </a:rPr>
                <a:t> </a:t>
              </a:r>
              <a:r>
                <a:rPr lang="pl-PL" sz="2500" b="1" dirty="0">
                  <a:solidFill>
                    <a:srgbClr val="FF0000"/>
                  </a:solidFill>
                </a:rPr>
                <a:t/>
              </a:r>
              <a:br>
                <a:rPr lang="pl-PL" sz="2500" b="1" dirty="0">
                  <a:solidFill>
                    <a:srgbClr val="FF0000"/>
                  </a:solidFill>
                </a:rPr>
              </a:br>
              <a:r>
                <a:rPr lang="en-US" sz="2500" b="1" dirty="0" err="1">
                  <a:solidFill>
                    <a:srgbClr val="FF0000"/>
                  </a:solidFill>
                </a:rPr>
                <a:t>potencjał</a:t>
              </a:r>
              <a:r>
                <a:rPr lang="en-US" sz="2500" b="1" dirty="0">
                  <a:solidFill>
                    <a:srgbClr val="FF0000"/>
                  </a:solidFill>
                </a:rPr>
                <a:t> :(</a:t>
              </a:r>
            </a:p>
          </p:txBody>
        </p:sp>
      </p:grp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80320" y="4904142"/>
            <a:ext cx="4536504" cy="45049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29963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6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208112" y="1173480"/>
            <a:ext cx="12385376" cy="7574280"/>
          </a:xfrm>
        </p:spPr>
        <p:txBody>
          <a:bodyPr/>
          <a:lstStyle/>
          <a:p>
            <a:pPr>
              <a:spcBef>
                <a:spcPts val="420"/>
              </a:spcBef>
              <a:spcAft>
                <a:spcPts val="420"/>
              </a:spcAft>
              <a:defRPr/>
            </a:pPr>
            <a:r>
              <a:rPr lang="pl-PL" altLang="pl-PL" sz="2800" dirty="0">
                <a:solidFill>
                  <a:schemeClr val="tx2"/>
                </a:solidFill>
              </a:rPr>
              <a:t>Wiele osób przedsiębiorczych podejmuje decyzje o podjęciu działalności gospodarczej (założeniu przedsiębiorstwa)</a:t>
            </a:r>
          </a:p>
          <a:p>
            <a:pPr>
              <a:spcBef>
                <a:spcPts val="420"/>
              </a:spcBef>
              <a:spcAft>
                <a:spcPts val="420"/>
              </a:spcAft>
              <a:defRPr/>
            </a:pPr>
            <a:r>
              <a:rPr lang="pl-PL" altLang="pl-PL" sz="2800" dirty="0">
                <a:solidFill>
                  <a:schemeClr val="tx2"/>
                </a:solidFill>
              </a:rPr>
              <a:t>Badania Ewy </a:t>
            </a:r>
            <a:r>
              <a:rPr lang="pl-PL" altLang="pl-PL" sz="2800" dirty="0" err="1">
                <a:solidFill>
                  <a:schemeClr val="tx2"/>
                </a:solidFill>
              </a:rPr>
              <a:t>Gano</a:t>
            </a:r>
            <a:r>
              <a:rPr lang="pl-PL" altLang="pl-PL" sz="2800" dirty="0">
                <a:solidFill>
                  <a:schemeClr val="tx2"/>
                </a:solidFill>
              </a:rPr>
              <a:t>: próba 1340 osób z ostatnich klas liceów i studentów</a:t>
            </a:r>
          </a:p>
        </p:txBody>
      </p:sp>
      <p:sp>
        <p:nvSpPr>
          <p:cNvPr id="83971" name="Rectangle 3"/>
          <p:cNvSpPr>
            <a:spLocks noChangeArrowheads="1"/>
          </p:cNvSpPr>
          <p:nvPr/>
        </p:nvSpPr>
        <p:spPr bwMode="auto">
          <a:xfrm>
            <a:off x="960120" y="106680"/>
            <a:ext cx="10881360" cy="8534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27631" tIns="63833" rIns="127631" bIns="63833" anchor="ctr"/>
          <a:lstStyle>
            <a:lvl1pPr>
              <a:defRPr sz="2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pl-PL" altLang="pl-PL" sz="4900" b="1" dirty="0">
                <a:solidFill>
                  <a:srgbClr val="000099"/>
                </a:solidFill>
              </a:rPr>
              <a:t>Wybory osób przedsiębiorczych</a:t>
            </a:r>
            <a:endParaRPr lang="pl-PL" altLang="pl-PL" sz="6200" dirty="0">
              <a:solidFill>
                <a:srgbClr val="000000"/>
              </a:solidFill>
            </a:endParaRPr>
          </a:p>
        </p:txBody>
      </p:sp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208112" y="8977064"/>
            <a:ext cx="12385376" cy="4503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27569" tIns="63805" rIns="127569" bIns="63805" numCol="1" anchor="t" anchorCtr="0" compatLnSpc="1">
            <a:prstTxWarp prst="textNoShape">
              <a:avLst/>
            </a:prstTxWarp>
          </a:bodyPr>
          <a:lstStyle>
            <a:lvl1pPr marL="478395" indent="-478395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45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036517" indent="-398644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3900">
                <a:solidFill>
                  <a:schemeClr val="tx1"/>
                </a:solidFill>
                <a:latin typeface="+mn-lt"/>
              </a:defRPr>
            </a:lvl2pPr>
            <a:lvl3pPr marL="1594641" indent="-318924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400">
                <a:solidFill>
                  <a:schemeClr val="tx1"/>
                </a:solidFill>
                <a:latin typeface="+mn-lt"/>
              </a:defRPr>
            </a:lvl3pPr>
            <a:lvl4pPr marL="2232493" indent="-318924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4pPr>
            <a:lvl5pPr marL="2870351" indent="-318924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>
                <a:solidFill>
                  <a:schemeClr val="tx1"/>
                </a:solidFill>
                <a:latin typeface="+mn-lt"/>
              </a:defRPr>
            </a:lvl5pPr>
            <a:lvl6pPr marL="3508210" indent="-318924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>
                <a:solidFill>
                  <a:schemeClr val="tx1"/>
                </a:solidFill>
                <a:latin typeface="+mn-lt"/>
              </a:defRPr>
            </a:lvl6pPr>
            <a:lvl7pPr marL="4146071" indent="-318924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>
                <a:solidFill>
                  <a:schemeClr val="tx1"/>
                </a:solidFill>
                <a:latin typeface="+mn-lt"/>
              </a:defRPr>
            </a:lvl7pPr>
            <a:lvl8pPr marL="4783925" indent="-318924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>
                <a:solidFill>
                  <a:schemeClr val="tx1"/>
                </a:solidFill>
                <a:latin typeface="+mn-lt"/>
              </a:defRPr>
            </a:lvl8pPr>
            <a:lvl9pPr marL="5421787" indent="-318924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spcBef>
                <a:spcPts val="420"/>
              </a:spcBef>
              <a:spcAft>
                <a:spcPts val="420"/>
              </a:spcAft>
              <a:buFontTx/>
              <a:buNone/>
              <a:defRPr/>
            </a:pPr>
            <a:r>
              <a:rPr lang="pl-PL" altLang="pl-PL" sz="1600" kern="0" dirty="0">
                <a:solidFill>
                  <a:srgbClr val="000000"/>
                </a:solidFill>
              </a:rPr>
              <a:t>Źródło: </a:t>
            </a:r>
            <a:r>
              <a:rPr lang="pl-PL" altLang="pl-PL" sz="1600" kern="0" dirty="0" err="1">
                <a:solidFill>
                  <a:srgbClr val="000000"/>
                </a:solidFill>
              </a:rPr>
              <a:t>Gano</a:t>
            </a:r>
            <a:r>
              <a:rPr lang="pl-PL" altLang="pl-PL" sz="1600" kern="0" dirty="0">
                <a:solidFill>
                  <a:srgbClr val="000000"/>
                </a:solidFill>
              </a:rPr>
              <a:t> E., Czynniki kształtujące postawy przedsiębiorcze młodzieży, Praca doktorska, Wydział Inżynierii Zarządzania, Politechnika Poznańska, Poznań 2023.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8152" y="2856384"/>
            <a:ext cx="7884509" cy="43204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2168" y="2857061"/>
            <a:ext cx="9489993" cy="60626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034522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6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0" y="970736"/>
            <a:ext cx="12801600" cy="7574280"/>
          </a:xfrm>
        </p:spPr>
        <p:txBody>
          <a:bodyPr/>
          <a:lstStyle/>
          <a:p>
            <a:pPr>
              <a:spcBef>
                <a:spcPts val="420"/>
              </a:spcBef>
              <a:spcAft>
                <a:spcPts val="800"/>
              </a:spcAft>
              <a:defRPr/>
            </a:pPr>
            <a:r>
              <a:rPr lang="pl-PL" altLang="pl-PL" sz="2900" dirty="0">
                <a:solidFill>
                  <a:schemeClr val="tx2"/>
                </a:solidFill>
              </a:rPr>
              <a:t>Przedsiębiorcę można rozpatrywać z </a:t>
            </a:r>
            <a:r>
              <a:rPr lang="pl-PL" altLang="pl-PL" sz="2900" dirty="0" smtClean="0">
                <a:solidFill>
                  <a:schemeClr val="tx2"/>
                </a:solidFill>
              </a:rPr>
              <a:t>wielu punktów </a:t>
            </a:r>
            <a:r>
              <a:rPr lang="pl-PL" altLang="pl-PL" sz="2900" dirty="0">
                <a:solidFill>
                  <a:schemeClr val="tx2"/>
                </a:solidFill>
              </a:rPr>
              <a:t>widzenia:</a:t>
            </a:r>
          </a:p>
          <a:p>
            <a:pPr lvl="1">
              <a:spcBef>
                <a:spcPts val="420"/>
              </a:spcBef>
              <a:spcAft>
                <a:spcPts val="800"/>
              </a:spcAft>
              <a:defRPr/>
            </a:pPr>
            <a:r>
              <a:rPr lang="pl-PL" altLang="pl-PL" sz="2900" b="1" dirty="0" smtClean="0">
                <a:solidFill>
                  <a:srgbClr val="0000FF"/>
                </a:solidFill>
              </a:rPr>
              <a:t>ujęcie ekonomiczne: </a:t>
            </a:r>
            <a:r>
              <a:rPr lang="pl-PL" altLang="pl-PL" sz="2900" dirty="0" smtClean="0">
                <a:solidFill>
                  <a:schemeClr val="tx2"/>
                </a:solidFill>
              </a:rPr>
              <a:t>jako osobę </a:t>
            </a:r>
            <a:r>
              <a:rPr lang="pl-PL" altLang="pl-PL" sz="2900" dirty="0">
                <a:solidFill>
                  <a:schemeClr val="tx2"/>
                </a:solidFill>
              </a:rPr>
              <a:t>przedsiębiorczą, aktywną, prowadzącą </a:t>
            </a:r>
            <a:r>
              <a:rPr lang="pl-PL" altLang="pl-PL" sz="2900" dirty="0" smtClean="0">
                <a:solidFill>
                  <a:schemeClr val="tx2"/>
                </a:solidFill>
              </a:rPr>
              <a:t>własną firmę (</a:t>
            </a:r>
            <a:r>
              <a:rPr lang="pl-PL" altLang="pl-PL" sz="2900" dirty="0" smtClean="0">
                <a:solidFill>
                  <a:srgbClr val="0000FF"/>
                </a:solidFill>
              </a:rPr>
              <a:t>działalność gospodarczą</a:t>
            </a:r>
            <a:r>
              <a:rPr lang="pl-PL" altLang="pl-PL" sz="2900" dirty="0" smtClean="0">
                <a:solidFill>
                  <a:schemeClr val="tx2"/>
                </a:solidFill>
              </a:rPr>
              <a:t>) </a:t>
            </a:r>
            <a:r>
              <a:rPr lang="pl-PL" altLang="pl-PL" sz="2900" dirty="0">
                <a:solidFill>
                  <a:schemeClr val="tx2"/>
                </a:solidFill>
              </a:rPr>
              <a:t>z uwzględnieniem sytuacji rynkowej,</a:t>
            </a:r>
          </a:p>
          <a:p>
            <a:pPr lvl="1">
              <a:spcBef>
                <a:spcPts val="420"/>
              </a:spcBef>
              <a:spcAft>
                <a:spcPts val="800"/>
              </a:spcAft>
              <a:defRPr/>
            </a:pPr>
            <a:r>
              <a:rPr lang="pl-PL" altLang="pl-PL" sz="2900" b="1" dirty="0" smtClean="0">
                <a:solidFill>
                  <a:srgbClr val="0000FF"/>
                </a:solidFill>
              </a:rPr>
              <a:t>ujęcie prawne: </a:t>
            </a:r>
            <a:r>
              <a:rPr lang="pl-PL" altLang="pl-PL" sz="2900" dirty="0" smtClean="0">
                <a:solidFill>
                  <a:schemeClr val="tx2"/>
                </a:solidFill>
              </a:rPr>
              <a:t>jako podmiot </a:t>
            </a:r>
            <a:r>
              <a:rPr lang="pl-PL" altLang="pl-PL" sz="2900" dirty="0">
                <a:solidFill>
                  <a:schemeClr val="tx2"/>
                </a:solidFill>
              </a:rPr>
              <a:t>prowadzący działalność gospodarczą. Przedsiębiorcą według prawa jest:</a:t>
            </a:r>
          </a:p>
          <a:p>
            <a:pPr lvl="2">
              <a:spcBef>
                <a:spcPts val="420"/>
              </a:spcBef>
              <a:spcAft>
                <a:spcPts val="800"/>
              </a:spcAft>
              <a:defRPr/>
            </a:pPr>
            <a:r>
              <a:rPr lang="pl-PL" altLang="pl-PL" sz="2900" dirty="0" smtClean="0">
                <a:solidFill>
                  <a:schemeClr val="tx2"/>
                </a:solidFill>
              </a:rPr>
              <a:t>osoba fizyczna (człowiek),</a:t>
            </a:r>
          </a:p>
          <a:p>
            <a:pPr lvl="2">
              <a:spcBef>
                <a:spcPts val="420"/>
              </a:spcBef>
              <a:spcAft>
                <a:spcPts val="800"/>
              </a:spcAft>
              <a:defRPr/>
            </a:pPr>
            <a:r>
              <a:rPr lang="pl-PL" altLang="pl-PL" sz="2900" dirty="0" smtClean="0">
                <a:solidFill>
                  <a:schemeClr val="tx2"/>
                </a:solidFill>
              </a:rPr>
              <a:t>osoba prawna (instytucja),</a:t>
            </a:r>
          </a:p>
          <a:p>
            <a:pPr lvl="2">
              <a:spcBef>
                <a:spcPts val="420"/>
              </a:spcBef>
              <a:spcAft>
                <a:spcPts val="800"/>
              </a:spcAft>
              <a:defRPr/>
            </a:pPr>
            <a:r>
              <a:rPr lang="pl-PL" altLang="pl-PL" sz="2900" dirty="0" smtClean="0">
                <a:solidFill>
                  <a:schemeClr val="tx2"/>
                </a:solidFill>
              </a:rPr>
              <a:t>jednostka organizacyjna niebędąca osobą prawną, posiadająca zdolność prawną (niektóre spółki),</a:t>
            </a:r>
          </a:p>
          <a:p>
            <a:pPr marL="1276311" lvl="2" indent="0">
              <a:spcBef>
                <a:spcPts val="420"/>
              </a:spcBef>
              <a:spcAft>
                <a:spcPts val="800"/>
              </a:spcAft>
              <a:buNone/>
              <a:defRPr/>
            </a:pPr>
            <a:r>
              <a:rPr lang="pl-PL" altLang="pl-PL" sz="2900" dirty="0" smtClean="0">
                <a:solidFill>
                  <a:schemeClr val="tx2"/>
                </a:solidFill>
              </a:rPr>
              <a:t>wykonująca we własnym imieniu </a:t>
            </a:r>
            <a:r>
              <a:rPr lang="pl-PL" altLang="pl-PL" sz="2900" dirty="0" smtClean="0">
                <a:solidFill>
                  <a:srgbClr val="0000FF"/>
                </a:solidFill>
              </a:rPr>
              <a:t>działalność gospodarczą</a:t>
            </a:r>
            <a:r>
              <a:rPr lang="pl-PL" altLang="pl-PL" sz="2900" dirty="0" smtClean="0">
                <a:solidFill>
                  <a:schemeClr val="tx2"/>
                </a:solidFill>
              </a:rPr>
              <a:t>.</a:t>
            </a:r>
          </a:p>
          <a:p>
            <a:pPr lvl="2">
              <a:spcBef>
                <a:spcPts val="420"/>
              </a:spcBef>
              <a:spcAft>
                <a:spcPts val="800"/>
              </a:spcAft>
              <a:defRPr/>
            </a:pPr>
            <a:r>
              <a:rPr lang="pl-PL" altLang="pl-PL" sz="2900" dirty="0" smtClean="0">
                <a:solidFill>
                  <a:schemeClr val="tx2"/>
                </a:solidFill>
              </a:rPr>
              <a:t>wspólnik spółki cywilnej w zakresie wykonywanej przez siebie działalności gospodarczej.</a:t>
            </a:r>
          </a:p>
          <a:p>
            <a:pPr>
              <a:spcBef>
                <a:spcPts val="420"/>
              </a:spcBef>
              <a:spcAft>
                <a:spcPts val="800"/>
              </a:spcAft>
              <a:defRPr/>
            </a:pPr>
            <a:r>
              <a:rPr lang="pl-PL" altLang="pl-PL" sz="2900" dirty="0">
                <a:solidFill>
                  <a:schemeClr val="tx2"/>
                </a:solidFill>
              </a:rPr>
              <a:t>Niezależnie od ujęcia </a:t>
            </a:r>
            <a:r>
              <a:rPr lang="pl-PL" altLang="pl-PL" sz="2900" dirty="0" smtClean="0">
                <a:solidFill>
                  <a:schemeClr val="tx2"/>
                </a:solidFill>
              </a:rPr>
              <a:t>cechą charakterystyczną przedsiębiorcy </a:t>
            </a:r>
            <a:r>
              <a:rPr lang="pl-PL" altLang="pl-PL" sz="2900" b="1" dirty="0" smtClean="0">
                <a:solidFill>
                  <a:schemeClr val="tx2"/>
                </a:solidFill>
              </a:rPr>
              <a:t>jest prowadzenie własnej firmy</a:t>
            </a:r>
            <a:r>
              <a:rPr lang="pl-PL" altLang="pl-PL" sz="2900" dirty="0" smtClean="0">
                <a:solidFill>
                  <a:schemeClr val="tx2"/>
                </a:solidFill>
              </a:rPr>
              <a:t> (</a:t>
            </a:r>
            <a:r>
              <a:rPr lang="pl-PL" altLang="pl-PL" sz="2900" dirty="0" smtClean="0">
                <a:solidFill>
                  <a:srgbClr val="0000FF"/>
                </a:solidFill>
              </a:rPr>
              <a:t>działalności gospodarczej</a:t>
            </a:r>
            <a:r>
              <a:rPr lang="pl-PL" altLang="pl-PL" sz="2900" dirty="0" smtClean="0">
                <a:solidFill>
                  <a:schemeClr val="tx2"/>
                </a:solidFill>
              </a:rPr>
              <a:t>)</a:t>
            </a:r>
          </a:p>
          <a:p>
            <a:pPr>
              <a:spcBef>
                <a:spcPts val="420"/>
              </a:spcBef>
              <a:spcAft>
                <a:spcPts val="800"/>
              </a:spcAft>
              <a:defRPr/>
            </a:pPr>
            <a:r>
              <a:rPr lang="pl-PL" altLang="pl-PL" sz="2900" dirty="0" smtClean="0">
                <a:solidFill>
                  <a:schemeClr val="tx2"/>
                </a:solidFill>
              </a:rPr>
              <a:t>Z pojęciem przedsiębiorcy powiązane są 4 pojęcia: (1) działalności gospodarczej, (2) przedsiębiorstwa, (3) firmy i (4) marki</a:t>
            </a:r>
            <a:endParaRPr lang="pl-PL" altLang="pl-PL" sz="2900" dirty="0">
              <a:solidFill>
                <a:schemeClr val="tx2"/>
              </a:solidFill>
            </a:endParaRPr>
          </a:p>
        </p:txBody>
      </p:sp>
      <p:sp>
        <p:nvSpPr>
          <p:cNvPr id="83971" name="Rectangle 3"/>
          <p:cNvSpPr>
            <a:spLocks noChangeArrowheads="1"/>
          </p:cNvSpPr>
          <p:nvPr/>
        </p:nvSpPr>
        <p:spPr bwMode="auto">
          <a:xfrm>
            <a:off x="960120" y="106680"/>
            <a:ext cx="10881360" cy="8534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27631" tIns="63833" rIns="127631" bIns="63833" anchor="ctr"/>
          <a:lstStyle>
            <a:lvl1pPr>
              <a:defRPr sz="2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pl-PL" altLang="pl-PL" sz="4900" b="1" dirty="0" smtClean="0">
                <a:solidFill>
                  <a:srgbClr val="000099"/>
                </a:solidFill>
              </a:rPr>
              <a:t>(1) Przedsiębiorca</a:t>
            </a:r>
            <a:endParaRPr lang="pl-PL" altLang="pl-PL" sz="62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78038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ChangeArrowheads="1"/>
          </p:cNvSpPr>
          <p:nvPr/>
        </p:nvSpPr>
        <p:spPr bwMode="auto">
          <a:xfrm>
            <a:off x="1600200" y="106691"/>
            <a:ext cx="9594533" cy="875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27908" tIns="63959" rIns="127908" bIns="63959">
            <a:spAutoFit/>
          </a:bodyPr>
          <a:lstStyle>
            <a:lvl1pPr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pl-PL" altLang="pl-PL" sz="4900" b="1">
                <a:solidFill>
                  <a:srgbClr val="000099"/>
                </a:solidFill>
              </a:rPr>
              <a:t>Swoboda działalności gospodarczej</a:t>
            </a:r>
            <a:endParaRPr lang="pl-PL" altLang="pl-PL" sz="4900">
              <a:solidFill>
                <a:srgbClr val="000000"/>
              </a:solidFill>
            </a:endParaRPr>
          </a:p>
        </p:txBody>
      </p:sp>
      <p:sp>
        <p:nvSpPr>
          <p:cNvPr id="180227" name="Rectangle 3"/>
          <p:cNvSpPr>
            <a:spLocks noChangeArrowheads="1"/>
          </p:cNvSpPr>
          <p:nvPr/>
        </p:nvSpPr>
        <p:spPr bwMode="auto">
          <a:xfrm>
            <a:off x="544515" y="1493529"/>
            <a:ext cx="12092028" cy="6524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27908" tIns="63959" rIns="127908" bIns="63959">
            <a:spAutoFit/>
          </a:bodyPr>
          <a:lstStyle>
            <a:lvl1pPr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pl-PL" altLang="pl-PL" sz="3400">
                <a:solidFill>
                  <a:srgbClr val="000000"/>
                </a:solidFill>
              </a:rPr>
              <a:t>Działalność gospodarcza w Polsce - </a:t>
            </a:r>
            <a:r>
              <a:rPr lang="pl-PL" altLang="pl-PL" sz="3400" b="1">
                <a:solidFill>
                  <a:srgbClr val="000000"/>
                </a:solidFill>
              </a:rPr>
              <a:t>źródła wolności gospodarczej</a:t>
            </a:r>
            <a:endParaRPr lang="pl-PL" altLang="pl-PL" sz="3400">
              <a:solidFill>
                <a:srgbClr val="000000"/>
              </a:solidFill>
            </a:endParaRPr>
          </a:p>
        </p:txBody>
      </p:sp>
      <p:sp>
        <p:nvSpPr>
          <p:cNvPr id="180228" name="Rectangle 4"/>
          <p:cNvSpPr>
            <a:spLocks noChangeArrowheads="1"/>
          </p:cNvSpPr>
          <p:nvPr/>
        </p:nvSpPr>
        <p:spPr bwMode="auto">
          <a:xfrm>
            <a:off x="426720" y="2346960"/>
            <a:ext cx="12054840" cy="40534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27908" tIns="63959" rIns="127908" bIns="63959">
            <a:spAutoFit/>
          </a:bodyPr>
          <a:lstStyle>
            <a:lvl1pPr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pl-PL" altLang="pl-PL" sz="3100" b="1">
                <a:solidFill>
                  <a:srgbClr val="000099"/>
                </a:solidFill>
              </a:rPr>
              <a:t>Konstytucja Rzeczypospolitej Polskiej z dnia 2 kwietnia 1997r.</a:t>
            </a:r>
            <a:endParaRPr lang="pl-PL" altLang="pl-PL" sz="3400">
              <a:solidFill>
                <a:srgbClr val="000000"/>
              </a:solidFill>
            </a:endParaRPr>
          </a:p>
          <a:p>
            <a:pPr algn="ctr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pl-PL" altLang="pl-PL" sz="2800">
                <a:solidFill>
                  <a:srgbClr val="000000"/>
                </a:solidFill>
              </a:rPr>
              <a:t>Art. 20.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pl-PL" altLang="pl-PL" sz="2800">
                <a:solidFill>
                  <a:srgbClr val="000000"/>
                </a:solidFill>
              </a:rPr>
              <a:t>Społeczna gospodarka rynkowa </a:t>
            </a:r>
            <a:r>
              <a:rPr lang="pl-PL" altLang="pl-PL" sz="2800" b="1">
                <a:solidFill>
                  <a:srgbClr val="000000"/>
                </a:solidFill>
              </a:rPr>
              <a:t>oparta na wolności działalności gospodarczej</a:t>
            </a:r>
            <a:r>
              <a:rPr lang="pl-PL" altLang="pl-PL" sz="2800">
                <a:solidFill>
                  <a:srgbClr val="000000"/>
                </a:solidFill>
              </a:rPr>
              <a:t>, własności prywatnej oraz solidarności, dialogu i współpracy partnerów społecznych stanowi podstawę ustroju gospodarczego Rzeczypospolitej Polskiej.</a:t>
            </a:r>
          </a:p>
          <a:p>
            <a:pPr algn="ctr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pl-PL" altLang="pl-PL" sz="2800">
                <a:solidFill>
                  <a:srgbClr val="000000"/>
                </a:solidFill>
              </a:rPr>
              <a:t>Art. 22.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pl-PL" altLang="pl-PL" sz="2800">
                <a:solidFill>
                  <a:srgbClr val="000000"/>
                </a:solidFill>
              </a:rPr>
              <a:t>Ograniczenie wolności działalności gospodarczej jest dopuszczalne tylko </a:t>
            </a:r>
            <a:br>
              <a:rPr lang="pl-PL" altLang="pl-PL" sz="2800">
                <a:solidFill>
                  <a:srgbClr val="000000"/>
                </a:solidFill>
              </a:rPr>
            </a:br>
            <a:r>
              <a:rPr lang="pl-PL" altLang="pl-PL" sz="2800">
                <a:solidFill>
                  <a:srgbClr val="000000"/>
                </a:solidFill>
              </a:rPr>
              <a:t>w drodze ustawy i tylko ze względu na ważny interes publiczny.</a:t>
            </a:r>
          </a:p>
        </p:txBody>
      </p:sp>
      <p:sp>
        <p:nvSpPr>
          <p:cNvPr id="180229" name="Rectangle 5"/>
          <p:cNvSpPr>
            <a:spLocks noChangeArrowheads="1"/>
          </p:cNvSpPr>
          <p:nvPr/>
        </p:nvSpPr>
        <p:spPr bwMode="auto">
          <a:xfrm>
            <a:off x="533400" y="7040883"/>
            <a:ext cx="11948160" cy="18959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27908" tIns="63959" rIns="127908" bIns="63959">
            <a:spAutoFit/>
          </a:bodyPr>
          <a:lstStyle>
            <a:lvl1pPr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pl-PL" altLang="pl-PL" sz="3100" b="1" dirty="0">
                <a:solidFill>
                  <a:srgbClr val="000099"/>
                </a:solidFill>
              </a:rPr>
              <a:t>Ustawa Prawo przedsiębiorców z dnia 6 marca 2018 r.</a:t>
            </a:r>
            <a:endParaRPr lang="pl-PL" altLang="pl-PL" sz="3400" dirty="0">
              <a:solidFill>
                <a:srgbClr val="000000"/>
              </a:solidFill>
            </a:endParaRP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pl-PL" altLang="pl-PL" sz="2800" dirty="0">
                <a:solidFill>
                  <a:srgbClr val="000000"/>
                </a:solidFill>
              </a:rPr>
              <a:t>Art. 2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pl-PL" altLang="pl-PL" sz="2800" dirty="0">
                <a:solidFill>
                  <a:srgbClr val="000000"/>
                </a:solidFill>
              </a:rPr>
              <a:t>Podejmowanie, wykonywanie i zakończenie działalności gospodarczej jest wolne dla każdego na równych prawach</a:t>
            </a:r>
            <a:endParaRPr lang="pl-PL" altLang="pl-PL" sz="34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762439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9" name="PlaceHolder 1"/>
          <p:cNvSpPr>
            <a:spLocks noGrp="1"/>
          </p:cNvSpPr>
          <p:nvPr>
            <p:ph type="title"/>
          </p:nvPr>
        </p:nvSpPr>
        <p:spPr>
          <a:xfrm>
            <a:off x="251280" y="62640"/>
            <a:ext cx="12299040" cy="908640"/>
          </a:xfrm>
          <a:prstGeom prst="rect">
            <a:avLst/>
          </a:prstGeom>
          <a:noFill/>
          <a:ln w="0">
            <a:noFill/>
          </a:ln>
        </p:spPr>
        <p:txBody>
          <a:bodyPr lIns="127440" tIns="63720" rIns="127440" bIns="63720" numCol="1" spcCol="0" anchor="ctr">
            <a:noAutofit/>
          </a:bodyPr>
          <a:lstStyle/>
          <a:p>
            <a:pPr indent="0" algn="ctr">
              <a:lnSpc>
                <a:spcPct val="100000"/>
              </a:lnSpc>
              <a:buNone/>
            </a:pPr>
            <a:r>
              <a:rPr lang="pl-PL" sz="4900" b="1" strike="noStrike" spc="-1">
                <a:solidFill>
                  <a:srgbClr val="000099"/>
                </a:solidFill>
                <a:latin typeface="Times New Roman"/>
              </a:rPr>
              <a:t>Definicja działalności gospodarczej</a:t>
            </a:r>
            <a:endParaRPr lang="pl-PL" sz="49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290" name="Rectangle 3"/>
          <p:cNvSpPr/>
          <p:nvPr/>
        </p:nvSpPr>
        <p:spPr>
          <a:xfrm>
            <a:off x="251280" y="1374840"/>
            <a:ext cx="12299040" cy="80629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27800" tIns="63720" rIns="127800" bIns="63720" anchor="t">
            <a:noAutofit/>
          </a:bodyPr>
          <a:lstStyle/>
          <a:p>
            <a:pPr marL="343080" indent="-343080">
              <a:lnSpc>
                <a:spcPct val="100000"/>
              </a:lnSpc>
              <a:spcBef>
                <a:spcPts val="1400"/>
              </a:spcBef>
              <a:buClr>
                <a:srgbClr val="000000"/>
              </a:buClr>
              <a:buFont typeface="Symbol" charset="2"/>
              <a:buChar char=""/>
            </a:pPr>
            <a:r>
              <a:rPr lang="pl-PL" sz="3100" b="0" strike="noStrike" spc="-1">
                <a:solidFill>
                  <a:srgbClr val="000000"/>
                </a:solidFill>
                <a:latin typeface="Times New Roman"/>
              </a:rPr>
              <a:t>Zgodnie z  ustawą z dnia 6 marca 2018 r. - Prawo przedsiębiorców (Dz.U. 2018 poz. 646):</a:t>
            </a:r>
            <a:endParaRPr lang="pl-PL" sz="3100" b="0" strike="noStrike" spc="-1">
              <a:solidFill>
                <a:srgbClr val="000000"/>
              </a:solidFill>
              <a:latin typeface="Arial"/>
            </a:endParaRPr>
          </a:p>
          <a:p>
            <a:pPr marL="743040" lvl="1" indent="-285840">
              <a:lnSpc>
                <a:spcPct val="100000"/>
              </a:lnSpc>
              <a:spcBef>
                <a:spcPts val="1400"/>
              </a:spcBef>
              <a:buClr>
                <a:srgbClr val="000000"/>
              </a:buClr>
              <a:buFont typeface="Symbol" charset="2"/>
              <a:buChar char=""/>
            </a:pPr>
            <a:r>
              <a:rPr lang="pl-PL" sz="3100" b="1" strike="noStrike" spc="-1">
                <a:solidFill>
                  <a:srgbClr val="000000"/>
                </a:solidFill>
                <a:latin typeface="Times New Roman"/>
              </a:rPr>
              <a:t>Art. 3: Działalnością gospodarczą jest </a:t>
            </a:r>
            <a:r>
              <a:rPr lang="pl-PL" sz="3100" b="1" u="sng" strike="noStrike" spc="-1">
                <a:solidFill>
                  <a:srgbClr val="0033CC"/>
                </a:solidFill>
                <a:uFillTx/>
                <a:latin typeface="Times New Roman"/>
              </a:rPr>
              <a:t>zorganizowana</a:t>
            </a:r>
            <a:r>
              <a:rPr lang="pl-PL" sz="3100" b="1" strike="noStrike" spc="-1">
                <a:solidFill>
                  <a:srgbClr val="000000"/>
                </a:solidFill>
                <a:latin typeface="Times New Roman"/>
              </a:rPr>
              <a:t> działalność </a:t>
            </a:r>
            <a:r>
              <a:rPr lang="pl-PL" sz="3100" b="1" u="sng" strike="noStrike" spc="-1">
                <a:solidFill>
                  <a:srgbClr val="00CC00"/>
                </a:solidFill>
                <a:uFillTx/>
                <a:latin typeface="Times New Roman"/>
              </a:rPr>
              <a:t>zarobkowa</a:t>
            </a:r>
            <a:r>
              <a:rPr lang="pl-PL" sz="3100" b="1" strike="noStrike" spc="-1">
                <a:solidFill>
                  <a:srgbClr val="000000"/>
                </a:solidFill>
                <a:latin typeface="Times New Roman"/>
              </a:rPr>
              <a:t>, wykonywana </a:t>
            </a:r>
            <a:r>
              <a:rPr lang="pl-PL" sz="3100" b="1" i="1" u="sng" strike="noStrike" spc="-1">
                <a:solidFill>
                  <a:srgbClr val="FF3300"/>
                </a:solidFill>
                <a:uFillTx/>
                <a:latin typeface="Times New Roman"/>
              </a:rPr>
              <a:t>we własnym imieniu</a:t>
            </a:r>
            <a:r>
              <a:rPr lang="pl-PL" sz="3100" b="1" strike="noStrike" spc="-1">
                <a:solidFill>
                  <a:srgbClr val="000000"/>
                </a:solidFill>
                <a:latin typeface="Times New Roman"/>
              </a:rPr>
              <a:t> i w sposób </a:t>
            </a:r>
            <a:r>
              <a:rPr lang="pl-PL" sz="3100" b="1" u="sng" strike="noStrike" spc="-1">
                <a:solidFill>
                  <a:srgbClr val="9900FF"/>
                </a:solidFill>
                <a:uFillTx/>
                <a:latin typeface="Times New Roman"/>
              </a:rPr>
              <a:t>ciągły</a:t>
            </a:r>
            <a:endParaRPr lang="pl-PL" sz="3100" b="0" strike="noStrike" spc="-1">
              <a:solidFill>
                <a:srgbClr val="000000"/>
              </a:solidFill>
              <a:latin typeface="Arial"/>
            </a:endParaRPr>
          </a:p>
          <a:p>
            <a:pPr marL="343080" indent="-343080">
              <a:lnSpc>
                <a:spcPct val="100000"/>
              </a:lnSpc>
              <a:spcBef>
                <a:spcPts val="581"/>
              </a:spcBef>
              <a:buClr>
                <a:srgbClr val="00CC00"/>
              </a:buClr>
              <a:buFont typeface="Symbol" charset="2"/>
              <a:buChar char=""/>
            </a:pPr>
            <a:r>
              <a:rPr lang="pl-PL" sz="2900" b="0" strike="noStrike" spc="-1">
                <a:solidFill>
                  <a:srgbClr val="00CC00"/>
                </a:solidFill>
                <a:latin typeface="Times New Roman"/>
              </a:rPr>
              <a:t>zarobkowy charakter działalności - zysk jako </a:t>
            </a:r>
            <a:r>
              <a:rPr lang="pl-PL" sz="2900" b="1" u="sng" strike="noStrike" spc="-1">
                <a:solidFill>
                  <a:srgbClr val="00CC00"/>
                </a:solidFill>
                <a:uFillTx/>
                <a:latin typeface="Times New Roman"/>
              </a:rPr>
              <a:t>jeden z celów</a:t>
            </a:r>
            <a:r>
              <a:rPr lang="pl-PL" sz="2900" b="0" strike="noStrike" spc="-1">
                <a:solidFill>
                  <a:srgbClr val="00CC00"/>
                </a:solidFill>
                <a:latin typeface="Times New Roman"/>
              </a:rPr>
              <a:t> prowadzenia firmy,</a:t>
            </a:r>
            <a:endParaRPr lang="pl-PL" sz="2900" b="0" strike="noStrike" spc="-1">
              <a:solidFill>
                <a:srgbClr val="000000"/>
              </a:solidFill>
              <a:latin typeface="Arial"/>
            </a:endParaRPr>
          </a:p>
          <a:p>
            <a:pPr marL="343080" indent="-343080">
              <a:lnSpc>
                <a:spcPct val="100000"/>
              </a:lnSpc>
              <a:spcBef>
                <a:spcPts val="581"/>
              </a:spcBef>
              <a:buClr>
                <a:srgbClr val="FF3300"/>
              </a:buClr>
              <a:buFont typeface="Symbol" charset="2"/>
              <a:buChar char=""/>
            </a:pPr>
            <a:r>
              <a:rPr lang="pl-PL" sz="2900" b="0" strike="noStrike" spc="-1">
                <a:solidFill>
                  <a:srgbClr val="FF3300"/>
                </a:solidFill>
                <a:latin typeface="Times New Roman"/>
              </a:rPr>
              <a:t>we własnym imieniu – przedsiębiorca podejmuje własne decyzje gospodarcze i ponosi odpowiedzialność za podejmowane działania</a:t>
            </a:r>
            <a:endParaRPr lang="pl-PL" sz="2900" b="0" strike="noStrike" spc="-1">
              <a:solidFill>
                <a:srgbClr val="000000"/>
              </a:solidFill>
              <a:latin typeface="Arial"/>
            </a:endParaRPr>
          </a:p>
          <a:p>
            <a:pPr marL="343080" indent="-343080">
              <a:lnSpc>
                <a:spcPct val="100000"/>
              </a:lnSpc>
              <a:spcBef>
                <a:spcPts val="581"/>
              </a:spcBef>
              <a:buClr>
                <a:srgbClr val="0000FF"/>
              </a:buClr>
              <a:buFont typeface="Symbol" charset="2"/>
              <a:buChar char=""/>
            </a:pPr>
            <a:r>
              <a:rPr lang="pl-PL" sz="2900" b="0" strike="noStrike" spc="-1">
                <a:solidFill>
                  <a:srgbClr val="0000FF"/>
                </a:solidFill>
                <a:latin typeface="Times New Roman"/>
              </a:rPr>
              <a:t>zorganizowany charakter działalności - działalność gospodarcza ujęta w ramy organizacyjne (np. prowadzona w określonej formie prawnej),</a:t>
            </a:r>
            <a:endParaRPr lang="pl-PL" sz="2900" b="0" strike="noStrike" spc="-1">
              <a:solidFill>
                <a:srgbClr val="000000"/>
              </a:solidFill>
              <a:latin typeface="Arial"/>
            </a:endParaRPr>
          </a:p>
          <a:p>
            <a:pPr marL="343080" indent="-343080">
              <a:lnSpc>
                <a:spcPct val="100000"/>
              </a:lnSpc>
              <a:spcBef>
                <a:spcPts val="581"/>
              </a:spcBef>
              <a:buClr>
                <a:srgbClr val="9900FF"/>
              </a:buClr>
              <a:buFont typeface="Symbol" charset="2"/>
              <a:buChar char=""/>
            </a:pPr>
            <a:r>
              <a:rPr lang="pl-PL" sz="2900" b="0" strike="noStrike" spc="-1">
                <a:solidFill>
                  <a:srgbClr val="9900FF"/>
                </a:solidFill>
                <a:latin typeface="Times New Roman"/>
              </a:rPr>
              <a:t>ciągłość działalności - oznacza wykonywanie czynności w sposób powtarzalny, a nie jednorazowy.</a:t>
            </a:r>
            <a:endParaRPr lang="pl-PL" sz="2900" b="0" strike="noStrike" spc="-1">
              <a:solidFill>
                <a:srgbClr val="000000"/>
              </a:solidFill>
              <a:latin typeface="Arial"/>
            </a:endParaRPr>
          </a:p>
          <a:p>
            <a:pPr marL="343080" indent="-343080">
              <a:lnSpc>
                <a:spcPct val="100000"/>
              </a:lnSpc>
              <a:spcBef>
                <a:spcPts val="581"/>
              </a:spcBef>
              <a:buClr>
                <a:srgbClr val="000000"/>
              </a:buClr>
              <a:buFont typeface="Symbol" charset="2"/>
              <a:buChar char=""/>
            </a:pPr>
            <a:r>
              <a:rPr lang="pl-PL" sz="2900" b="0" strike="noStrike" spc="-1">
                <a:solidFill>
                  <a:srgbClr val="000000"/>
                </a:solidFill>
                <a:latin typeface="Times New Roman"/>
              </a:rPr>
              <a:t>uwaga! szeroki zakres przedmiotowy DG - w ramach działalności można wykonywać szereg czynności, chociaż niektóre sfery podlegają ograniczeniom ;)</a:t>
            </a:r>
            <a:endParaRPr lang="pl-PL" sz="2900" b="0" strike="noStrike" spc="-1">
              <a:solidFill>
                <a:srgbClr val="000000"/>
              </a:solidFill>
              <a:latin typeface="Arial"/>
            </a:endParaRPr>
          </a:p>
          <a:p>
            <a:pPr marL="743040" lvl="1" indent="-285840">
              <a:lnSpc>
                <a:spcPct val="100000"/>
              </a:lnSpc>
              <a:spcBef>
                <a:spcPts val="581"/>
              </a:spcBef>
              <a:buClr>
                <a:srgbClr val="000000"/>
              </a:buClr>
              <a:buFont typeface="Symbol" charset="2"/>
              <a:buChar char=""/>
            </a:pPr>
            <a:r>
              <a:rPr lang="pl-PL" sz="2900" b="0" strike="noStrike" spc="-1">
                <a:solidFill>
                  <a:srgbClr val="000000"/>
                </a:solidFill>
                <a:latin typeface="Times New Roman"/>
              </a:rPr>
              <a:t>często firmy działają w kilku obszarach działalności (np. PPHU....)</a:t>
            </a:r>
            <a:endParaRPr lang="pl-PL" sz="29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" name="PlaceHolder 1"/>
          <p:cNvSpPr>
            <a:spLocks noGrp="1"/>
          </p:cNvSpPr>
          <p:nvPr>
            <p:ph type="title"/>
          </p:nvPr>
        </p:nvSpPr>
        <p:spPr>
          <a:xfrm>
            <a:off x="960120" y="106560"/>
            <a:ext cx="10881000" cy="959760"/>
          </a:xfrm>
          <a:prstGeom prst="rect">
            <a:avLst/>
          </a:prstGeom>
          <a:noFill/>
          <a:ln w="0">
            <a:noFill/>
          </a:ln>
        </p:spPr>
        <p:txBody>
          <a:bodyPr lIns="127440" tIns="63720" rIns="127440" bIns="63720" numCol="1" spcCol="0" anchor="ctr">
            <a:noAutofit/>
          </a:bodyPr>
          <a:lstStyle/>
          <a:p>
            <a:pPr indent="0" algn="ctr">
              <a:lnSpc>
                <a:spcPct val="100000"/>
              </a:lnSpc>
              <a:buNone/>
            </a:pPr>
            <a:r>
              <a:rPr lang="pl-PL" sz="6200" b="1" strike="noStrike" spc="-1" dirty="0" smtClean="0">
                <a:solidFill>
                  <a:srgbClr val="000099"/>
                </a:solidFill>
                <a:latin typeface="Times New Roman"/>
              </a:rPr>
              <a:t>(2) Przedsiębiorstwo</a:t>
            </a:r>
            <a:endParaRPr lang="pl-PL" sz="6200" b="0" strike="noStrike" spc="-1" dirty="0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292" name="Rectangle 4"/>
          <p:cNvSpPr/>
          <p:nvPr/>
        </p:nvSpPr>
        <p:spPr>
          <a:xfrm>
            <a:off x="0" y="1200200"/>
            <a:ext cx="12801600" cy="590349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127800" tIns="63720" rIns="127800" bIns="63720" anchor="t">
            <a:spAutoFit/>
          </a:bodyPr>
          <a:lstStyle/>
          <a:p>
            <a:pPr algn="ctr">
              <a:lnSpc>
                <a:spcPct val="100000"/>
              </a:lnSpc>
            </a:pPr>
            <a:r>
              <a:rPr lang="pl-PL" sz="3000" b="1" u="sng" strike="noStrike" spc="-1" dirty="0">
                <a:solidFill>
                  <a:srgbClr val="000000"/>
                </a:solidFill>
                <a:uFillTx/>
                <a:latin typeface="Times New Roman"/>
              </a:rPr>
              <a:t>Przedsiębiorcy</a:t>
            </a:r>
            <a:r>
              <a:rPr lang="pl-PL" sz="3000" b="0" strike="noStrike" spc="-1" dirty="0">
                <a:solidFill>
                  <a:srgbClr val="000000"/>
                </a:solidFill>
                <a:latin typeface="Times New Roman"/>
              </a:rPr>
              <a:t> tworzą i rozwijają swoje </a:t>
            </a:r>
            <a:r>
              <a:rPr lang="pl-PL" sz="3000" b="1" u="sng" strike="noStrike" spc="-1" dirty="0">
                <a:solidFill>
                  <a:srgbClr val="000000"/>
                </a:solidFill>
                <a:uFillTx/>
                <a:latin typeface="Times New Roman"/>
              </a:rPr>
              <a:t>przedsiębiorstwa</a:t>
            </a:r>
            <a:endParaRPr lang="pl-PL" sz="3000" b="0" strike="noStrike" spc="-1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293" name="Rectangle 5"/>
          <p:cNvSpPr/>
          <p:nvPr/>
        </p:nvSpPr>
        <p:spPr>
          <a:xfrm>
            <a:off x="424136" y="3905177"/>
            <a:ext cx="12026104" cy="5925143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127800" tIns="63720" rIns="127800" bIns="63720" anchor="t">
            <a:spAutoFit/>
          </a:bodyPr>
          <a:lstStyle/>
          <a:p>
            <a:pPr algn="ctr">
              <a:lnSpc>
                <a:spcPct val="100000"/>
              </a:lnSpc>
              <a:spcBef>
                <a:spcPts val="100"/>
              </a:spcBef>
              <a:spcAft>
                <a:spcPts val="300"/>
              </a:spcAft>
            </a:pPr>
            <a:r>
              <a:rPr lang="pl-PL" sz="2500" b="0" strike="noStrike" spc="-1" dirty="0">
                <a:solidFill>
                  <a:srgbClr val="000000"/>
                </a:solidFill>
                <a:latin typeface="Times New Roman"/>
              </a:rPr>
              <a:t>Przedsiębiorstwo jest zorganizowanym </a:t>
            </a:r>
            <a:r>
              <a:rPr lang="pl-PL" sz="2500" b="1" i="1" strike="noStrike" spc="-1" dirty="0">
                <a:solidFill>
                  <a:srgbClr val="0000FF"/>
                </a:solidFill>
                <a:latin typeface="Times New Roman"/>
              </a:rPr>
              <a:t>zespołem składników </a:t>
            </a:r>
            <a:r>
              <a:rPr sz="2500" b="1" i="1" dirty="0">
                <a:solidFill>
                  <a:srgbClr val="0000FF"/>
                </a:solidFill>
              </a:rPr>
              <a:t/>
            </a:r>
            <a:br>
              <a:rPr sz="2500" b="1" i="1" dirty="0">
                <a:solidFill>
                  <a:srgbClr val="0000FF"/>
                </a:solidFill>
              </a:rPr>
            </a:br>
            <a:r>
              <a:rPr lang="pl-PL" sz="2500" b="1" i="1" strike="noStrike" spc="-1" dirty="0">
                <a:solidFill>
                  <a:srgbClr val="0000FF"/>
                </a:solidFill>
                <a:latin typeface="Times New Roman"/>
              </a:rPr>
              <a:t>materialnych i  niematerialnych</a:t>
            </a:r>
            <a:r>
              <a:rPr lang="pl-PL" sz="2500" b="0" strike="noStrike" spc="-1" dirty="0">
                <a:solidFill>
                  <a:srgbClr val="000000"/>
                </a:solidFill>
                <a:latin typeface="Times New Roman"/>
              </a:rPr>
              <a:t>, przeznaczonym </a:t>
            </a:r>
            <a:r>
              <a:rPr sz="2500" dirty="0"/>
              <a:t/>
            </a:r>
            <a:br>
              <a:rPr sz="2500" dirty="0"/>
            </a:br>
            <a:r>
              <a:rPr lang="pl-PL" sz="2500" b="0" strike="noStrike" spc="-1" dirty="0">
                <a:solidFill>
                  <a:srgbClr val="000000"/>
                </a:solidFill>
                <a:latin typeface="Times New Roman"/>
              </a:rPr>
              <a:t>do prowadzenia działalności gospodarczej</a:t>
            </a:r>
            <a:r>
              <a:rPr lang="pl-PL" sz="2500" b="0" strike="noStrike" spc="-1" dirty="0" smtClean="0">
                <a:solidFill>
                  <a:srgbClr val="000000"/>
                </a:solidFill>
                <a:latin typeface="Times New Roman"/>
              </a:rPr>
              <a:t>. Obejmuje m.in.:</a:t>
            </a:r>
          </a:p>
          <a:p>
            <a:pPr marL="478440" indent="-478440">
              <a:lnSpc>
                <a:spcPct val="100000"/>
              </a:lnSpc>
              <a:spcBef>
                <a:spcPts val="100"/>
              </a:spcBef>
              <a:spcAft>
                <a:spcPts val="300"/>
              </a:spcAft>
              <a:buClr>
                <a:srgbClr val="000000"/>
              </a:buClr>
              <a:buFont typeface="Symbol" charset="2"/>
              <a:buChar char=""/>
            </a:pPr>
            <a:r>
              <a:rPr lang="pl-PL" sz="2500" spc="-1" dirty="0" smtClean="0">
                <a:solidFill>
                  <a:srgbClr val="000000"/>
                </a:solidFill>
                <a:latin typeface="Times New Roman"/>
              </a:rPr>
              <a:t>Nazwa </a:t>
            </a:r>
            <a:r>
              <a:rPr lang="pl-PL" sz="2500" spc="-1" dirty="0">
                <a:solidFill>
                  <a:srgbClr val="000000"/>
                </a:solidFill>
                <a:latin typeface="Times New Roman"/>
              </a:rPr>
              <a:t>(firma) </a:t>
            </a:r>
            <a:r>
              <a:rPr lang="pl-PL" sz="2500" spc="-1" dirty="0" smtClean="0">
                <a:solidFill>
                  <a:srgbClr val="000000"/>
                </a:solidFill>
                <a:latin typeface="Times New Roman"/>
              </a:rPr>
              <a:t>przedsiębiorstwa,</a:t>
            </a:r>
            <a:endParaRPr lang="pl-PL" sz="2500" spc="-1" dirty="0">
              <a:solidFill>
                <a:srgbClr val="000000"/>
              </a:solidFill>
              <a:latin typeface="Times New Roman"/>
            </a:endParaRPr>
          </a:p>
          <a:p>
            <a:pPr marL="478440" indent="-478440">
              <a:lnSpc>
                <a:spcPct val="100000"/>
              </a:lnSpc>
              <a:spcBef>
                <a:spcPts val="100"/>
              </a:spcBef>
              <a:spcAft>
                <a:spcPts val="300"/>
              </a:spcAft>
              <a:buClr>
                <a:srgbClr val="000000"/>
              </a:buClr>
              <a:buFont typeface="Symbol" charset="2"/>
              <a:buChar char=""/>
            </a:pPr>
            <a:r>
              <a:rPr lang="pl-PL" sz="2500" spc="-1" dirty="0">
                <a:solidFill>
                  <a:srgbClr val="000000"/>
                </a:solidFill>
                <a:latin typeface="Times New Roman"/>
              </a:rPr>
              <a:t>Własność nieruchomości lub ruchomości, w tym urządzeń, materiałów, towarów i wyrobów, oraz inne prawa rzeczowe do nieruchomości lub ruchomości;</a:t>
            </a:r>
          </a:p>
          <a:p>
            <a:pPr marL="478440" indent="-478440">
              <a:lnSpc>
                <a:spcPct val="100000"/>
              </a:lnSpc>
              <a:spcBef>
                <a:spcPts val="100"/>
              </a:spcBef>
              <a:spcAft>
                <a:spcPts val="300"/>
              </a:spcAft>
              <a:buClr>
                <a:srgbClr val="000000"/>
              </a:buClr>
              <a:buFont typeface="Symbol" charset="2"/>
              <a:buChar char=""/>
            </a:pPr>
            <a:r>
              <a:rPr lang="pl-PL" sz="2500" spc="-1" dirty="0">
                <a:solidFill>
                  <a:srgbClr val="000000"/>
                </a:solidFill>
                <a:latin typeface="Times New Roman"/>
              </a:rPr>
              <a:t>Prawa wynikające z umów </a:t>
            </a:r>
            <a:r>
              <a:rPr lang="pl-PL" sz="2500" spc="-1" dirty="0" smtClean="0">
                <a:solidFill>
                  <a:srgbClr val="000000"/>
                </a:solidFill>
                <a:latin typeface="Times New Roman"/>
              </a:rPr>
              <a:t>najmu, </a:t>
            </a:r>
            <a:r>
              <a:rPr lang="pl-PL" sz="2500" spc="-1" dirty="0">
                <a:solidFill>
                  <a:srgbClr val="000000"/>
                </a:solidFill>
                <a:latin typeface="Times New Roman"/>
              </a:rPr>
              <a:t>dzierżawy </a:t>
            </a:r>
            <a:r>
              <a:rPr lang="pl-PL" sz="2500" spc="-1" dirty="0" smtClean="0">
                <a:solidFill>
                  <a:srgbClr val="000000"/>
                </a:solidFill>
                <a:latin typeface="Times New Roman"/>
              </a:rPr>
              <a:t>lub inne prawa do korzystania z nieruchomości </a:t>
            </a:r>
            <a:r>
              <a:rPr lang="pl-PL" sz="2500" spc="-1" dirty="0">
                <a:solidFill>
                  <a:srgbClr val="000000"/>
                </a:solidFill>
                <a:latin typeface="Times New Roman"/>
              </a:rPr>
              <a:t>lub </a:t>
            </a:r>
            <a:r>
              <a:rPr lang="pl-PL" sz="2500" spc="-1" dirty="0" smtClean="0">
                <a:solidFill>
                  <a:srgbClr val="000000"/>
                </a:solidFill>
                <a:latin typeface="Times New Roman"/>
              </a:rPr>
              <a:t>ruchomości;</a:t>
            </a:r>
            <a:endParaRPr lang="pl-PL" sz="2500" spc="-1" dirty="0">
              <a:solidFill>
                <a:srgbClr val="000000"/>
              </a:solidFill>
              <a:latin typeface="Times New Roman"/>
            </a:endParaRPr>
          </a:p>
          <a:p>
            <a:pPr marL="478440" indent="-478440">
              <a:lnSpc>
                <a:spcPct val="100000"/>
              </a:lnSpc>
              <a:spcBef>
                <a:spcPts val="100"/>
              </a:spcBef>
              <a:spcAft>
                <a:spcPts val="300"/>
              </a:spcAft>
              <a:buClr>
                <a:srgbClr val="000000"/>
              </a:buClr>
              <a:buFont typeface="Symbol" charset="2"/>
              <a:buChar char=""/>
            </a:pPr>
            <a:r>
              <a:rPr lang="pl-PL" sz="2500" spc="-1" dirty="0">
                <a:solidFill>
                  <a:srgbClr val="000000"/>
                </a:solidFill>
                <a:latin typeface="Times New Roman"/>
              </a:rPr>
              <a:t>Wierzytelności, prawa z papierów wartościowych i środki pieniężne;</a:t>
            </a:r>
          </a:p>
          <a:p>
            <a:pPr marL="478440" indent="-478440">
              <a:lnSpc>
                <a:spcPct val="100000"/>
              </a:lnSpc>
              <a:spcBef>
                <a:spcPts val="100"/>
              </a:spcBef>
              <a:spcAft>
                <a:spcPts val="300"/>
              </a:spcAft>
              <a:buClr>
                <a:srgbClr val="000000"/>
              </a:buClr>
              <a:buFont typeface="Symbol" charset="2"/>
              <a:buChar char=""/>
            </a:pPr>
            <a:r>
              <a:rPr lang="pl-PL" sz="2500" spc="-1" dirty="0">
                <a:solidFill>
                  <a:srgbClr val="000000"/>
                </a:solidFill>
                <a:latin typeface="Times New Roman"/>
              </a:rPr>
              <a:t>Koncesje, licencje i </a:t>
            </a:r>
            <a:r>
              <a:rPr lang="pl-PL" sz="2500" spc="-1" dirty="0" smtClean="0">
                <a:solidFill>
                  <a:srgbClr val="000000"/>
                </a:solidFill>
                <a:latin typeface="Times New Roman"/>
              </a:rPr>
              <a:t>zezwolenia; Patenty </a:t>
            </a:r>
            <a:r>
              <a:rPr lang="pl-PL" sz="2500" spc="-1" dirty="0">
                <a:solidFill>
                  <a:srgbClr val="000000"/>
                </a:solidFill>
                <a:latin typeface="Times New Roman"/>
              </a:rPr>
              <a:t>i inne prawa własności </a:t>
            </a:r>
            <a:r>
              <a:rPr lang="pl-PL" sz="2500" spc="-1" dirty="0" smtClean="0">
                <a:solidFill>
                  <a:srgbClr val="000000"/>
                </a:solidFill>
                <a:latin typeface="Times New Roman"/>
              </a:rPr>
              <a:t>przemysłowej; Majątkowe </a:t>
            </a:r>
            <a:r>
              <a:rPr lang="pl-PL" sz="2500" spc="-1" dirty="0">
                <a:solidFill>
                  <a:srgbClr val="000000"/>
                </a:solidFill>
                <a:latin typeface="Times New Roman"/>
              </a:rPr>
              <a:t>prawa autorskie i majątkowe prawa pokrewne;</a:t>
            </a:r>
          </a:p>
          <a:p>
            <a:pPr marL="478440" indent="-478440">
              <a:lnSpc>
                <a:spcPct val="100000"/>
              </a:lnSpc>
              <a:spcBef>
                <a:spcPts val="100"/>
              </a:spcBef>
              <a:spcAft>
                <a:spcPts val="300"/>
              </a:spcAft>
              <a:buClr>
                <a:srgbClr val="000000"/>
              </a:buClr>
              <a:buFont typeface="Symbol" charset="2"/>
              <a:buChar char=""/>
            </a:pPr>
            <a:r>
              <a:rPr lang="pl-PL" sz="2500" spc="-1" dirty="0" smtClean="0">
                <a:solidFill>
                  <a:srgbClr val="000000"/>
                </a:solidFill>
                <a:latin typeface="Times New Roman"/>
              </a:rPr>
              <a:t>Księgi </a:t>
            </a:r>
            <a:r>
              <a:rPr lang="pl-PL" sz="2500" spc="-1" dirty="0">
                <a:solidFill>
                  <a:srgbClr val="000000"/>
                </a:solidFill>
                <a:latin typeface="Times New Roman"/>
              </a:rPr>
              <a:t>i dokumenty związane z prowadzeniem działalności gospodarczej</a:t>
            </a:r>
            <a:r>
              <a:rPr lang="pl-PL" sz="2500" spc="-1" dirty="0" smtClean="0">
                <a:solidFill>
                  <a:srgbClr val="000000"/>
                </a:solidFill>
                <a:latin typeface="Times New Roman"/>
              </a:rPr>
              <a:t>.</a:t>
            </a:r>
          </a:p>
          <a:p>
            <a:pPr marL="478440" indent="-478440">
              <a:lnSpc>
                <a:spcPct val="100000"/>
              </a:lnSpc>
              <a:spcBef>
                <a:spcPts val="100"/>
              </a:spcBef>
              <a:spcAft>
                <a:spcPts val="300"/>
              </a:spcAft>
              <a:buClr>
                <a:srgbClr val="000000"/>
              </a:buClr>
              <a:buFont typeface="Symbol" charset="2"/>
              <a:buChar char=""/>
            </a:pPr>
            <a:r>
              <a:rPr lang="pl-PL" sz="2500" spc="-1" dirty="0">
                <a:solidFill>
                  <a:srgbClr val="000000"/>
                </a:solidFill>
                <a:latin typeface="Times New Roman"/>
              </a:rPr>
              <a:t>Tajemnice przedsiębiorstwa;</a:t>
            </a:r>
          </a:p>
          <a:p>
            <a:pPr algn="ctr">
              <a:lnSpc>
                <a:spcPct val="100000"/>
              </a:lnSpc>
              <a:spcBef>
                <a:spcPts val="100"/>
              </a:spcBef>
              <a:spcAft>
                <a:spcPts val="300"/>
              </a:spcAft>
            </a:pPr>
            <a:endParaRPr lang="pl-PL" sz="2500" b="0" strike="noStrike" spc="-1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294" name="Prostokąt 1"/>
          <p:cNvSpPr/>
          <p:nvPr/>
        </p:nvSpPr>
        <p:spPr>
          <a:xfrm>
            <a:off x="251280" y="1976456"/>
            <a:ext cx="12198960" cy="1667567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27800" tIns="63720" rIns="127800" bIns="63720" anchor="t">
            <a:spAutoFit/>
          </a:bodyPr>
          <a:lstStyle/>
          <a:p>
            <a:pPr algn="just">
              <a:lnSpc>
                <a:spcPct val="100000"/>
              </a:lnSpc>
              <a:spcBef>
                <a:spcPts val="700"/>
              </a:spcBef>
            </a:pPr>
            <a:r>
              <a:rPr lang="pl-PL" sz="2500" b="1" strike="noStrike" spc="-1" dirty="0">
                <a:solidFill>
                  <a:srgbClr val="000000"/>
                </a:solidFill>
                <a:latin typeface="Times New Roman"/>
              </a:rPr>
              <a:t>Przedsiębiorstwo</a:t>
            </a:r>
            <a:r>
              <a:rPr lang="pl-PL" sz="2500" b="0" strike="noStrike" spc="-1" dirty="0">
                <a:solidFill>
                  <a:srgbClr val="000000"/>
                </a:solidFill>
                <a:latin typeface="Times New Roman"/>
              </a:rPr>
              <a:t> jest jednostką (podmiotem) prowadzącą działalność gospodarczą, dążącą do zaspokojenia potrzeb innych podmiotów życia społecznego przez wytwarzanie produktów i/lub świadczenie usług, przy czym działalność ta jest motywowana chęcią uzyskania korzyści majątkowych oraz prowadzona samodzielnie na ryzyko właściciela czy właścicieli.</a:t>
            </a:r>
            <a:endParaRPr lang="pl-PL" sz="2500" b="0" strike="noStrike" spc="-1" dirty="0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" name="PlaceHolder 1"/>
          <p:cNvSpPr>
            <a:spLocks noGrp="1"/>
          </p:cNvSpPr>
          <p:nvPr>
            <p:ph type="title"/>
          </p:nvPr>
        </p:nvSpPr>
        <p:spPr>
          <a:xfrm>
            <a:off x="960120" y="320040"/>
            <a:ext cx="10881000" cy="746280"/>
          </a:xfrm>
          <a:prstGeom prst="rect">
            <a:avLst/>
          </a:prstGeom>
          <a:noFill/>
          <a:ln w="0">
            <a:noFill/>
          </a:ln>
        </p:spPr>
        <p:txBody>
          <a:bodyPr lIns="127440" tIns="63720" rIns="127440" bIns="63720" numCol="1" spcCol="0" anchor="ctr">
            <a:noAutofit/>
          </a:bodyPr>
          <a:lstStyle/>
          <a:p>
            <a:pPr indent="0" algn="ctr">
              <a:lnSpc>
                <a:spcPct val="100000"/>
              </a:lnSpc>
              <a:buNone/>
            </a:pPr>
            <a:r>
              <a:rPr lang="pl-PL" sz="6200" b="1" strike="noStrike" spc="-1" dirty="0" smtClean="0">
                <a:solidFill>
                  <a:srgbClr val="000099"/>
                </a:solidFill>
                <a:latin typeface="Times New Roman"/>
              </a:rPr>
              <a:t>(3) Firma</a:t>
            </a:r>
            <a:endParaRPr lang="pl-PL" sz="6200" b="0" strike="noStrike" spc="-1" dirty="0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298" name="PlaceHolder 2"/>
          <p:cNvSpPr>
            <a:spLocks noGrp="1"/>
          </p:cNvSpPr>
          <p:nvPr>
            <p:ph/>
          </p:nvPr>
        </p:nvSpPr>
        <p:spPr>
          <a:xfrm>
            <a:off x="568080" y="1488240"/>
            <a:ext cx="11705040" cy="7254000"/>
          </a:xfrm>
          <a:prstGeom prst="rect">
            <a:avLst/>
          </a:prstGeom>
          <a:noFill/>
          <a:ln w="0">
            <a:noFill/>
          </a:ln>
        </p:spPr>
        <p:txBody>
          <a:bodyPr lIns="127440" tIns="63720" rIns="127440" bIns="63720" numCol="1" spcCol="0" anchor="t">
            <a:noAutofit/>
          </a:bodyPr>
          <a:lstStyle/>
          <a:p>
            <a:pPr marL="478440" indent="-478440">
              <a:lnSpc>
                <a:spcPct val="100000"/>
              </a:lnSpc>
              <a:spcBef>
                <a:spcPts val="660"/>
              </a:spcBef>
              <a:spcAft>
                <a:spcPts val="1001"/>
              </a:spcAft>
              <a:buClr>
                <a:srgbClr val="000000"/>
              </a:buClr>
              <a:buFont typeface="Symbol" charset="2"/>
              <a:buChar char=""/>
            </a:pPr>
            <a:r>
              <a:rPr lang="pl-PL" sz="3300" b="0" strike="noStrike" spc="-1">
                <a:solidFill>
                  <a:srgbClr val="000000"/>
                </a:solidFill>
                <a:latin typeface="Times New Roman"/>
              </a:rPr>
              <a:t>Firma jest to </a:t>
            </a:r>
            <a:r>
              <a:rPr lang="pl-PL" sz="3300" b="1" u="sng" strike="noStrike" spc="-1">
                <a:solidFill>
                  <a:srgbClr val="0000FF"/>
                </a:solidFill>
                <a:uFillTx/>
                <a:latin typeface="Times New Roman"/>
              </a:rPr>
              <a:t>nazwa</a:t>
            </a:r>
            <a:r>
              <a:rPr lang="pl-PL" sz="3300" b="0" strike="noStrike" spc="-1">
                <a:solidFill>
                  <a:srgbClr val="000000"/>
                </a:solidFill>
                <a:latin typeface="Times New Roman"/>
              </a:rPr>
              <a:t>, pod którą </a:t>
            </a:r>
            <a:r>
              <a:rPr lang="pl-PL" sz="3300" b="1" u="sng" strike="noStrike" spc="-1">
                <a:solidFill>
                  <a:srgbClr val="000000"/>
                </a:solidFill>
                <a:uFillTx/>
                <a:latin typeface="Times New Roman"/>
              </a:rPr>
              <a:t>przedsiębiorca</a:t>
            </a:r>
            <a:r>
              <a:rPr lang="pl-PL" sz="3300" b="0" strike="noStrike" spc="-1">
                <a:solidFill>
                  <a:srgbClr val="000000"/>
                </a:solidFill>
                <a:latin typeface="Times New Roman"/>
              </a:rPr>
              <a:t> prowadzi swoją działalność gospodarczą i przedsiębiorstwo,</a:t>
            </a:r>
          </a:p>
          <a:p>
            <a:pPr marL="478440" indent="-478440">
              <a:lnSpc>
                <a:spcPct val="100000"/>
              </a:lnSpc>
              <a:spcBef>
                <a:spcPts val="660"/>
              </a:spcBef>
              <a:spcAft>
                <a:spcPts val="1001"/>
              </a:spcAft>
              <a:buClr>
                <a:srgbClr val="000000"/>
              </a:buClr>
              <a:buFont typeface="Symbol" charset="2"/>
              <a:buChar char=""/>
            </a:pPr>
            <a:r>
              <a:rPr lang="pl-PL" sz="3300" b="0" strike="noStrike" spc="-1">
                <a:solidFill>
                  <a:srgbClr val="000000"/>
                </a:solidFill>
                <a:latin typeface="Times New Roman"/>
              </a:rPr>
              <a:t>zasady konstrukcji firmy są uzależnione od formy organizacyjno-prawnej prowadzenia działalności gospodarczej,</a:t>
            </a:r>
          </a:p>
          <a:p>
            <a:pPr marL="478440" indent="-478440">
              <a:lnSpc>
                <a:spcPct val="100000"/>
              </a:lnSpc>
              <a:spcBef>
                <a:spcPts val="660"/>
              </a:spcBef>
              <a:spcAft>
                <a:spcPts val="1001"/>
              </a:spcAft>
              <a:buClr>
                <a:srgbClr val="000000"/>
              </a:buClr>
              <a:buFont typeface="Symbol" charset="2"/>
              <a:buChar char=""/>
            </a:pPr>
            <a:r>
              <a:rPr lang="pl-PL" sz="3300" b="0" strike="noStrike" spc="-1">
                <a:solidFill>
                  <a:srgbClr val="000000"/>
                </a:solidFill>
                <a:latin typeface="Times New Roman"/>
              </a:rPr>
              <a:t>firma musi </a:t>
            </a:r>
            <a:r>
              <a:rPr lang="pl-PL" sz="3300" b="1" u="sng" strike="noStrike" spc="-1">
                <a:solidFill>
                  <a:srgbClr val="000000"/>
                </a:solidFill>
                <a:uFillTx/>
                <a:latin typeface="Times New Roman"/>
              </a:rPr>
              <a:t>odróżniać się dostatecznie</a:t>
            </a:r>
            <a:r>
              <a:rPr lang="pl-PL" sz="3300" b="0" strike="noStrike" spc="-1">
                <a:solidFill>
                  <a:srgbClr val="000000"/>
                </a:solidFill>
                <a:latin typeface="Times New Roman"/>
              </a:rPr>
              <a:t> od firm innych przedsiębiorców, którzy prowadzą działalność na tym samym rynku,</a:t>
            </a:r>
          </a:p>
          <a:p>
            <a:pPr marL="478440" indent="-478440">
              <a:lnSpc>
                <a:spcPct val="100000"/>
              </a:lnSpc>
              <a:spcBef>
                <a:spcPts val="660"/>
              </a:spcBef>
              <a:spcAft>
                <a:spcPts val="1001"/>
              </a:spcAft>
              <a:buClr>
                <a:srgbClr val="000000"/>
              </a:buClr>
              <a:buFont typeface="Symbol" charset="2"/>
              <a:buChar char=""/>
            </a:pPr>
            <a:r>
              <a:rPr lang="pl-PL" sz="3300" b="0" strike="noStrike" spc="-1">
                <a:solidFill>
                  <a:srgbClr val="000000"/>
                </a:solidFill>
                <a:latin typeface="Times New Roman"/>
              </a:rPr>
              <a:t>przedsiębiorca nie może za pomocą nazwy </a:t>
            </a:r>
            <a:r>
              <a:rPr lang="pl-PL" sz="3300" b="1" u="sng" strike="noStrike" spc="-1">
                <a:solidFill>
                  <a:srgbClr val="000000"/>
                </a:solidFill>
                <a:uFillTx/>
                <a:latin typeface="Times New Roman"/>
              </a:rPr>
              <a:t>wprowadzać w błąd otoczenia</a:t>
            </a:r>
            <a:r>
              <a:rPr lang="pl-PL" sz="3300" b="0" strike="noStrike" spc="-1">
                <a:solidFill>
                  <a:srgbClr val="000000"/>
                </a:solidFill>
                <a:latin typeface="Times New Roman"/>
              </a:rPr>
              <a:t> - nie można podawać nieprawdziwych informacji co do osoby przedsiębiorcy, przedmiotu i miejsca działalności itp.,</a:t>
            </a:r>
          </a:p>
          <a:p>
            <a:pPr marL="478440" indent="-478440">
              <a:lnSpc>
                <a:spcPct val="100000"/>
              </a:lnSpc>
              <a:spcBef>
                <a:spcPts val="660"/>
              </a:spcBef>
              <a:spcAft>
                <a:spcPts val="1001"/>
              </a:spcAft>
              <a:buClr>
                <a:srgbClr val="000000"/>
              </a:buClr>
              <a:buFont typeface="Symbol" charset="2"/>
              <a:buChar char=""/>
            </a:pPr>
            <a:r>
              <a:rPr lang="pl-PL" sz="3300" b="0" strike="noStrike" spc="-1">
                <a:solidFill>
                  <a:srgbClr val="000000"/>
                </a:solidFill>
                <a:latin typeface="Times New Roman"/>
              </a:rPr>
              <a:t>w firmie można używać słów pochodzenia obcego</a:t>
            </a:r>
          </a:p>
          <a:p>
            <a:pPr marL="478440" indent="-478440">
              <a:lnSpc>
                <a:spcPct val="100000"/>
              </a:lnSpc>
              <a:spcBef>
                <a:spcPts val="660"/>
              </a:spcBef>
              <a:spcAft>
                <a:spcPts val="1001"/>
              </a:spcAft>
              <a:buClr>
                <a:srgbClr val="0000FF"/>
              </a:buClr>
              <a:buFont typeface="Symbol" charset="2"/>
              <a:buChar char=""/>
            </a:pPr>
            <a:r>
              <a:rPr lang="pl-PL" sz="3300" b="0" strike="noStrike" spc="-1">
                <a:solidFill>
                  <a:srgbClr val="0000FF"/>
                </a:solidFill>
                <a:latin typeface="Times New Roman"/>
              </a:rPr>
              <a:t>w praktyce pojęcia „przedsiębiorstwo” i „firma” są używane zamiennie.</a:t>
            </a:r>
            <a:endParaRPr lang="pl-PL" sz="3300" b="0" strike="noStrike" spc="-1">
              <a:solidFill>
                <a:srgbClr val="000000"/>
              </a:solidFill>
              <a:latin typeface="Times New Roman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rojekt domyślny">
  <a:themeElements>
    <a:clrScheme name="Projekt domyślny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0.xml><?xml version="1.0" encoding="utf-8"?>
<a:theme xmlns:a="http://schemas.openxmlformats.org/drawingml/2006/main" name="2_Projekt domyślny">
  <a:themeElements>
    <a:clrScheme name="Projekt domyślny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Projekt domyślny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Char char="•"/>
          <a:tabLst/>
          <a:defRPr kumimoji="0" lang="pl-PL" altLang="pl-PL" sz="2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Char char="•"/>
          <a:tabLst/>
          <a:defRPr kumimoji="0" lang="pl-PL" altLang="pl-PL" sz="2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Projekt domyślny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ojekt domyślny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jekt domyślny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ojekt domyślny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ojekt domyślny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ojekt domyślny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ojekt domyślny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1.xml><?xml version="1.0" encoding="utf-8"?>
<a:theme xmlns:a="http://schemas.openxmlformats.org/drawingml/2006/main" name="3_Projekt domyślny">
  <a:themeElements>
    <a:clrScheme name="Projekt domyślny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Projekt domyślny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Char char="•"/>
          <a:tabLst/>
          <a:defRPr kumimoji="0" lang="pl-PL" altLang="pl-PL" sz="2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Char char="•"/>
          <a:tabLst/>
          <a:defRPr kumimoji="0" lang="pl-PL" altLang="pl-PL" sz="2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Projekt domyślny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ojekt domyślny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jekt domyślny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ojekt domyślny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ojekt domyślny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ojekt domyślny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ojekt domyślny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Projekt domyślny">
  <a:themeElements>
    <a:clrScheme name="Projekt domyślny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5_Projekt domyślny">
  <a:themeElements>
    <a:clrScheme name="Projekt domyślny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7_Projekt domyślny">
  <a:themeElements>
    <a:clrScheme name="Projekt domyślny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5_Motyw pakietu Office">
  <a:themeElements>
    <a:clrScheme name="Motyw pakietu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4_Motyw pakietu Office">
  <a:themeElements>
    <a:clrScheme name="Niestandardowy 28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0000FF"/>
      </a:hlink>
      <a:folHlink>
        <a:srgbClr val="B2B2B2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9_Projekt domyślny">
  <a:themeElements>
    <a:clrScheme name="Projekt domyślny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1_Projekt domyślny">
  <a:themeElements>
    <a:clrScheme name="Projekt domyślny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Projekt domyślny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Char char="•"/>
          <a:tabLst/>
          <a:defRPr kumimoji="0" lang="pl-PL" altLang="pl-PL" sz="2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Char char="•"/>
          <a:tabLst/>
          <a:defRPr kumimoji="0" lang="pl-PL" altLang="pl-PL" sz="2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Projekt domyślny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ojekt domyślny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jekt domyślny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ojekt domyślny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ojekt domyślny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ojekt domyślny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ojekt domyślny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9.xml><?xml version="1.0" encoding="utf-8"?>
<a:theme xmlns:a="http://schemas.openxmlformats.org/drawingml/2006/main" name="8_Projekt domyślny">
  <a:themeElements>
    <a:clrScheme name="Projekt domyślny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Projekt domyślny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pl-PL" altLang="pl-PL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pl-PL" altLang="pl-PL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Projekt domyślny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ojekt domyślny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jekt domyślny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ojekt domyślny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ojekt domyślny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ojekt domyślny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ojekt domyślny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12205</TotalTime>
  <Words>1959</Words>
  <Application>Microsoft Office PowerPoint</Application>
  <PresentationFormat>Papier A3 (297x420 mm)</PresentationFormat>
  <Paragraphs>245</Paragraphs>
  <Slides>28</Slides>
  <Notes>0</Notes>
  <HiddenSlides>0</HiddenSlides>
  <MMClips>0</MMClips>
  <ScaleCrop>false</ScaleCrop>
  <HeadingPairs>
    <vt:vector size="4" baseType="variant">
      <vt:variant>
        <vt:lpstr>Motyw</vt:lpstr>
      </vt:variant>
      <vt:variant>
        <vt:i4>11</vt:i4>
      </vt:variant>
      <vt:variant>
        <vt:lpstr>Tytuły slajdów</vt:lpstr>
      </vt:variant>
      <vt:variant>
        <vt:i4>28</vt:i4>
      </vt:variant>
    </vt:vector>
  </HeadingPairs>
  <TitlesOfParts>
    <vt:vector size="39" baseType="lpstr">
      <vt:lpstr>Projekt domyślny</vt:lpstr>
      <vt:lpstr>Projekt domyślny</vt:lpstr>
      <vt:lpstr>5_Projekt domyślny</vt:lpstr>
      <vt:lpstr>7_Projekt domyślny</vt:lpstr>
      <vt:lpstr>5_Motyw pakietu Office</vt:lpstr>
      <vt:lpstr>4_Motyw pakietu Office</vt:lpstr>
      <vt:lpstr>9_Projekt domyślny</vt:lpstr>
      <vt:lpstr>1_Projekt domyślny</vt:lpstr>
      <vt:lpstr>8_Projekt domyślny</vt:lpstr>
      <vt:lpstr>2_Projekt domyślny</vt:lpstr>
      <vt:lpstr>3_Projekt domyślny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Definicja działalności gospodarczej</vt:lpstr>
      <vt:lpstr>(2) Przedsiębiorstwo</vt:lpstr>
      <vt:lpstr>(3) Firma</vt:lpstr>
      <vt:lpstr>(4) Marka</vt:lpstr>
      <vt:lpstr>(4) Marka</vt:lpstr>
      <vt:lpstr>(4) Marka</vt:lpstr>
      <vt:lpstr>(4) Marka</vt:lpstr>
      <vt:lpstr>Prezentacja programu PowerPoint</vt:lpstr>
      <vt:lpstr>Test – czy nadajesz się na przedsiębiorcę?</vt:lpstr>
      <vt:lpstr>Test – czy nadajesz się na przedsiębiorcę?</vt:lpstr>
      <vt:lpstr>Test – czy nadajesz się na przedsiębiorcę?</vt:lpstr>
      <vt:lpstr>Test – czy nadajesz się na przedsiębiorcę?</vt:lpstr>
      <vt:lpstr>Test – czy nadajesz się na przedsiębiorcę?</vt:lpstr>
      <vt:lpstr>Test – odpowiedzi</vt:lpstr>
      <vt:lpstr>Test – interpretacja wyników</vt:lpstr>
      <vt:lpstr>Test – interpretacja wyników</vt:lpstr>
      <vt:lpstr>Test – interpretacja wyników</vt:lpstr>
      <vt:lpstr>Test – interpretacja wyników</vt:lpstr>
      <vt:lpstr>1. Według sektora (rodzaju) działalności</vt:lpstr>
      <vt:lpstr>Prezentacja programu PowerPoint</vt:lpstr>
      <vt:lpstr>Prezentacja programu PowerPoint</vt:lpstr>
      <vt:lpstr>6. Rodzaje przedsiębiorstw – ujęcie prawne według formy organizacyjno-prawnej prowadzenia działalności gospodarczej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Prezentacja programu PowerPoint</dc:title>
  <dc:subject/>
  <dc:creator>Marek Matejun</dc:creator>
  <dc:description/>
  <cp:lastModifiedBy>Kowalski Ryszard</cp:lastModifiedBy>
  <cp:revision>1084</cp:revision>
  <cp:lastPrinted>2004-04-14T05:44:38Z</cp:lastPrinted>
  <dcterms:created xsi:type="dcterms:W3CDTF">2004-04-12T18:55:21Z</dcterms:created>
  <dcterms:modified xsi:type="dcterms:W3CDTF">2025-11-08T16:47:44Z</dcterms:modified>
  <dc:language>pl-PL</dc:languag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PresentationFormat">
    <vt:lpwstr>Papier A3 (297x420 mm)</vt:lpwstr>
  </property>
  <property fmtid="{D5CDD505-2E9C-101B-9397-08002B2CF9AE}" pid="3" name="Slides">
    <vt:i4>27</vt:i4>
  </property>
</Properties>
</file>