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theme/theme25.xml" ContentType="application/vnd.openxmlformats-officedocument.theme+xml"/>
  <Override PartName="/ppt/slideLayouts/slideLayout26.xml" ContentType="application/vnd.openxmlformats-officedocument.presentationml.slideLayout+xml"/>
  <Override PartName="/ppt/theme/theme26.xml" ContentType="application/vnd.openxmlformats-officedocument.theme+xml"/>
  <Override PartName="/ppt/slideLayouts/slideLayout27.xml" ContentType="application/vnd.openxmlformats-officedocument.presentationml.slideLayout+xml"/>
  <Override PartName="/ppt/theme/theme27.xml" ContentType="application/vnd.openxmlformats-officedocument.theme+xml"/>
  <Override PartName="/ppt/slideLayouts/slideLayout28.xml" ContentType="application/vnd.openxmlformats-officedocument.presentationml.slideLayout+xml"/>
  <Override PartName="/ppt/theme/theme28.xml" ContentType="application/vnd.openxmlformats-officedocument.theme+xml"/>
  <Override PartName="/ppt/slideLayouts/slideLayout29.xml" ContentType="application/vnd.openxmlformats-officedocument.presentationml.slideLayout+xml"/>
  <Override PartName="/ppt/theme/theme29.xml" ContentType="application/vnd.openxmlformats-officedocument.theme+xml"/>
  <Override PartName="/ppt/slideLayouts/slideLayout30.xml" ContentType="application/vnd.openxmlformats-officedocument.presentationml.slideLayout+xml"/>
  <Override PartName="/ppt/theme/theme30.xml" ContentType="application/vnd.openxmlformats-officedocument.theme+xml"/>
  <Override PartName="/ppt/slideLayouts/slideLayout31.xml" ContentType="application/vnd.openxmlformats-officedocument.presentationml.slideLayout+xml"/>
  <Override PartName="/ppt/theme/theme31.xml" ContentType="application/vnd.openxmlformats-officedocument.theme+xml"/>
  <Override PartName="/ppt/slideLayouts/slideLayout32.xml" ContentType="application/vnd.openxmlformats-officedocument.presentationml.slideLayout+xml"/>
  <Override PartName="/ppt/theme/theme32.xml" ContentType="application/vnd.openxmlformats-officedocument.theme+xml"/>
  <Override PartName="/ppt/slideLayouts/slideLayout33.xml" ContentType="application/vnd.openxmlformats-officedocument.presentationml.slideLayout+xml"/>
  <Override PartName="/ppt/theme/theme33.xml" ContentType="application/vnd.openxmlformats-officedocument.theme+xml"/>
  <Override PartName="/ppt/slideLayouts/slideLayout34.xml" ContentType="application/vnd.openxmlformats-officedocument.presentationml.slideLayout+xml"/>
  <Override PartName="/ppt/theme/theme34.xml" ContentType="application/vnd.openxmlformats-officedocument.theme+xml"/>
  <Override PartName="/ppt/slideLayouts/slideLayout35.xml" ContentType="application/vnd.openxmlformats-officedocument.presentationml.slideLayout+xml"/>
  <Override PartName="/ppt/theme/theme35.xml" ContentType="application/vnd.openxmlformats-officedocument.theme+xml"/>
  <Override PartName="/ppt/slideLayouts/slideLayout36.xml" ContentType="application/vnd.openxmlformats-officedocument.presentationml.slideLayout+xml"/>
  <Override PartName="/ppt/theme/theme36.xml" ContentType="application/vnd.openxmlformats-officedocument.theme+xml"/>
  <Override PartName="/ppt/slideLayouts/slideLayout37.xml" ContentType="application/vnd.openxmlformats-officedocument.presentationml.slideLayout+xml"/>
  <Override PartName="/ppt/theme/theme37.xml" ContentType="application/vnd.openxmlformats-officedocument.theme+xml"/>
  <Override PartName="/ppt/slideLayouts/slideLayout38.xml" ContentType="application/vnd.openxmlformats-officedocument.presentationml.slideLayout+xml"/>
  <Override PartName="/ppt/theme/theme38.xml" ContentType="application/vnd.openxmlformats-officedocument.theme+xml"/>
  <Override PartName="/ppt/slideLayouts/slideLayout39.xml" ContentType="application/vnd.openxmlformats-officedocument.presentationml.slideLayout+xml"/>
  <Override PartName="/ppt/theme/theme39.xml" ContentType="application/vnd.openxmlformats-officedocument.theme+xml"/>
  <Override PartName="/ppt/slideLayouts/slideLayout40.xml" ContentType="application/vnd.openxmlformats-officedocument.presentationml.slideLayout+xml"/>
  <Override PartName="/ppt/theme/theme40.xml" ContentType="application/vnd.openxmlformats-officedocument.theme+xml"/>
  <Override PartName="/ppt/slideLayouts/slideLayout41.xml" ContentType="application/vnd.openxmlformats-officedocument.presentationml.slideLayout+xml"/>
  <Override PartName="/ppt/theme/theme41.xml" ContentType="application/vnd.openxmlformats-officedocument.theme+xml"/>
  <Override PartName="/ppt/slideLayouts/slideLayout42.xml" ContentType="application/vnd.openxmlformats-officedocument.presentationml.slideLayout+xml"/>
  <Override PartName="/ppt/theme/theme42.xml" ContentType="application/vnd.openxmlformats-officedocument.theme+xml"/>
  <Override PartName="/ppt/slideLayouts/slideLayout43.xml" ContentType="application/vnd.openxmlformats-officedocument.presentationml.slideLayout+xml"/>
  <Override PartName="/ppt/theme/theme43.xml" ContentType="application/vnd.openxmlformats-officedocument.theme+xml"/>
  <Override PartName="/ppt/slideLayouts/slideLayout44.xml" ContentType="application/vnd.openxmlformats-officedocument.presentationml.slideLayout+xml"/>
  <Override PartName="/ppt/theme/theme44.xml" ContentType="application/vnd.openxmlformats-officedocument.theme+xml"/>
  <Override PartName="/ppt/slideLayouts/slideLayout45.xml" ContentType="application/vnd.openxmlformats-officedocument.presentationml.slideLayout+xml"/>
  <Override PartName="/ppt/theme/theme45.xml" ContentType="application/vnd.openxmlformats-officedocument.theme+xml"/>
  <Override PartName="/ppt/slideLayouts/slideLayout46.xml" ContentType="application/vnd.openxmlformats-officedocument.presentationml.slideLayout+xml"/>
  <Override PartName="/ppt/theme/theme46.xml" ContentType="application/vnd.openxmlformats-officedocument.theme+xml"/>
  <Override PartName="/ppt/slideLayouts/slideLayout47.xml" ContentType="application/vnd.openxmlformats-officedocument.presentationml.slideLayout+xml"/>
  <Override PartName="/ppt/theme/theme47.xml" ContentType="application/vnd.openxmlformats-officedocument.theme+xml"/>
  <Override PartName="/ppt/slideLayouts/slideLayout48.xml" ContentType="application/vnd.openxmlformats-officedocument.presentationml.slideLayout+xml"/>
  <Override PartName="/ppt/theme/theme48.xml" ContentType="application/vnd.openxmlformats-officedocument.theme+xml"/>
  <Override PartName="/ppt/slideLayouts/slideLayout49.xml" ContentType="application/vnd.openxmlformats-officedocument.presentationml.slideLayout+xml"/>
  <Override PartName="/ppt/theme/theme49.xml" ContentType="application/vnd.openxmlformats-officedocument.theme+xml"/>
  <Override PartName="/ppt/slideLayouts/slideLayout50.xml" ContentType="application/vnd.openxmlformats-officedocument.presentationml.slideLayout+xml"/>
  <Override PartName="/ppt/theme/theme50.xml" ContentType="application/vnd.openxmlformats-officedocument.theme+xml"/>
  <Override PartName="/ppt/slideLayouts/slideLayout51.xml" ContentType="application/vnd.openxmlformats-officedocument.presentationml.slideLayout+xml"/>
  <Override PartName="/ppt/theme/theme51.xml" ContentType="application/vnd.openxmlformats-officedocument.theme+xml"/>
  <Override PartName="/ppt/slideLayouts/slideLayout52.xml" ContentType="application/vnd.openxmlformats-officedocument.presentationml.slideLayout+xml"/>
  <Override PartName="/ppt/theme/theme52.xml" ContentType="application/vnd.openxmlformats-officedocument.theme+xml"/>
  <Override PartName="/ppt/slideLayouts/slideLayout53.xml" ContentType="application/vnd.openxmlformats-officedocument.presentationml.slideLayout+xml"/>
  <Override PartName="/ppt/theme/theme53.xml" ContentType="application/vnd.openxmlformats-officedocument.theme+xml"/>
  <Override PartName="/ppt/slideLayouts/slideLayout54.xml" ContentType="application/vnd.openxmlformats-officedocument.presentationml.slideLayout+xml"/>
  <Override PartName="/ppt/theme/theme54.xml" ContentType="application/vnd.openxmlformats-officedocument.theme+xml"/>
  <Override PartName="/ppt/slideLayouts/slideLayout55.xml" ContentType="application/vnd.openxmlformats-officedocument.presentationml.slideLayout+xml"/>
  <Override PartName="/ppt/theme/theme55.xml" ContentType="application/vnd.openxmlformats-officedocument.theme+xml"/>
  <Override PartName="/ppt/slideLayouts/slideLayout56.xml" ContentType="application/vnd.openxmlformats-officedocument.presentationml.slideLayout+xml"/>
  <Override PartName="/ppt/theme/theme56.xml" ContentType="application/vnd.openxmlformats-officedocument.theme+xml"/>
  <Override PartName="/ppt/slideLayouts/slideLayout57.xml" ContentType="application/vnd.openxmlformats-officedocument.presentationml.slideLayout+xml"/>
  <Override PartName="/ppt/theme/theme57.xml" ContentType="application/vnd.openxmlformats-officedocument.theme+xml"/>
  <Override PartName="/ppt/slideLayouts/slideLayout58.xml" ContentType="application/vnd.openxmlformats-officedocument.presentationml.slideLayout+xml"/>
  <Override PartName="/ppt/theme/theme58.xml" ContentType="application/vnd.openxmlformats-officedocument.theme+xml"/>
  <Override PartName="/ppt/slideLayouts/slideLayout59.xml" ContentType="application/vnd.openxmlformats-officedocument.presentationml.slideLayout+xml"/>
  <Override PartName="/ppt/theme/theme59.xml" ContentType="application/vnd.openxmlformats-officedocument.theme+xml"/>
  <Override PartName="/ppt/slideLayouts/slideLayout60.xml" ContentType="application/vnd.openxmlformats-officedocument.presentationml.slideLayout+xml"/>
  <Override PartName="/ppt/theme/theme60.xml" ContentType="application/vnd.openxmlformats-officedocument.theme+xml"/>
  <Override PartName="/ppt/slideLayouts/slideLayout61.xml" ContentType="application/vnd.openxmlformats-officedocument.presentationml.slideLayout+xml"/>
  <Override PartName="/ppt/theme/theme61.xml" ContentType="application/vnd.openxmlformats-officedocument.theme+xml"/>
  <Override PartName="/ppt/slideLayouts/slideLayout62.xml" ContentType="application/vnd.openxmlformats-officedocument.presentationml.slideLayout+xml"/>
  <Override PartName="/ppt/theme/theme62.xml" ContentType="application/vnd.openxmlformats-officedocument.theme+xml"/>
  <Override PartName="/ppt/slideLayouts/slideLayout63.xml" ContentType="application/vnd.openxmlformats-officedocument.presentationml.slideLayout+xml"/>
  <Override PartName="/ppt/theme/theme63.xml" ContentType="application/vnd.openxmlformats-officedocument.theme+xml"/>
  <Override PartName="/ppt/slideLayouts/slideLayout64.xml" ContentType="application/vnd.openxmlformats-officedocument.presentationml.slideLayout+xml"/>
  <Override PartName="/ppt/theme/theme64.xml" ContentType="application/vnd.openxmlformats-officedocument.theme+xml"/>
  <Override PartName="/ppt/slideLayouts/slideLayout65.xml" ContentType="application/vnd.openxmlformats-officedocument.presentationml.slideLayout+xml"/>
  <Override PartName="/ppt/theme/theme65.xml" ContentType="application/vnd.openxmlformats-officedocument.theme+xml"/>
  <Override PartName="/ppt/slideLayouts/slideLayout66.xml" ContentType="application/vnd.openxmlformats-officedocument.presentationml.slideLayout+xml"/>
  <Override PartName="/ppt/theme/theme66.xml" ContentType="application/vnd.openxmlformats-officedocument.theme+xml"/>
  <Override PartName="/ppt/slideLayouts/slideLayout67.xml" ContentType="application/vnd.openxmlformats-officedocument.presentationml.slideLayout+xml"/>
  <Override PartName="/ppt/theme/theme67.xml" ContentType="application/vnd.openxmlformats-officedocument.theme+xml"/>
  <Override PartName="/ppt/slideLayouts/slideLayout68.xml" ContentType="application/vnd.openxmlformats-officedocument.presentationml.slideLayout+xml"/>
  <Override PartName="/ppt/theme/theme68.xml" ContentType="application/vnd.openxmlformats-officedocument.theme+xml"/>
  <Override PartName="/ppt/slideLayouts/slideLayout69.xml" ContentType="application/vnd.openxmlformats-officedocument.presentationml.slideLayout+xml"/>
  <Override PartName="/ppt/theme/theme69.xml" ContentType="application/vnd.openxmlformats-officedocument.theme+xml"/>
  <Override PartName="/ppt/slideLayouts/slideLayout70.xml" ContentType="application/vnd.openxmlformats-officedocument.presentationml.slideLayout+xml"/>
  <Override PartName="/ppt/theme/theme70.xml" ContentType="application/vnd.openxmlformats-officedocument.theme+xml"/>
  <Override PartName="/ppt/slideLayouts/slideLayout71.xml" ContentType="application/vnd.openxmlformats-officedocument.presentationml.slideLayout+xml"/>
  <Override PartName="/ppt/theme/theme71.xml" ContentType="application/vnd.openxmlformats-officedocument.theme+xml"/>
  <Override PartName="/ppt/slideLayouts/slideLayout72.xml" ContentType="application/vnd.openxmlformats-officedocument.presentationml.slideLayout+xml"/>
  <Override PartName="/ppt/theme/theme72.xml" ContentType="application/vnd.openxmlformats-officedocument.theme+xml"/>
  <Override PartName="/ppt/slideLayouts/slideLayout73.xml" ContentType="application/vnd.openxmlformats-officedocument.presentationml.slideLayout+xml"/>
  <Override PartName="/ppt/theme/theme73.xml" ContentType="application/vnd.openxmlformats-officedocument.theme+xml"/>
  <Override PartName="/ppt/slideLayouts/slideLayout74.xml" ContentType="application/vnd.openxmlformats-officedocument.presentationml.slideLayout+xml"/>
  <Override PartName="/ppt/theme/theme74.xml" ContentType="application/vnd.openxmlformats-officedocument.theme+xml"/>
  <Override PartName="/ppt/slideLayouts/slideLayout75.xml" ContentType="application/vnd.openxmlformats-officedocument.presentationml.slideLayout+xml"/>
  <Override PartName="/ppt/theme/theme75.xml" ContentType="application/vnd.openxmlformats-officedocument.theme+xml"/>
  <Override PartName="/ppt/slideLayouts/slideLayout76.xml" ContentType="application/vnd.openxmlformats-officedocument.presentationml.slideLayout+xml"/>
  <Override PartName="/ppt/theme/theme76.xml" ContentType="application/vnd.openxmlformats-officedocument.theme+xml"/>
  <Override PartName="/ppt/slideLayouts/slideLayout77.xml" ContentType="application/vnd.openxmlformats-officedocument.presentationml.slideLayout+xml"/>
  <Override PartName="/ppt/theme/theme77.xml" ContentType="application/vnd.openxmlformats-officedocument.theme+xml"/>
  <Override PartName="/ppt/slideLayouts/slideLayout78.xml" ContentType="application/vnd.openxmlformats-officedocument.presentationml.slideLayout+xml"/>
  <Override PartName="/ppt/theme/theme78.xml" ContentType="application/vnd.openxmlformats-officedocument.theme+xml"/>
  <Override PartName="/ppt/slideLayouts/slideLayout79.xml" ContentType="application/vnd.openxmlformats-officedocument.presentationml.slideLayout+xml"/>
  <Override PartName="/ppt/theme/theme79.xml" ContentType="application/vnd.openxmlformats-officedocument.theme+xml"/>
  <Override PartName="/ppt/slideLayouts/slideLayout80.xml" ContentType="application/vnd.openxmlformats-officedocument.presentationml.slideLayout+xml"/>
  <Override PartName="/ppt/theme/theme80.xml" ContentType="application/vnd.openxmlformats-officedocument.theme+xml"/>
  <Override PartName="/ppt/slideLayouts/slideLayout81.xml" ContentType="application/vnd.openxmlformats-officedocument.presentationml.slideLayout+xml"/>
  <Override PartName="/ppt/theme/theme81.xml" ContentType="application/vnd.openxmlformats-officedocument.theme+xml"/>
  <Override PartName="/ppt/slideLayouts/slideLayout82.xml" ContentType="application/vnd.openxmlformats-officedocument.presentationml.slideLayout+xml"/>
  <Override PartName="/ppt/theme/theme82.xml" ContentType="application/vnd.openxmlformats-officedocument.theme+xml"/>
  <Override PartName="/ppt/slideLayouts/slideLayout83.xml" ContentType="application/vnd.openxmlformats-officedocument.presentationml.slideLayout+xml"/>
  <Override PartName="/ppt/theme/theme83.xml" ContentType="application/vnd.openxmlformats-officedocument.theme+xml"/>
  <Override PartName="/ppt/slideLayouts/slideLayout84.xml" ContentType="application/vnd.openxmlformats-officedocument.presentationml.slideLayout+xml"/>
  <Override PartName="/ppt/theme/theme84.xml" ContentType="application/vnd.openxmlformats-officedocument.theme+xml"/>
  <Override PartName="/ppt/slideLayouts/slideLayout85.xml" ContentType="application/vnd.openxmlformats-officedocument.presentationml.slideLayout+xml"/>
  <Override PartName="/ppt/theme/theme85.xml" ContentType="application/vnd.openxmlformats-officedocument.theme+xml"/>
  <Override PartName="/ppt/slideLayouts/slideLayout86.xml" ContentType="application/vnd.openxmlformats-officedocument.presentationml.slideLayout+xml"/>
  <Override PartName="/ppt/theme/theme86.xml" ContentType="application/vnd.openxmlformats-officedocument.theme+xml"/>
  <Override PartName="/ppt/slideLayouts/slideLayout87.xml" ContentType="application/vnd.openxmlformats-officedocument.presentationml.slideLayout+xml"/>
  <Override PartName="/ppt/theme/theme87.xml" ContentType="application/vnd.openxmlformats-officedocument.theme+xml"/>
  <Override PartName="/ppt/slideLayouts/slideLayout88.xml" ContentType="application/vnd.openxmlformats-officedocument.presentationml.slideLayout+xml"/>
  <Override PartName="/ppt/theme/theme88.xml" ContentType="application/vnd.openxmlformats-officedocument.theme+xml"/>
  <Override PartName="/ppt/slideLayouts/slideLayout89.xml" ContentType="application/vnd.openxmlformats-officedocument.presentationml.slideLayout+xml"/>
  <Override PartName="/ppt/theme/theme89.xml" ContentType="application/vnd.openxmlformats-officedocument.theme+xml"/>
  <Override PartName="/ppt/slideLayouts/slideLayout90.xml" ContentType="application/vnd.openxmlformats-officedocument.presentationml.slideLayout+xml"/>
  <Override PartName="/ppt/theme/theme90.xml" ContentType="application/vnd.openxmlformats-officedocument.theme+xml"/>
  <Override PartName="/ppt/slideLayouts/slideLayout91.xml" ContentType="application/vnd.openxmlformats-officedocument.presentationml.slideLayout+xml"/>
  <Override PartName="/ppt/theme/theme91.xml" ContentType="application/vnd.openxmlformats-officedocument.theme+xml"/>
  <Override PartName="/ppt/slideLayouts/slideLayout92.xml" ContentType="application/vnd.openxmlformats-officedocument.presentationml.slideLayout+xml"/>
  <Override PartName="/ppt/theme/theme92.xml" ContentType="application/vnd.openxmlformats-officedocument.theme+xml"/>
  <Override PartName="/ppt/slideLayouts/slideLayout93.xml" ContentType="application/vnd.openxmlformats-officedocument.presentationml.slideLayout+xml"/>
  <Override PartName="/ppt/theme/theme93.xml" ContentType="application/vnd.openxmlformats-officedocument.theme+xml"/>
  <Override PartName="/ppt/slideLayouts/slideLayout94.xml" ContentType="application/vnd.openxmlformats-officedocument.presentationml.slideLayout+xml"/>
  <Override PartName="/ppt/theme/theme94.xml" ContentType="application/vnd.openxmlformats-officedocument.theme+xml"/>
  <Override PartName="/ppt/slideLayouts/slideLayout95.xml" ContentType="application/vnd.openxmlformats-officedocument.presentationml.slideLayout+xml"/>
  <Override PartName="/ppt/theme/theme95.xml" ContentType="application/vnd.openxmlformats-officedocument.theme+xml"/>
  <Override PartName="/ppt/slideLayouts/slideLayout96.xml" ContentType="application/vnd.openxmlformats-officedocument.presentationml.slideLayout+xml"/>
  <Override PartName="/ppt/theme/theme96.xml" ContentType="application/vnd.openxmlformats-officedocument.theme+xml"/>
  <Override PartName="/ppt/slideLayouts/slideLayout97.xml" ContentType="application/vnd.openxmlformats-officedocument.presentationml.slideLayout+xml"/>
  <Override PartName="/ppt/theme/theme97.xml" ContentType="application/vnd.openxmlformats-officedocument.theme+xml"/>
  <Override PartName="/ppt/slideLayouts/slideLayout98.xml" ContentType="application/vnd.openxmlformats-officedocument.presentationml.slideLayout+xml"/>
  <Override PartName="/ppt/theme/theme98.xml" ContentType="application/vnd.openxmlformats-officedocument.theme+xml"/>
  <Override PartName="/ppt/slideLayouts/slideLayout99.xml" ContentType="application/vnd.openxmlformats-officedocument.presentationml.slideLayout+xml"/>
  <Override PartName="/ppt/theme/theme99.xml" ContentType="application/vnd.openxmlformats-officedocument.theme+xml"/>
  <Override PartName="/ppt/slideLayouts/slideLayout100.xml" ContentType="application/vnd.openxmlformats-officedocument.presentationml.slideLayout+xml"/>
  <Override PartName="/ppt/theme/theme100.xml" ContentType="application/vnd.openxmlformats-officedocument.theme+xml"/>
  <Override PartName="/ppt/slideLayouts/slideLayout101.xml" ContentType="application/vnd.openxmlformats-officedocument.presentationml.slideLayout+xml"/>
  <Override PartName="/ppt/theme/theme101.xml" ContentType="application/vnd.openxmlformats-officedocument.theme+xml"/>
  <Override PartName="/ppt/slideLayouts/slideLayout102.xml" ContentType="application/vnd.openxmlformats-officedocument.presentationml.slideLayout+xml"/>
  <Override PartName="/ppt/theme/theme102.xml" ContentType="application/vnd.openxmlformats-officedocument.theme+xml"/>
  <Override PartName="/ppt/slideLayouts/slideLayout103.xml" ContentType="application/vnd.openxmlformats-officedocument.presentationml.slideLayout+xml"/>
  <Override PartName="/ppt/theme/theme103.xml" ContentType="application/vnd.openxmlformats-officedocument.theme+xml"/>
  <Override PartName="/ppt/slideLayouts/slideLayout104.xml" ContentType="application/vnd.openxmlformats-officedocument.presentationml.slideLayout+xml"/>
  <Override PartName="/ppt/theme/theme104.xml" ContentType="application/vnd.openxmlformats-officedocument.theme+xml"/>
  <Override PartName="/ppt/slideLayouts/slideLayout105.xml" ContentType="application/vnd.openxmlformats-officedocument.presentationml.slideLayout+xml"/>
  <Override PartName="/ppt/theme/theme105.xml" ContentType="application/vnd.openxmlformats-officedocument.theme+xml"/>
  <Override PartName="/ppt/slideLayouts/slideLayout106.xml" ContentType="application/vnd.openxmlformats-officedocument.presentationml.slideLayout+xml"/>
  <Override PartName="/ppt/theme/theme106.xml" ContentType="application/vnd.openxmlformats-officedocument.theme+xml"/>
  <Override PartName="/ppt/slideLayouts/slideLayout107.xml" ContentType="application/vnd.openxmlformats-officedocument.presentationml.slideLayout+xml"/>
  <Override PartName="/ppt/theme/theme107.xml" ContentType="application/vnd.openxmlformats-officedocument.theme+xml"/>
  <Override PartName="/ppt/slideLayouts/slideLayout108.xml" ContentType="application/vnd.openxmlformats-officedocument.presentationml.slideLayout+xml"/>
  <Override PartName="/ppt/theme/theme108.xml" ContentType="application/vnd.openxmlformats-officedocument.theme+xml"/>
  <Override PartName="/ppt/slideLayouts/slideLayout109.xml" ContentType="application/vnd.openxmlformats-officedocument.presentationml.slideLayout+xml"/>
  <Override PartName="/ppt/theme/theme109.xml" ContentType="application/vnd.openxmlformats-officedocument.theme+xml"/>
  <Override PartName="/ppt/slideLayouts/slideLayout110.xml" ContentType="application/vnd.openxmlformats-officedocument.presentationml.slideLayout+xml"/>
  <Override PartName="/ppt/theme/theme110.xml" ContentType="application/vnd.openxmlformats-officedocument.theme+xml"/>
  <Override PartName="/ppt/slideLayouts/slideLayout111.xml" ContentType="application/vnd.openxmlformats-officedocument.presentationml.slideLayout+xml"/>
  <Override PartName="/ppt/theme/theme111.xml" ContentType="application/vnd.openxmlformats-officedocument.theme+xml"/>
  <Override PartName="/ppt/slideLayouts/slideLayout112.xml" ContentType="application/vnd.openxmlformats-officedocument.presentationml.slideLayout+xml"/>
  <Override PartName="/ppt/theme/theme112.xml" ContentType="application/vnd.openxmlformats-officedocument.theme+xml"/>
  <Override PartName="/ppt/slideLayouts/slideLayout113.xml" ContentType="application/vnd.openxmlformats-officedocument.presentationml.slideLayout+xml"/>
  <Override PartName="/ppt/theme/theme113.xml" ContentType="application/vnd.openxmlformats-officedocument.theme+xml"/>
  <Override PartName="/ppt/slideLayouts/slideLayout114.xml" ContentType="application/vnd.openxmlformats-officedocument.presentationml.slideLayout+xml"/>
  <Override PartName="/ppt/theme/theme114.xml" ContentType="application/vnd.openxmlformats-officedocument.theme+xml"/>
  <Override PartName="/ppt/slideLayouts/slideLayout115.xml" ContentType="application/vnd.openxmlformats-officedocument.presentationml.slideLayout+xml"/>
  <Override PartName="/ppt/theme/theme115.xml" ContentType="application/vnd.openxmlformats-officedocument.theme+xml"/>
  <Override PartName="/ppt/slideLayouts/slideLayout116.xml" ContentType="application/vnd.openxmlformats-officedocument.presentationml.slideLayout+xml"/>
  <Override PartName="/ppt/theme/theme116.xml" ContentType="application/vnd.openxmlformats-officedocument.theme+xml"/>
  <Override PartName="/ppt/slideLayouts/slideLayout117.xml" ContentType="application/vnd.openxmlformats-officedocument.presentationml.slideLayout+xml"/>
  <Override PartName="/ppt/theme/theme117.xml" ContentType="application/vnd.openxmlformats-officedocument.theme+xml"/>
  <Override PartName="/ppt/slideLayouts/slideLayout118.xml" ContentType="application/vnd.openxmlformats-officedocument.presentationml.slideLayout+xml"/>
  <Override PartName="/ppt/theme/theme118.xml" ContentType="application/vnd.openxmlformats-officedocument.theme+xml"/>
  <Override PartName="/ppt/slideLayouts/slideLayout119.xml" ContentType="application/vnd.openxmlformats-officedocument.presentationml.slideLayout+xml"/>
  <Override PartName="/ppt/theme/theme119.xml" ContentType="application/vnd.openxmlformats-officedocument.theme+xml"/>
  <Override PartName="/ppt/slideLayouts/slideLayout120.xml" ContentType="application/vnd.openxmlformats-officedocument.presentationml.slideLayout+xml"/>
  <Override PartName="/ppt/theme/theme120.xml" ContentType="application/vnd.openxmlformats-officedocument.theme+xml"/>
  <Override PartName="/ppt/slideLayouts/slideLayout121.xml" ContentType="application/vnd.openxmlformats-officedocument.presentationml.slideLayout+xml"/>
  <Override PartName="/ppt/theme/theme121.xml" ContentType="application/vnd.openxmlformats-officedocument.theme+xml"/>
  <Override PartName="/ppt/slideLayouts/slideLayout122.xml" ContentType="application/vnd.openxmlformats-officedocument.presentationml.slideLayout+xml"/>
  <Override PartName="/ppt/theme/theme122.xml" ContentType="application/vnd.openxmlformats-officedocument.theme+xml"/>
  <Override PartName="/ppt/slideLayouts/slideLayout123.xml" ContentType="application/vnd.openxmlformats-officedocument.presentationml.slideLayout+xml"/>
  <Override PartName="/ppt/theme/theme123.xml" ContentType="application/vnd.openxmlformats-officedocument.theme+xml"/>
  <Override PartName="/ppt/slideLayouts/slideLayout124.xml" ContentType="application/vnd.openxmlformats-officedocument.presentationml.slideLayout+xml"/>
  <Override PartName="/ppt/theme/theme124.xml" ContentType="application/vnd.openxmlformats-officedocument.theme+xml"/>
  <Override PartName="/ppt/slideLayouts/slideLayout125.xml" ContentType="application/vnd.openxmlformats-officedocument.presentationml.slideLayout+xml"/>
  <Override PartName="/ppt/theme/theme125.xml" ContentType="application/vnd.openxmlformats-officedocument.theme+xml"/>
  <Override PartName="/ppt/slideLayouts/slideLayout126.xml" ContentType="application/vnd.openxmlformats-officedocument.presentationml.slideLayout+xml"/>
  <Override PartName="/ppt/theme/theme126.xml" ContentType="application/vnd.openxmlformats-officedocument.theme+xml"/>
  <Override PartName="/ppt/slideLayouts/slideLayout127.xml" ContentType="application/vnd.openxmlformats-officedocument.presentationml.slideLayout+xml"/>
  <Override PartName="/ppt/theme/theme127.xml" ContentType="application/vnd.openxmlformats-officedocument.theme+xml"/>
  <Override PartName="/ppt/slideLayouts/slideLayout128.xml" ContentType="application/vnd.openxmlformats-officedocument.presentationml.slideLayout+xml"/>
  <Override PartName="/ppt/theme/theme128.xml" ContentType="application/vnd.openxmlformats-officedocument.theme+xml"/>
  <Override PartName="/ppt/slideLayouts/slideLayout129.xml" ContentType="application/vnd.openxmlformats-officedocument.presentationml.slideLayout+xml"/>
  <Override PartName="/ppt/theme/theme129.xml" ContentType="application/vnd.openxmlformats-officedocument.theme+xml"/>
  <Override PartName="/ppt/slideLayouts/slideLayout130.xml" ContentType="application/vnd.openxmlformats-officedocument.presentationml.slideLayout+xml"/>
  <Override PartName="/ppt/theme/theme130.xml" ContentType="application/vnd.openxmlformats-officedocument.theme+xml"/>
  <Override PartName="/ppt/slideLayouts/slideLayout131.xml" ContentType="application/vnd.openxmlformats-officedocument.presentationml.slideLayout+xml"/>
  <Override PartName="/ppt/theme/theme131.xml" ContentType="application/vnd.openxmlformats-officedocument.theme+xml"/>
  <Override PartName="/ppt/slideLayouts/slideLayout132.xml" ContentType="application/vnd.openxmlformats-officedocument.presentationml.slideLayout+xml"/>
  <Override PartName="/ppt/theme/theme132.xml" ContentType="application/vnd.openxmlformats-officedocument.theme+xml"/>
  <Override PartName="/ppt/slideLayouts/slideLayout133.xml" ContentType="application/vnd.openxmlformats-officedocument.presentationml.slideLayout+xml"/>
  <Override PartName="/ppt/theme/theme133.xml" ContentType="application/vnd.openxmlformats-officedocument.theme+xml"/>
  <Override PartName="/ppt/slideLayouts/slideLayout134.xml" ContentType="application/vnd.openxmlformats-officedocument.presentationml.slideLayout+xml"/>
  <Override PartName="/ppt/theme/theme134.xml" ContentType="application/vnd.openxmlformats-officedocument.theme+xml"/>
  <Override PartName="/ppt/slideLayouts/slideLayout135.xml" ContentType="application/vnd.openxmlformats-officedocument.presentationml.slideLayout+xml"/>
  <Override PartName="/ppt/theme/theme135.xml" ContentType="application/vnd.openxmlformats-officedocument.theme+xml"/>
  <Override PartName="/ppt/slideLayouts/slideLayout136.xml" ContentType="application/vnd.openxmlformats-officedocument.presentationml.slideLayout+xml"/>
  <Override PartName="/ppt/theme/theme136.xml" ContentType="application/vnd.openxmlformats-officedocument.theme+xml"/>
  <Override PartName="/ppt/slideLayouts/slideLayout137.xml" ContentType="application/vnd.openxmlformats-officedocument.presentationml.slideLayout+xml"/>
  <Override PartName="/ppt/theme/theme137.xml" ContentType="application/vnd.openxmlformats-officedocument.theme+xml"/>
  <Override PartName="/ppt/slideLayouts/slideLayout138.xml" ContentType="application/vnd.openxmlformats-officedocument.presentationml.slideLayout+xml"/>
  <Override PartName="/ppt/theme/theme138.xml" ContentType="application/vnd.openxmlformats-officedocument.theme+xml"/>
  <Override PartName="/ppt/slideLayouts/slideLayout139.xml" ContentType="application/vnd.openxmlformats-officedocument.presentationml.slideLayout+xml"/>
  <Override PartName="/ppt/theme/theme139.xml" ContentType="application/vnd.openxmlformats-officedocument.theme+xml"/>
  <Override PartName="/ppt/slideLayouts/slideLayout140.xml" ContentType="application/vnd.openxmlformats-officedocument.presentationml.slideLayout+xml"/>
  <Override PartName="/ppt/theme/theme140.xml" ContentType="application/vnd.openxmlformats-officedocument.theme+xml"/>
  <Override PartName="/ppt/slideLayouts/slideLayout141.xml" ContentType="application/vnd.openxmlformats-officedocument.presentationml.slideLayout+xml"/>
  <Override PartName="/ppt/theme/theme141.xml" ContentType="application/vnd.openxmlformats-officedocument.theme+xml"/>
  <Override PartName="/ppt/slideLayouts/slideLayout142.xml" ContentType="application/vnd.openxmlformats-officedocument.presentationml.slideLayout+xml"/>
  <Override PartName="/ppt/theme/theme142.xml" ContentType="application/vnd.openxmlformats-officedocument.theme+xml"/>
  <Override PartName="/ppt/slideLayouts/slideLayout143.xml" ContentType="application/vnd.openxmlformats-officedocument.presentationml.slideLayout+xml"/>
  <Override PartName="/ppt/theme/theme143.xml" ContentType="application/vnd.openxmlformats-officedocument.theme+xml"/>
  <Override PartName="/ppt/slideLayouts/slideLayout144.xml" ContentType="application/vnd.openxmlformats-officedocument.presentationml.slideLayout+xml"/>
  <Override PartName="/ppt/theme/theme144.xml" ContentType="application/vnd.openxmlformats-officedocument.theme+xml"/>
  <Override PartName="/ppt/slideLayouts/slideLayout145.xml" ContentType="application/vnd.openxmlformats-officedocument.presentationml.slideLayout+xml"/>
  <Override PartName="/ppt/theme/theme145.xml" ContentType="application/vnd.openxmlformats-officedocument.theme+xml"/>
  <Override PartName="/ppt/slideLayouts/slideLayout146.xml" ContentType="application/vnd.openxmlformats-officedocument.presentationml.slideLayout+xml"/>
  <Override PartName="/ppt/theme/theme146.xml" ContentType="application/vnd.openxmlformats-officedocument.theme+xml"/>
  <Override PartName="/ppt/slideLayouts/slideLayout147.xml" ContentType="application/vnd.openxmlformats-officedocument.presentationml.slideLayout+xml"/>
  <Override PartName="/ppt/theme/theme147.xml" ContentType="application/vnd.openxmlformats-officedocument.theme+xml"/>
  <Override PartName="/ppt/slideLayouts/slideLayout148.xml" ContentType="application/vnd.openxmlformats-officedocument.presentationml.slideLayout+xml"/>
  <Override PartName="/ppt/theme/theme148.xml" ContentType="application/vnd.openxmlformats-officedocument.theme+xml"/>
  <Override PartName="/ppt/slideLayouts/slideLayout149.xml" ContentType="application/vnd.openxmlformats-officedocument.presentationml.slideLayout+xml"/>
  <Override PartName="/ppt/theme/theme149.xml" ContentType="application/vnd.openxmlformats-officedocument.theme+xml"/>
  <Override PartName="/ppt/slideLayouts/slideLayout150.xml" ContentType="application/vnd.openxmlformats-officedocument.presentationml.slideLayout+xml"/>
  <Override PartName="/ppt/theme/theme150.xml" ContentType="application/vnd.openxmlformats-officedocument.theme+xml"/>
  <Override PartName="/ppt/slideLayouts/slideLayout151.xml" ContentType="application/vnd.openxmlformats-officedocument.presentationml.slideLayout+xml"/>
  <Override PartName="/ppt/theme/theme151.xml" ContentType="application/vnd.openxmlformats-officedocument.theme+xml"/>
  <Override PartName="/ppt/slideLayouts/slideLayout152.xml" ContentType="application/vnd.openxmlformats-officedocument.presentationml.slideLayout+xml"/>
  <Override PartName="/ppt/theme/theme152.xml" ContentType="application/vnd.openxmlformats-officedocument.theme+xml"/>
  <Override PartName="/ppt/slideLayouts/slideLayout153.xml" ContentType="application/vnd.openxmlformats-officedocument.presentationml.slideLayout+xml"/>
  <Override PartName="/ppt/theme/theme153.xml" ContentType="application/vnd.openxmlformats-officedocument.theme+xml"/>
  <Override PartName="/ppt/slideLayouts/slideLayout154.xml" ContentType="application/vnd.openxmlformats-officedocument.presentationml.slideLayout+xml"/>
  <Override PartName="/ppt/theme/theme154.xml" ContentType="application/vnd.openxmlformats-officedocument.theme+xml"/>
  <Override PartName="/ppt/slideLayouts/slideLayout155.xml" ContentType="application/vnd.openxmlformats-officedocument.presentationml.slideLayout+xml"/>
  <Override PartName="/ppt/theme/theme155.xml" ContentType="application/vnd.openxmlformats-officedocument.theme+xml"/>
  <Override PartName="/ppt/slideLayouts/slideLayout156.xml" ContentType="application/vnd.openxmlformats-officedocument.presentationml.slideLayout+xml"/>
  <Override PartName="/ppt/theme/theme156.xml" ContentType="application/vnd.openxmlformats-officedocument.theme+xml"/>
  <Override PartName="/ppt/slideLayouts/slideLayout157.xml" ContentType="application/vnd.openxmlformats-officedocument.presentationml.slideLayout+xml"/>
  <Override PartName="/ppt/theme/theme157.xml" ContentType="application/vnd.openxmlformats-officedocument.theme+xml"/>
  <Override PartName="/ppt/slideLayouts/slideLayout158.xml" ContentType="application/vnd.openxmlformats-officedocument.presentationml.slideLayout+xml"/>
  <Override PartName="/ppt/theme/theme158.xml" ContentType="application/vnd.openxmlformats-officedocument.theme+xml"/>
  <Override PartName="/ppt/slideLayouts/slideLayout159.xml" ContentType="application/vnd.openxmlformats-officedocument.presentationml.slideLayout+xml"/>
  <Override PartName="/ppt/theme/theme159.xml" ContentType="application/vnd.openxmlformats-officedocument.theme+xml"/>
  <Override PartName="/ppt/slideLayouts/slideLayout160.xml" ContentType="application/vnd.openxmlformats-officedocument.presentationml.slideLayout+xml"/>
  <Override PartName="/ppt/theme/theme160.xml" ContentType="application/vnd.openxmlformats-officedocument.theme+xml"/>
  <Override PartName="/ppt/slideLayouts/slideLayout161.xml" ContentType="application/vnd.openxmlformats-officedocument.presentationml.slideLayout+xml"/>
  <Override PartName="/ppt/theme/theme161.xml" ContentType="application/vnd.openxmlformats-officedocument.theme+xml"/>
  <Override PartName="/ppt/slideLayouts/slideLayout162.xml" ContentType="application/vnd.openxmlformats-officedocument.presentationml.slideLayout+xml"/>
  <Override PartName="/ppt/theme/theme162.xml" ContentType="application/vnd.openxmlformats-officedocument.theme+xml"/>
  <Override PartName="/ppt/slideLayouts/slideLayout163.xml" ContentType="application/vnd.openxmlformats-officedocument.presentationml.slideLayout+xml"/>
  <Override PartName="/ppt/theme/theme163.xml" ContentType="application/vnd.openxmlformats-officedocument.theme+xml"/>
  <Override PartName="/ppt/slideLayouts/slideLayout164.xml" ContentType="application/vnd.openxmlformats-officedocument.presentationml.slideLayout+xml"/>
  <Override PartName="/ppt/theme/theme164.xml" ContentType="application/vnd.openxmlformats-officedocument.theme+xml"/>
  <Override PartName="/ppt/slideLayouts/slideLayout165.xml" ContentType="application/vnd.openxmlformats-officedocument.presentationml.slideLayout+xml"/>
  <Override PartName="/ppt/theme/theme165.xml" ContentType="application/vnd.openxmlformats-officedocument.theme+xml"/>
  <Override PartName="/ppt/slideLayouts/slideLayout166.xml" ContentType="application/vnd.openxmlformats-officedocument.presentationml.slideLayout+xml"/>
  <Override PartName="/ppt/theme/theme166.xml" ContentType="application/vnd.openxmlformats-officedocument.theme+xml"/>
  <Override PartName="/ppt/slideLayouts/slideLayout167.xml" ContentType="application/vnd.openxmlformats-officedocument.presentationml.slideLayout+xml"/>
  <Override PartName="/ppt/theme/theme167.xml" ContentType="application/vnd.openxmlformats-officedocument.theme+xml"/>
  <Override PartName="/ppt/slideLayouts/slideLayout168.xml" ContentType="application/vnd.openxmlformats-officedocument.presentationml.slideLayout+xml"/>
  <Override PartName="/ppt/theme/theme168.xml" ContentType="application/vnd.openxmlformats-officedocument.theme+xml"/>
  <Override PartName="/ppt/slideLayouts/slideLayout169.xml" ContentType="application/vnd.openxmlformats-officedocument.presentationml.slideLayout+xml"/>
  <Override PartName="/ppt/theme/theme169.xml" ContentType="application/vnd.openxmlformats-officedocument.theme+xml"/>
  <Override PartName="/ppt/slideLayouts/slideLayout170.xml" ContentType="application/vnd.openxmlformats-officedocument.presentationml.slideLayout+xml"/>
  <Override PartName="/ppt/theme/theme170.xml" ContentType="application/vnd.openxmlformats-officedocument.theme+xml"/>
  <Override PartName="/ppt/slideLayouts/slideLayout171.xml" ContentType="application/vnd.openxmlformats-officedocument.presentationml.slideLayout+xml"/>
  <Override PartName="/ppt/theme/theme171.xml" ContentType="application/vnd.openxmlformats-officedocument.theme+xml"/>
  <Override PartName="/ppt/slideLayouts/slideLayout172.xml" ContentType="application/vnd.openxmlformats-officedocument.presentationml.slideLayout+xml"/>
  <Override PartName="/ppt/theme/theme172.xml" ContentType="application/vnd.openxmlformats-officedocument.theme+xml"/>
  <Override PartName="/ppt/slideLayouts/slideLayout173.xml" ContentType="application/vnd.openxmlformats-officedocument.presentationml.slideLayout+xml"/>
  <Override PartName="/ppt/theme/theme173.xml" ContentType="application/vnd.openxmlformats-officedocument.theme+xml"/>
  <Override PartName="/ppt/slideLayouts/slideLayout174.xml" ContentType="application/vnd.openxmlformats-officedocument.presentationml.slideLayout+xml"/>
  <Override PartName="/ppt/theme/theme174.xml" ContentType="application/vnd.openxmlformats-officedocument.theme+xml"/>
  <Override PartName="/ppt/slideLayouts/slideLayout175.xml" ContentType="application/vnd.openxmlformats-officedocument.presentationml.slideLayout+xml"/>
  <Override PartName="/ppt/theme/theme175.xml" ContentType="application/vnd.openxmlformats-officedocument.theme+xml"/>
  <Override PartName="/ppt/slideLayouts/slideLayout176.xml" ContentType="application/vnd.openxmlformats-officedocument.presentationml.slideLayout+xml"/>
  <Override PartName="/ppt/theme/theme176.xml" ContentType="application/vnd.openxmlformats-officedocument.theme+xml"/>
  <Override PartName="/ppt/slideLayouts/slideLayout177.xml" ContentType="application/vnd.openxmlformats-officedocument.presentationml.slideLayout+xml"/>
  <Override PartName="/ppt/theme/theme177.xml" ContentType="application/vnd.openxmlformats-officedocument.theme+xml"/>
  <Override PartName="/ppt/slideLayouts/slideLayout178.xml" ContentType="application/vnd.openxmlformats-officedocument.presentationml.slideLayout+xml"/>
  <Override PartName="/ppt/theme/theme178.xml" ContentType="application/vnd.openxmlformats-officedocument.theme+xml"/>
  <Override PartName="/ppt/slideLayouts/slideLayout179.xml" ContentType="application/vnd.openxmlformats-officedocument.presentationml.slideLayout+xml"/>
  <Override PartName="/ppt/theme/theme179.xml" ContentType="application/vnd.openxmlformats-officedocument.theme+xml"/>
  <Override PartName="/ppt/slideLayouts/slideLayout180.xml" ContentType="application/vnd.openxmlformats-officedocument.presentationml.slideLayout+xml"/>
  <Override PartName="/ppt/theme/theme180.xml" ContentType="application/vnd.openxmlformats-officedocument.theme+xml"/>
  <Override PartName="/ppt/slideLayouts/slideLayout181.xml" ContentType="application/vnd.openxmlformats-officedocument.presentationml.slideLayout+xml"/>
  <Override PartName="/ppt/theme/theme181.xml" ContentType="application/vnd.openxmlformats-officedocument.theme+xml"/>
  <Override PartName="/ppt/slideLayouts/slideLayout182.xml" ContentType="application/vnd.openxmlformats-officedocument.presentationml.slideLayout+xml"/>
  <Override PartName="/ppt/theme/theme182.xml" ContentType="application/vnd.openxmlformats-officedocument.theme+xml"/>
  <Override PartName="/ppt/slideLayouts/slideLayout183.xml" ContentType="application/vnd.openxmlformats-officedocument.presentationml.slideLayout+xml"/>
  <Override PartName="/ppt/theme/theme183.xml" ContentType="application/vnd.openxmlformats-officedocument.theme+xml"/>
  <Override PartName="/ppt/slideLayouts/slideLayout184.xml" ContentType="application/vnd.openxmlformats-officedocument.presentationml.slideLayout+xml"/>
  <Override PartName="/ppt/theme/theme184.xml" ContentType="application/vnd.openxmlformats-officedocument.theme+xml"/>
  <Override PartName="/ppt/slideLayouts/slideLayout185.xml" ContentType="application/vnd.openxmlformats-officedocument.presentationml.slideLayout+xml"/>
  <Override PartName="/ppt/theme/theme185.xml" ContentType="application/vnd.openxmlformats-officedocument.theme+xml"/>
  <Override PartName="/ppt/slideLayouts/slideLayout186.xml" ContentType="application/vnd.openxmlformats-officedocument.presentationml.slideLayout+xml"/>
  <Override PartName="/ppt/theme/theme186.xml" ContentType="application/vnd.openxmlformats-officedocument.theme+xml"/>
  <Override PartName="/ppt/slideLayouts/slideLayout187.xml" ContentType="application/vnd.openxmlformats-officedocument.presentationml.slideLayout+xml"/>
  <Override PartName="/ppt/theme/theme187.xml" ContentType="application/vnd.openxmlformats-officedocument.theme+xml"/>
  <Override PartName="/ppt/slideLayouts/slideLayout188.xml" ContentType="application/vnd.openxmlformats-officedocument.presentationml.slideLayout+xml"/>
  <Override PartName="/ppt/theme/theme188.xml" ContentType="application/vnd.openxmlformats-officedocument.theme+xml"/>
  <Override PartName="/ppt/slideLayouts/slideLayout189.xml" ContentType="application/vnd.openxmlformats-officedocument.presentationml.slideLayout+xml"/>
  <Override PartName="/ppt/theme/theme189.xml" ContentType="application/vnd.openxmlformats-officedocument.theme+xml"/>
  <Override PartName="/ppt/slideLayouts/slideLayout190.xml" ContentType="application/vnd.openxmlformats-officedocument.presentationml.slideLayout+xml"/>
  <Override PartName="/ppt/theme/theme190.xml" ContentType="application/vnd.openxmlformats-officedocument.theme+xml"/>
  <Override PartName="/ppt/slideLayouts/slideLayout191.xml" ContentType="application/vnd.openxmlformats-officedocument.presentationml.slideLayout+xml"/>
  <Override PartName="/ppt/theme/theme191.xml" ContentType="application/vnd.openxmlformats-officedocument.theme+xml"/>
  <Override PartName="/ppt/slideLayouts/slideLayout192.xml" ContentType="application/vnd.openxmlformats-officedocument.presentationml.slideLayout+xml"/>
  <Override PartName="/ppt/theme/theme192.xml" ContentType="application/vnd.openxmlformats-officedocument.theme+xml"/>
  <Override PartName="/ppt/slideLayouts/slideLayout193.xml" ContentType="application/vnd.openxmlformats-officedocument.presentationml.slideLayout+xml"/>
  <Override PartName="/ppt/theme/theme193.xml" ContentType="application/vnd.openxmlformats-officedocument.theme+xml"/>
  <Override PartName="/ppt/slideLayouts/slideLayout194.xml" ContentType="application/vnd.openxmlformats-officedocument.presentationml.slideLayout+xml"/>
  <Override PartName="/ppt/theme/theme194.xml" ContentType="application/vnd.openxmlformats-officedocument.theme+xml"/>
  <Override PartName="/ppt/slideLayouts/slideLayout195.xml" ContentType="application/vnd.openxmlformats-officedocument.presentationml.slideLayout+xml"/>
  <Override PartName="/ppt/theme/theme195.xml" ContentType="application/vnd.openxmlformats-officedocument.theme+xml"/>
  <Override PartName="/ppt/slideLayouts/slideLayout196.xml" ContentType="application/vnd.openxmlformats-officedocument.presentationml.slideLayout+xml"/>
  <Override PartName="/ppt/theme/theme196.xml" ContentType="application/vnd.openxmlformats-officedocument.theme+xml"/>
  <Override PartName="/ppt/slideLayouts/slideLayout197.xml" ContentType="application/vnd.openxmlformats-officedocument.presentationml.slideLayout+xml"/>
  <Override PartName="/ppt/theme/theme197.xml" ContentType="application/vnd.openxmlformats-officedocument.theme+xml"/>
  <Override PartName="/ppt/slideLayouts/slideLayout198.xml" ContentType="application/vnd.openxmlformats-officedocument.presentationml.slideLayout+xml"/>
  <Override PartName="/ppt/theme/theme198.xml" ContentType="application/vnd.openxmlformats-officedocument.theme+xml"/>
  <Override PartName="/ppt/slideLayouts/slideLayout199.xml" ContentType="application/vnd.openxmlformats-officedocument.presentationml.slideLayout+xml"/>
  <Override PartName="/ppt/theme/theme199.xml" ContentType="application/vnd.openxmlformats-officedocument.theme+xml"/>
  <Override PartName="/ppt/slideLayouts/slideLayout200.xml" ContentType="application/vnd.openxmlformats-officedocument.presentationml.slideLayout+xml"/>
  <Override PartName="/ppt/theme/theme200.xml" ContentType="application/vnd.openxmlformats-officedocument.theme+xml"/>
  <Override PartName="/ppt/slideLayouts/slideLayout201.xml" ContentType="application/vnd.openxmlformats-officedocument.presentationml.slideLayout+xml"/>
  <Override PartName="/ppt/theme/theme201.xml" ContentType="application/vnd.openxmlformats-officedocument.theme+xml"/>
  <Override PartName="/ppt/slideLayouts/slideLayout202.xml" ContentType="application/vnd.openxmlformats-officedocument.presentationml.slideLayout+xml"/>
  <Override PartName="/ppt/theme/theme202.xml" ContentType="application/vnd.openxmlformats-officedocument.theme+xml"/>
  <Override PartName="/ppt/slideLayouts/slideLayout203.xml" ContentType="application/vnd.openxmlformats-officedocument.presentationml.slideLayout+xml"/>
  <Override PartName="/ppt/theme/theme203.xml" ContentType="application/vnd.openxmlformats-officedocument.theme+xml"/>
  <Override PartName="/ppt/slideLayouts/slideLayout204.xml" ContentType="application/vnd.openxmlformats-officedocument.presentationml.slideLayout+xml"/>
  <Override PartName="/ppt/theme/theme204.xml" ContentType="application/vnd.openxmlformats-officedocument.theme+xml"/>
  <Override PartName="/ppt/slideLayouts/slideLayout205.xml" ContentType="application/vnd.openxmlformats-officedocument.presentationml.slideLayout+xml"/>
  <Override PartName="/ppt/theme/theme205.xml" ContentType="application/vnd.openxmlformats-officedocument.theme+xml"/>
  <Override PartName="/ppt/slideLayouts/slideLayout206.xml" ContentType="application/vnd.openxmlformats-officedocument.presentationml.slideLayout+xml"/>
  <Override PartName="/ppt/theme/theme206.xml" ContentType="application/vnd.openxmlformats-officedocument.theme+xml"/>
  <Override PartName="/ppt/slideLayouts/slideLayout207.xml" ContentType="application/vnd.openxmlformats-officedocument.presentationml.slideLayout+xml"/>
  <Override PartName="/ppt/theme/theme207.xml" ContentType="application/vnd.openxmlformats-officedocument.theme+xml"/>
  <Override PartName="/ppt/slideLayouts/slideLayout208.xml" ContentType="application/vnd.openxmlformats-officedocument.presentationml.slideLayout+xml"/>
  <Override PartName="/ppt/theme/theme208.xml" ContentType="application/vnd.openxmlformats-officedocument.theme+xml"/>
  <Override PartName="/ppt/slideLayouts/slideLayout209.xml" ContentType="application/vnd.openxmlformats-officedocument.presentationml.slideLayout+xml"/>
  <Override PartName="/ppt/theme/theme209.xml" ContentType="application/vnd.openxmlformats-officedocument.theme+xml"/>
  <Override PartName="/ppt/slideLayouts/slideLayout210.xml" ContentType="application/vnd.openxmlformats-officedocument.presentationml.slideLayout+xml"/>
  <Override PartName="/ppt/theme/theme210.xml" ContentType="application/vnd.openxmlformats-officedocument.theme+xml"/>
  <Override PartName="/ppt/slideLayouts/slideLayout211.xml" ContentType="application/vnd.openxmlformats-officedocument.presentationml.slideLayout+xml"/>
  <Override PartName="/ppt/theme/theme211.xml" ContentType="application/vnd.openxmlformats-officedocument.theme+xml"/>
  <Override PartName="/ppt/slideLayouts/slideLayout212.xml" ContentType="application/vnd.openxmlformats-officedocument.presentationml.slideLayout+xml"/>
  <Override PartName="/ppt/theme/theme212.xml" ContentType="application/vnd.openxmlformats-officedocument.theme+xml"/>
  <Override PartName="/ppt/slideLayouts/slideLayout213.xml" ContentType="application/vnd.openxmlformats-officedocument.presentationml.slideLayout+xml"/>
  <Override PartName="/ppt/theme/theme213.xml" ContentType="application/vnd.openxmlformats-officedocument.theme+xml"/>
  <Override PartName="/ppt/slideLayouts/slideLayout214.xml" ContentType="application/vnd.openxmlformats-officedocument.presentationml.slideLayout+xml"/>
  <Override PartName="/ppt/theme/theme214.xml" ContentType="application/vnd.openxmlformats-officedocument.theme+xml"/>
  <Override PartName="/ppt/slideLayouts/slideLayout215.xml" ContentType="application/vnd.openxmlformats-officedocument.presentationml.slideLayout+xml"/>
  <Override PartName="/ppt/theme/theme215.xml" ContentType="application/vnd.openxmlformats-officedocument.theme+xml"/>
  <Override PartName="/ppt/slideLayouts/slideLayout216.xml" ContentType="application/vnd.openxmlformats-officedocument.presentationml.slideLayout+xml"/>
  <Override PartName="/ppt/theme/theme216.xml" ContentType="application/vnd.openxmlformats-officedocument.theme+xml"/>
  <Override PartName="/ppt/slideLayouts/slideLayout217.xml" ContentType="application/vnd.openxmlformats-officedocument.presentationml.slideLayout+xml"/>
  <Override PartName="/ppt/theme/theme217.xml" ContentType="application/vnd.openxmlformats-officedocument.theme+xml"/>
  <Override PartName="/ppt/slideLayouts/slideLayout218.xml" ContentType="application/vnd.openxmlformats-officedocument.presentationml.slideLayout+xml"/>
  <Override PartName="/ppt/theme/theme218.xml" ContentType="application/vnd.openxmlformats-officedocument.theme+xml"/>
  <Override PartName="/ppt/slideLayouts/slideLayout219.xml" ContentType="application/vnd.openxmlformats-officedocument.presentationml.slideLayout+xml"/>
  <Override PartName="/ppt/theme/theme219.xml" ContentType="application/vnd.openxmlformats-officedocument.theme+xml"/>
  <Override PartName="/ppt/slideLayouts/slideLayout220.xml" ContentType="application/vnd.openxmlformats-officedocument.presentationml.slideLayout+xml"/>
  <Override PartName="/ppt/theme/theme220.xml" ContentType="application/vnd.openxmlformats-officedocument.theme+xml"/>
  <Override PartName="/ppt/slideLayouts/slideLayout221.xml" ContentType="application/vnd.openxmlformats-officedocument.presentationml.slideLayout+xml"/>
  <Override PartName="/ppt/theme/theme221.xml" ContentType="application/vnd.openxmlformats-officedocument.theme+xml"/>
  <Override PartName="/ppt/slideLayouts/slideLayout222.xml" ContentType="application/vnd.openxmlformats-officedocument.presentationml.slideLayout+xml"/>
  <Override PartName="/ppt/theme/theme222.xml" ContentType="application/vnd.openxmlformats-officedocument.theme+xml"/>
  <Override PartName="/ppt/slideLayouts/slideLayout223.xml" ContentType="application/vnd.openxmlformats-officedocument.presentationml.slideLayout+xml"/>
  <Override PartName="/ppt/theme/theme223.xml" ContentType="application/vnd.openxmlformats-officedocument.theme+xml"/>
  <Override PartName="/ppt/slideLayouts/slideLayout224.xml" ContentType="application/vnd.openxmlformats-officedocument.presentationml.slideLayout+xml"/>
  <Override PartName="/ppt/theme/theme224.xml" ContentType="application/vnd.openxmlformats-officedocument.theme+xml"/>
  <Override PartName="/ppt/slideLayouts/slideLayout225.xml" ContentType="application/vnd.openxmlformats-officedocument.presentationml.slideLayout+xml"/>
  <Override PartName="/ppt/theme/theme225.xml" ContentType="application/vnd.openxmlformats-officedocument.theme+xml"/>
  <Override PartName="/ppt/slideLayouts/slideLayout226.xml" ContentType="application/vnd.openxmlformats-officedocument.presentationml.slideLayout+xml"/>
  <Override PartName="/ppt/theme/theme226.xml" ContentType="application/vnd.openxmlformats-officedocument.theme+xml"/>
  <Override PartName="/ppt/slideLayouts/slideLayout227.xml" ContentType="application/vnd.openxmlformats-officedocument.presentationml.slideLayout+xml"/>
  <Override PartName="/ppt/theme/theme227.xml" ContentType="application/vnd.openxmlformats-officedocument.theme+xml"/>
  <Override PartName="/ppt/slideLayouts/slideLayout228.xml" ContentType="application/vnd.openxmlformats-officedocument.presentationml.slideLayout+xml"/>
  <Override PartName="/ppt/theme/theme228.xml" ContentType="application/vnd.openxmlformats-officedocument.theme+xml"/>
  <Override PartName="/ppt/slideLayouts/slideLayout229.xml" ContentType="application/vnd.openxmlformats-officedocument.presentationml.slideLayout+xml"/>
  <Override PartName="/ppt/theme/theme22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6" r:id="rId25"/>
    <p:sldMasterId id="2147483698" r:id="rId26"/>
    <p:sldMasterId id="2147483700" r:id="rId27"/>
    <p:sldMasterId id="2147483702" r:id="rId28"/>
    <p:sldMasterId id="2147483704" r:id="rId29"/>
    <p:sldMasterId id="2147483706" r:id="rId30"/>
    <p:sldMasterId id="2147483708" r:id="rId31"/>
    <p:sldMasterId id="2147483710" r:id="rId32"/>
    <p:sldMasterId id="2147483712" r:id="rId33"/>
    <p:sldMasterId id="2147483714" r:id="rId34"/>
    <p:sldMasterId id="2147483716" r:id="rId35"/>
    <p:sldMasterId id="2147483718" r:id="rId36"/>
    <p:sldMasterId id="2147483720" r:id="rId37"/>
    <p:sldMasterId id="2147483722" r:id="rId38"/>
    <p:sldMasterId id="2147483724" r:id="rId39"/>
    <p:sldMasterId id="2147483726" r:id="rId40"/>
    <p:sldMasterId id="2147483728" r:id="rId41"/>
    <p:sldMasterId id="2147483730" r:id="rId42"/>
    <p:sldMasterId id="2147483732" r:id="rId43"/>
    <p:sldMasterId id="2147483734" r:id="rId44"/>
    <p:sldMasterId id="2147483736" r:id="rId45"/>
    <p:sldMasterId id="2147483738" r:id="rId46"/>
    <p:sldMasterId id="2147483740" r:id="rId47"/>
    <p:sldMasterId id="2147483744" r:id="rId48"/>
    <p:sldMasterId id="2147483746" r:id="rId49"/>
    <p:sldMasterId id="2147483748" r:id="rId50"/>
    <p:sldMasterId id="2147483750" r:id="rId51"/>
    <p:sldMasterId id="2147483752" r:id="rId52"/>
    <p:sldMasterId id="2147483754" r:id="rId53"/>
    <p:sldMasterId id="2147483756" r:id="rId54"/>
    <p:sldMasterId id="2147483758" r:id="rId55"/>
    <p:sldMasterId id="2147483760" r:id="rId56"/>
    <p:sldMasterId id="2147483762" r:id="rId57"/>
    <p:sldMasterId id="2147483764" r:id="rId58"/>
    <p:sldMasterId id="2147483766" r:id="rId59"/>
    <p:sldMasterId id="2147483770" r:id="rId60"/>
    <p:sldMasterId id="2147483772" r:id="rId61"/>
    <p:sldMasterId id="2147483774" r:id="rId62"/>
    <p:sldMasterId id="2147483776" r:id="rId63"/>
    <p:sldMasterId id="2147483778" r:id="rId64"/>
    <p:sldMasterId id="2147483780" r:id="rId65"/>
    <p:sldMasterId id="2147483782" r:id="rId66"/>
    <p:sldMasterId id="2147483784" r:id="rId67"/>
    <p:sldMasterId id="2147483786" r:id="rId68"/>
    <p:sldMasterId id="2147483788" r:id="rId69"/>
    <p:sldMasterId id="2147483792" r:id="rId70"/>
    <p:sldMasterId id="2147483794" r:id="rId71"/>
    <p:sldMasterId id="2147483796" r:id="rId72"/>
    <p:sldMasterId id="2147483798" r:id="rId73"/>
    <p:sldMasterId id="2147483800" r:id="rId74"/>
    <p:sldMasterId id="2147483802" r:id="rId75"/>
    <p:sldMasterId id="2147483804" r:id="rId76"/>
    <p:sldMasterId id="2147483806" r:id="rId77"/>
    <p:sldMasterId id="2147483808" r:id="rId78"/>
    <p:sldMasterId id="2147483810" r:id="rId79"/>
    <p:sldMasterId id="2147483814" r:id="rId80"/>
    <p:sldMasterId id="2147483816" r:id="rId81"/>
    <p:sldMasterId id="2147483818" r:id="rId82"/>
    <p:sldMasterId id="2147483820" r:id="rId83"/>
    <p:sldMasterId id="2147483822" r:id="rId84"/>
    <p:sldMasterId id="2147483824" r:id="rId85"/>
    <p:sldMasterId id="2147483826" r:id="rId86"/>
    <p:sldMasterId id="2147483828" r:id="rId87"/>
    <p:sldMasterId id="2147483830" r:id="rId88"/>
    <p:sldMasterId id="2147483832" r:id="rId89"/>
    <p:sldMasterId id="2147483836" r:id="rId90"/>
    <p:sldMasterId id="2147483838" r:id="rId91"/>
    <p:sldMasterId id="2147483840" r:id="rId92"/>
    <p:sldMasterId id="2147483842" r:id="rId93"/>
    <p:sldMasterId id="2147483844" r:id="rId94"/>
    <p:sldMasterId id="2147483846" r:id="rId95"/>
    <p:sldMasterId id="2147483848" r:id="rId96"/>
    <p:sldMasterId id="2147483850" r:id="rId97"/>
    <p:sldMasterId id="2147483852" r:id="rId98"/>
    <p:sldMasterId id="2147483854" r:id="rId99"/>
    <p:sldMasterId id="2147483858" r:id="rId100"/>
    <p:sldMasterId id="2147483860" r:id="rId101"/>
    <p:sldMasterId id="2147483862" r:id="rId102"/>
    <p:sldMasterId id="2147483864" r:id="rId103"/>
    <p:sldMasterId id="2147483866" r:id="rId104"/>
    <p:sldMasterId id="2147483868" r:id="rId105"/>
    <p:sldMasterId id="2147483870" r:id="rId106"/>
    <p:sldMasterId id="2147483872" r:id="rId107"/>
    <p:sldMasterId id="2147483874" r:id="rId108"/>
    <p:sldMasterId id="2147483876" r:id="rId109"/>
    <p:sldMasterId id="2147483880" r:id="rId110"/>
    <p:sldMasterId id="2147483882" r:id="rId111"/>
    <p:sldMasterId id="2147483884" r:id="rId112"/>
    <p:sldMasterId id="2147483886" r:id="rId113"/>
    <p:sldMasterId id="2147483888" r:id="rId114"/>
    <p:sldMasterId id="2147483890" r:id="rId115"/>
    <p:sldMasterId id="2147483892" r:id="rId116"/>
    <p:sldMasterId id="2147483896" r:id="rId117"/>
    <p:sldMasterId id="2147483898" r:id="rId118"/>
    <p:sldMasterId id="2147483902" r:id="rId119"/>
    <p:sldMasterId id="2147483904" r:id="rId120"/>
    <p:sldMasterId id="2147483906" r:id="rId121"/>
    <p:sldMasterId id="2147483908" r:id="rId122"/>
    <p:sldMasterId id="2147483910" r:id="rId123"/>
    <p:sldMasterId id="2147483912" r:id="rId124"/>
    <p:sldMasterId id="2147483914" r:id="rId125"/>
    <p:sldMasterId id="2147483918" r:id="rId126"/>
    <p:sldMasterId id="2147483920" r:id="rId127"/>
    <p:sldMasterId id="2147483922" r:id="rId128"/>
    <p:sldMasterId id="2147483924" r:id="rId129"/>
    <p:sldMasterId id="2147483926" r:id="rId130"/>
    <p:sldMasterId id="2147483928" r:id="rId131"/>
    <p:sldMasterId id="2147483930" r:id="rId132"/>
    <p:sldMasterId id="2147483932" r:id="rId133"/>
    <p:sldMasterId id="2147483934" r:id="rId134"/>
    <p:sldMasterId id="2147483936" r:id="rId135"/>
    <p:sldMasterId id="2147483938" r:id="rId136"/>
    <p:sldMasterId id="2147483940" r:id="rId137"/>
    <p:sldMasterId id="2147483942" r:id="rId138"/>
    <p:sldMasterId id="2147483946" r:id="rId139"/>
    <p:sldMasterId id="2147483948" r:id="rId140"/>
    <p:sldMasterId id="2147483950" r:id="rId141"/>
    <p:sldMasterId id="2147483952" r:id="rId142"/>
    <p:sldMasterId id="2147483954" r:id="rId143"/>
    <p:sldMasterId id="2147483956" r:id="rId144"/>
    <p:sldMasterId id="2147483958" r:id="rId145"/>
    <p:sldMasterId id="2147483960" r:id="rId146"/>
    <p:sldMasterId id="2147483962" r:id="rId147"/>
    <p:sldMasterId id="2147483964" r:id="rId148"/>
    <p:sldMasterId id="2147483968" r:id="rId149"/>
    <p:sldMasterId id="2147483970" r:id="rId150"/>
    <p:sldMasterId id="2147483972" r:id="rId151"/>
    <p:sldMasterId id="2147483974" r:id="rId152"/>
    <p:sldMasterId id="2147483976" r:id="rId153"/>
    <p:sldMasterId id="2147483978" r:id="rId154"/>
    <p:sldMasterId id="2147483980" r:id="rId155"/>
    <p:sldMasterId id="2147483982" r:id="rId156"/>
    <p:sldMasterId id="2147483984" r:id="rId157"/>
    <p:sldMasterId id="2147483986" r:id="rId158"/>
    <p:sldMasterId id="2147483988" r:id="rId159"/>
    <p:sldMasterId id="2147483990" r:id="rId160"/>
    <p:sldMasterId id="2147483992" r:id="rId161"/>
    <p:sldMasterId id="2147483994" r:id="rId162"/>
    <p:sldMasterId id="2147483996" r:id="rId163"/>
    <p:sldMasterId id="2147483998" r:id="rId164"/>
    <p:sldMasterId id="2147484000" r:id="rId165"/>
    <p:sldMasterId id="2147484002" r:id="rId166"/>
    <p:sldMasterId id="2147484004" r:id="rId167"/>
    <p:sldMasterId id="2147484006" r:id="rId168"/>
    <p:sldMasterId id="2147484008" r:id="rId169"/>
    <p:sldMasterId id="2147484012" r:id="rId170"/>
    <p:sldMasterId id="2147484014" r:id="rId171"/>
    <p:sldMasterId id="2147484016" r:id="rId172"/>
    <p:sldMasterId id="2147484018" r:id="rId173"/>
    <p:sldMasterId id="2147484020" r:id="rId174"/>
    <p:sldMasterId id="2147484022" r:id="rId175"/>
    <p:sldMasterId id="2147484024" r:id="rId176"/>
    <p:sldMasterId id="2147484028" r:id="rId177"/>
    <p:sldMasterId id="2147484030" r:id="rId178"/>
    <p:sldMasterId id="2147484034" r:id="rId179"/>
    <p:sldMasterId id="2147484036" r:id="rId180"/>
    <p:sldMasterId id="2147484038" r:id="rId181"/>
    <p:sldMasterId id="2147484040" r:id="rId182"/>
    <p:sldMasterId id="2147484042" r:id="rId183"/>
    <p:sldMasterId id="2147484044" r:id="rId184"/>
    <p:sldMasterId id="2147484046" r:id="rId185"/>
    <p:sldMasterId id="2147484048" r:id="rId186"/>
    <p:sldMasterId id="2147484050" r:id="rId187"/>
    <p:sldMasterId id="2147484052" r:id="rId188"/>
    <p:sldMasterId id="2147484056" r:id="rId189"/>
    <p:sldMasterId id="2147484058" r:id="rId190"/>
    <p:sldMasterId id="2147484060" r:id="rId191"/>
    <p:sldMasterId id="2147484062" r:id="rId192"/>
    <p:sldMasterId id="2147484064" r:id="rId193"/>
    <p:sldMasterId id="2147484066" r:id="rId194"/>
    <p:sldMasterId id="2147484068" r:id="rId195"/>
    <p:sldMasterId id="2147484070" r:id="rId196"/>
    <p:sldMasterId id="2147484072" r:id="rId197"/>
    <p:sldMasterId id="2147484074" r:id="rId198"/>
    <p:sldMasterId id="2147484076" r:id="rId199"/>
    <p:sldMasterId id="2147484078" r:id="rId200"/>
    <p:sldMasterId id="2147484080" r:id="rId201"/>
    <p:sldMasterId id="2147484082" r:id="rId202"/>
    <p:sldMasterId id="2147484084" r:id="rId203"/>
    <p:sldMasterId id="2147484086" r:id="rId204"/>
    <p:sldMasterId id="2147484088" r:id="rId205"/>
    <p:sldMasterId id="2147484090" r:id="rId206"/>
    <p:sldMasterId id="2147484092" r:id="rId207"/>
    <p:sldMasterId id="2147484094" r:id="rId208"/>
    <p:sldMasterId id="2147484096" r:id="rId209"/>
    <p:sldMasterId id="2147484098" r:id="rId210"/>
    <p:sldMasterId id="2147484100" r:id="rId211"/>
    <p:sldMasterId id="2147484102" r:id="rId212"/>
    <p:sldMasterId id="2147484104" r:id="rId213"/>
    <p:sldMasterId id="2147484106" r:id="rId214"/>
    <p:sldMasterId id="2147484108" r:id="rId215"/>
    <p:sldMasterId id="2147484110" r:id="rId216"/>
    <p:sldMasterId id="2147484112" r:id="rId217"/>
    <p:sldMasterId id="2147484116" r:id="rId218"/>
    <p:sldMasterId id="2147484118" r:id="rId219"/>
    <p:sldMasterId id="2147484129" r:id="rId220"/>
    <p:sldMasterId id="2147484131" r:id="rId221"/>
    <p:sldMasterId id="2147484133" r:id="rId222"/>
    <p:sldMasterId id="2147484135" r:id="rId223"/>
    <p:sldMasterId id="2147484137" r:id="rId224"/>
    <p:sldMasterId id="2147484139" r:id="rId225"/>
    <p:sldMasterId id="2147484141" r:id="rId226"/>
    <p:sldMasterId id="2147484143" r:id="rId227"/>
    <p:sldMasterId id="2147484145" r:id="rId228"/>
    <p:sldMasterId id="2147484147" r:id="rId229"/>
  </p:sldMasterIdLst>
  <p:sldIdLst>
    <p:sldId id="256" r:id="rId230"/>
    <p:sldId id="257" r:id="rId231"/>
    <p:sldId id="258" r:id="rId232"/>
    <p:sldId id="375" r:id="rId233"/>
    <p:sldId id="311" r:id="rId234"/>
    <p:sldId id="261" r:id="rId235"/>
    <p:sldId id="363" r:id="rId236"/>
    <p:sldId id="312" r:id="rId237"/>
    <p:sldId id="313" r:id="rId238"/>
    <p:sldId id="314" r:id="rId239"/>
    <p:sldId id="315" r:id="rId240"/>
    <p:sldId id="316" r:id="rId241"/>
    <p:sldId id="317" r:id="rId242"/>
    <p:sldId id="318" r:id="rId243"/>
    <p:sldId id="319" r:id="rId244"/>
    <p:sldId id="320" r:id="rId245"/>
    <p:sldId id="364" r:id="rId246"/>
    <p:sldId id="368" r:id="rId247"/>
    <p:sldId id="365" r:id="rId248"/>
    <p:sldId id="366" r:id="rId249"/>
    <p:sldId id="367" r:id="rId250"/>
    <p:sldId id="321" r:id="rId251"/>
    <p:sldId id="322" r:id="rId252"/>
    <p:sldId id="323" r:id="rId253"/>
    <p:sldId id="324" r:id="rId254"/>
    <p:sldId id="325" r:id="rId255"/>
    <p:sldId id="326" r:id="rId256"/>
    <p:sldId id="327" r:id="rId257"/>
    <p:sldId id="328" r:id="rId258"/>
    <p:sldId id="329" r:id="rId259"/>
    <p:sldId id="330" r:id="rId260"/>
    <p:sldId id="331" r:id="rId261"/>
    <p:sldId id="332" r:id="rId262"/>
    <p:sldId id="333" r:id="rId263"/>
    <p:sldId id="334" r:id="rId264"/>
    <p:sldId id="335" r:id="rId265"/>
    <p:sldId id="336" r:id="rId266"/>
    <p:sldId id="337" r:id="rId267"/>
    <p:sldId id="338" r:id="rId268"/>
    <p:sldId id="370" r:id="rId269"/>
    <p:sldId id="371" r:id="rId270"/>
    <p:sldId id="372" r:id="rId271"/>
    <p:sldId id="373" r:id="rId272"/>
    <p:sldId id="374" r:id="rId273"/>
    <p:sldId id="345" r:id="rId274"/>
    <p:sldId id="346" r:id="rId275"/>
    <p:sldId id="347" r:id="rId276"/>
    <p:sldId id="348" r:id="rId277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34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Master" Target="slideMasters/slideMaster11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slideMaster" Target="slideMasters/slideMaster138.xml"/><Relationship Id="rId159" Type="http://schemas.openxmlformats.org/officeDocument/2006/relationships/slideMaster" Target="slideMasters/slideMaster159.xml"/><Relationship Id="rId170" Type="http://schemas.openxmlformats.org/officeDocument/2006/relationships/slideMaster" Target="slideMasters/slideMaster170.xml"/><Relationship Id="rId191" Type="http://schemas.openxmlformats.org/officeDocument/2006/relationships/slideMaster" Target="slideMasters/slideMaster191.xml"/><Relationship Id="rId205" Type="http://schemas.openxmlformats.org/officeDocument/2006/relationships/slideMaster" Target="slideMasters/slideMaster205.xml"/><Relationship Id="rId226" Type="http://schemas.openxmlformats.org/officeDocument/2006/relationships/slideMaster" Target="slideMasters/slideMaster226.xml"/><Relationship Id="rId247" Type="http://schemas.openxmlformats.org/officeDocument/2006/relationships/slide" Target="slides/slide18.xml"/><Relationship Id="rId107" Type="http://schemas.openxmlformats.org/officeDocument/2006/relationships/slideMaster" Target="slideMasters/slideMaster107.xml"/><Relationship Id="rId268" Type="http://schemas.openxmlformats.org/officeDocument/2006/relationships/slide" Target="slides/slide39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Master" Target="slideMasters/slideMaster74.xml"/><Relationship Id="rId128" Type="http://schemas.openxmlformats.org/officeDocument/2006/relationships/slideMaster" Target="slideMasters/slideMaster128.xml"/><Relationship Id="rId149" Type="http://schemas.openxmlformats.org/officeDocument/2006/relationships/slideMaster" Target="slideMasters/slideMaster149.xml"/><Relationship Id="rId5" Type="http://schemas.openxmlformats.org/officeDocument/2006/relationships/slideMaster" Target="slideMasters/slideMaster5.xml"/><Relationship Id="rId95" Type="http://schemas.openxmlformats.org/officeDocument/2006/relationships/slideMaster" Target="slideMasters/slideMaster95.xml"/><Relationship Id="rId160" Type="http://schemas.openxmlformats.org/officeDocument/2006/relationships/slideMaster" Target="slideMasters/slideMaster160.xml"/><Relationship Id="rId181" Type="http://schemas.openxmlformats.org/officeDocument/2006/relationships/slideMaster" Target="slideMasters/slideMaster181.xml"/><Relationship Id="rId216" Type="http://schemas.openxmlformats.org/officeDocument/2006/relationships/slideMaster" Target="slideMasters/slideMaster216.xml"/><Relationship Id="rId237" Type="http://schemas.openxmlformats.org/officeDocument/2006/relationships/slide" Target="slides/slide8.xml"/><Relationship Id="rId258" Type="http://schemas.openxmlformats.org/officeDocument/2006/relationships/slide" Target="slides/slide29.xml"/><Relationship Id="rId279" Type="http://schemas.openxmlformats.org/officeDocument/2006/relationships/viewProps" Target="viewProps.xml"/><Relationship Id="rId22" Type="http://schemas.openxmlformats.org/officeDocument/2006/relationships/slideMaster" Target="slideMasters/slideMaster22.xml"/><Relationship Id="rId43" Type="http://schemas.openxmlformats.org/officeDocument/2006/relationships/slideMaster" Target="slideMasters/slideMaster43.xml"/><Relationship Id="rId64" Type="http://schemas.openxmlformats.org/officeDocument/2006/relationships/slideMaster" Target="slideMasters/slideMaster64.xml"/><Relationship Id="rId118" Type="http://schemas.openxmlformats.org/officeDocument/2006/relationships/slideMaster" Target="slideMasters/slideMaster118.xml"/><Relationship Id="rId139" Type="http://schemas.openxmlformats.org/officeDocument/2006/relationships/slideMaster" Target="slideMasters/slideMaster139.xml"/><Relationship Id="rId85" Type="http://schemas.openxmlformats.org/officeDocument/2006/relationships/slideMaster" Target="slideMasters/slideMaster85.xml"/><Relationship Id="rId150" Type="http://schemas.openxmlformats.org/officeDocument/2006/relationships/slideMaster" Target="slideMasters/slideMaster150.xml"/><Relationship Id="rId171" Type="http://schemas.openxmlformats.org/officeDocument/2006/relationships/slideMaster" Target="slideMasters/slideMaster171.xml"/><Relationship Id="rId192" Type="http://schemas.openxmlformats.org/officeDocument/2006/relationships/slideMaster" Target="slideMasters/slideMaster192.xml"/><Relationship Id="rId206" Type="http://schemas.openxmlformats.org/officeDocument/2006/relationships/slideMaster" Target="slideMasters/slideMaster206.xml"/><Relationship Id="rId227" Type="http://schemas.openxmlformats.org/officeDocument/2006/relationships/slideMaster" Target="slideMasters/slideMaster227.xml"/><Relationship Id="rId248" Type="http://schemas.openxmlformats.org/officeDocument/2006/relationships/slide" Target="slides/slide19.xml"/><Relationship Id="rId269" Type="http://schemas.openxmlformats.org/officeDocument/2006/relationships/slide" Target="slides/slide40.xml"/><Relationship Id="rId12" Type="http://schemas.openxmlformats.org/officeDocument/2006/relationships/slideMaster" Target="slideMasters/slideMaster12.xml"/><Relationship Id="rId33" Type="http://schemas.openxmlformats.org/officeDocument/2006/relationships/slideMaster" Target="slideMasters/slideMaster33.xml"/><Relationship Id="rId108" Type="http://schemas.openxmlformats.org/officeDocument/2006/relationships/slideMaster" Target="slideMasters/slideMaster108.xml"/><Relationship Id="rId129" Type="http://schemas.openxmlformats.org/officeDocument/2006/relationships/slideMaster" Target="slideMasters/slideMaster129.xml"/><Relationship Id="rId280" Type="http://schemas.openxmlformats.org/officeDocument/2006/relationships/theme" Target="theme/theme1.xml"/><Relationship Id="rId54" Type="http://schemas.openxmlformats.org/officeDocument/2006/relationships/slideMaster" Target="slideMasters/slideMaster54.xml"/><Relationship Id="rId75" Type="http://schemas.openxmlformats.org/officeDocument/2006/relationships/slideMaster" Target="slideMasters/slideMaster75.xml"/><Relationship Id="rId96" Type="http://schemas.openxmlformats.org/officeDocument/2006/relationships/slideMaster" Target="slideMasters/slideMaster96.xml"/><Relationship Id="rId140" Type="http://schemas.openxmlformats.org/officeDocument/2006/relationships/slideMaster" Target="slideMasters/slideMaster140.xml"/><Relationship Id="rId161" Type="http://schemas.openxmlformats.org/officeDocument/2006/relationships/slideMaster" Target="slideMasters/slideMaster161.xml"/><Relationship Id="rId182" Type="http://schemas.openxmlformats.org/officeDocument/2006/relationships/slideMaster" Target="slideMasters/slideMaster182.xml"/><Relationship Id="rId217" Type="http://schemas.openxmlformats.org/officeDocument/2006/relationships/slideMaster" Target="slideMasters/slideMaster217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9.xml"/><Relationship Id="rId259" Type="http://schemas.openxmlformats.org/officeDocument/2006/relationships/slide" Target="slides/slide30.xml"/><Relationship Id="rId23" Type="http://schemas.openxmlformats.org/officeDocument/2006/relationships/slideMaster" Target="slideMasters/slideMaster23.xml"/><Relationship Id="rId119" Type="http://schemas.openxmlformats.org/officeDocument/2006/relationships/slideMaster" Target="slideMasters/slideMaster119.xml"/><Relationship Id="rId270" Type="http://schemas.openxmlformats.org/officeDocument/2006/relationships/slide" Target="slides/slide41.xml"/><Relationship Id="rId44" Type="http://schemas.openxmlformats.org/officeDocument/2006/relationships/slideMaster" Target="slideMasters/slideMaster44.xml"/><Relationship Id="rId65" Type="http://schemas.openxmlformats.org/officeDocument/2006/relationships/slideMaster" Target="slideMasters/slideMaster65.xml"/><Relationship Id="rId86" Type="http://schemas.openxmlformats.org/officeDocument/2006/relationships/slideMaster" Target="slideMasters/slideMaster86.xml"/><Relationship Id="rId130" Type="http://schemas.openxmlformats.org/officeDocument/2006/relationships/slideMaster" Target="slideMasters/slideMaster130.xml"/><Relationship Id="rId151" Type="http://schemas.openxmlformats.org/officeDocument/2006/relationships/slideMaster" Target="slideMasters/slideMaster151.xml"/><Relationship Id="rId172" Type="http://schemas.openxmlformats.org/officeDocument/2006/relationships/slideMaster" Target="slideMasters/slideMaster172.xml"/><Relationship Id="rId193" Type="http://schemas.openxmlformats.org/officeDocument/2006/relationships/slideMaster" Target="slideMasters/slideMaster193.xml"/><Relationship Id="rId202" Type="http://schemas.openxmlformats.org/officeDocument/2006/relationships/slideMaster" Target="slideMasters/slideMaster202.xml"/><Relationship Id="rId207" Type="http://schemas.openxmlformats.org/officeDocument/2006/relationships/slideMaster" Target="slideMasters/slideMaster207.xml"/><Relationship Id="rId223" Type="http://schemas.openxmlformats.org/officeDocument/2006/relationships/slideMaster" Target="slideMasters/slideMaster223.xml"/><Relationship Id="rId228" Type="http://schemas.openxmlformats.org/officeDocument/2006/relationships/slideMaster" Target="slideMasters/slideMaster228.xml"/><Relationship Id="rId244" Type="http://schemas.openxmlformats.org/officeDocument/2006/relationships/slide" Target="slides/slide15.xml"/><Relationship Id="rId249" Type="http://schemas.openxmlformats.org/officeDocument/2006/relationships/slide" Target="slides/slide20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260" Type="http://schemas.openxmlformats.org/officeDocument/2006/relationships/slide" Target="slides/slide31.xml"/><Relationship Id="rId265" Type="http://schemas.openxmlformats.org/officeDocument/2006/relationships/slide" Target="slides/slide36.xml"/><Relationship Id="rId281" Type="http://schemas.openxmlformats.org/officeDocument/2006/relationships/tableStyles" Target="tableStyles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Master" Target="slideMasters/slideMaster120.xml"/><Relationship Id="rId125" Type="http://schemas.openxmlformats.org/officeDocument/2006/relationships/slideMaster" Target="slideMasters/slideMaster125.xml"/><Relationship Id="rId141" Type="http://schemas.openxmlformats.org/officeDocument/2006/relationships/slideMaster" Target="slideMasters/slideMaster141.xml"/><Relationship Id="rId146" Type="http://schemas.openxmlformats.org/officeDocument/2006/relationships/slideMaster" Target="slideMasters/slideMaster146.xml"/><Relationship Id="rId167" Type="http://schemas.openxmlformats.org/officeDocument/2006/relationships/slideMaster" Target="slideMasters/slideMaster167.xml"/><Relationship Id="rId188" Type="http://schemas.openxmlformats.org/officeDocument/2006/relationships/slideMaster" Target="slideMasters/slideMaster188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162" Type="http://schemas.openxmlformats.org/officeDocument/2006/relationships/slideMaster" Target="slideMasters/slideMaster162.xml"/><Relationship Id="rId183" Type="http://schemas.openxmlformats.org/officeDocument/2006/relationships/slideMaster" Target="slideMasters/slideMaster183.xml"/><Relationship Id="rId213" Type="http://schemas.openxmlformats.org/officeDocument/2006/relationships/slideMaster" Target="slideMasters/slideMaster213.xml"/><Relationship Id="rId218" Type="http://schemas.openxmlformats.org/officeDocument/2006/relationships/slideMaster" Target="slideMasters/slideMaster218.xml"/><Relationship Id="rId234" Type="http://schemas.openxmlformats.org/officeDocument/2006/relationships/slide" Target="slides/slide5.xml"/><Relationship Id="rId239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50" Type="http://schemas.openxmlformats.org/officeDocument/2006/relationships/slide" Target="slides/slide21.xml"/><Relationship Id="rId255" Type="http://schemas.openxmlformats.org/officeDocument/2006/relationships/slide" Target="slides/slide26.xml"/><Relationship Id="rId271" Type="http://schemas.openxmlformats.org/officeDocument/2006/relationships/slide" Target="slides/slide42.xml"/><Relationship Id="rId276" Type="http://schemas.openxmlformats.org/officeDocument/2006/relationships/slide" Target="slides/slide47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Master" Target="slideMasters/slideMaster115.xml"/><Relationship Id="rId131" Type="http://schemas.openxmlformats.org/officeDocument/2006/relationships/slideMaster" Target="slideMasters/slideMaster131.xml"/><Relationship Id="rId136" Type="http://schemas.openxmlformats.org/officeDocument/2006/relationships/slideMaster" Target="slideMasters/slideMaster136.xml"/><Relationship Id="rId157" Type="http://schemas.openxmlformats.org/officeDocument/2006/relationships/slideMaster" Target="slideMasters/slideMaster157.xml"/><Relationship Id="rId178" Type="http://schemas.openxmlformats.org/officeDocument/2006/relationships/slideMaster" Target="slideMasters/slideMaster178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52" Type="http://schemas.openxmlformats.org/officeDocument/2006/relationships/slideMaster" Target="slideMasters/slideMaster152.xml"/><Relationship Id="rId173" Type="http://schemas.openxmlformats.org/officeDocument/2006/relationships/slideMaster" Target="slideMasters/slideMaster173.xml"/><Relationship Id="rId194" Type="http://schemas.openxmlformats.org/officeDocument/2006/relationships/slideMaster" Target="slideMasters/slideMaster194.xml"/><Relationship Id="rId199" Type="http://schemas.openxmlformats.org/officeDocument/2006/relationships/slideMaster" Target="slideMasters/slideMaster199.xml"/><Relationship Id="rId203" Type="http://schemas.openxmlformats.org/officeDocument/2006/relationships/slideMaster" Target="slideMasters/slideMaster203.xml"/><Relationship Id="rId208" Type="http://schemas.openxmlformats.org/officeDocument/2006/relationships/slideMaster" Target="slideMasters/slideMaster208.xml"/><Relationship Id="rId229" Type="http://schemas.openxmlformats.org/officeDocument/2006/relationships/slideMaster" Target="slideMasters/slideMaster229.xml"/><Relationship Id="rId19" Type="http://schemas.openxmlformats.org/officeDocument/2006/relationships/slideMaster" Target="slideMasters/slideMaster19.xml"/><Relationship Id="rId224" Type="http://schemas.openxmlformats.org/officeDocument/2006/relationships/slideMaster" Target="slideMasters/slideMaster224.xml"/><Relationship Id="rId240" Type="http://schemas.openxmlformats.org/officeDocument/2006/relationships/slide" Target="slides/slide11.xml"/><Relationship Id="rId245" Type="http://schemas.openxmlformats.org/officeDocument/2006/relationships/slide" Target="slides/slide16.xml"/><Relationship Id="rId261" Type="http://schemas.openxmlformats.org/officeDocument/2006/relationships/slide" Target="slides/slide32.xml"/><Relationship Id="rId266" Type="http://schemas.openxmlformats.org/officeDocument/2006/relationships/slide" Target="slides/slide37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Master" Target="slideMasters/slideMaster126.xml"/><Relationship Id="rId147" Type="http://schemas.openxmlformats.org/officeDocument/2006/relationships/slideMaster" Target="slideMasters/slideMaster147.xml"/><Relationship Id="rId168" Type="http://schemas.openxmlformats.org/officeDocument/2006/relationships/slideMaster" Target="slideMasters/slideMaster168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Master" Target="slideMasters/slideMaster121.xml"/><Relationship Id="rId142" Type="http://schemas.openxmlformats.org/officeDocument/2006/relationships/slideMaster" Target="slideMasters/slideMaster142.xml"/><Relationship Id="rId163" Type="http://schemas.openxmlformats.org/officeDocument/2006/relationships/slideMaster" Target="slideMasters/slideMaster163.xml"/><Relationship Id="rId184" Type="http://schemas.openxmlformats.org/officeDocument/2006/relationships/slideMaster" Target="slideMasters/slideMaster184.xml"/><Relationship Id="rId189" Type="http://schemas.openxmlformats.org/officeDocument/2006/relationships/slideMaster" Target="slideMasters/slideMaster189.xml"/><Relationship Id="rId219" Type="http://schemas.openxmlformats.org/officeDocument/2006/relationships/slideMaster" Target="slideMasters/slideMaster219.xml"/><Relationship Id="rId3" Type="http://schemas.openxmlformats.org/officeDocument/2006/relationships/slideMaster" Target="slideMasters/slideMaster3.xml"/><Relationship Id="rId214" Type="http://schemas.openxmlformats.org/officeDocument/2006/relationships/slideMaster" Target="slideMasters/slideMaster214.xml"/><Relationship Id="rId230" Type="http://schemas.openxmlformats.org/officeDocument/2006/relationships/slide" Target="slides/slide1.xml"/><Relationship Id="rId235" Type="http://schemas.openxmlformats.org/officeDocument/2006/relationships/slide" Target="slides/slide6.xml"/><Relationship Id="rId251" Type="http://schemas.openxmlformats.org/officeDocument/2006/relationships/slide" Target="slides/slide22.xml"/><Relationship Id="rId256" Type="http://schemas.openxmlformats.org/officeDocument/2006/relationships/slide" Target="slides/slide27.xml"/><Relationship Id="rId277" Type="http://schemas.openxmlformats.org/officeDocument/2006/relationships/slide" Target="slides/slide48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Master" Target="slideMasters/slideMaster116.xml"/><Relationship Id="rId137" Type="http://schemas.openxmlformats.org/officeDocument/2006/relationships/slideMaster" Target="slideMasters/slideMaster137.xml"/><Relationship Id="rId158" Type="http://schemas.openxmlformats.org/officeDocument/2006/relationships/slideMaster" Target="slideMasters/slideMaster158.xml"/><Relationship Id="rId272" Type="http://schemas.openxmlformats.org/officeDocument/2006/relationships/slide" Target="slides/slide43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Master" Target="slideMasters/slideMaster111.xml"/><Relationship Id="rId132" Type="http://schemas.openxmlformats.org/officeDocument/2006/relationships/slideMaster" Target="slideMasters/slideMaster132.xml"/><Relationship Id="rId153" Type="http://schemas.openxmlformats.org/officeDocument/2006/relationships/slideMaster" Target="slideMasters/slideMaster153.xml"/><Relationship Id="rId174" Type="http://schemas.openxmlformats.org/officeDocument/2006/relationships/slideMaster" Target="slideMasters/slideMaster174.xml"/><Relationship Id="rId179" Type="http://schemas.openxmlformats.org/officeDocument/2006/relationships/slideMaster" Target="slideMasters/slideMaster179.xml"/><Relationship Id="rId195" Type="http://schemas.openxmlformats.org/officeDocument/2006/relationships/slideMaster" Target="slideMasters/slideMaster195.xml"/><Relationship Id="rId209" Type="http://schemas.openxmlformats.org/officeDocument/2006/relationships/slideMaster" Target="slideMasters/slideMaster209.xml"/><Relationship Id="rId190" Type="http://schemas.openxmlformats.org/officeDocument/2006/relationships/slideMaster" Target="slideMasters/slideMaster190.xml"/><Relationship Id="rId204" Type="http://schemas.openxmlformats.org/officeDocument/2006/relationships/slideMaster" Target="slideMasters/slideMaster204.xml"/><Relationship Id="rId220" Type="http://schemas.openxmlformats.org/officeDocument/2006/relationships/slideMaster" Target="slideMasters/slideMaster220.xml"/><Relationship Id="rId225" Type="http://schemas.openxmlformats.org/officeDocument/2006/relationships/slideMaster" Target="slideMasters/slideMaster225.xml"/><Relationship Id="rId241" Type="http://schemas.openxmlformats.org/officeDocument/2006/relationships/slide" Target="slides/slide12.xml"/><Relationship Id="rId246" Type="http://schemas.openxmlformats.org/officeDocument/2006/relationships/slide" Target="slides/slide17.xml"/><Relationship Id="rId267" Type="http://schemas.openxmlformats.org/officeDocument/2006/relationships/slide" Target="slides/slide38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Master" Target="slideMasters/slideMaster127.xml"/><Relationship Id="rId262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Master" Target="slideMasters/slideMaster122.xml"/><Relationship Id="rId143" Type="http://schemas.openxmlformats.org/officeDocument/2006/relationships/slideMaster" Target="slideMasters/slideMaster143.xml"/><Relationship Id="rId148" Type="http://schemas.openxmlformats.org/officeDocument/2006/relationships/slideMaster" Target="slideMasters/slideMaster148.xml"/><Relationship Id="rId164" Type="http://schemas.openxmlformats.org/officeDocument/2006/relationships/slideMaster" Target="slideMasters/slideMaster164.xml"/><Relationship Id="rId169" Type="http://schemas.openxmlformats.org/officeDocument/2006/relationships/slideMaster" Target="slideMasters/slideMaster169.xml"/><Relationship Id="rId185" Type="http://schemas.openxmlformats.org/officeDocument/2006/relationships/slideMaster" Target="slideMasters/slideMaster18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Master" Target="slideMasters/slideMaster180.xml"/><Relationship Id="rId210" Type="http://schemas.openxmlformats.org/officeDocument/2006/relationships/slideMaster" Target="slideMasters/slideMaster210.xml"/><Relationship Id="rId215" Type="http://schemas.openxmlformats.org/officeDocument/2006/relationships/slideMaster" Target="slideMasters/slideMaster215.xml"/><Relationship Id="rId236" Type="http://schemas.openxmlformats.org/officeDocument/2006/relationships/slide" Target="slides/slide7.xml"/><Relationship Id="rId257" Type="http://schemas.openxmlformats.org/officeDocument/2006/relationships/slide" Target="slides/slide28.xml"/><Relationship Id="rId278" Type="http://schemas.openxmlformats.org/officeDocument/2006/relationships/presProps" Target="presProps.xml"/><Relationship Id="rId26" Type="http://schemas.openxmlformats.org/officeDocument/2006/relationships/slideMaster" Target="slideMasters/slideMaster26.xml"/><Relationship Id="rId231" Type="http://schemas.openxmlformats.org/officeDocument/2006/relationships/slide" Target="slides/slide2.xml"/><Relationship Id="rId252" Type="http://schemas.openxmlformats.org/officeDocument/2006/relationships/slide" Target="slides/slide23.xml"/><Relationship Id="rId273" Type="http://schemas.openxmlformats.org/officeDocument/2006/relationships/slide" Target="slides/slide44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Master" Target="slideMasters/slideMaster112.xml"/><Relationship Id="rId133" Type="http://schemas.openxmlformats.org/officeDocument/2006/relationships/slideMaster" Target="slideMasters/slideMaster133.xml"/><Relationship Id="rId154" Type="http://schemas.openxmlformats.org/officeDocument/2006/relationships/slideMaster" Target="slideMasters/slideMaster154.xml"/><Relationship Id="rId175" Type="http://schemas.openxmlformats.org/officeDocument/2006/relationships/slideMaster" Target="slideMasters/slideMaster175.xml"/><Relationship Id="rId196" Type="http://schemas.openxmlformats.org/officeDocument/2006/relationships/slideMaster" Target="slideMasters/slideMaster196.xml"/><Relationship Id="rId200" Type="http://schemas.openxmlformats.org/officeDocument/2006/relationships/slideMaster" Target="slideMasters/slideMaster200.xml"/><Relationship Id="rId16" Type="http://schemas.openxmlformats.org/officeDocument/2006/relationships/slideMaster" Target="slideMasters/slideMaster16.xml"/><Relationship Id="rId221" Type="http://schemas.openxmlformats.org/officeDocument/2006/relationships/slideMaster" Target="slideMasters/slideMaster221.xml"/><Relationship Id="rId242" Type="http://schemas.openxmlformats.org/officeDocument/2006/relationships/slide" Target="slides/slide13.xml"/><Relationship Id="rId263" Type="http://schemas.openxmlformats.org/officeDocument/2006/relationships/slide" Target="slides/slide34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Master" Target="slideMasters/slideMaster123.xml"/><Relationship Id="rId144" Type="http://schemas.openxmlformats.org/officeDocument/2006/relationships/slideMaster" Target="slideMasters/slideMaster144.xml"/><Relationship Id="rId90" Type="http://schemas.openxmlformats.org/officeDocument/2006/relationships/slideMaster" Target="slideMasters/slideMaster90.xml"/><Relationship Id="rId165" Type="http://schemas.openxmlformats.org/officeDocument/2006/relationships/slideMaster" Target="slideMasters/slideMaster165.xml"/><Relationship Id="rId186" Type="http://schemas.openxmlformats.org/officeDocument/2006/relationships/slideMaster" Target="slideMasters/slideMaster186.xml"/><Relationship Id="rId211" Type="http://schemas.openxmlformats.org/officeDocument/2006/relationships/slideMaster" Target="slideMasters/slideMaster211.xml"/><Relationship Id="rId232" Type="http://schemas.openxmlformats.org/officeDocument/2006/relationships/slide" Target="slides/slide3.xml"/><Relationship Id="rId253" Type="http://schemas.openxmlformats.org/officeDocument/2006/relationships/slide" Target="slides/slide24.xml"/><Relationship Id="rId274" Type="http://schemas.openxmlformats.org/officeDocument/2006/relationships/slide" Target="slides/slide45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Master" Target="slideMasters/slideMaster69.xml"/><Relationship Id="rId113" Type="http://schemas.openxmlformats.org/officeDocument/2006/relationships/slideMaster" Target="slideMasters/slideMaster113.xml"/><Relationship Id="rId134" Type="http://schemas.openxmlformats.org/officeDocument/2006/relationships/slideMaster" Target="slideMasters/slideMaster134.xml"/><Relationship Id="rId80" Type="http://schemas.openxmlformats.org/officeDocument/2006/relationships/slideMaster" Target="slideMasters/slideMaster80.xml"/><Relationship Id="rId155" Type="http://schemas.openxmlformats.org/officeDocument/2006/relationships/slideMaster" Target="slideMasters/slideMaster155.xml"/><Relationship Id="rId176" Type="http://schemas.openxmlformats.org/officeDocument/2006/relationships/slideMaster" Target="slideMasters/slideMaster176.xml"/><Relationship Id="rId197" Type="http://schemas.openxmlformats.org/officeDocument/2006/relationships/slideMaster" Target="slideMasters/slideMaster197.xml"/><Relationship Id="rId201" Type="http://schemas.openxmlformats.org/officeDocument/2006/relationships/slideMaster" Target="slideMasters/slideMaster201.xml"/><Relationship Id="rId222" Type="http://schemas.openxmlformats.org/officeDocument/2006/relationships/slideMaster" Target="slideMasters/slideMaster222.xml"/><Relationship Id="rId243" Type="http://schemas.openxmlformats.org/officeDocument/2006/relationships/slide" Target="slides/slide14.xml"/><Relationship Id="rId264" Type="http://schemas.openxmlformats.org/officeDocument/2006/relationships/slide" Target="slides/slide35.xml"/><Relationship Id="rId17" Type="http://schemas.openxmlformats.org/officeDocument/2006/relationships/slideMaster" Target="slideMasters/slideMaster17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24" Type="http://schemas.openxmlformats.org/officeDocument/2006/relationships/slideMaster" Target="slideMasters/slideMaster124.xml"/><Relationship Id="rId70" Type="http://schemas.openxmlformats.org/officeDocument/2006/relationships/slideMaster" Target="slideMasters/slideMaster70.xml"/><Relationship Id="rId91" Type="http://schemas.openxmlformats.org/officeDocument/2006/relationships/slideMaster" Target="slideMasters/slideMaster91.xml"/><Relationship Id="rId145" Type="http://schemas.openxmlformats.org/officeDocument/2006/relationships/slideMaster" Target="slideMasters/slideMaster145.xml"/><Relationship Id="rId166" Type="http://schemas.openxmlformats.org/officeDocument/2006/relationships/slideMaster" Target="slideMasters/slideMaster166.xml"/><Relationship Id="rId187" Type="http://schemas.openxmlformats.org/officeDocument/2006/relationships/slideMaster" Target="slideMasters/slideMaster187.xml"/><Relationship Id="rId1" Type="http://schemas.openxmlformats.org/officeDocument/2006/relationships/slideMaster" Target="slideMasters/slideMaster1.xml"/><Relationship Id="rId212" Type="http://schemas.openxmlformats.org/officeDocument/2006/relationships/slideMaster" Target="slideMasters/slideMaster212.xml"/><Relationship Id="rId233" Type="http://schemas.openxmlformats.org/officeDocument/2006/relationships/slide" Target="slides/slide4.xml"/><Relationship Id="rId254" Type="http://schemas.openxmlformats.org/officeDocument/2006/relationships/slide" Target="slides/slide25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Master" Target="slideMasters/slideMaster114.xml"/><Relationship Id="rId275" Type="http://schemas.openxmlformats.org/officeDocument/2006/relationships/slide" Target="slides/slide46.xml"/><Relationship Id="rId60" Type="http://schemas.openxmlformats.org/officeDocument/2006/relationships/slideMaster" Target="slideMasters/slideMaster60.xml"/><Relationship Id="rId81" Type="http://schemas.openxmlformats.org/officeDocument/2006/relationships/slideMaster" Target="slideMasters/slideMaster81.xml"/><Relationship Id="rId135" Type="http://schemas.openxmlformats.org/officeDocument/2006/relationships/slideMaster" Target="slideMasters/slideMaster135.xml"/><Relationship Id="rId156" Type="http://schemas.openxmlformats.org/officeDocument/2006/relationships/slideMaster" Target="slideMasters/slideMaster156.xml"/><Relationship Id="rId177" Type="http://schemas.openxmlformats.org/officeDocument/2006/relationships/slideMaster" Target="slideMasters/slideMaster177.xml"/><Relationship Id="rId198" Type="http://schemas.openxmlformats.org/officeDocument/2006/relationships/slideMaster" Target="slideMasters/slideMaster19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6D4D77-9601-43D6-8676-0AF36A57E424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2CBE867-B058-468D-94AC-84082AA7D5E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E225C43-6013-4589-BE3D-114BE9FB94F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FBDE434-876E-4DF5-8952-FF06F47A9E7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5BA971FE-005F-48DB-955D-827B1A66B5E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93D94025-A4D0-424B-8E85-609BEEF5624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A4465BB3-7F16-4724-88FE-1192A25E750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65428694-36DA-4886-B444-38571084FE0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09CC0FA-C0D5-45DF-BDDA-B3A1E70DDA1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706DD2A6-1510-4354-B1A1-3A0AA76E30E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B6837249-1D5C-42FB-B684-9DC9CEB1D91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lstStyle/>
          <a:p>
            <a:fld id="{D01FCD5A-E170-4D0C-B5A6-641358A7834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"/>
          </p:nvPr>
        </p:nvSpPr>
        <p:spPr/>
        <p:txBody>
          <a:bodyPr/>
          <a:lstStyle/>
          <a:p>
            <a:fld id="{5A6F5189-9DF2-4E33-AEE1-24359ACAEED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"/>
          </p:nvPr>
        </p:nvSpPr>
        <p:spPr/>
        <p:txBody>
          <a:bodyPr/>
          <a:lstStyle/>
          <a:p>
            <a:fld id="{1BC78F1E-533A-432A-A6C9-1609C079A4A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5"/>
          </p:nvPr>
        </p:nvSpPr>
        <p:spPr/>
        <p:txBody>
          <a:bodyPr/>
          <a:lstStyle/>
          <a:p>
            <a:fld id="{BE2C6308-9060-4809-9AF8-248961BC2BC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"/>
          </p:nvPr>
        </p:nvSpPr>
        <p:spPr/>
        <p:txBody>
          <a:bodyPr/>
          <a:lstStyle/>
          <a:p>
            <a:fld id="{0DE9143C-DCD6-4996-ACB3-82B16BD6A8E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1"/>
          </p:nvPr>
        </p:nvSpPr>
        <p:spPr/>
        <p:txBody>
          <a:bodyPr/>
          <a:lstStyle/>
          <a:p>
            <a:fld id="{1702F224-8408-4184-83C7-CDD3591EE13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"/>
          </p:nvPr>
        </p:nvSpPr>
        <p:spPr/>
        <p:txBody>
          <a:bodyPr/>
          <a:lstStyle/>
          <a:p>
            <a:fld id="{98143943-EFEA-4DA7-B0A0-39375A25929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7"/>
          </p:nvPr>
        </p:nvSpPr>
        <p:spPr/>
        <p:txBody>
          <a:bodyPr/>
          <a:lstStyle/>
          <a:p>
            <a:fld id="{D2F320CB-C6FD-47AB-A94B-D08F2BD98B0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"/>
          </p:nvPr>
        </p:nvSpPr>
        <p:spPr/>
        <p:txBody>
          <a:bodyPr/>
          <a:lstStyle/>
          <a:p>
            <a:fld id="{0FFC69DD-F856-4820-8DD0-714952101FF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"/>
          </p:nvPr>
        </p:nvSpPr>
        <p:spPr/>
        <p:txBody>
          <a:bodyPr/>
          <a:lstStyle/>
          <a:p>
            <a:fld id="{9A82362F-F1D7-40AF-9377-509F0A7D93C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lstStyle/>
          <a:p>
            <a:fld id="{7E8D7B57-8FAD-4014-9576-45FDD181B5E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9"/>
          </p:nvPr>
        </p:nvSpPr>
        <p:spPr/>
        <p:txBody>
          <a:bodyPr/>
          <a:lstStyle/>
          <a:p>
            <a:fld id="{F2B836BB-474A-4489-A5B4-D5EAC1FA125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2"/>
          </p:nvPr>
        </p:nvSpPr>
        <p:spPr/>
        <p:txBody>
          <a:bodyPr/>
          <a:lstStyle/>
          <a:p>
            <a:fld id="{A3CF3F29-2789-4213-A747-E2AAD8B9871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5"/>
          </p:nvPr>
        </p:nvSpPr>
        <p:spPr/>
        <p:txBody>
          <a:bodyPr/>
          <a:lstStyle/>
          <a:p>
            <a:fld id="{1BE7C2D1-5AB6-4E14-9B17-3EA1F245057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8"/>
          </p:nvPr>
        </p:nvSpPr>
        <p:spPr/>
        <p:txBody>
          <a:bodyPr/>
          <a:lstStyle/>
          <a:p>
            <a:fld id="{58D5DCCE-6DE8-438A-9942-196009FA862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1"/>
          </p:nvPr>
        </p:nvSpPr>
        <p:spPr/>
        <p:txBody>
          <a:bodyPr/>
          <a:lstStyle/>
          <a:p>
            <a:fld id="{D333DD40-BC96-48A5-83FB-E9A8007F354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4"/>
          </p:nvPr>
        </p:nvSpPr>
        <p:spPr/>
        <p:txBody>
          <a:bodyPr/>
          <a:lstStyle/>
          <a:p>
            <a:fld id="{640968F5-D526-4F3E-BECD-337332D97E4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8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7"/>
          </p:nvPr>
        </p:nvSpPr>
        <p:spPr/>
        <p:txBody>
          <a:bodyPr/>
          <a:lstStyle/>
          <a:p>
            <a:fld id="{4733B9F2-C594-4072-87A3-7F0C6054BB7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8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0"/>
          </p:nvPr>
        </p:nvSpPr>
        <p:spPr/>
        <p:txBody>
          <a:bodyPr/>
          <a:lstStyle/>
          <a:p>
            <a:fld id="{D25473E4-FCB6-4F58-9CFD-693351ECBF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8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3"/>
          </p:nvPr>
        </p:nvSpPr>
        <p:spPr/>
        <p:txBody>
          <a:bodyPr/>
          <a:lstStyle/>
          <a:p>
            <a:fld id="{0AE1DF05-E91F-4B7C-B8E7-8B193CEBDFA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6"/>
          </p:nvPr>
        </p:nvSpPr>
        <p:spPr/>
        <p:txBody>
          <a:bodyPr/>
          <a:lstStyle/>
          <a:p>
            <a:fld id="{77333713-8496-435F-938C-2F895D0AC33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9"/>
          </p:nvPr>
        </p:nvSpPr>
        <p:spPr/>
        <p:txBody>
          <a:bodyPr/>
          <a:lstStyle/>
          <a:p>
            <a:fld id="{AC013134-2DD6-4B73-9FEE-EB7E2DB73E2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2"/>
          </p:nvPr>
        </p:nvSpPr>
        <p:spPr/>
        <p:txBody>
          <a:bodyPr/>
          <a:lstStyle/>
          <a:p>
            <a:fld id="{C2548F89-DBEC-4935-B072-7E7FC743E86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5"/>
          </p:nvPr>
        </p:nvSpPr>
        <p:spPr/>
        <p:txBody>
          <a:bodyPr/>
          <a:lstStyle/>
          <a:p>
            <a:fld id="{E0FEE779-DA7A-433C-B2C3-AF2F80080A7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8"/>
          </p:nvPr>
        </p:nvSpPr>
        <p:spPr/>
        <p:txBody>
          <a:bodyPr/>
          <a:lstStyle/>
          <a:p>
            <a:fld id="{DE98355D-3F32-463F-8DEE-F29B37E2C20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1"/>
          </p:nvPr>
        </p:nvSpPr>
        <p:spPr/>
        <p:txBody>
          <a:bodyPr/>
          <a:lstStyle/>
          <a:p>
            <a:fld id="{24CE808F-E66C-49F1-95B5-D5F7EA87399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4"/>
          </p:nvPr>
        </p:nvSpPr>
        <p:spPr/>
        <p:txBody>
          <a:bodyPr/>
          <a:lstStyle/>
          <a:p>
            <a:fld id="{B0DE0ABC-42EA-4C82-98D8-CA34366BA43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7"/>
          </p:nvPr>
        </p:nvSpPr>
        <p:spPr/>
        <p:txBody>
          <a:bodyPr/>
          <a:lstStyle/>
          <a:p>
            <a:fld id="{3F2B1D54-F338-410F-B535-9E674FF5B9D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0"/>
          </p:nvPr>
        </p:nvSpPr>
        <p:spPr/>
        <p:txBody>
          <a:bodyPr/>
          <a:lstStyle/>
          <a:p>
            <a:fld id="{1F20E28E-C1A8-4CE1-8E41-4F826CD175E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3"/>
          </p:nvPr>
        </p:nvSpPr>
        <p:spPr/>
        <p:txBody>
          <a:bodyPr/>
          <a:lstStyle/>
          <a:p>
            <a:fld id="{9C0C895F-3D06-448C-96E0-A3D936F85D2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6"/>
          </p:nvPr>
        </p:nvSpPr>
        <p:spPr/>
        <p:txBody>
          <a:bodyPr/>
          <a:lstStyle/>
          <a:p>
            <a:fld id="{557B9BEC-49B0-4B0D-ACAF-B1D9A20288A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9"/>
          </p:nvPr>
        </p:nvSpPr>
        <p:spPr/>
        <p:txBody>
          <a:bodyPr/>
          <a:lstStyle/>
          <a:p>
            <a:fld id="{273B2DCD-5418-41A3-AF3D-E1E8D3BE032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2"/>
          </p:nvPr>
        </p:nvSpPr>
        <p:spPr/>
        <p:txBody>
          <a:bodyPr/>
          <a:lstStyle/>
          <a:p>
            <a:fld id="{759659EA-9008-4AD2-8D47-52933BF9D90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5"/>
          </p:nvPr>
        </p:nvSpPr>
        <p:spPr/>
        <p:txBody>
          <a:bodyPr/>
          <a:lstStyle/>
          <a:p>
            <a:fld id="{92952E0B-2FB6-4BF6-8F1A-9349C876E3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8"/>
          </p:nvPr>
        </p:nvSpPr>
        <p:spPr/>
        <p:txBody>
          <a:bodyPr/>
          <a:lstStyle/>
          <a:p>
            <a:fld id="{42D9E9B5-35FC-4E18-8A48-7659F7AC926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1"/>
          </p:nvPr>
        </p:nvSpPr>
        <p:spPr/>
        <p:txBody>
          <a:bodyPr/>
          <a:lstStyle/>
          <a:p>
            <a:fld id="{ABC2C8F9-AE58-490D-91B7-4DA5B991226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7"/>
          </p:nvPr>
        </p:nvSpPr>
        <p:spPr/>
        <p:txBody>
          <a:bodyPr/>
          <a:lstStyle/>
          <a:p>
            <a:fld id="{D02E2BCC-440E-416F-A32D-7E2B295A778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4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0"/>
          </p:nvPr>
        </p:nvSpPr>
        <p:spPr/>
        <p:txBody>
          <a:bodyPr/>
          <a:lstStyle/>
          <a:p>
            <a:fld id="{3A06EDD6-3E16-4504-8869-22319B60929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3"/>
          </p:nvPr>
        </p:nvSpPr>
        <p:spPr/>
        <p:txBody>
          <a:bodyPr/>
          <a:lstStyle/>
          <a:p>
            <a:fld id="{756336E7-17EF-4CCD-8F4C-39CDE43544B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5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6"/>
          </p:nvPr>
        </p:nvSpPr>
        <p:spPr/>
        <p:txBody>
          <a:bodyPr/>
          <a:lstStyle/>
          <a:p>
            <a:fld id="{8AF25777-CAA3-4960-A58D-A8466B56B8C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9"/>
          </p:nvPr>
        </p:nvSpPr>
        <p:spPr/>
        <p:txBody>
          <a:bodyPr/>
          <a:lstStyle/>
          <a:p>
            <a:fld id="{6D095003-D6D6-4453-89E9-1D567841D65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2"/>
          </p:nvPr>
        </p:nvSpPr>
        <p:spPr/>
        <p:txBody>
          <a:bodyPr/>
          <a:lstStyle/>
          <a:p>
            <a:fld id="{C38D03DD-A9FD-42BB-938A-D6D33405A3C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5"/>
          </p:nvPr>
        </p:nvSpPr>
        <p:spPr/>
        <p:txBody>
          <a:bodyPr/>
          <a:lstStyle/>
          <a:p>
            <a:fld id="{CB993175-61E5-421F-BD75-EC08443E317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68"/>
          </p:nvPr>
        </p:nvSpPr>
        <p:spPr/>
        <p:txBody>
          <a:bodyPr/>
          <a:lstStyle/>
          <a:p>
            <a:fld id="{6279E88A-E3A3-49A5-9020-57AB891B3DB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6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1"/>
          </p:nvPr>
        </p:nvSpPr>
        <p:spPr/>
        <p:txBody>
          <a:bodyPr/>
          <a:lstStyle/>
          <a:p>
            <a:fld id="{D9E885BD-7911-4014-A929-5D05AE26D13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4"/>
          </p:nvPr>
        </p:nvSpPr>
        <p:spPr/>
        <p:txBody>
          <a:bodyPr/>
          <a:lstStyle/>
          <a:p>
            <a:fld id="{1DA3FF9C-F59A-4712-B01A-15DD9C9D665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7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7"/>
          </p:nvPr>
        </p:nvSpPr>
        <p:spPr/>
        <p:txBody>
          <a:bodyPr/>
          <a:lstStyle/>
          <a:p>
            <a:fld id="{84E2873A-1E55-4F77-A5B3-9FF7599ADFD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7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0"/>
          </p:nvPr>
        </p:nvSpPr>
        <p:spPr/>
        <p:txBody>
          <a:bodyPr/>
          <a:lstStyle/>
          <a:p>
            <a:fld id="{2033A998-A850-4A8A-8772-35ED8A50606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7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8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6"/>
          </p:nvPr>
        </p:nvSpPr>
        <p:spPr/>
        <p:txBody>
          <a:bodyPr/>
          <a:lstStyle/>
          <a:p>
            <a:fld id="{C351D2E0-2B5B-4766-B376-BD8DE6942D4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8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9"/>
          </p:nvPr>
        </p:nvSpPr>
        <p:spPr/>
        <p:txBody>
          <a:bodyPr/>
          <a:lstStyle/>
          <a:p>
            <a:fld id="{B9275B75-98EE-4379-B5D2-698CBB5DC32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8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92"/>
          </p:nvPr>
        </p:nvSpPr>
        <p:spPr/>
        <p:txBody>
          <a:bodyPr/>
          <a:lstStyle/>
          <a:p>
            <a:fld id="{052E828B-7A75-40F0-9EFF-FF61EF6FA31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5"/>
          </p:nvPr>
        </p:nvSpPr>
        <p:spPr/>
        <p:txBody>
          <a:bodyPr/>
          <a:lstStyle/>
          <a:p>
            <a:fld id="{04BAC8A6-9FE6-40F3-94DB-47E3F1FF787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9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98"/>
          </p:nvPr>
        </p:nvSpPr>
        <p:spPr/>
        <p:txBody>
          <a:bodyPr/>
          <a:lstStyle/>
          <a:p>
            <a:fld id="{5FA0B2F3-6186-4B4F-87A7-739B86A5FEF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1"/>
          </p:nvPr>
        </p:nvSpPr>
        <p:spPr/>
        <p:txBody>
          <a:bodyPr/>
          <a:lstStyle/>
          <a:p>
            <a:fld id="{893A69E5-2D0E-414A-81EA-EE3237B0085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4"/>
          </p:nvPr>
        </p:nvSpPr>
        <p:spPr/>
        <p:txBody>
          <a:bodyPr/>
          <a:lstStyle/>
          <a:p>
            <a:fld id="{E7D057CB-23C2-46E7-95EB-2586C555102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0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7"/>
          </p:nvPr>
        </p:nvSpPr>
        <p:spPr/>
        <p:txBody>
          <a:bodyPr/>
          <a:lstStyle/>
          <a:p>
            <a:fld id="{0B9C5FD3-C4E8-4B6A-946E-6BEAFA3D95C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0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0"/>
          </p:nvPr>
        </p:nvSpPr>
        <p:spPr/>
        <p:txBody>
          <a:bodyPr/>
          <a:lstStyle/>
          <a:p>
            <a:fld id="{73F336E9-5B0B-4163-BAB9-0F3359862A0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0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3"/>
          </p:nvPr>
        </p:nvSpPr>
        <p:spPr/>
        <p:txBody>
          <a:bodyPr/>
          <a:lstStyle/>
          <a:p>
            <a:fld id="{7EB394C7-608B-4B83-9672-40DEE1049E7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9"/>
          </p:nvPr>
        </p:nvSpPr>
        <p:spPr/>
        <p:txBody>
          <a:bodyPr/>
          <a:lstStyle/>
          <a:p>
            <a:fld id="{4DAD25C0-403A-4D14-B9DE-9937C6A7CF0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22"/>
          </p:nvPr>
        </p:nvSpPr>
        <p:spPr/>
        <p:txBody>
          <a:bodyPr/>
          <a:lstStyle/>
          <a:p>
            <a:fld id="{A7DDE0F6-7787-4298-8E3A-F5C4BAE0872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2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5"/>
          </p:nvPr>
        </p:nvSpPr>
        <p:spPr/>
        <p:txBody>
          <a:bodyPr/>
          <a:lstStyle/>
          <a:p>
            <a:fld id="{D9740C5E-567A-454D-8E39-BE36D499DBB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28"/>
          </p:nvPr>
        </p:nvSpPr>
        <p:spPr/>
        <p:txBody>
          <a:bodyPr/>
          <a:lstStyle/>
          <a:p>
            <a:fld id="{A123C9F5-CDDC-4510-8F7F-CF9EDB086C7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1"/>
          </p:nvPr>
        </p:nvSpPr>
        <p:spPr/>
        <p:txBody>
          <a:bodyPr/>
          <a:lstStyle/>
          <a:p>
            <a:fld id="{8D0CE7C0-9645-4ECD-BE97-D8277C8F6E6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4"/>
          </p:nvPr>
        </p:nvSpPr>
        <p:spPr/>
        <p:txBody>
          <a:bodyPr/>
          <a:lstStyle/>
          <a:p>
            <a:fld id="{EBFE84B0-2666-4620-A2EC-F4A67A5B2B0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3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7"/>
          </p:nvPr>
        </p:nvSpPr>
        <p:spPr/>
        <p:txBody>
          <a:bodyPr/>
          <a:lstStyle/>
          <a:p>
            <a:fld id="{3BEB7B7E-156B-40D9-A8AC-C0382BFA6DA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3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0"/>
          </p:nvPr>
        </p:nvSpPr>
        <p:spPr/>
        <p:txBody>
          <a:bodyPr/>
          <a:lstStyle/>
          <a:p>
            <a:fld id="{F4814146-A269-4F5C-8927-0E3DC5B4B5E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3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3"/>
          </p:nvPr>
        </p:nvSpPr>
        <p:spPr/>
        <p:txBody>
          <a:bodyPr/>
          <a:lstStyle/>
          <a:p>
            <a:fld id="{9A61BEB2-1F39-48F2-A907-332A80781E2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6"/>
          </p:nvPr>
        </p:nvSpPr>
        <p:spPr/>
        <p:txBody>
          <a:bodyPr/>
          <a:lstStyle/>
          <a:p>
            <a:fld id="{8AAB1E7A-F031-422C-86EE-A4A36394D4F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2"/>
          </p:nvPr>
        </p:nvSpPr>
        <p:spPr/>
        <p:txBody>
          <a:bodyPr/>
          <a:lstStyle/>
          <a:p>
            <a:fld id="{F43434E7-385E-4BD6-BFFC-8CE2F16E8E6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55"/>
          </p:nvPr>
        </p:nvSpPr>
        <p:spPr/>
        <p:txBody>
          <a:bodyPr/>
          <a:lstStyle/>
          <a:p>
            <a:fld id="{9F844011-6C58-4506-B59A-0F742EC3B7E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8"/>
          </p:nvPr>
        </p:nvSpPr>
        <p:spPr/>
        <p:txBody>
          <a:bodyPr/>
          <a:lstStyle/>
          <a:p>
            <a:fld id="{97F90D08-3FA9-47A9-AD70-1C431229424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1"/>
          </p:nvPr>
        </p:nvSpPr>
        <p:spPr/>
        <p:txBody>
          <a:bodyPr/>
          <a:lstStyle/>
          <a:p>
            <a:fld id="{0D80C9D2-7E78-4069-8344-E97970E02A9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4"/>
          </p:nvPr>
        </p:nvSpPr>
        <p:spPr/>
        <p:txBody>
          <a:bodyPr/>
          <a:lstStyle/>
          <a:p>
            <a:fld id="{DA77844C-B075-4D09-97F1-C523CD38680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6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7"/>
          </p:nvPr>
        </p:nvSpPr>
        <p:spPr/>
        <p:txBody>
          <a:bodyPr/>
          <a:lstStyle/>
          <a:p>
            <a:fld id="{9CC056B6-5011-47F5-8A7A-42058B5A1CC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6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0"/>
          </p:nvPr>
        </p:nvSpPr>
        <p:spPr/>
        <p:txBody>
          <a:bodyPr/>
          <a:lstStyle/>
          <a:p>
            <a:fld id="{F7B70DEF-984B-499B-8849-5480F9D1E77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6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7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3"/>
          </p:nvPr>
        </p:nvSpPr>
        <p:spPr/>
        <p:txBody>
          <a:bodyPr/>
          <a:lstStyle/>
          <a:p>
            <a:fld id="{CC89BCF6-62B2-4B2D-ADF7-9FDC9285A81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7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6"/>
          </p:nvPr>
        </p:nvSpPr>
        <p:spPr/>
        <p:txBody>
          <a:bodyPr/>
          <a:lstStyle/>
          <a:p>
            <a:fld id="{AC3C29B2-9685-490C-B2A6-4EFF275BF22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9"/>
          </p:nvPr>
        </p:nvSpPr>
        <p:spPr/>
        <p:txBody>
          <a:bodyPr/>
          <a:lstStyle/>
          <a:p>
            <a:fld id="{48898118-6EA7-487E-804B-02C1AAECF08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5"/>
          </p:nvPr>
        </p:nvSpPr>
        <p:spPr/>
        <p:txBody>
          <a:bodyPr/>
          <a:lstStyle/>
          <a:p>
            <a:fld id="{2343A390-3BF5-4DFE-AF7B-4ED52BB2201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71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88"/>
          </p:nvPr>
        </p:nvSpPr>
        <p:spPr/>
        <p:txBody>
          <a:bodyPr/>
          <a:lstStyle/>
          <a:p>
            <a:fld id="{1280256F-5644-4E35-A718-C375D3FAD86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8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1"/>
          </p:nvPr>
        </p:nvSpPr>
        <p:spPr/>
        <p:txBody>
          <a:bodyPr/>
          <a:lstStyle/>
          <a:p>
            <a:fld id="{1EDE7187-871F-4F2D-9453-D885CD958E7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4"/>
          </p:nvPr>
        </p:nvSpPr>
        <p:spPr/>
        <p:txBody>
          <a:bodyPr/>
          <a:lstStyle/>
          <a:p>
            <a:fld id="{3AE29D4E-CB1C-4601-9E6D-4923271620D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9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7"/>
          </p:nvPr>
        </p:nvSpPr>
        <p:spPr/>
        <p:txBody>
          <a:bodyPr/>
          <a:lstStyle/>
          <a:p>
            <a:fld id="{66F5A158-1137-46E6-9EED-16E2A5E3713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9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0"/>
          </p:nvPr>
        </p:nvSpPr>
        <p:spPr/>
        <p:txBody>
          <a:bodyPr/>
          <a:lstStyle/>
          <a:p>
            <a:fld id="{521338F7-7FA9-4357-A6CB-072FB33DDC4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9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0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3"/>
          </p:nvPr>
        </p:nvSpPr>
        <p:spPr/>
        <p:txBody>
          <a:bodyPr/>
          <a:lstStyle/>
          <a:p>
            <a:fld id="{5B20DD62-7CBB-4348-8989-2F4FB268A2D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05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0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6"/>
          </p:nvPr>
        </p:nvSpPr>
        <p:spPr/>
        <p:txBody>
          <a:bodyPr/>
          <a:lstStyle/>
          <a:p>
            <a:fld id="{6A5C4D8C-FEFC-4501-80AC-92AB6AEB3F3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0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0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9"/>
          </p:nvPr>
        </p:nvSpPr>
        <p:spPr/>
        <p:txBody>
          <a:bodyPr/>
          <a:lstStyle/>
          <a:p>
            <a:fld id="{32DDFA7C-9DC3-4703-BD44-6C20E83A1C9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12"/>
          </p:nvPr>
        </p:nvSpPr>
        <p:spPr/>
        <p:txBody>
          <a:bodyPr/>
          <a:lstStyle/>
          <a:p>
            <a:fld id="{DB441F52-C02A-4EB8-98AE-6729EB361A8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18"/>
          </p:nvPr>
        </p:nvSpPr>
        <p:spPr/>
        <p:txBody>
          <a:bodyPr/>
          <a:lstStyle/>
          <a:p>
            <a:fld id="{CD33E415-C50C-4985-A5DC-DB8A3EDF8DE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35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21"/>
          </p:nvPr>
        </p:nvSpPr>
        <p:spPr/>
        <p:txBody>
          <a:bodyPr/>
          <a:lstStyle/>
          <a:p>
            <a:fld id="{23EED9C8-E808-404D-858C-C007182E95D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4"/>
          </p:nvPr>
        </p:nvSpPr>
        <p:spPr/>
        <p:txBody>
          <a:bodyPr/>
          <a:lstStyle/>
          <a:p>
            <a:fld id="{9AFD8454-C528-450A-99F4-181B8DB5DEA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7"/>
          </p:nvPr>
        </p:nvSpPr>
        <p:spPr/>
        <p:txBody>
          <a:bodyPr/>
          <a:lstStyle/>
          <a:p>
            <a:fld id="{25535B64-E520-44B4-9795-25FECB6F407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0"/>
          </p:nvPr>
        </p:nvSpPr>
        <p:spPr/>
        <p:txBody>
          <a:bodyPr/>
          <a:lstStyle/>
          <a:p>
            <a:fld id="{5B7767F0-0F7F-4178-B0BD-9CA16428EDD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3"/>
          </p:nvPr>
        </p:nvSpPr>
        <p:spPr/>
        <p:txBody>
          <a:bodyPr/>
          <a:lstStyle/>
          <a:p>
            <a:fld id="{76D3E9A7-7389-4E20-9126-5554E791D82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6"/>
          </p:nvPr>
        </p:nvSpPr>
        <p:spPr/>
        <p:txBody>
          <a:bodyPr/>
          <a:lstStyle/>
          <a:p>
            <a:fld id="{AB63E7AB-36DA-44EB-8A5C-6935E802DD1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70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3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9"/>
          </p:nvPr>
        </p:nvSpPr>
        <p:spPr/>
        <p:txBody>
          <a:bodyPr/>
          <a:lstStyle/>
          <a:p>
            <a:fld id="{AB4E1D82-E9F5-4854-989F-781E38E3DA7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3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42"/>
          </p:nvPr>
        </p:nvSpPr>
        <p:spPr/>
        <p:txBody>
          <a:bodyPr/>
          <a:lstStyle/>
          <a:p>
            <a:fld id="{EFB25C80-36EF-4F91-AC94-0D83BEEEA89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4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45"/>
          </p:nvPr>
        </p:nvSpPr>
        <p:spPr/>
        <p:txBody>
          <a:bodyPr/>
          <a:lstStyle/>
          <a:p>
            <a:fld id="{2F327AAA-C663-4C14-942C-DBE83CE3D8D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4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1"/>
          </p:nvPr>
        </p:nvSpPr>
        <p:spPr/>
        <p:txBody>
          <a:bodyPr/>
          <a:lstStyle/>
          <a:p>
            <a:fld id="{D7EBAE23-6BAC-4FF8-AF4F-8F9910BCAD7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4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00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01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4"/>
          </p:nvPr>
        </p:nvSpPr>
        <p:spPr/>
        <p:txBody>
          <a:bodyPr/>
          <a:lstStyle/>
          <a:p>
            <a:fld id="{13977294-36BB-4D48-BA0D-A86038D0A4C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5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7"/>
          </p:nvPr>
        </p:nvSpPr>
        <p:spPr/>
        <p:txBody>
          <a:bodyPr/>
          <a:lstStyle/>
          <a:p>
            <a:fld id="{99A97DFB-11B5-4F3B-93F2-F5773ED4532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5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5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0"/>
          </p:nvPr>
        </p:nvSpPr>
        <p:spPr/>
        <p:txBody>
          <a:bodyPr/>
          <a:lstStyle/>
          <a:p>
            <a:fld id="{B68F1216-7902-458E-9AB6-A5A7C714710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5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6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3"/>
          </p:nvPr>
        </p:nvSpPr>
        <p:spPr/>
        <p:txBody>
          <a:bodyPr/>
          <a:lstStyle/>
          <a:p>
            <a:fld id="{22481242-5BBB-4909-9F1D-D92AD12F0D1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6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6"/>
          </p:nvPr>
        </p:nvSpPr>
        <p:spPr/>
        <p:txBody>
          <a:bodyPr/>
          <a:lstStyle/>
          <a:p>
            <a:fld id="{0AED1549-E6A4-4B92-B0BF-7BF46105D12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6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9"/>
          </p:nvPr>
        </p:nvSpPr>
        <p:spPr/>
        <p:txBody>
          <a:bodyPr/>
          <a:lstStyle/>
          <a:p>
            <a:fld id="{511B00B2-75C6-4392-BF9D-492FD07F770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75"/>
          </p:nvPr>
        </p:nvSpPr>
        <p:spPr/>
        <p:txBody>
          <a:bodyPr/>
          <a:lstStyle/>
          <a:p>
            <a:fld id="{FC52E714-686D-43B4-A96E-072FCEFC950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7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78"/>
          </p:nvPr>
        </p:nvSpPr>
        <p:spPr/>
        <p:txBody>
          <a:bodyPr/>
          <a:lstStyle/>
          <a:p>
            <a:fld id="{902F3D09-3AB2-4044-A11F-CC22AD67507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7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4"/>
          </p:nvPr>
        </p:nvSpPr>
        <p:spPr/>
        <p:txBody>
          <a:bodyPr/>
          <a:lstStyle/>
          <a:p>
            <a:fld id="{848B335B-F6A9-4753-AD13-6FD514E0F8E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8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66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67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8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87"/>
          </p:nvPr>
        </p:nvSpPr>
        <p:spPr/>
        <p:txBody>
          <a:bodyPr/>
          <a:lstStyle/>
          <a:p>
            <a:fld id="{D287BD67-B9AD-4A0F-9710-F470CC7F321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8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0"/>
          </p:nvPr>
        </p:nvSpPr>
        <p:spPr/>
        <p:txBody>
          <a:bodyPr/>
          <a:lstStyle/>
          <a:p>
            <a:fld id="{594C5E62-FDC6-4953-B3FC-E81531B5585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8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9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93"/>
          </p:nvPr>
        </p:nvSpPr>
        <p:spPr/>
        <p:txBody>
          <a:bodyPr/>
          <a:lstStyle/>
          <a:p>
            <a:fld id="{4BEC2B1B-CA0C-4663-A43C-9A5CB454366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9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9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6"/>
          </p:nvPr>
        </p:nvSpPr>
        <p:spPr/>
        <p:txBody>
          <a:bodyPr/>
          <a:lstStyle/>
          <a:p>
            <a:fld id="{4F058AB2-785E-41FA-A927-6C3330811AF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9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9"/>
          </p:nvPr>
        </p:nvSpPr>
        <p:spPr/>
        <p:txBody>
          <a:bodyPr/>
          <a:lstStyle/>
          <a:p>
            <a:fld id="{D79CCD9C-FACE-441E-ABAB-7F0E2A6EEC3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02"/>
          </p:nvPr>
        </p:nvSpPr>
        <p:spPr/>
        <p:txBody>
          <a:bodyPr/>
          <a:lstStyle/>
          <a:p>
            <a:fld id="{C28D0D15-611E-4D84-827C-08E5597AE33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0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08"/>
          </p:nvPr>
        </p:nvSpPr>
        <p:spPr/>
        <p:txBody>
          <a:bodyPr/>
          <a:lstStyle/>
          <a:p>
            <a:fld id="{E89F38EF-9740-467D-9893-121E7E1BFD1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0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1"/>
          </p:nvPr>
        </p:nvSpPr>
        <p:spPr/>
        <p:txBody>
          <a:bodyPr/>
          <a:lstStyle/>
          <a:p>
            <a:fld id="{24B6D938-3775-42BB-9A2B-6A4209AA798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0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19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14"/>
          </p:nvPr>
        </p:nvSpPr>
        <p:spPr/>
        <p:txBody>
          <a:bodyPr/>
          <a:lstStyle/>
          <a:p>
            <a:fld id="{5C906E42-4ADA-4561-8FF9-84424147E61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7"/>
          </p:nvPr>
        </p:nvSpPr>
        <p:spPr/>
        <p:txBody>
          <a:bodyPr/>
          <a:lstStyle/>
          <a:p>
            <a:fld id="{61F50205-A813-45F4-9BFE-CB4F9D1FD32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32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33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20"/>
          </p:nvPr>
        </p:nvSpPr>
        <p:spPr/>
        <p:txBody>
          <a:bodyPr/>
          <a:lstStyle/>
          <a:p>
            <a:fld id="{8C05299E-1FAC-49CB-8CC5-81E48CB44DE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3"/>
          </p:nvPr>
        </p:nvSpPr>
        <p:spPr/>
        <p:txBody>
          <a:bodyPr/>
          <a:lstStyle/>
          <a:p>
            <a:fld id="{AAD369EE-8826-4783-B725-E56AB8B5FE4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6"/>
          </p:nvPr>
        </p:nvSpPr>
        <p:spPr/>
        <p:txBody>
          <a:bodyPr/>
          <a:lstStyle/>
          <a:p>
            <a:fld id="{A62C7406-D0F7-44B4-A349-573A4C69DC2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9"/>
          </p:nvPr>
        </p:nvSpPr>
        <p:spPr/>
        <p:txBody>
          <a:bodyPr/>
          <a:lstStyle/>
          <a:p>
            <a:fld id="{49D9269E-CF1D-45CB-A950-000676F1423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32"/>
          </p:nvPr>
        </p:nvSpPr>
        <p:spPr/>
        <p:txBody>
          <a:bodyPr/>
          <a:lstStyle/>
          <a:p>
            <a:fld id="{F5AAF405-B638-4731-819E-53F1441774C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35"/>
          </p:nvPr>
        </p:nvSpPr>
        <p:spPr/>
        <p:txBody>
          <a:bodyPr/>
          <a:lstStyle/>
          <a:p>
            <a:fld id="{53D4C94D-CE89-4DC1-98C9-C6432E687FC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67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38"/>
          </p:nvPr>
        </p:nvSpPr>
        <p:spPr/>
        <p:txBody>
          <a:bodyPr/>
          <a:lstStyle/>
          <a:p>
            <a:fld id="{72E26D86-9400-4D69-AD1C-A27E0290832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1"/>
          </p:nvPr>
        </p:nvSpPr>
        <p:spPr/>
        <p:txBody>
          <a:bodyPr/>
          <a:lstStyle/>
          <a:p>
            <a:fld id="{B5D61674-1ECF-4749-8F5E-9A484097CC5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4"/>
          </p:nvPr>
        </p:nvSpPr>
        <p:spPr/>
        <p:txBody>
          <a:bodyPr/>
          <a:lstStyle/>
          <a:p>
            <a:fld id="{CDF8ABA1-7C03-4BDC-8C71-78DE77B4DEF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4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0"/>
          </p:nvPr>
        </p:nvSpPr>
        <p:spPr/>
        <p:txBody>
          <a:bodyPr/>
          <a:lstStyle/>
          <a:p>
            <a:fld id="{DBF1D78F-7393-4F42-BCD4-A4ADD00F39C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97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98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53"/>
          </p:nvPr>
        </p:nvSpPr>
        <p:spPr/>
        <p:txBody>
          <a:bodyPr/>
          <a:lstStyle/>
          <a:p>
            <a:fld id="{9B73F857-5DE5-430C-951B-C4F6E1723F2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5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56"/>
          </p:nvPr>
        </p:nvSpPr>
        <p:spPr/>
        <p:txBody>
          <a:bodyPr/>
          <a:lstStyle/>
          <a:p>
            <a:fld id="{E7086338-1A2E-4CE5-8D79-01B67F578A5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5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5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59"/>
          </p:nvPr>
        </p:nvSpPr>
        <p:spPr/>
        <p:txBody>
          <a:bodyPr/>
          <a:lstStyle/>
          <a:p>
            <a:fld id="{2F77E438-55FB-4466-9C7A-C13B1FC6263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5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62"/>
          </p:nvPr>
        </p:nvSpPr>
        <p:spPr/>
        <p:txBody>
          <a:bodyPr/>
          <a:lstStyle/>
          <a:p>
            <a:fld id="{F2E95E39-F437-4B6E-90C7-2BD2860393A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6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65"/>
          </p:nvPr>
        </p:nvSpPr>
        <p:spPr/>
        <p:txBody>
          <a:bodyPr/>
          <a:lstStyle/>
          <a:p>
            <a:fld id="{CD149456-9FC2-4BBF-81A6-660218C1466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6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6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68"/>
          </p:nvPr>
        </p:nvSpPr>
        <p:spPr/>
        <p:txBody>
          <a:bodyPr/>
          <a:lstStyle/>
          <a:p>
            <a:fld id="{14FC2BA1-CB2B-41C1-A54C-F4896520E51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6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32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7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71"/>
          </p:nvPr>
        </p:nvSpPr>
        <p:spPr/>
        <p:txBody>
          <a:bodyPr/>
          <a:lstStyle/>
          <a:p>
            <a:fld id="{3E4A8A06-9ECE-4799-B3A6-AE160577EE6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6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4"/>
          </p:nvPr>
        </p:nvSpPr>
        <p:spPr/>
        <p:txBody>
          <a:bodyPr/>
          <a:lstStyle/>
          <a:p>
            <a:fld id="{657CC93C-569E-4909-B537-EA3636D3806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7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7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77"/>
          </p:nvPr>
        </p:nvSpPr>
        <p:spPr/>
        <p:txBody>
          <a:bodyPr/>
          <a:lstStyle/>
          <a:p>
            <a:fld id="{0F0BD8B9-034E-472B-9995-BFAED02F244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7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8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3"/>
          </p:nvPr>
        </p:nvSpPr>
        <p:spPr/>
        <p:txBody>
          <a:bodyPr/>
          <a:lstStyle/>
          <a:p>
            <a:fld id="{EFAC78F7-BDB0-42FF-B8D1-AD490D8FB20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8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62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63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8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86"/>
          </p:nvPr>
        </p:nvSpPr>
        <p:spPr/>
        <p:txBody>
          <a:bodyPr/>
          <a:lstStyle/>
          <a:p>
            <a:fld id="{6912CFA7-E385-446B-B6EF-B704A488919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8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8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89"/>
          </p:nvPr>
        </p:nvSpPr>
        <p:spPr/>
        <p:txBody>
          <a:bodyPr/>
          <a:lstStyle/>
          <a:p>
            <a:fld id="{297CAD3A-608A-4454-AC00-0EF941DDD05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8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9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92"/>
          </p:nvPr>
        </p:nvSpPr>
        <p:spPr/>
        <p:txBody>
          <a:bodyPr/>
          <a:lstStyle/>
          <a:p>
            <a:fld id="{EFD60464-3D07-45CA-B890-392D077EB0D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9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95"/>
          </p:nvPr>
        </p:nvSpPr>
        <p:spPr/>
        <p:txBody>
          <a:bodyPr/>
          <a:lstStyle/>
          <a:p>
            <a:fld id="{A50D9BEA-EF65-462B-BE4C-E35BF788E95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9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98"/>
          </p:nvPr>
        </p:nvSpPr>
        <p:spPr/>
        <p:txBody>
          <a:bodyPr/>
          <a:lstStyle/>
          <a:p>
            <a:fld id="{EA331007-B4A8-48A7-BC61-6AA0C1D423E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9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1"/>
          </p:nvPr>
        </p:nvSpPr>
        <p:spPr/>
        <p:txBody>
          <a:bodyPr/>
          <a:lstStyle/>
          <a:p>
            <a:fld id="{98C94EBF-821C-44C2-BD77-7F02A89A731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9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97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0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04"/>
          </p:nvPr>
        </p:nvSpPr>
        <p:spPr/>
        <p:txBody>
          <a:bodyPr/>
          <a:lstStyle/>
          <a:p>
            <a:fld id="{D793418D-849B-4BC4-9496-36F592B3644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0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7"/>
          </p:nvPr>
        </p:nvSpPr>
        <p:spPr/>
        <p:txBody>
          <a:bodyPr/>
          <a:lstStyle/>
          <a:p>
            <a:fld id="{7B9583EF-0F4A-4453-9BD4-E5719A27E3F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0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0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0"/>
          </p:nvPr>
        </p:nvSpPr>
        <p:spPr/>
        <p:txBody>
          <a:bodyPr/>
          <a:lstStyle/>
          <a:p>
            <a:fld id="{8E38777D-F741-4473-AAE1-EC4EA845AD2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0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1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14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1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13"/>
          </p:nvPr>
        </p:nvSpPr>
        <p:spPr/>
        <p:txBody>
          <a:bodyPr/>
          <a:lstStyle/>
          <a:p>
            <a:fld id="{E066020A-4561-4AF2-BD75-C5E191689AB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1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16"/>
          </p:nvPr>
        </p:nvSpPr>
        <p:spPr/>
        <p:txBody>
          <a:bodyPr/>
          <a:lstStyle/>
          <a:p>
            <a:fld id="{578D2DC1-1FD8-46C3-B0A6-05DE2D0EF6D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1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27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28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1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19"/>
          </p:nvPr>
        </p:nvSpPr>
        <p:spPr/>
        <p:txBody>
          <a:bodyPr/>
          <a:lstStyle/>
          <a:p>
            <a:fld id="{087BBEC0-DBCF-4CCC-A920-71835EC755A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51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22"/>
          </p:nvPr>
        </p:nvSpPr>
        <p:spPr/>
        <p:txBody>
          <a:bodyPr/>
          <a:lstStyle/>
          <a:p>
            <a:fld id="{9B2D9809-327B-4020-B6F8-D3B699680F2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2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2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25"/>
          </p:nvPr>
        </p:nvSpPr>
        <p:spPr/>
        <p:txBody>
          <a:bodyPr/>
          <a:lstStyle/>
          <a:p>
            <a:fld id="{CEA2FDEA-5B75-41BB-936D-0D817CBE47B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2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28"/>
          </p:nvPr>
        </p:nvSpPr>
        <p:spPr/>
        <p:txBody>
          <a:bodyPr/>
          <a:lstStyle/>
          <a:p>
            <a:fld id="{DE712E00-F5D6-4148-80C6-00D8640CD24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2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1"/>
          </p:nvPr>
        </p:nvSpPr>
        <p:spPr/>
        <p:txBody>
          <a:bodyPr/>
          <a:lstStyle/>
          <a:p>
            <a:fld id="{48F65C24-8B7B-47D7-8E9B-638454E44E4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34"/>
          </p:nvPr>
        </p:nvSpPr>
        <p:spPr/>
        <p:txBody>
          <a:bodyPr/>
          <a:lstStyle/>
          <a:p>
            <a:fld id="{3D3843E4-415A-4652-ABB7-2BD3AE69AF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3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62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3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7"/>
          </p:nvPr>
        </p:nvSpPr>
        <p:spPr/>
        <p:txBody>
          <a:bodyPr/>
          <a:lstStyle/>
          <a:p>
            <a:fld id="{55B80138-E4E9-4A11-AD77-11F3C7B2A02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3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3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0"/>
          </p:nvPr>
        </p:nvSpPr>
        <p:spPr/>
        <p:txBody>
          <a:bodyPr/>
          <a:lstStyle/>
          <a:p>
            <a:fld id="{659A9D16-A1B0-47D0-A8B2-6EB566BC848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3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4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3"/>
          </p:nvPr>
        </p:nvSpPr>
        <p:spPr/>
        <p:txBody>
          <a:bodyPr/>
          <a:lstStyle/>
          <a:p>
            <a:fld id="{AB3B8BCC-4442-4C31-A6B7-03E7C3605F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4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4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49"/>
          </p:nvPr>
        </p:nvSpPr>
        <p:spPr/>
        <p:txBody>
          <a:bodyPr/>
          <a:lstStyle/>
          <a:p>
            <a:fld id="{D304B5BD-76F5-4FF5-8951-555B55D7CB5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4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92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93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5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52"/>
          </p:nvPr>
        </p:nvSpPr>
        <p:spPr/>
        <p:txBody>
          <a:bodyPr/>
          <a:lstStyle/>
          <a:p>
            <a:fld id="{6F980EA4-DB22-4B22-8AA8-D0BB78CF339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55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5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55"/>
          </p:nvPr>
        </p:nvSpPr>
        <p:spPr/>
        <p:txBody>
          <a:bodyPr/>
          <a:lstStyle/>
          <a:p>
            <a:fld id="{DCFAACCE-68A1-4C6F-88CA-655CEB90B72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5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5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58"/>
          </p:nvPr>
        </p:nvSpPr>
        <p:spPr/>
        <p:txBody>
          <a:bodyPr/>
          <a:lstStyle/>
          <a:p>
            <a:fld id="{2E340292-3999-4B66-B5E1-C761B436E79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5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6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61"/>
          </p:nvPr>
        </p:nvSpPr>
        <p:spPr/>
        <p:txBody>
          <a:bodyPr/>
          <a:lstStyle/>
          <a:p>
            <a:fld id="{DE3B0FA8-27CE-4E78-868D-3481865B72C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5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6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64"/>
          </p:nvPr>
        </p:nvSpPr>
        <p:spPr/>
        <p:txBody>
          <a:bodyPr/>
          <a:lstStyle/>
          <a:p>
            <a:fld id="{4FBB651F-41F1-4730-B26B-69A26C2B526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6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6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67"/>
          </p:nvPr>
        </p:nvSpPr>
        <p:spPr/>
        <p:txBody>
          <a:bodyPr/>
          <a:lstStyle/>
          <a:p>
            <a:fld id="{AD288EB3-A1C3-4AA5-9265-C371C523FF0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6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7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73"/>
          </p:nvPr>
        </p:nvSpPr>
        <p:spPr/>
        <p:txBody>
          <a:bodyPr/>
          <a:lstStyle/>
          <a:p>
            <a:fld id="{D4A74A6C-73C8-4A0B-8CE8-2333DDFE60A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7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7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76"/>
          </p:nvPr>
        </p:nvSpPr>
        <p:spPr/>
        <p:txBody>
          <a:bodyPr/>
          <a:lstStyle/>
          <a:p>
            <a:fld id="{36C61ECE-17E8-43FC-9804-6AE245C4572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7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8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82"/>
          </p:nvPr>
        </p:nvSpPr>
        <p:spPr/>
        <p:txBody>
          <a:bodyPr/>
          <a:lstStyle/>
          <a:p>
            <a:fld id="{9C59D3F4-DF77-4326-B9C5-25847C8236A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8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58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59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8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85"/>
          </p:nvPr>
        </p:nvSpPr>
        <p:spPr/>
        <p:txBody>
          <a:bodyPr/>
          <a:lstStyle/>
          <a:p>
            <a:fld id="{02C86C0E-EA21-407D-BF7A-B362C2FB9EC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58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8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88"/>
          </p:nvPr>
        </p:nvSpPr>
        <p:spPr/>
        <p:txBody>
          <a:bodyPr/>
          <a:lstStyle/>
          <a:p>
            <a:fld id="{3E4AB442-7414-451A-B5BA-EA48C982B64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8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9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91"/>
          </p:nvPr>
        </p:nvSpPr>
        <p:spPr/>
        <p:txBody>
          <a:bodyPr/>
          <a:lstStyle/>
          <a:p>
            <a:fld id="{3E2655B2-F4D9-4AE2-BD78-A92879A5216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8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94"/>
          </p:nvPr>
        </p:nvSpPr>
        <p:spPr/>
        <p:txBody>
          <a:bodyPr/>
          <a:lstStyle/>
          <a:p>
            <a:fld id="{4B6805F6-5F09-4945-BF71-88360BA2498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9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97"/>
          </p:nvPr>
        </p:nvSpPr>
        <p:spPr/>
        <p:txBody>
          <a:bodyPr/>
          <a:lstStyle/>
          <a:p>
            <a:fld id="{5253A0CA-5990-4171-82E1-5587B6958A1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9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9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0"/>
          </p:nvPr>
        </p:nvSpPr>
        <p:spPr/>
        <p:txBody>
          <a:bodyPr/>
          <a:lstStyle/>
          <a:p>
            <a:fld id="{A55859E4-0555-4985-9F6E-B14434F1FF8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9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93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0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03"/>
          </p:nvPr>
        </p:nvSpPr>
        <p:spPr/>
        <p:txBody>
          <a:bodyPr/>
          <a:lstStyle/>
          <a:p>
            <a:fld id="{80645EE5-467E-4237-A521-CD9AD5A028C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0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0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6"/>
          </p:nvPr>
        </p:nvSpPr>
        <p:spPr/>
        <p:txBody>
          <a:bodyPr/>
          <a:lstStyle/>
          <a:p>
            <a:fld id="{290922FD-91BA-40CA-8F85-7D0128090B7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0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1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0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09"/>
          </p:nvPr>
        </p:nvSpPr>
        <p:spPr/>
        <p:txBody>
          <a:bodyPr/>
          <a:lstStyle/>
          <a:p>
            <a:fld id="{68BF19AB-3130-4EB4-9B03-5CC4CCC1174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0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15"/>
          </p:nvPr>
        </p:nvSpPr>
        <p:spPr/>
        <p:txBody>
          <a:bodyPr/>
          <a:lstStyle/>
          <a:p>
            <a:fld id="{6F967F4B-4A7C-486D-9F82-90A776D70C2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1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23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24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18"/>
          </p:nvPr>
        </p:nvSpPr>
        <p:spPr/>
        <p:txBody>
          <a:bodyPr/>
          <a:lstStyle/>
          <a:p>
            <a:fld id="{99318F30-5A82-4D69-9217-8C9CB6FAF3B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21"/>
          </p:nvPr>
        </p:nvSpPr>
        <p:spPr/>
        <p:txBody>
          <a:bodyPr/>
          <a:lstStyle/>
          <a:p>
            <a:fld id="{F8AF5FF2-CDD0-4E31-8D1B-26BBA2B2581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1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24"/>
          </p:nvPr>
        </p:nvSpPr>
        <p:spPr/>
        <p:txBody>
          <a:bodyPr/>
          <a:lstStyle/>
          <a:p>
            <a:fld id="{CB8580C3-6492-4089-ACE4-21D5A98D5E0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27"/>
          </p:nvPr>
        </p:nvSpPr>
        <p:spPr/>
        <p:txBody>
          <a:bodyPr/>
          <a:lstStyle/>
          <a:p>
            <a:fld id="{CB70F5F9-9F01-40A9-903D-4B691C6C9E7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0"/>
          </p:nvPr>
        </p:nvSpPr>
        <p:spPr/>
        <p:txBody>
          <a:bodyPr/>
          <a:lstStyle/>
          <a:p>
            <a:fld id="{B199E2E1-4253-44A0-A87E-971EF50347D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1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3"/>
          </p:nvPr>
        </p:nvSpPr>
        <p:spPr/>
        <p:txBody>
          <a:bodyPr/>
          <a:lstStyle/>
          <a:p>
            <a:fld id="{791B00EB-E8A4-4DC6-A439-04AB84A4524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59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3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36"/>
          </p:nvPr>
        </p:nvSpPr>
        <p:spPr/>
        <p:txBody>
          <a:bodyPr/>
          <a:lstStyle/>
          <a:p>
            <a:fld id="{693966A7-BADF-432E-9AB4-E5C38F0156F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3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1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3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39"/>
          </p:nvPr>
        </p:nvSpPr>
        <p:spPr/>
        <p:txBody>
          <a:bodyPr/>
          <a:lstStyle/>
          <a:p>
            <a:fld id="{697FE976-081E-4376-90E6-521CD05D112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3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2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4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42"/>
          </p:nvPr>
        </p:nvSpPr>
        <p:spPr/>
        <p:txBody>
          <a:bodyPr/>
          <a:lstStyle/>
          <a:p>
            <a:fld id="{C5C0C301-9E02-4C67-A00C-FFEBCAD7752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4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2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76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4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45"/>
          </p:nvPr>
        </p:nvSpPr>
        <p:spPr/>
        <p:txBody>
          <a:bodyPr/>
          <a:lstStyle/>
          <a:p>
            <a:fld id="{83B0DEF4-BB26-4362-B7A4-EC1BA22A901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4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4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48"/>
          </p:nvPr>
        </p:nvSpPr>
        <p:spPr/>
        <p:txBody>
          <a:bodyPr/>
          <a:lstStyle/>
          <a:p>
            <a:fld id="{F2CB1B37-C5F0-4AA3-A442-D772AFD10E9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4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2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89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90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5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51"/>
          </p:nvPr>
        </p:nvSpPr>
        <p:spPr/>
        <p:txBody>
          <a:bodyPr/>
          <a:lstStyle/>
          <a:p>
            <a:fld id="{7524A33C-C57B-4959-91CB-DFC8CBA4481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4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54"/>
          </p:nvPr>
        </p:nvSpPr>
        <p:spPr/>
        <p:txBody>
          <a:bodyPr/>
          <a:lstStyle/>
          <a:p>
            <a:fld id="{60336E37-19D4-462A-B09B-FEDF22E1929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5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2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5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57"/>
          </p:nvPr>
        </p:nvSpPr>
        <p:spPr/>
        <p:txBody>
          <a:bodyPr/>
          <a:lstStyle/>
          <a:p>
            <a:fld id="{3CA96A83-1541-42E9-9CE1-D584BAFBF77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5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0"/>
          </p:nvPr>
        </p:nvSpPr>
        <p:spPr/>
        <p:txBody>
          <a:bodyPr/>
          <a:lstStyle/>
          <a:p>
            <a:fld id="{4D903C1B-FAF2-4E0C-BC3D-7295EE300FB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5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6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3"/>
          </p:nvPr>
        </p:nvSpPr>
        <p:spPr/>
        <p:txBody>
          <a:bodyPr/>
          <a:lstStyle/>
          <a:p>
            <a:fld id="{90297D8C-356A-4FD4-BD42-A76476CE1FC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6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6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6"/>
          </p:nvPr>
        </p:nvSpPr>
        <p:spPr/>
        <p:txBody>
          <a:bodyPr/>
          <a:lstStyle/>
          <a:p>
            <a:fld id="{F80A5E38-B297-47FD-848A-7402EB31E5F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6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2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24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6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69"/>
          </p:nvPr>
        </p:nvSpPr>
        <p:spPr/>
        <p:txBody>
          <a:bodyPr/>
          <a:lstStyle/>
          <a:p>
            <a:fld id="{2C90431F-71B8-4AAA-B08F-D6F66B576C2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6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2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72"/>
          </p:nvPr>
        </p:nvSpPr>
        <p:spPr/>
        <p:txBody>
          <a:bodyPr/>
          <a:lstStyle/>
          <a:p>
            <a:fld id="{816C3514-15A9-49BB-9DCD-E1E650A45F8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7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7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75"/>
          </p:nvPr>
        </p:nvSpPr>
        <p:spPr/>
        <p:txBody>
          <a:bodyPr/>
          <a:lstStyle/>
          <a:p>
            <a:fld id="{3A751384-1F6B-4098-BC77-298E6918057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7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2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41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7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78"/>
          </p:nvPr>
        </p:nvSpPr>
        <p:spPr/>
        <p:txBody>
          <a:bodyPr/>
          <a:lstStyle/>
          <a:p>
            <a:fld id="{FF7FF0B7-6718-476D-B2A6-412680C3C4C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7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8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1"/>
          </p:nvPr>
        </p:nvSpPr>
        <p:spPr/>
        <p:txBody>
          <a:bodyPr/>
          <a:lstStyle/>
          <a:p>
            <a:fld id="{0434A247-924B-470B-A07C-7EC6A0546A0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7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2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54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55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8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84"/>
          </p:nvPr>
        </p:nvSpPr>
        <p:spPr/>
        <p:txBody>
          <a:bodyPr/>
          <a:lstStyle/>
          <a:p>
            <a:fld id="{35DF4596-BB6C-41DB-9C96-8495965DCD2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8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8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87"/>
          </p:nvPr>
        </p:nvSpPr>
        <p:spPr/>
        <p:txBody>
          <a:bodyPr/>
          <a:lstStyle/>
          <a:p>
            <a:fld id="{3B1137C0-2B73-4FCB-90AC-E237BCB2B1F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8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2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8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90"/>
          </p:nvPr>
        </p:nvSpPr>
        <p:spPr/>
        <p:txBody>
          <a:bodyPr/>
          <a:lstStyle/>
          <a:p>
            <a:fld id="{CE8D5727-7C56-4D4E-A093-23C6DBF7B0A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8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9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3"/>
          </p:nvPr>
        </p:nvSpPr>
        <p:spPr/>
        <p:txBody>
          <a:bodyPr/>
          <a:lstStyle/>
          <a:p>
            <a:fld id="{6E8278A7-E208-4A52-B52C-723AAB9300D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9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9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6"/>
          </p:nvPr>
        </p:nvSpPr>
        <p:spPr/>
        <p:txBody>
          <a:bodyPr/>
          <a:lstStyle/>
          <a:p>
            <a:fld id="{18A1F147-D71A-42FE-A07B-9307F618A3F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9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9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99"/>
          </p:nvPr>
        </p:nvSpPr>
        <p:spPr/>
        <p:txBody>
          <a:bodyPr/>
          <a:lstStyle/>
          <a:p>
            <a:fld id="{5B777943-8ACD-4760-BA31-8A51C81F896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9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omyślny 2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0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05"/>
          </p:nvPr>
        </p:nvSpPr>
        <p:spPr/>
        <p:txBody>
          <a:bodyPr/>
          <a:lstStyle/>
          <a:p>
            <a:fld id="{D700DC60-44CA-47DE-BC20-CEABB5BAEF9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0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omyślny 2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0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08"/>
          </p:nvPr>
        </p:nvSpPr>
        <p:spPr/>
        <p:txBody>
          <a:bodyPr/>
          <a:lstStyle/>
          <a:p>
            <a:fld id="{341836A9-2C6C-49A3-A061-D489EDD3366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0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14"/>
          </p:nvPr>
        </p:nvSpPr>
        <p:spPr/>
        <p:txBody>
          <a:bodyPr/>
          <a:lstStyle/>
          <a:p>
            <a:fld id="{6D5F258E-D444-4349-91C6-C1120827A1E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myślny 2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28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29" name="PlaceHolder 3"/>
          <p:cNvSpPr>
            <a:spLocks noGrp="1"/>
          </p:cNvSpPr>
          <p:nvPr>
            <p:ph/>
          </p:nvPr>
        </p:nvSpPr>
        <p:spPr>
          <a:xfrm>
            <a:off x="4668480" y="1981080"/>
            <a:ext cx="379260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17"/>
          </p:nvPr>
        </p:nvSpPr>
        <p:spPr/>
        <p:txBody>
          <a:bodyPr/>
          <a:lstStyle/>
          <a:p>
            <a:fld id="{E346136E-6A63-4259-A866-3438AE63031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20"/>
          </p:nvPr>
        </p:nvSpPr>
        <p:spPr/>
        <p:txBody>
          <a:bodyPr/>
          <a:lstStyle/>
          <a:p>
            <a:fld id="{22B9F6F2-EBD1-4516-930C-7FB755F8603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myślny 2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23"/>
          </p:nvPr>
        </p:nvSpPr>
        <p:spPr/>
        <p:txBody>
          <a:bodyPr/>
          <a:lstStyle/>
          <a:p>
            <a:fld id="{A2E5B4D2-82DE-4611-B37B-F457646B975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26"/>
          </p:nvPr>
        </p:nvSpPr>
        <p:spPr/>
        <p:txBody>
          <a:bodyPr/>
          <a:lstStyle/>
          <a:p>
            <a:fld id="{885EBC59-5BD2-48B8-9851-D6DA58202F0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29"/>
          </p:nvPr>
        </p:nvSpPr>
        <p:spPr/>
        <p:txBody>
          <a:bodyPr/>
          <a:lstStyle/>
          <a:p>
            <a:fld id="{59BA2D07-EB56-44FA-A5E0-EA712967A98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myślny 2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32"/>
          </p:nvPr>
        </p:nvSpPr>
        <p:spPr/>
        <p:txBody>
          <a:bodyPr/>
          <a:lstStyle/>
          <a:p>
            <a:fld id="{754D4A80-8089-42AE-B06C-8CD222D2652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FBDE434-876E-4DF5-8952-FF06F47A9E71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058307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omyślny 1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28" name="PlaceHolder 2"/>
          <p:cNvSpPr>
            <a:spLocks noGrp="1"/>
          </p:cNvSpPr>
          <p:nvPr>
            <p:ph type="subTitle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6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70"/>
          </p:nvPr>
        </p:nvSpPr>
        <p:spPr/>
        <p:txBody>
          <a:bodyPr/>
          <a:lstStyle/>
          <a:p>
            <a:fld id="{F9E0D8E2-80C5-4A98-B212-A054548230B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68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969359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myślny 1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10" name="PlaceHolder 2"/>
          <p:cNvSpPr>
            <a:spLocks noGrp="1"/>
          </p:cNvSpPr>
          <p:nvPr>
            <p:ph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l-PL" sz="3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12"/>
          </p:nvPr>
        </p:nvSpPr>
        <p:spPr/>
        <p:txBody>
          <a:bodyPr/>
          <a:lstStyle/>
          <a:p>
            <a:fld id="{81721F86-B825-4CC2-8B4F-3D4661A237F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1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298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_rels/slideMaster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3.xml"/></Relationships>
</file>

<file path=ppt/slideMasters/_rels/slideMaster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4.xml"/></Relationships>
</file>

<file path=ppt/slideMasters/_rels/slideMaster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35.xml"/></Relationships>
</file>

<file path=ppt/slideMasters/_rels/slideMaster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36.xml"/></Relationships>
</file>

<file path=ppt/slideMasters/_rels/slideMaster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37.xml"/></Relationships>
</file>

<file path=ppt/slideMasters/_rels/slideMaster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8.xml"/></Relationships>
</file>

<file path=ppt/slideMasters/_rels/slideMaster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39.xml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40.xml"/></Relationships>
</file>

<file path=ppt/slideMasters/_rels/slideMaster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41.xml"/></Relationships>
</file>

<file path=ppt/slideMasters/_rels/slideMaster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2.xml"/><Relationship Id="rId1" Type="http://schemas.openxmlformats.org/officeDocument/2006/relationships/slideLayout" Target="../slideLayouts/slideLayout42.xml"/></Relationships>
</file>

<file path=ppt/slideMasters/_rels/slideMaster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3.xml"/><Relationship Id="rId1" Type="http://schemas.openxmlformats.org/officeDocument/2006/relationships/slideLayout" Target="../slideLayouts/slideLayout43.xml"/></Relationships>
</file>

<file path=ppt/slideMasters/_rels/slideMaster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4.xml"/><Relationship Id="rId1" Type="http://schemas.openxmlformats.org/officeDocument/2006/relationships/slideLayout" Target="../slideLayouts/slideLayout44.xml"/></Relationships>
</file>

<file path=ppt/slideMasters/_rels/slideMaster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5.xml"/><Relationship Id="rId1" Type="http://schemas.openxmlformats.org/officeDocument/2006/relationships/slideLayout" Target="../slideLayouts/slideLayout45.xml"/></Relationships>
</file>

<file path=ppt/slideMasters/_rels/slideMaster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6.xml"/><Relationship Id="rId1" Type="http://schemas.openxmlformats.org/officeDocument/2006/relationships/slideLayout" Target="../slideLayouts/slideLayout46.xml"/></Relationships>
</file>

<file path=ppt/slideMasters/_rels/slideMaster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7.xml"/><Relationship Id="rId1" Type="http://schemas.openxmlformats.org/officeDocument/2006/relationships/slideLayout" Target="../slideLayouts/slideLayout47.xml"/></Relationships>
</file>

<file path=ppt/slideMasters/_rels/slideMaster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48.xml"/></Relationships>
</file>

<file path=ppt/slideMasters/_rels/slideMaster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9.xml"/><Relationship Id="rId1" Type="http://schemas.openxmlformats.org/officeDocument/2006/relationships/slideLayout" Target="../slideLayouts/slideLayout49.xml"/></Relationships>
</file>

<file path=ppt/slideMasters/_rels/slideMaster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0.xml"/><Relationship Id="rId1" Type="http://schemas.openxmlformats.org/officeDocument/2006/relationships/slideLayout" Target="../slideLayouts/slideLayout50.xml"/></Relationships>
</file>

<file path=ppt/slideMasters/_rels/slideMaster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1.xml"/><Relationship Id="rId1" Type="http://schemas.openxmlformats.org/officeDocument/2006/relationships/slideLayout" Target="../slideLayouts/slideLayout51.xml"/></Relationships>
</file>

<file path=ppt/slideMasters/_rels/slideMaster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2.xml"/><Relationship Id="rId1" Type="http://schemas.openxmlformats.org/officeDocument/2006/relationships/slideLayout" Target="../slideLayouts/slideLayout52.xml"/></Relationships>
</file>

<file path=ppt/slideMasters/_rels/slideMaster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3.xml"/><Relationship Id="rId1" Type="http://schemas.openxmlformats.org/officeDocument/2006/relationships/slideLayout" Target="../slideLayouts/slideLayout53.xml"/></Relationships>
</file>

<file path=ppt/slideMasters/_rels/slideMaster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4.xml"/><Relationship Id="rId1" Type="http://schemas.openxmlformats.org/officeDocument/2006/relationships/slideLayout" Target="../slideLayouts/slideLayout54.xml"/></Relationships>
</file>

<file path=ppt/slideMasters/_rels/slideMaster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5.xml"/><Relationship Id="rId1" Type="http://schemas.openxmlformats.org/officeDocument/2006/relationships/slideLayout" Target="../slideLayouts/slideLayout55.xml"/></Relationships>
</file>

<file path=ppt/slideMasters/_rels/slideMaster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6.xml"/><Relationship Id="rId1" Type="http://schemas.openxmlformats.org/officeDocument/2006/relationships/slideLayout" Target="../slideLayouts/slideLayout56.xml"/></Relationships>
</file>

<file path=ppt/slideMasters/_rels/slideMaster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7.xml"/><Relationship Id="rId1" Type="http://schemas.openxmlformats.org/officeDocument/2006/relationships/slideLayout" Target="../slideLayouts/slideLayout57.xml"/></Relationships>
</file>

<file path=ppt/slideMasters/_rels/slideMaster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8.xml"/><Relationship Id="rId1" Type="http://schemas.openxmlformats.org/officeDocument/2006/relationships/slideLayout" Target="../slideLayouts/slideLayout58.xml"/></Relationships>
</file>

<file path=ppt/slideMasters/_rels/slideMaster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9.xml"/><Relationship Id="rId1" Type="http://schemas.openxmlformats.org/officeDocument/2006/relationships/slideLayout" Target="../slideLayouts/slideLayout59.xml"/></Relationships>
</file>

<file path=ppt/slideMasters/_rels/slideMaster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0.xml"/><Relationship Id="rId1" Type="http://schemas.openxmlformats.org/officeDocument/2006/relationships/slideLayout" Target="../slideLayouts/slideLayout60.xml"/></Relationships>
</file>

<file path=ppt/slideMasters/_rels/slideMaster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1.xml"/><Relationship Id="rId1" Type="http://schemas.openxmlformats.org/officeDocument/2006/relationships/slideLayout" Target="../slideLayouts/slideLayout61.xml"/></Relationships>
</file>

<file path=ppt/slideMasters/_rels/slideMaster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2.xml"/><Relationship Id="rId1" Type="http://schemas.openxmlformats.org/officeDocument/2006/relationships/slideLayout" Target="../slideLayouts/slideLayout62.xml"/></Relationships>
</file>

<file path=ppt/slideMasters/_rels/slideMaster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3.xml"/><Relationship Id="rId1" Type="http://schemas.openxmlformats.org/officeDocument/2006/relationships/slideLayout" Target="../slideLayouts/slideLayout63.xml"/></Relationships>
</file>

<file path=ppt/slideMasters/_rels/slideMaster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4.xml"/><Relationship Id="rId1" Type="http://schemas.openxmlformats.org/officeDocument/2006/relationships/slideLayout" Target="../slideLayouts/slideLayout64.xml"/></Relationships>
</file>

<file path=ppt/slideMasters/_rels/slideMaster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5.xml"/><Relationship Id="rId1" Type="http://schemas.openxmlformats.org/officeDocument/2006/relationships/slideLayout" Target="../slideLayouts/slideLayout65.xml"/></Relationships>
</file>

<file path=ppt/slideMasters/_rels/slideMaster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6.xml"/><Relationship Id="rId1" Type="http://schemas.openxmlformats.org/officeDocument/2006/relationships/slideLayout" Target="../slideLayouts/slideLayout66.xml"/></Relationships>
</file>

<file path=ppt/slideMasters/_rels/slideMaster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7.xml"/><Relationship Id="rId1" Type="http://schemas.openxmlformats.org/officeDocument/2006/relationships/slideLayout" Target="../slideLayouts/slideLayout67.xml"/></Relationships>
</file>

<file path=ppt/slideMasters/_rels/slideMaster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8.xml"/><Relationship Id="rId1" Type="http://schemas.openxmlformats.org/officeDocument/2006/relationships/slideLayout" Target="../slideLayouts/slideLayout68.xml"/></Relationships>
</file>

<file path=ppt/slideMasters/_rels/slideMaster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9.xml"/><Relationship Id="rId1" Type="http://schemas.openxmlformats.org/officeDocument/2006/relationships/slideLayout" Target="../slideLayouts/slideLayout69.xml"/></Relationships>
</file>

<file path=ppt/slideMasters/_rels/slideMaster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0.xml"/><Relationship Id="rId1" Type="http://schemas.openxmlformats.org/officeDocument/2006/relationships/slideLayout" Target="../slideLayouts/slideLayout70.xml"/></Relationships>
</file>

<file path=ppt/slideMasters/_rels/slideMaster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1.xml"/><Relationship Id="rId1" Type="http://schemas.openxmlformats.org/officeDocument/2006/relationships/slideLayout" Target="../slideLayouts/slideLayout71.xml"/></Relationships>
</file>

<file path=ppt/slideMasters/_rels/slideMaster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2.xml"/><Relationship Id="rId1" Type="http://schemas.openxmlformats.org/officeDocument/2006/relationships/slideLayout" Target="../slideLayouts/slideLayout72.xml"/></Relationships>
</file>

<file path=ppt/slideMasters/_rels/slideMaster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3.xml"/><Relationship Id="rId1" Type="http://schemas.openxmlformats.org/officeDocument/2006/relationships/slideLayout" Target="../slideLayouts/slideLayout73.xml"/></Relationships>
</file>

<file path=ppt/slideMasters/_rels/slideMaster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4.xml"/><Relationship Id="rId1" Type="http://schemas.openxmlformats.org/officeDocument/2006/relationships/slideLayout" Target="../slideLayouts/slideLayout74.xml"/></Relationships>
</file>

<file path=ppt/slideMasters/_rels/slideMaster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5.xml"/><Relationship Id="rId1" Type="http://schemas.openxmlformats.org/officeDocument/2006/relationships/slideLayout" Target="../slideLayouts/slideLayout75.xml"/></Relationships>
</file>

<file path=ppt/slideMasters/_rels/slideMaster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6.xml"/><Relationship Id="rId1" Type="http://schemas.openxmlformats.org/officeDocument/2006/relationships/slideLayout" Target="../slideLayouts/slideLayout76.xml"/></Relationships>
</file>

<file path=ppt/slideMasters/_rels/slideMaster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7.xml"/><Relationship Id="rId1" Type="http://schemas.openxmlformats.org/officeDocument/2006/relationships/slideLayout" Target="../slideLayouts/slideLayout77.xml"/></Relationships>
</file>

<file path=ppt/slideMasters/_rels/slideMaster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8.xml"/><Relationship Id="rId1" Type="http://schemas.openxmlformats.org/officeDocument/2006/relationships/slideLayout" Target="../slideLayouts/slideLayout78.xml"/></Relationships>
</file>

<file path=ppt/slideMasters/_rels/slideMaster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9.xml"/><Relationship Id="rId1" Type="http://schemas.openxmlformats.org/officeDocument/2006/relationships/slideLayout" Target="../slideLayouts/slideLayout79.xml"/></Relationships>
</file>

<file path=ppt/slideMasters/_rels/slideMaster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0.xml"/><Relationship Id="rId1" Type="http://schemas.openxmlformats.org/officeDocument/2006/relationships/slideLayout" Target="../slideLayouts/slideLayout80.xml"/></Relationships>
</file>

<file path=ppt/slideMasters/_rels/slideMaster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1.xml"/><Relationship Id="rId1" Type="http://schemas.openxmlformats.org/officeDocument/2006/relationships/slideLayout" Target="../slideLayouts/slideLayout81.xml"/></Relationships>
</file>

<file path=ppt/slideMasters/_rels/slideMaster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2.xml"/><Relationship Id="rId1" Type="http://schemas.openxmlformats.org/officeDocument/2006/relationships/slideLayout" Target="../slideLayouts/slideLayout82.xml"/></Relationships>
</file>

<file path=ppt/slideMasters/_rels/slideMaster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3.xml"/><Relationship Id="rId1" Type="http://schemas.openxmlformats.org/officeDocument/2006/relationships/slideLayout" Target="../slideLayouts/slideLayout83.xml"/></Relationships>
</file>

<file path=ppt/slideMasters/_rels/slideMaster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4.xml"/><Relationship Id="rId1" Type="http://schemas.openxmlformats.org/officeDocument/2006/relationships/slideLayout" Target="../slideLayouts/slideLayout84.xml"/></Relationships>
</file>

<file path=ppt/slideMasters/_rels/slideMaster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5.xml"/><Relationship Id="rId1" Type="http://schemas.openxmlformats.org/officeDocument/2006/relationships/slideLayout" Target="../slideLayouts/slideLayout85.xml"/></Relationships>
</file>

<file path=ppt/slideMasters/_rels/slideMaster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6.xml"/><Relationship Id="rId1" Type="http://schemas.openxmlformats.org/officeDocument/2006/relationships/slideLayout" Target="../slideLayouts/slideLayout86.xml"/></Relationships>
</file>

<file path=ppt/slideMasters/_rels/slideMaster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7.xml"/><Relationship Id="rId1" Type="http://schemas.openxmlformats.org/officeDocument/2006/relationships/slideLayout" Target="../slideLayouts/slideLayout87.xml"/></Relationships>
</file>

<file path=ppt/slideMasters/_rels/slideMaster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8.xml"/><Relationship Id="rId1" Type="http://schemas.openxmlformats.org/officeDocument/2006/relationships/slideLayout" Target="../slideLayouts/slideLayout88.xml"/></Relationships>
</file>

<file path=ppt/slideMasters/_rels/slideMaster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9.xml"/><Relationship Id="rId1" Type="http://schemas.openxmlformats.org/officeDocument/2006/relationships/slideLayout" Target="../slideLayouts/slideLayout89.xml"/></Relationships>
</file>

<file path=ppt/slideMasters/_rels/slideMaster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0.xml"/><Relationship Id="rId1" Type="http://schemas.openxmlformats.org/officeDocument/2006/relationships/slideLayout" Target="../slideLayouts/slideLayout90.xml"/></Relationships>
</file>

<file path=ppt/slideMasters/_rels/slideMaster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1.xml"/><Relationship Id="rId1" Type="http://schemas.openxmlformats.org/officeDocument/2006/relationships/slideLayout" Target="../slideLayouts/slideLayout91.xml"/></Relationships>
</file>

<file path=ppt/slideMasters/_rels/slideMaster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2.xml"/><Relationship Id="rId1" Type="http://schemas.openxmlformats.org/officeDocument/2006/relationships/slideLayout" Target="../slideLayouts/slideLayout92.xml"/></Relationships>
</file>

<file path=ppt/slideMasters/_rels/slideMaster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3.xml"/><Relationship Id="rId1" Type="http://schemas.openxmlformats.org/officeDocument/2006/relationships/slideLayout" Target="../slideLayouts/slideLayout93.xml"/></Relationships>
</file>

<file path=ppt/slideMasters/_rels/slideMaster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4.xml"/><Relationship Id="rId1" Type="http://schemas.openxmlformats.org/officeDocument/2006/relationships/slideLayout" Target="../slideLayouts/slideLayout94.xml"/></Relationships>
</file>

<file path=ppt/slideMasters/_rels/slideMaster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5.xml"/><Relationship Id="rId1" Type="http://schemas.openxmlformats.org/officeDocument/2006/relationships/slideLayout" Target="../slideLayouts/slideLayout95.xml"/></Relationships>
</file>

<file path=ppt/slideMasters/_rels/slideMaster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6.xml"/><Relationship Id="rId1" Type="http://schemas.openxmlformats.org/officeDocument/2006/relationships/slideLayout" Target="../slideLayouts/slideLayout96.xml"/></Relationships>
</file>

<file path=ppt/slideMasters/_rels/slideMaster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7.xml"/><Relationship Id="rId1" Type="http://schemas.openxmlformats.org/officeDocument/2006/relationships/slideLayout" Target="../slideLayouts/slideLayout97.xml"/></Relationships>
</file>

<file path=ppt/slideMasters/_rels/slideMaster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8.xml"/><Relationship Id="rId1" Type="http://schemas.openxmlformats.org/officeDocument/2006/relationships/slideLayout" Target="../slideLayouts/slideLayout98.xml"/></Relationships>
</file>

<file path=ppt/slideMasters/_rels/slideMaster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9.xml"/><Relationship Id="rId1" Type="http://schemas.openxmlformats.org/officeDocument/2006/relationships/slideLayout" Target="../slideLayouts/slideLayout99.xml"/></Relationships>
</file>

<file path=ppt/slideMasters/_rels/slideMaster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0.xml"/><Relationship Id="rId1" Type="http://schemas.openxmlformats.org/officeDocument/2006/relationships/slideLayout" Target="../slideLayouts/slideLayout100.xml"/></Relationships>
</file>

<file path=ppt/slideMasters/_rels/slideMaster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1.xml"/><Relationship Id="rId1" Type="http://schemas.openxmlformats.org/officeDocument/2006/relationships/slideLayout" Target="../slideLayouts/slideLayout101.xml"/></Relationships>
</file>

<file path=ppt/slideMasters/_rels/slideMaster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2.xml"/><Relationship Id="rId1" Type="http://schemas.openxmlformats.org/officeDocument/2006/relationships/slideLayout" Target="../slideLayouts/slideLayout102.xml"/></Relationships>
</file>

<file path=ppt/slideMasters/_rels/slideMaster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3.xml"/><Relationship Id="rId1" Type="http://schemas.openxmlformats.org/officeDocument/2006/relationships/slideLayout" Target="../slideLayouts/slideLayout103.xml"/></Relationships>
</file>

<file path=ppt/slideMasters/_rels/slideMaster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4.xml"/><Relationship Id="rId1" Type="http://schemas.openxmlformats.org/officeDocument/2006/relationships/slideLayout" Target="../slideLayouts/slideLayout104.xml"/></Relationships>
</file>

<file path=ppt/slideMasters/_rels/slideMaster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5.xml"/><Relationship Id="rId1" Type="http://schemas.openxmlformats.org/officeDocument/2006/relationships/slideLayout" Target="../slideLayouts/slideLayout105.xml"/></Relationships>
</file>

<file path=ppt/slideMasters/_rels/slideMaster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6.xml"/><Relationship Id="rId1" Type="http://schemas.openxmlformats.org/officeDocument/2006/relationships/slideLayout" Target="../slideLayouts/slideLayout106.xml"/></Relationships>
</file>

<file path=ppt/slideMasters/_rels/slideMaster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7.xml"/><Relationship Id="rId1" Type="http://schemas.openxmlformats.org/officeDocument/2006/relationships/slideLayout" Target="../slideLayouts/slideLayout107.xml"/></Relationships>
</file>

<file path=ppt/slideMasters/_rels/slideMaster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8.xml"/><Relationship Id="rId1" Type="http://schemas.openxmlformats.org/officeDocument/2006/relationships/slideLayout" Target="../slideLayouts/slideLayout108.xml"/></Relationships>
</file>

<file path=ppt/slideMasters/_rels/slideMaster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09.xml"/><Relationship Id="rId1" Type="http://schemas.openxmlformats.org/officeDocument/2006/relationships/slideLayout" Target="../slideLayouts/slideLayout109.xml"/></Relationships>
</file>

<file path=ppt/slideMasters/_rels/slideMaster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0.xml"/><Relationship Id="rId1" Type="http://schemas.openxmlformats.org/officeDocument/2006/relationships/slideLayout" Target="../slideLayouts/slideLayout110.xml"/></Relationships>
</file>

<file path=ppt/slideMasters/_rels/slideMaster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1.xml"/><Relationship Id="rId1" Type="http://schemas.openxmlformats.org/officeDocument/2006/relationships/slideLayout" Target="../slideLayouts/slideLayout111.xml"/></Relationships>
</file>

<file path=ppt/slideMasters/_rels/slideMaster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2.xml"/><Relationship Id="rId1" Type="http://schemas.openxmlformats.org/officeDocument/2006/relationships/slideLayout" Target="../slideLayouts/slideLayout112.xml"/></Relationships>
</file>

<file path=ppt/slideMasters/_rels/slideMaster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3.xml"/><Relationship Id="rId1" Type="http://schemas.openxmlformats.org/officeDocument/2006/relationships/slideLayout" Target="../slideLayouts/slideLayout113.xml"/></Relationships>
</file>

<file path=ppt/slideMasters/_rels/slideMaster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4.xml"/><Relationship Id="rId1" Type="http://schemas.openxmlformats.org/officeDocument/2006/relationships/slideLayout" Target="../slideLayouts/slideLayout114.xml"/></Relationships>
</file>

<file path=ppt/slideMasters/_rels/slideMaster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5.xml"/><Relationship Id="rId1" Type="http://schemas.openxmlformats.org/officeDocument/2006/relationships/slideLayout" Target="../slideLayouts/slideLayout115.xml"/></Relationships>
</file>

<file path=ppt/slideMasters/_rels/slideMaster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6.xml"/><Relationship Id="rId1" Type="http://schemas.openxmlformats.org/officeDocument/2006/relationships/slideLayout" Target="../slideLayouts/slideLayout116.xml"/></Relationships>
</file>

<file path=ppt/slideMasters/_rels/slideMaster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7.xml"/><Relationship Id="rId1" Type="http://schemas.openxmlformats.org/officeDocument/2006/relationships/slideLayout" Target="../slideLayouts/slideLayout117.xml"/></Relationships>
</file>

<file path=ppt/slideMasters/_rels/slideMaster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8.xml"/><Relationship Id="rId1" Type="http://schemas.openxmlformats.org/officeDocument/2006/relationships/slideLayout" Target="../slideLayouts/slideLayout118.xml"/></Relationships>
</file>

<file path=ppt/slideMasters/_rels/slideMaster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19.xml"/><Relationship Id="rId1" Type="http://schemas.openxmlformats.org/officeDocument/2006/relationships/slideLayout" Target="../slideLayouts/slideLayout119.xml"/></Relationships>
</file>

<file path=ppt/slideMasters/_rels/slideMaster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0.xml"/><Relationship Id="rId1" Type="http://schemas.openxmlformats.org/officeDocument/2006/relationships/slideLayout" Target="../slideLayouts/slideLayout120.xml"/></Relationships>
</file>

<file path=ppt/slideMasters/_rels/slideMaster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1.xml"/><Relationship Id="rId1" Type="http://schemas.openxmlformats.org/officeDocument/2006/relationships/slideLayout" Target="../slideLayouts/slideLayout121.xml"/></Relationships>
</file>

<file path=ppt/slideMasters/_rels/slideMaster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2.xml"/><Relationship Id="rId1" Type="http://schemas.openxmlformats.org/officeDocument/2006/relationships/slideLayout" Target="../slideLayouts/slideLayout122.xml"/></Relationships>
</file>

<file path=ppt/slideMasters/_rels/slideMaster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3.xml"/><Relationship Id="rId1" Type="http://schemas.openxmlformats.org/officeDocument/2006/relationships/slideLayout" Target="../slideLayouts/slideLayout123.xml"/></Relationships>
</file>

<file path=ppt/slideMasters/_rels/slideMaster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4.xml"/><Relationship Id="rId1" Type="http://schemas.openxmlformats.org/officeDocument/2006/relationships/slideLayout" Target="../slideLayouts/slideLayout124.xml"/></Relationships>
</file>

<file path=ppt/slideMasters/_rels/slideMaster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5.xml"/><Relationship Id="rId1" Type="http://schemas.openxmlformats.org/officeDocument/2006/relationships/slideLayout" Target="../slideLayouts/slideLayout125.xml"/></Relationships>
</file>

<file path=ppt/slideMasters/_rels/slideMaster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6.xml"/><Relationship Id="rId1" Type="http://schemas.openxmlformats.org/officeDocument/2006/relationships/slideLayout" Target="../slideLayouts/slideLayout126.xml"/></Relationships>
</file>

<file path=ppt/slideMasters/_rels/slideMaster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7.xml"/><Relationship Id="rId1" Type="http://schemas.openxmlformats.org/officeDocument/2006/relationships/slideLayout" Target="../slideLayouts/slideLayout127.xml"/></Relationships>
</file>

<file path=ppt/slideMasters/_rels/slideMaster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8.xml"/><Relationship Id="rId1" Type="http://schemas.openxmlformats.org/officeDocument/2006/relationships/slideLayout" Target="../slideLayouts/slideLayout128.xml"/></Relationships>
</file>

<file path=ppt/slideMasters/_rels/slideMaster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9.xml"/><Relationship Id="rId1" Type="http://schemas.openxmlformats.org/officeDocument/2006/relationships/slideLayout" Target="../slideLayouts/slideLayout129.xml"/></Relationships>
</file>

<file path=ppt/slideMasters/_rels/slideMaster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0.xml"/><Relationship Id="rId1" Type="http://schemas.openxmlformats.org/officeDocument/2006/relationships/slideLayout" Target="../slideLayouts/slideLayout130.xml"/></Relationships>
</file>

<file path=ppt/slideMasters/_rels/slideMaster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1.xml"/><Relationship Id="rId1" Type="http://schemas.openxmlformats.org/officeDocument/2006/relationships/slideLayout" Target="../slideLayouts/slideLayout131.xml"/></Relationships>
</file>

<file path=ppt/slideMasters/_rels/slideMaster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2.xml"/><Relationship Id="rId1" Type="http://schemas.openxmlformats.org/officeDocument/2006/relationships/slideLayout" Target="../slideLayouts/slideLayout132.xml"/></Relationships>
</file>

<file path=ppt/slideMasters/_rels/slideMaster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3.xml"/><Relationship Id="rId1" Type="http://schemas.openxmlformats.org/officeDocument/2006/relationships/slideLayout" Target="../slideLayouts/slideLayout133.xml"/></Relationships>
</file>

<file path=ppt/slideMasters/_rels/slideMaster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4.xml"/><Relationship Id="rId1" Type="http://schemas.openxmlformats.org/officeDocument/2006/relationships/slideLayout" Target="../slideLayouts/slideLayout134.xml"/></Relationships>
</file>

<file path=ppt/slideMasters/_rels/slideMaster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5.xml"/><Relationship Id="rId1" Type="http://schemas.openxmlformats.org/officeDocument/2006/relationships/slideLayout" Target="../slideLayouts/slideLayout135.xml"/></Relationships>
</file>

<file path=ppt/slideMasters/_rels/slideMaster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6.xml"/><Relationship Id="rId1" Type="http://schemas.openxmlformats.org/officeDocument/2006/relationships/slideLayout" Target="../slideLayouts/slideLayout136.xml"/></Relationships>
</file>

<file path=ppt/slideMasters/_rels/slideMaster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7.xml"/><Relationship Id="rId1" Type="http://schemas.openxmlformats.org/officeDocument/2006/relationships/slideLayout" Target="../slideLayouts/slideLayout137.xml"/></Relationships>
</file>

<file path=ppt/slideMasters/_rels/slideMaster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8.xml"/><Relationship Id="rId1" Type="http://schemas.openxmlformats.org/officeDocument/2006/relationships/slideLayout" Target="../slideLayouts/slideLayout138.xml"/></Relationships>
</file>

<file path=ppt/slideMasters/_rels/slideMaster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39.xml"/><Relationship Id="rId1" Type="http://schemas.openxmlformats.org/officeDocument/2006/relationships/slideLayout" Target="../slideLayouts/slideLayout139.xml"/></Relationships>
</file>

<file path=ppt/slideMasters/_rels/slideMaster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0.xml"/><Relationship Id="rId1" Type="http://schemas.openxmlformats.org/officeDocument/2006/relationships/slideLayout" Target="../slideLayouts/slideLayout140.xml"/></Relationships>
</file>

<file path=ppt/slideMasters/_rels/slideMaster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1.xml"/><Relationship Id="rId1" Type="http://schemas.openxmlformats.org/officeDocument/2006/relationships/slideLayout" Target="../slideLayouts/slideLayout141.xml"/></Relationships>
</file>

<file path=ppt/slideMasters/_rels/slideMaster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2.xml"/><Relationship Id="rId1" Type="http://schemas.openxmlformats.org/officeDocument/2006/relationships/slideLayout" Target="../slideLayouts/slideLayout142.xml"/></Relationships>
</file>

<file path=ppt/slideMasters/_rels/slideMaster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3.xml"/><Relationship Id="rId1" Type="http://schemas.openxmlformats.org/officeDocument/2006/relationships/slideLayout" Target="../slideLayouts/slideLayout143.xml"/></Relationships>
</file>

<file path=ppt/slideMasters/_rels/slideMaster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4.xml"/><Relationship Id="rId1" Type="http://schemas.openxmlformats.org/officeDocument/2006/relationships/slideLayout" Target="../slideLayouts/slideLayout144.xml"/></Relationships>
</file>

<file path=ppt/slideMasters/_rels/slideMaster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5.xml"/><Relationship Id="rId1" Type="http://schemas.openxmlformats.org/officeDocument/2006/relationships/slideLayout" Target="../slideLayouts/slideLayout145.xml"/></Relationships>
</file>

<file path=ppt/slideMasters/_rels/slideMaster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6.xml"/><Relationship Id="rId1" Type="http://schemas.openxmlformats.org/officeDocument/2006/relationships/slideLayout" Target="../slideLayouts/slideLayout146.xml"/></Relationships>
</file>

<file path=ppt/slideMasters/_rels/slideMaster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7.xml"/><Relationship Id="rId1" Type="http://schemas.openxmlformats.org/officeDocument/2006/relationships/slideLayout" Target="../slideLayouts/slideLayout147.xml"/></Relationships>
</file>

<file path=ppt/slideMasters/_rels/slideMaster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8.xml"/><Relationship Id="rId1" Type="http://schemas.openxmlformats.org/officeDocument/2006/relationships/slideLayout" Target="../slideLayouts/slideLayout148.xml"/></Relationships>
</file>

<file path=ppt/slideMasters/_rels/slideMaster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49.xml"/><Relationship Id="rId1" Type="http://schemas.openxmlformats.org/officeDocument/2006/relationships/slideLayout" Target="../slideLayouts/slideLayout149.xml"/></Relationships>
</file>

<file path=ppt/slideMasters/_rels/slideMaster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0.xml"/><Relationship Id="rId1" Type="http://schemas.openxmlformats.org/officeDocument/2006/relationships/slideLayout" Target="../slideLayouts/slideLayout150.xml"/></Relationships>
</file>

<file path=ppt/slideMasters/_rels/slideMaster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1.xml"/><Relationship Id="rId1" Type="http://schemas.openxmlformats.org/officeDocument/2006/relationships/slideLayout" Target="../slideLayouts/slideLayout151.xml"/></Relationships>
</file>

<file path=ppt/slideMasters/_rels/slideMaster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2.xml"/><Relationship Id="rId1" Type="http://schemas.openxmlformats.org/officeDocument/2006/relationships/slideLayout" Target="../slideLayouts/slideLayout152.xml"/></Relationships>
</file>

<file path=ppt/slideMasters/_rels/slideMaster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3.xml"/><Relationship Id="rId1" Type="http://schemas.openxmlformats.org/officeDocument/2006/relationships/slideLayout" Target="../slideLayouts/slideLayout153.xml"/></Relationships>
</file>

<file path=ppt/slideMasters/_rels/slideMaster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4.xml"/><Relationship Id="rId1" Type="http://schemas.openxmlformats.org/officeDocument/2006/relationships/slideLayout" Target="../slideLayouts/slideLayout154.xml"/></Relationships>
</file>

<file path=ppt/slideMasters/_rels/slideMaster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5.xml"/><Relationship Id="rId1" Type="http://schemas.openxmlformats.org/officeDocument/2006/relationships/slideLayout" Target="../slideLayouts/slideLayout155.xml"/></Relationships>
</file>

<file path=ppt/slideMasters/_rels/slideMaster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6.xml"/><Relationship Id="rId1" Type="http://schemas.openxmlformats.org/officeDocument/2006/relationships/slideLayout" Target="../slideLayouts/slideLayout156.xml"/></Relationships>
</file>

<file path=ppt/slideMasters/_rels/slideMaster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7.xml"/><Relationship Id="rId1" Type="http://schemas.openxmlformats.org/officeDocument/2006/relationships/slideLayout" Target="../slideLayouts/slideLayout157.xml"/></Relationships>
</file>

<file path=ppt/slideMasters/_rels/slideMaster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8.xml"/><Relationship Id="rId1" Type="http://schemas.openxmlformats.org/officeDocument/2006/relationships/slideLayout" Target="../slideLayouts/slideLayout158.xml"/></Relationships>
</file>

<file path=ppt/slideMasters/_rels/slideMaster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59.xml"/><Relationship Id="rId1" Type="http://schemas.openxmlformats.org/officeDocument/2006/relationships/slideLayout" Target="../slideLayouts/slideLayout159.xml"/></Relationships>
</file>

<file path=ppt/slideMasters/_rels/slideMaster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0.xml"/><Relationship Id="rId1" Type="http://schemas.openxmlformats.org/officeDocument/2006/relationships/slideLayout" Target="../slideLayouts/slideLayout160.xml"/></Relationships>
</file>

<file path=ppt/slideMasters/_rels/slideMaster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1.xml"/><Relationship Id="rId1" Type="http://schemas.openxmlformats.org/officeDocument/2006/relationships/slideLayout" Target="../slideLayouts/slideLayout161.xml"/></Relationships>
</file>

<file path=ppt/slideMasters/_rels/slideMaster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2.xml"/><Relationship Id="rId1" Type="http://schemas.openxmlformats.org/officeDocument/2006/relationships/slideLayout" Target="../slideLayouts/slideLayout162.xml"/></Relationships>
</file>

<file path=ppt/slideMasters/_rels/slideMaster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3.xml"/><Relationship Id="rId1" Type="http://schemas.openxmlformats.org/officeDocument/2006/relationships/slideLayout" Target="../slideLayouts/slideLayout163.xml"/></Relationships>
</file>

<file path=ppt/slideMasters/_rels/slideMaster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4.xml"/><Relationship Id="rId1" Type="http://schemas.openxmlformats.org/officeDocument/2006/relationships/slideLayout" Target="../slideLayouts/slideLayout164.xml"/></Relationships>
</file>

<file path=ppt/slideMasters/_rels/slideMaster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5.xml"/><Relationship Id="rId1" Type="http://schemas.openxmlformats.org/officeDocument/2006/relationships/slideLayout" Target="../slideLayouts/slideLayout165.xml"/></Relationships>
</file>

<file path=ppt/slideMasters/_rels/slideMaster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6.xml"/><Relationship Id="rId1" Type="http://schemas.openxmlformats.org/officeDocument/2006/relationships/slideLayout" Target="../slideLayouts/slideLayout166.xml"/></Relationships>
</file>

<file path=ppt/slideMasters/_rels/slideMaster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7.xml"/><Relationship Id="rId1" Type="http://schemas.openxmlformats.org/officeDocument/2006/relationships/slideLayout" Target="../slideLayouts/slideLayout167.xml"/></Relationships>
</file>

<file path=ppt/slideMasters/_rels/slideMaster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8.xml"/><Relationship Id="rId1" Type="http://schemas.openxmlformats.org/officeDocument/2006/relationships/slideLayout" Target="../slideLayouts/slideLayout168.xml"/></Relationships>
</file>

<file path=ppt/slideMasters/_rels/slideMaster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69.xml"/><Relationship Id="rId1" Type="http://schemas.openxmlformats.org/officeDocument/2006/relationships/slideLayout" Target="../slideLayouts/slideLayout169.xml"/></Relationships>
</file>

<file path=ppt/slideMasters/_rels/slideMaster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0.xml"/><Relationship Id="rId1" Type="http://schemas.openxmlformats.org/officeDocument/2006/relationships/slideLayout" Target="../slideLayouts/slideLayout170.xml"/></Relationships>
</file>

<file path=ppt/slideMasters/_rels/slideMaster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1.xml"/><Relationship Id="rId1" Type="http://schemas.openxmlformats.org/officeDocument/2006/relationships/slideLayout" Target="../slideLayouts/slideLayout171.xml"/></Relationships>
</file>

<file path=ppt/slideMasters/_rels/slideMaster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2.xml"/><Relationship Id="rId1" Type="http://schemas.openxmlformats.org/officeDocument/2006/relationships/slideLayout" Target="../slideLayouts/slideLayout172.xml"/></Relationships>
</file>

<file path=ppt/slideMasters/_rels/slideMaster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3.xml"/><Relationship Id="rId1" Type="http://schemas.openxmlformats.org/officeDocument/2006/relationships/slideLayout" Target="../slideLayouts/slideLayout173.xml"/></Relationships>
</file>

<file path=ppt/slideMasters/_rels/slideMaster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4.xml"/><Relationship Id="rId1" Type="http://schemas.openxmlformats.org/officeDocument/2006/relationships/slideLayout" Target="../slideLayouts/slideLayout174.xml"/></Relationships>
</file>

<file path=ppt/slideMasters/_rels/slideMaster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5.xml"/><Relationship Id="rId1" Type="http://schemas.openxmlformats.org/officeDocument/2006/relationships/slideLayout" Target="../slideLayouts/slideLayout175.xml"/></Relationships>
</file>

<file path=ppt/slideMasters/_rels/slideMaster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6.xml"/><Relationship Id="rId1" Type="http://schemas.openxmlformats.org/officeDocument/2006/relationships/slideLayout" Target="../slideLayouts/slideLayout176.xml"/></Relationships>
</file>

<file path=ppt/slideMasters/_rels/slideMaster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7.xml"/><Relationship Id="rId1" Type="http://schemas.openxmlformats.org/officeDocument/2006/relationships/slideLayout" Target="../slideLayouts/slideLayout177.xml"/></Relationships>
</file>

<file path=ppt/slideMasters/_rels/slideMaster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8.xml"/><Relationship Id="rId1" Type="http://schemas.openxmlformats.org/officeDocument/2006/relationships/slideLayout" Target="../slideLayouts/slideLayout178.xml"/></Relationships>
</file>

<file path=ppt/slideMasters/_rels/slideMaster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79.xml"/><Relationship Id="rId1" Type="http://schemas.openxmlformats.org/officeDocument/2006/relationships/slideLayout" Target="../slideLayouts/slideLayout179.xml"/></Relationships>
</file>

<file path=ppt/slideMasters/_rels/slideMaster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0.xml"/><Relationship Id="rId1" Type="http://schemas.openxmlformats.org/officeDocument/2006/relationships/slideLayout" Target="../slideLayouts/slideLayout180.xml"/></Relationships>
</file>

<file path=ppt/slideMasters/_rels/slideMaster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1.xml"/><Relationship Id="rId1" Type="http://schemas.openxmlformats.org/officeDocument/2006/relationships/slideLayout" Target="../slideLayouts/slideLayout181.xml"/></Relationships>
</file>

<file path=ppt/slideMasters/_rels/slideMaster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2.xml"/><Relationship Id="rId1" Type="http://schemas.openxmlformats.org/officeDocument/2006/relationships/slideLayout" Target="../slideLayouts/slideLayout182.xml"/></Relationships>
</file>

<file path=ppt/slideMasters/_rels/slideMaster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3.xml"/><Relationship Id="rId1" Type="http://schemas.openxmlformats.org/officeDocument/2006/relationships/slideLayout" Target="../slideLayouts/slideLayout183.xml"/></Relationships>
</file>

<file path=ppt/slideMasters/_rels/slideMaster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4.xml"/><Relationship Id="rId1" Type="http://schemas.openxmlformats.org/officeDocument/2006/relationships/slideLayout" Target="../slideLayouts/slideLayout184.xml"/></Relationships>
</file>

<file path=ppt/slideMasters/_rels/slideMaster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5.xml"/><Relationship Id="rId1" Type="http://schemas.openxmlformats.org/officeDocument/2006/relationships/slideLayout" Target="../slideLayouts/slideLayout185.xml"/></Relationships>
</file>

<file path=ppt/slideMasters/_rels/slideMaster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6.xml"/><Relationship Id="rId1" Type="http://schemas.openxmlformats.org/officeDocument/2006/relationships/slideLayout" Target="../slideLayouts/slideLayout186.xml"/></Relationships>
</file>

<file path=ppt/slideMasters/_rels/slideMaster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7.xml"/><Relationship Id="rId1" Type="http://schemas.openxmlformats.org/officeDocument/2006/relationships/slideLayout" Target="../slideLayouts/slideLayout187.xml"/></Relationships>
</file>

<file path=ppt/slideMasters/_rels/slideMaster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8.xml"/><Relationship Id="rId1" Type="http://schemas.openxmlformats.org/officeDocument/2006/relationships/slideLayout" Target="../slideLayouts/slideLayout188.xml"/></Relationships>
</file>

<file path=ppt/slideMasters/_rels/slideMaster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89.xml"/><Relationship Id="rId1" Type="http://schemas.openxmlformats.org/officeDocument/2006/relationships/slideLayout" Target="../slideLayouts/slideLayout189.xml"/></Relationships>
</file>

<file path=ppt/slideMasters/_rels/slideMaster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0.xml"/><Relationship Id="rId1" Type="http://schemas.openxmlformats.org/officeDocument/2006/relationships/slideLayout" Target="../slideLayouts/slideLayout190.xml"/></Relationships>
</file>

<file path=ppt/slideMasters/_rels/slideMaster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1.xml"/><Relationship Id="rId1" Type="http://schemas.openxmlformats.org/officeDocument/2006/relationships/slideLayout" Target="../slideLayouts/slideLayout191.xml"/></Relationships>
</file>

<file path=ppt/slideMasters/_rels/slideMaster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2.xml"/><Relationship Id="rId1" Type="http://schemas.openxmlformats.org/officeDocument/2006/relationships/slideLayout" Target="../slideLayouts/slideLayout192.xml"/></Relationships>
</file>

<file path=ppt/slideMasters/_rels/slideMaster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3.xml"/><Relationship Id="rId1" Type="http://schemas.openxmlformats.org/officeDocument/2006/relationships/slideLayout" Target="../slideLayouts/slideLayout193.xml"/></Relationships>
</file>

<file path=ppt/slideMasters/_rels/slideMaster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4.xml"/><Relationship Id="rId1" Type="http://schemas.openxmlformats.org/officeDocument/2006/relationships/slideLayout" Target="../slideLayouts/slideLayout194.xml"/></Relationships>
</file>

<file path=ppt/slideMasters/_rels/slideMaster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5.xml"/><Relationship Id="rId1" Type="http://schemas.openxmlformats.org/officeDocument/2006/relationships/slideLayout" Target="../slideLayouts/slideLayout195.xml"/></Relationships>
</file>

<file path=ppt/slideMasters/_rels/slideMaster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6.xml"/><Relationship Id="rId1" Type="http://schemas.openxmlformats.org/officeDocument/2006/relationships/slideLayout" Target="../slideLayouts/slideLayout196.xml"/></Relationships>
</file>

<file path=ppt/slideMasters/_rels/slideMaster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7.xml"/><Relationship Id="rId1" Type="http://schemas.openxmlformats.org/officeDocument/2006/relationships/slideLayout" Target="../slideLayouts/slideLayout197.xml"/></Relationships>
</file>

<file path=ppt/slideMasters/_rels/slideMaster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8.xml"/><Relationship Id="rId1" Type="http://schemas.openxmlformats.org/officeDocument/2006/relationships/slideLayout" Target="../slideLayouts/slideLayout198.xml"/></Relationships>
</file>

<file path=ppt/slideMasters/_rels/slideMaster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99.xml"/><Relationship Id="rId1" Type="http://schemas.openxmlformats.org/officeDocument/2006/relationships/slideLayout" Target="../slideLayouts/slideLayout199.xml"/></Relationships>
</file>

<file path=ppt/slideMasters/_rels/slideMaster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0.xml"/><Relationship Id="rId1" Type="http://schemas.openxmlformats.org/officeDocument/2006/relationships/slideLayout" Target="../slideLayouts/slideLayout200.xml"/></Relationships>
</file>

<file path=ppt/slideMasters/_rels/slideMaster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1.xml"/><Relationship Id="rId1" Type="http://schemas.openxmlformats.org/officeDocument/2006/relationships/slideLayout" Target="../slideLayouts/slideLayout201.xml"/></Relationships>
</file>

<file path=ppt/slideMasters/_rels/slideMaster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2.xml"/><Relationship Id="rId1" Type="http://schemas.openxmlformats.org/officeDocument/2006/relationships/slideLayout" Target="../slideLayouts/slideLayout202.xml"/></Relationships>
</file>

<file path=ppt/slideMasters/_rels/slideMaster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3.xml"/><Relationship Id="rId1" Type="http://schemas.openxmlformats.org/officeDocument/2006/relationships/slideLayout" Target="../slideLayouts/slideLayout203.xml"/></Relationships>
</file>

<file path=ppt/slideMasters/_rels/slideMaster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4.xml"/><Relationship Id="rId1" Type="http://schemas.openxmlformats.org/officeDocument/2006/relationships/slideLayout" Target="../slideLayouts/slideLayout204.xml"/></Relationships>
</file>

<file path=ppt/slideMasters/_rels/slideMaster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5.xml"/><Relationship Id="rId1" Type="http://schemas.openxmlformats.org/officeDocument/2006/relationships/slideLayout" Target="../slideLayouts/slideLayout205.xml"/></Relationships>
</file>

<file path=ppt/slideMasters/_rels/slideMaster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6.xml"/><Relationship Id="rId1" Type="http://schemas.openxmlformats.org/officeDocument/2006/relationships/slideLayout" Target="../slideLayouts/slideLayout206.xml"/></Relationships>
</file>

<file path=ppt/slideMasters/_rels/slideMaster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7.xml"/><Relationship Id="rId1" Type="http://schemas.openxmlformats.org/officeDocument/2006/relationships/slideLayout" Target="../slideLayouts/slideLayout207.xml"/></Relationships>
</file>

<file path=ppt/slideMasters/_rels/slideMaster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8.xml"/><Relationship Id="rId1" Type="http://schemas.openxmlformats.org/officeDocument/2006/relationships/slideLayout" Target="../slideLayouts/slideLayout208.xml"/></Relationships>
</file>

<file path=ppt/slideMasters/_rels/slideMaster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09.xml"/><Relationship Id="rId1" Type="http://schemas.openxmlformats.org/officeDocument/2006/relationships/slideLayout" Target="../slideLayouts/slideLayout209.xml"/></Relationships>
</file>

<file path=ppt/slideMasters/_rels/slideMaster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0.xml"/><Relationship Id="rId1" Type="http://schemas.openxmlformats.org/officeDocument/2006/relationships/slideLayout" Target="../slideLayouts/slideLayout210.xml"/></Relationships>
</file>

<file path=ppt/slideMasters/_rels/slideMaster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1.xml"/><Relationship Id="rId1" Type="http://schemas.openxmlformats.org/officeDocument/2006/relationships/slideLayout" Target="../slideLayouts/slideLayout211.xml"/></Relationships>
</file>

<file path=ppt/slideMasters/_rels/slideMaster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2.xml"/><Relationship Id="rId1" Type="http://schemas.openxmlformats.org/officeDocument/2006/relationships/slideLayout" Target="../slideLayouts/slideLayout212.xml"/></Relationships>
</file>

<file path=ppt/slideMasters/_rels/slideMaster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3.xml"/><Relationship Id="rId1" Type="http://schemas.openxmlformats.org/officeDocument/2006/relationships/slideLayout" Target="../slideLayouts/slideLayout213.xml"/></Relationships>
</file>

<file path=ppt/slideMasters/_rels/slideMaster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4.xml"/><Relationship Id="rId1" Type="http://schemas.openxmlformats.org/officeDocument/2006/relationships/slideLayout" Target="../slideLayouts/slideLayout214.xml"/></Relationships>
</file>

<file path=ppt/slideMasters/_rels/slideMaster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5.xml"/><Relationship Id="rId1" Type="http://schemas.openxmlformats.org/officeDocument/2006/relationships/slideLayout" Target="../slideLayouts/slideLayout215.xml"/></Relationships>
</file>

<file path=ppt/slideMasters/_rels/slideMaster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6.xml"/><Relationship Id="rId1" Type="http://schemas.openxmlformats.org/officeDocument/2006/relationships/slideLayout" Target="../slideLayouts/slideLayout216.xml"/></Relationships>
</file>

<file path=ppt/slideMasters/_rels/slideMaster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7.xml"/><Relationship Id="rId1" Type="http://schemas.openxmlformats.org/officeDocument/2006/relationships/slideLayout" Target="../slideLayouts/slideLayout217.xml"/></Relationships>
</file>

<file path=ppt/slideMasters/_rels/slideMaster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8.xml"/><Relationship Id="rId1" Type="http://schemas.openxmlformats.org/officeDocument/2006/relationships/slideLayout" Target="../slideLayouts/slideLayout218.xml"/></Relationships>
</file>

<file path=ppt/slideMasters/_rels/slideMaster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19.xml"/><Relationship Id="rId1" Type="http://schemas.openxmlformats.org/officeDocument/2006/relationships/slideLayout" Target="../slideLayouts/slideLayout219.xml"/></Relationships>
</file>

<file path=ppt/slideMasters/_rels/slideMaster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0.xml"/><Relationship Id="rId1" Type="http://schemas.openxmlformats.org/officeDocument/2006/relationships/slideLayout" Target="../slideLayouts/slideLayout220.xml"/></Relationships>
</file>

<file path=ppt/slideMasters/_rels/slideMaster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1.xml"/><Relationship Id="rId1" Type="http://schemas.openxmlformats.org/officeDocument/2006/relationships/slideLayout" Target="../slideLayouts/slideLayout221.xml"/></Relationships>
</file>

<file path=ppt/slideMasters/_rels/slideMaster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2.xml"/><Relationship Id="rId1" Type="http://schemas.openxmlformats.org/officeDocument/2006/relationships/slideLayout" Target="../slideLayouts/slideLayout222.xml"/></Relationships>
</file>

<file path=ppt/slideMasters/_rels/slideMaster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3.xml"/><Relationship Id="rId1" Type="http://schemas.openxmlformats.org/officeDocument/2006/relationships/slideLayout" Target="../slideLayouts/slideLayout223.xml"/></Relationships>
</file>

<file path=ppt/slideMasters/_rels/slideMaster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4.xml"/><Relationship Id="rId1" Type="http://schemas.openxmlformats.org/officeDocument/2006/relationships/slideLayout" Target="../slideLayouts/slideLayout224.xml"/></Relationships>
</file>

<file path=ppt/slideMasters/_rels/slideMaster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5.xml"/><Relationship Id="rId1" Type="http://schemas.openxmlformats.org/officeDocument/2006/relationships/slideLayout" Target="../slideLayouts/slideLayout225.xml"/></Relationships>
</file>

<file path=ppt/slideMasters/_rels/slideMaster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6.xml"/><Relationship Id="rId1" Type="http://schemas.openxmlformats.org/officeDocument/2006/relationships/slideLayout" Target="../slideLayouts/slideLayout226.xml"/></Relationships>
</file>

<file path=ppt/slideMasters/_rels/slideMaster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7.xml"/><Relationship Id="rId1" Type="http://schemas.openxmlformats.org/officeDocument/2006/relationships/slideLayout" Target="../slideLayouts/slideLayout227.xml"/></Relationships>
</file>

<file path=ppt/slideMasters/_rels/slideMaster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8.xml"/><Relationship Id="rId1" Type="http://schemas.openxmlformats.org/officeDocument/2006/relationships/slideLayout" Target="../slideLayouts/slideLayout228.xml"/></Relationships>
</file>

<file path=ppt/slideMasters/_rels/slideMaster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29.xml"/><Relationship Id="rId1" Type="http://schemas.openxmlformats.org/officeDocument/2006/relationships/slideLayout" Target="../slideLayouts/slideLayout2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5AC4AB6-9DFC-43E5-8F1C-43EA4439C874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A0F0A0F-6DEC-4D6C-8347-BE056ED54EF7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54CD42B-F1C7-47BF-9598-3D982D7FA4FB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BB95C34-452A-4493-8D1C-4CB496E852A3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4F70263-3D14-44AB-864A-733D0FF67AC5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D41351-CA1B-48E2-BA07-EB17BDC577B5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8E12857-BE26-4CE5-838D-666CE7055EAE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AA5298D-A52F-4CC2-9B29-7277B8957F60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D03DAB1-3D14-424C-A4F5-56D32624E339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tytułu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59" name="PlaceHolder 4"/>
          <p:cNvSpPr>
            <a:spLocks noGrp="1"/>
          </p:cNvSpPr>
          <p:nvPr>
            <p:ph type="dt" idx="2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0" name="PlaceHolder 5"/>
          <p:cNvSpPr>
            <a:spLocks noGrp="1"/>
          </p:cNvSpPr>
          <p:nvPr>
            <p:ph type="ftr" idx="2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1" name="PlaceHolder 6"/>
          <p:cNvSpPr>
            <a:spLocks noGrp="1"/>
          </p:cNvSpPr>
          <p:nvPr>
            <p:ph type="sldNum" idx="3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E5E2826-8BBE-464A-997D-E9CDF39AC16E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dt" idx="3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6" name="PlaceHolder 5"/>
          <p:cNvSpPr>
            <a:spLocks noGrp="1"/>
          </p:cNvSpPr>
          <p:nvPr>
            <p:ph type="ftr" idx="3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7" name="PlaceHolder 6"/>
          <p:cNvSpPr>
            <a:spLocks noGrp="1"/>
          </p:cNvSpPr>
          <p:nvPr>
            <p:ph type="sldNum" idx="3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6D0FED4-2E33-4CB1-94E6-E179524DED11}" type="slidenum"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dt" idx="3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0" name="PlaceHolder 3"/>
          <p:cNvSpPr>
            <a:spLocks noGrp="1"/>
          </p:cNvSpPr>
          <p:nvPr>
            <p:ph type="ftr" idx="3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1" name="PlaceHolder 4"/>
          <p:cNvSpPr>
            <a:spLocks noGrp="1"/>
          </p:cNvSpPr>
          <p:nvPr>
            <p:ph type="sldNum" idx="3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C57EB80-90AF-4A1E-8119-4BF4D386BC5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7" name="PlaceHolder 3"/>
          <p:cNvSpPr>
            <a:spLocks noGrp="1"/>
          </p:cNvSpPr>
          <p:nvPr>
            <p:ph type="dt" idx="3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8" name="PlaceHolder 4"/>
          <p:cNvSpPr>
            <a:spLocks noGrp="1"/>
          </p:cNvSpPr>
          <p:nvPr>
            <p:ph type="ftr" idx="3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9" name="PlaceHolder 5"/>
          <p:cNvSpPr>
            <a:spLocks noGrp="1"/>
          </p:cNvSpPr>
          <p:nvPr>
            <p:ph type="sldNum" idx="3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505D788-4057-43D2-8678-23611B7FA2A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2" name="PlaceHolder 3"/>
          <p:cNvSpPr>
            <a:spLocks noGrp="1"/>
          </p:cNvSpPr>
          <p:nvPr>
            <p:ph type="dt" idx="4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3" name="PlaceHolder 4"/>
          <p:cNvSpPr>
            <a:spLocks noGrp="1"/>
          </p:cNvSpPr>
          <p:nvPr>
            <p:ph type="ftr" idx="4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4" name="PlaceHolder 5"/>
          <p:cNvSpPr>
            <a:spLocks noGrp="1"/>
          </p:cNvSpPr>
          <p:nvPr>
            <p:ph type="sldNum" idx="4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61B3260-10BE-4E6C-86E4-878D3708801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/>
    <p:bodyStyle/>
    <p:otherStyle/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dt" idx="4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ftr" idx="4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sldNum" idx="4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4AB4EA8-2008-4F8C-9CD8-EBD755C2E51C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/>
    <p:bodyStyle/>
    <p:otherStyle/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722160" y="440712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94" name="PlaceHolder 3"/>
          <p:cNvSpPr>
            <a:spLocks noGrp="1"/>
          </p:cNvSpPr>
          <p:nvPr>
            <p:ph type="dt" idx="4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5" name="PlaceHolder 4"/>
          <p:cNvSpPr>
            <a:spLocks noGrp="1"/>
          </p:cNvSpPr>
          <p:nvPr>
            <p:ph type="ftr" idx="4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6" name="PlaceHolder 5"/>
          <p:cNvSpPr>
            <a:spLocks noGrp="1"/>
          </p:cNvSpPr>
          <p:nvPr>
            <p:ph type="sldNum" idx="4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D77C083-6481-400C-9EE9-93EB2DACF5C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/>
    <p:bodyStyle/>
    <p:otherStyle/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dt" idx="4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ftr" idx="5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2" name="PlaceHolder 6"/>
          <p:cNvSpPr>
            <a:spLocks noGrp="1"/>
          </p:cNvSpPr>
          <p:nvPr>
            <p:ph type="sldNum" idx="5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6B53862-DB71-438B-99F5-833883E134F1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/>
    <p:bodyStyle/>
    <p:otherStyle/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1" name="PlaceHolder 6"/>
          <p:cNvSpPr>
            <a:spLocks noGrp="1"/>
          </p:cNvSpPr>
          <p:nvPr>
            <p:ph type="dt" idx="5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2" name="PlaceHolder 7"/>
          <p:cNvSpPr>
            <a:spLocks noGrp="1"/>
          </p:cNvSpPr>
          <p:nvPr>
            <p:ph type="ftr" idx="5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3" name="PlaceHolder 8"/>
          <p:cNvSpPr>
            <a:spLocks noGrp="1"/>
          </p:cNvSpPr>
          <p:nvPr>
            <p:ph type="sldNum" idx="5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66F5C0A-DA18-49E1-AAFA-36B2696F25E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/>
    <p:bodyStyle/>
    <p:otherStyle/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dt" idx="5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ftr" idx="5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sldNum" idx="5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50783F0-95E0-4A01-86CC-087B5AAD248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/>
    <p:bodyStyle/>
    <p:otherStyle/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dt" idx="5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0" name="PlaceHolder 2"/>
          <p:cNvSpPr>
            <a:spLocks noGrp="1"/>
          </p:cNvSpPr>
          <p:nvPr>
            <p:ph type="ftr" idx="5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1" name="PlaceHolder 3"/>
          <p:cNvSpPr>
            <a:spLocks noGrp="1"/>
          </p:cNvSpPr>
          <p:nvPr>
            <p:ph type="sldNum" idx="6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43EE41D-FFC6-4654-8CCD-8150353A1399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/>
    <p:bodyStyle/>
    <p:otherStyle/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48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688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25" name="PlaceHolder 4"/>
          <p:cNvSpPr>
            <a:spLocks noGrp="1"/>
          </p:cNvSpPr>
          <p:nvPr>
            <p:ph type="dt" idx="6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6" name="PlaceHolder 5"/>
          <p:cNvSpPr>
            <a:spLocks noGrp="1"/>
          </p:cNvSpPr>
          <p:nvPr>
            <p:ph type="ftr" idx="6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7" name="PlaceHolder 6"/>
          <p:cNvSpPr>
            <a:spLocks noGrp="1"/>
          </p:cNvSpPr>
          <p:nvPr>
            <p:ph type="sldNum" idx="6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406837A-4608-462B-8D69-1F0527BE0494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/>
    <p:bodyStyle/>
    <p:otherStyle/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31" name="PlaceHolder 4"/>
          <p:cNvSpPr>
            <a:spLocks noGrp="1"/>
          </p:cNvSpPr>
          <p:nvPr>
            <p:ph type="dt" idx="6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2" name="PlaceHolder 5"/>
          <p:cNvSpPr>
            <a:spLocks noGrp="1"/>
          </p:cNvSpPr>
          <p:nvPr>
            <p:ph type="ftr" idx="6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3" name="PlaceHolder 6"/>
          <p:cNvSpPr>
            <a:spLocks noGrp="1"/>
          </p:cNvSpPr>
          <p:nvPr>
            <p:ph type="sldNum" idx="6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77E13B-0CBA-41EE-8AF9-AC19460F219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/>
    <p:bodyStyle/>
    <p:otherStyle/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dt" idx="6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6" name="PlaceHolder 3"/>
          <p:cNvSpPr>
            <a:spLocks noGrp="1"/>
          </p:cNvSpPr>
          <p:nvPr>
            <p:ph type="ftr" idx="6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7" name="PlaceHolder 4"/>
          <p:cNvSpPr>
            <a:spLocks noGrp="1"/>
          </p:cNvSpPr>
          <p:nvPr>
            <p:ph type="sldNum" idx="6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E3854BB-C80B-427A-B803-CF474F2A7571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/>
    <p:bodyStyle/>
    <p:otherStyle/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2" name="PlaceHolder 3"/>
          <p:cNvSpPr>
            <a:spLocks noGrp="1"/>
          </p:cNvSpPr>
          <p:nvPr>
            <p:ph type="dt" idx="7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3" name="PlaceHolder 4"/>
          <p:cNvSpPr>
            <a:spLocks noGrp="1"/>
          </p:cNvSpPr>
          <p:nvPr>
            <p:ph type="ftr" idx="7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4" name="PlaceHolder 5"/>
          <p:cNvSpPr>
            <a:spLocks noGrp="1"/>
          </p:cNvSpPr>
          <p:nvPr>
            <p:ph type="sldNum" idx="7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AEF9125-C0E0-47F5-8C87-0FE04F717E5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/>
    <p:bodyStyle/>
    <p:otherStyle/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7" name="PlaceHolder 3"/>
          <p:cNvSpPr>
            <a:spLocks noGrp="1"/>
          </p:cNvSpPr>
          <p:nvPr>
            <p:ph type="dt" idx="7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8" name="PlaceHolder 4"/>
          <p:cNvSpPr>
            <a:spLocks noGrp="1"/>
          </p:cNvSpPr>
          <p:nvPr>
            <p:ph type="ftr" idx="7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9" name="PlaceHolder 5"/>
          <p:cNvSpPr>
            <a:spLocks noGrp="1"/>
          </p:cNvSpPr>
          <p:nvPr>
            <p:ph type="sldNum" idx="7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DD76DF4-89E0-4ECD-82A8-59C634A63FE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/>
    <p:bodyStyle/>
    <p:otherStyle/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52" name="PlaceHolder 3"/>
          <p:cNvSpPr>
            <a:spLocks noGrp="1"/>
          </p:cNvSpPr>
          <p:nvPr>
            <p:ph type="dt" idx="7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53" name="PlaceHolder 4"/>
          <p:cNvSpPr>
            <a:spLocks noGrp="1"/>
          </p:cNvSpPr>
          <p:nvPr>
            <p:ph type="ftr" idx="7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54" name="PlaceHolder 5"/>
          <p:cNvSpPr>
            <a:spLocks noGrp="1"/>
          </p:cNvSpPr>
          <p:nvPr>
            <p:ph type="sldNum" idx="7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D30710-AF61-42CC-BECA-210122AD8AFD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/>
    <p:bodyStyle/>
    <p:otherStyle/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22160" y="440712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59" name="PlaceHolder 3"/>
          <p:cNvSpPr>
            <a:spLocks noGrp="1"/>
          </p:cNvSpPr>
          <p:nvPr>
            <p:ph type="dt" idx="7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60" name="PlaceHolder 4"/>
          <p:cNvSpPr>
            <a:spLocks noGrp="1"/>
          </p:cNvSpPr>
          <p:nvPr>
            <p:ph type="ftr" idx="8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61" name="PlaceHolder 5"/>
          <p:cNvSpPr>
            <a:spLocks noGrp="1"/>
          </p:cNvSpPr>
          <p:nvPr>
            <p:ph type="sldNum" idx="8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9696180-2D7A-4EDC-8470-B6ECABACCB5A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/>
    <p:bodyStyle/>
    <p:otherStyle/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65" name="PlaceHolder 4"/>
          <p:cNvSpPr>
            <a:spLocks noGrp="1"/>
          </p:cNvSpPr>
          <p:nvPr>
            <p:ph type="dt" idx="8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66" name="PlaceHolder 5"/>
          <p:cNvSpPr>
            <a:spLocks noGrp="1"/>
          </p:cNvSpPr>
          <p:nvPr>
            <p:ph type="ftr" idx="8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67" name="PlaceHolder 6"/>
          <p:cNvSpPr>
            <a:spLocks noGrp="1"/>
          </p:cNvSpPr>
          <p:nvPr>
            <p:ph type="sldNum" idx="8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896D73E-5E54-442F-99CE-1D681866747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/>
    <p:bodyStyle/>
    <p:otherStyle/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76" name="PlaceHolder 6"/>
          <p:cNvSpPr>
            <a:spLocks noGrp="1"/>
          </p:cNvSpPr>
          <p:nvPr>
            <p:ph type="dt" idx="8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77" name="PlaceHolder 7"/>
          <p:cNvSpPr>
            <a:spLocks noGrp="1"/>
          </p:cNvSpPr>
          <p:nvPr>
            <p:ph type="ftr" idx="8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78" name="PlaceHolder 8"/>
          <p:cNvSpPr>
            <a:spLocks noGrp="1"/>
          </p:cNvSpPr>
          <p:nvPr>
            <p:ph type="sldNum" idx="8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F650C8-19B6-4248-A80D-81AD2D2C89C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/>
    <p:bodyStyle/>
    <p:otherStyle/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dt" idx="8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81" name="PlaceHolder 3"/>
          <p:cNvSpPr>
            <a:spLocks noGrp="1"/>
          </p:cNvSpPr>
          <p:nvPr>
            <p:ph type="ftr" idx="8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82" name="PlaceHolder 4"/>
          <p:cNvSpPr>
            <a:spLocks noGrp="1"/>
          </p:cNvSpPr>
          <p:nvPr>
            <p:ph type="sldNum" idx="9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EA5532D-0DE8-4D0D-9DCB-E855FBF4398A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/>
    <p:bodyStyle/>
    <p:otherStyle/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dt" idx="9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85" name="PlaceHolder 2"/>
          <p:cNvSpPr>
            <a:spLocks noGrp="1"/>
          </p:cNvSpPr>
          <p:nvPr>
            <p:ph type="ftr" idx="9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86" name="PlaceHolder 3"/>
          <p:cNvSpPr>
            <a:spLocks noGrp="1"/>
          </p:cNvSpPr>
          <p:nvPr>
            <p:ph type="sldNum" idx="9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3AF1A9C-615D-4328-965A-00623BD79E3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/>
    <p:bodyStyle/>
    <p:otherStyle/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90" name="PlaceHolder 4"/>
          <p:cNvSpPr>
            <a:spLocks noGrp="1"/>
          </p:cNvSpPr>
          <p:nvPr>
            <p:ph type="dt" idx="9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91" name="PlaceHolder 5"/>
          <p:cNvSpPr>
            <a:spLocks noGrp="1"/>
          </p:cNvSpPr>
          <p:nvPr>
            <p:ph type="ftr" idx="9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92" name="PlaceHolder 6"/>
          <p:cNvSpPr>
            <a:spLocks noGrp="1"/>
          </p:cNvSpPr>
          <p:nvPr>
            <p:ph type="sldNum" idx="9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7961490-BB95-4CA9-805A-8E126D252053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/>
    <p:bodyStyle/>
    <p:otherStyle/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96" name="PlaceHolder 4"/>
          <p:cNvSpPr>
            <a:spLocks noGrp="1"/>
          </p:cNvSpPr>
          <p:nvPr>
            <p:ph type="dt" idx="9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97" name="PlaceHolder 5"/>
          <p:cNvSpPr>
            <a:spLocks noGrp="1"/>
          </p:cNvSpPr>
          <p:nvPr>
            <p:ph type="ftr" idx="9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98" name="PlaceHolder 6"/>
          <p:cNvSpPr>
            <a:spLocks noGrp="1"/>
          </p:cNvSpPr>
          <p:nvPr>
            <p:ph type="sldNum" idx="9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537017A-7096-4F23-B00B-C945784795B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/>
    <p:bodyStyle/>
    <p:otherStyle/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dt" idx="10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01" name="PlaceHolder 3"/>
          <p:cNvSpPr>
            <a:spLocks noGrp="1"/>
          </p:cNvSpPr>
          <p:nvPr>
            <p:ph type="ftr" idx="10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02" name="PlaceHolder 4"/>
          <p:cNvSpPr>
            <a:spLocks noGrp="1"/>
          </p:cNvSpPr>
          <p:nvPr>
            <p:ph type="sldNum" idx="10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4C8C2C3C-6DA6-475C-B684-07A5CE065B02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/>
    <p:bodyStyle/>
    <p:otherStyle/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dt" idx="10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08" name="PlaceHolder 4"/>
          <p:cNvSpPr>
            <a:spLocks noGrp="1"/>
          </p:cNvSpPr>
          <p:nvPr>
            <p:ph type="ftr" idx="10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09" name="PlaceHolder 5"/>
          <p:cNvSpPr>
            <a:spLocks noGrp="1"/>
          </p:cNvSpPr>
          <p:nvPr>
            <p:ph type="sldNum" idx="10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12B76836-4C85-4235-AE70-9BFADD370E87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/>
    <p:bodyStyle/>
    <p:otherStyle/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12" name="PlaceHolder 3"/>
          <p:cNvSpPr>
            <a:spLocks noGrp="1"/>
          </p:cNvSpPr>
          <p:nvPr>
            <p:ph type="dt" idx="10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13" name="PlaceHolder 4"/>
          <p:cNvSpPr>
            <a:spLocks noGrp="1"/>
          </p:cNvSpPr>
          <p:nvPr>
            <p:ph type="ftr" idx="10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14" name="PlaceHolder 5"/>
          <p:cNvSpPr>
            <a:spLocks noGrp="1"/>
          </p:cNvSpPr>
          <p:nvPr>
            <p:ph type="sldNum" idx="10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76128737-C3D6-4A32-B9A7-5394F8116E9A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/>
    <p:bodyStyle/>
    <p:otherStyle/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17" name="PlaceHolder 3"/>
          <p:cNvSpPr>
            <a:spLocks noGrp="1"/>
          </p:cNvSpPr>
          <p:nvPr>
            <p:ph type="dt" idx="10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18" name="PlaceHolder 4"/>
          <p:cNvSpPr>
            <a:spLocks noGrp="1"/>
          </p:cNvSpPr>
          <p:nvPr>
            <p:ph type="ftr" idx="11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19" name="PlaceHolder 5"/>
          <p:cNvSpPr>
            <a:spLocks noGrp="1"/>
          </p:cNvSpPr>
          <p:nvPr>
            <p:ph type="sldNum" idx="11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4233D460-9F9F-4255-B49F-8644F3151E4A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/>
    <p:bodyStyle/>
    <p:otherStyle/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722160" y="440712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224" name="PlaceHolder 3"/>
          <p:cNvSpPr>
            <a:spLocks noGrp="1"/>
          </p:cNvSpPr>
          <p:nvPr>
            <p:ph type="dt" idx="11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25" name="PlaceHolder 4"/>
          <p:cNvSpPr>
            <a:spLocks noGrp="1"/>
          </p:cNvSpPr>
          <p:nvPr>
            <p:ph type="ftr" idx="11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26" name="PlaceHolder 5"/>
          <p:cNvSpPr>
            <a:spLocks noGrp="1"/>
          </p:cNvSpPr>
          <p:nvPr>
            <p:ph type="sldNum" idx="11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6262B28C-B0D7-4720-93ED-37C05AA28BC1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/>
    <p:bodyStyle/>
    <p:otherStyle/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30" name="PlaceHolder 4"/>
          <p:cNvSpPr>
            <a:spLocks noGrp="1"/>
          </p:cNvSpPr>
          <p:nvPr>
            <p:ph type="dt" idx="11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31" name="PlaceHolder 5"/>
          <p:cNvSpPr>
            <a:spLocks noGrp="1"/>
          </p:cNvSpPr>
          <p:nvPr>
            <p:ph type="ftr" idx="11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32" name="PlaceHolder 6"/>
          <p:cNvSpPr>
            <a:spLocks noGrp="1"/>
          </p:cNvSpPr>
          <p:nvPr>
            <p:ph type="sldNum" idx="11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88EA86BC-91AC-4E55-8340-33754342400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/>
    <p:bodyStyle/>
    <p:otherStyle/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40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41" name="PlaceHolder 6"/>
          <p:cNvSpPr>
            <a:spLocks noGrp="1"/>
          </p:cNvSpPr>
          <p:nvPr>
            <p:ph type="dt" idx="11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42" name="PlaceHolder 7"/>
          <p:cNvSpPr>
            <a:spLocks noGrp="1"/>
          </p:cNvSpPr>
          <p:nvPr>
            <p:ph type="ftr" idx="11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43" name="PlaceHolder 8"/>
          <p:cNvSpPr>
            <a:spLocks noGrp="1"/>
          </p:cNvSpPr>
          <p:nvPr>
            <p:ph type="sldNum" idx="12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B797526A-3753-4A9C-A4E5-FA66A585A641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/>
    <p:bodyStyle/>
    <p:otherStyle/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dt" idx="12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46" name="PlaceHolder 3"/>
          <p:cNvSpPr>
            <a:spLocks noGrp="1"/>
          </p:cNvSpPr>
          <p:nvPr>
            <p:ph type="ftr" idx="12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47" name="PlaceHolder 4"/>
          <p:cNvSpPr>
            <a:spLocks noGrp="1"/>
          </p:cNvSpPr>
          <p:nvPr>
            <p:ph type="sldNum" idx="12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AC5AF6AC-657B-4196-8F50-045D95B33E8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/>
    <p:bodyStyle/>
    <p:otherStyle/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dt" idx="12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50" name="PlaceHolder 2"/>
          <p:cNvSpPr>
            <a:spLocks noGrp="1"/>
          </p:cNvSpPr>
          <p:nvPr>
            <p:ph type="ftr" idx="12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51" name="PlaceHolder 3"/>
          <p:cNvSpPr>
            <a:spLocks noGrp="1"/>
          </p:cNvSpPr>
          <p:nvPr>
            <p:ph type="sldNum" idx="12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1EF207C8-71B8-40C9-8A2C-A1C651A9D5D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/>
    <p:bodyStyle/>
    <p:otherStyle/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marL="339480" indent="-3394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5840" lvl="1" indent="-2829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1840" lvl="2" indent="-2264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4360" lvl="3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37240" lvl="4" indent="-2264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255" name="PlaceHolder 4"/>
          <p:cNvSpPr>
            <a:spLocks noGrp="1"/>
          </p:cNvSpPr>
          <p:nvPr>
            <p:ph type="dt" idx="12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56" name="PlaceHolder 5"/>
          <p:cNvSpPr>
            <a:spLocks noGrp="1"/>
          </p:cNvSpPr>
          <p:nvPr>
            <p:ph type="ftr" idx="12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57" name="PlaceHolder 6"/>
          <p:cNvSpPr>
            <a:spLocks noGrp="1"/>
          </p:cNvSpPr>
          <p:nvPr>
            <p:ph type="sldNum" idx="12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66E39326-075B-47F0-BFD3-CCBC151914B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/>
    <p:bodyStyle/>
    <p:otherStyle/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0360" tIns="45360" rIns="9036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261" name="PlaceHolder 4"/>
          <p:cNvSpPr>
            <a:spLocks noGrp="1"/>
          </p:cNvSpPr>
          <p:nvPr>
            <p:ph type="dt" idx="13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62" name="PlaceHolder 5"/>
          <p:cNvSpPr>
            <a:spLocks noGrp="1"/>
          </p:cNvSpPr>
          <p:nvPr>
            <p:ph type="ftr" idx="13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63" name="PlaceHolder 6"/>
          <p:cNvSpPr>
            <a:spLocks noGrp="1"/>
          </p:cNvSpPr>
          <p:nvPr>
            <p:ph type="sldNum" idx="13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360" tIns="45360" rIns="9036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6214A335-EBDD-4FE6-B783-69B83F250CC7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xStyles>
    <p:titleStyle/>
    <p:bodyStyle/>
    <p:otherStyle/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dt" idx="13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66" name="PlaceHolder 3"/>
          <p:cNvSpPr>
            <a:spLocks noGrp="1"/>
          </p:cNvSpPr>
          <p:nvPr>
            <p:ph type="ftr" idx="13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67" name="PlaceHolder 4"/>
          <p:cNvSpPr>
            <a:spLocks noGrp="1"/>
          </p:cNvSpPr>
          <p:nvPr>
            <p:ph type="sldNum" idx="13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7938BF4-AD2A-415F-B871-73885F136BAA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/>
    <p:bodyStyle/>
    <p:otherStyle/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72" name="PlaceHolder 3"/>
          <p:cNvSpPr>
            <a:spLocks noGrp="1"/>
          </p:cNvSpPr>
          <p:nvPr>
            <p:ph type="dt" idx="13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73" name="PlaceHolder 4"/>
          <p:cNvSpPr>
            <a:spLocks noGrp="1"/>
          </p:cNvSpPr>
          <p:nvPr>
            <p:ph type="ftr" idx="13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74" name="PlaceHolder 5"/>
          <p:cNvSpPr>
            <a:spLocks noGrp="1"/>
          </p:cNvSpPr>
          <p:nvPr>
            <p:ph type="sldNum" idx="13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5CE4376-2C13-4A9D-97E8-5C63D60561A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/>
    <p:bodyStyle/>
    <p:otherStyle/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dt" idx="13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ftr" idx="14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sldNum" idx="14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49CF312-2481-4BB7-B213-ED8D59DAA56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/>
    <p:bodyStyle/>
    <p:otherStyle/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289" name="PlaceHolder 3"/>
          <p:cNvSpPr>
            <a:spLocks noGrp="1"/>
          </p:cNvSpPr>
          <p:nvPr>
            <p:ph type="dt" idx="14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90" name="PlaceHolder 4"/>
          <p:cNvSpPr>
            <a:spLocks noGrp="1"/>
          </p:cNvSpPr>
          <p:nvPr>
            <p:ph type="ftr" idx="14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91" name="PlaceHolder 5"/>
          <p:cNvSpPr>
            <a:spLocks noGrp="1"/>
          </p:cNvSpPr>
          <p:nvPr>
            <p:ph type="sldNum" idx="14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C1A9E34-87D9-41BC-9211-D3F502072E96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/>
    <p:bodyStyle/>
    <p:otherStyle/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94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295" name="PlaceHolder 4"/>
          <p:cNvSpPr>
            <a:spLocks noGrp="1"/>
          </p:cNvSpPr>
          <p:nvPr>
            <p:ph type="dt" idx="14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296" name="PlaceHolder 5"/>
          <p:cNvSpPr>
            <a:spLocks noGrp="1"/>
          </p:cNvSpPr>
          <p:nvPr>
            <p:ph type="ftr" idx="14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297" name="PlaceHolder 6"/>
          <p:cNvSpPr>
            <a:spLocks noGrp="1"/>
          </p:cNvSpPr>
          <p:nvPr>
            <p:ph type="sldNum" idx="15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D656A4E-503D-40D8-ABAE-BE5DD61C4BC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xStyles>
    <p:titleStyle/>
    <p:bodyStyle/>
    <p:otherStyle/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04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05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06" name="PlaceHolder 6"/>
          <p:cNvSpPr>
            <a:spLocks noGrp="1"/>
          </p:cNvSpPr>
          <p:nvPr>
            <p:ph type="dt" idx="15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07" name="PlaceHolder 7"/>
          <p:cNvSpPr>
            <a:spLocks noGrp="1"/>
          </p:cNvSpPr>
          <p:nvPr>
            <p:ph type="ftr" idx="15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08" name="PlaceHolder 8"/>
          <p:cNvSpPr>
            <a:spLocks noGrp="1"/>
          </p:cNvSpPr>
          <p:nvPr>
            <p:ph type="sldNum" idx="15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EA1C9DA-E734-47DF-B8A0-9E734422D8B1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xStyles>
    <p:titleStyle/>
    <p:bodyStyle/>
    <p:otherStyle/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dt" idx="15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11" name="PlaceHolder 3"/>
          <p:cNvSpPr>
            <a:spLocks noGrp="1"/>
          </p:cNvSpPr>
          <p:nvPr>
            <p:ph type="ftr" idx="15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12" name="PlaceHolder 4"/>
          <p:cNvSpPr>
            <a:spLocks noGrp="1"/>
          </p:cNvSpPr>
          <p:nvPr>
            <p:ph type="sldNum" idx="15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F435A34-DBCF-491A-B91B-2F5B3ACB433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xStyles>
    <p:titleStyle/>
    <p:bodyStyle/>
    <p:otherStyle/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dt" idx="15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15" name="PlaceHolder 2"/>
          <p:cNvSpPr>
            <a:spLocks noGrp="1"/>
          </p:cNvSpPr>
          <p:nvPr>
            <p:ph type="ftr" idx="15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16" name="PlaceHolder 3"/>
          <p:cNvSpPr>
            <a:spLocks noGrp="1"/>
          </p:cNvSpPr>
          <p:nvPr>
            <p:ph type="sldNum" idx="15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C854AE-1151-4226-A8E6-4661C19F58F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xStyles>
    <p:titleStyle/>
    <p:bodyStyle/>
    <p:otherStyle/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1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320" name="PlaceHolder 4"/>
          <p:cNvSpPr>
            <a:spLocks noGrp="1"/>
          </p:cNvSpPr>
          <p:nvPr>
            <p:ph type="dt" idx="16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21" name="PlaceHolder 5"/>
          <p:cNvSpPr>
            <a:spLocks noGrp="1"/>
          </p:cNvSpPr>
          <p:nvPr>
            <p:ph type="ftr" idx="16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22" name="PlaceHolder 6"/>
          <p:cNvSpPr>
            <a:spLocks noGrp="1"/>
          </p:cNvSpPr>
          <p:nvPr>
            <p:ph type="sldNum" idx="16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A5FD41-445B-477D-B169-7690D5D6E5D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/>
    <p:bodyStyle/>
    <p:otherStyle/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326" name="PlaceHolder 4"/>
          <p:cNvSpPr>
            <a:spLocks noGrp="1"/>
          </p:cNvSpPr>
          <p:nvPr>
            <p:ph type="dt" idx="16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27" name="PlaceHolder 5"/>
          <p:cNvSpPr>
            <a:spLocks noGrp="1"/>
          </p:cNvSpPr>
          <p:nvPr>
            <p:ph type="ftr" idx="16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28" name="PlaceHolder 6"/>
          <p:cNvSpPr>
            <a:spLocks noGrp="1"/>
          </p:cNvSpPr>
          <p:nvPr>
            <p:ph type="sldNum" idx="16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CCCA59C-039D-48B4-9536-207F2181C948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/>
    <p:bodyStyle/>
    <p:otherStyle/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dt" idx="16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31" name="PlaceHolder 3"/>
          <p:cNvSpPr>
            <a:spLocks noGrp="1"/>
          </p:cNvSpPr>
          <p:nvPr>
            <p:ph type="ftr" idx="16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32" name="PlaceHolder 4"/>
          <p:cNvSpPr>
            <a:spLocks noGrp="1"/>
          </p:cNvSpPr>
          <p:nvPr>
            <p:ph type="sldNum" idx="16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11164A3-783E-4C6A-A125-CA142BDDCCA2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/>
    <p:bodyStyle/>
    <p:otherStyle/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37" name="PlaceHolder 3"/>
          <p:cNvSpPr>
            <a:spLocks noGrp="1"/>
          </p:cNvSpPr>
          <p:nvPr>
            <p:ph type="dt" idx="16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38" name="PlaceHolder 4"/>
          <p:cNvSpPr>
            <a:spLocks noGrp="1"/>
          </p:cNvSpPr>
          <p:nvPr>
            <p:ph type="ftr" idx="17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39" name="PlaceHolder 5"/>
          <p:cNvSpPr>
            <a:spLocks noGrp="1"/>
          </p:cNvSpPr>
          <p:nvPr>
            <p:ph type="sldNum" idx="17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1A924A-B7DE-4DC7-B185-85BFFAE4032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txStyles>
    <p:titleStyle/>
    <p:bodyStyle/>
    <p:otherStyle/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42" name="PlaceHolder 3"/>
          <p:cNvSpPr>
            <a:spLocks noGrp="1"/>
          </p:cNvSpPr>
          <p:nvPr>
            <p:ph type="dt" idx="17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43" name="PlaceHolder 4"/>
          <p:cNvSpPr>
            <a:spLocks noGrp="1"/>
          </p:cNvSpPr>
          <p:nvPr>
            <p:ph type="ftr" idx="17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44" name="PlaceHolder 5"/>
          <p:cNvSpPr>
            <a:spLocks noGrp="1"/>
          </p:cNvSpPr>
          <p:nvPr>
            <p:ph type="sldNum" idx="17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3B58DC5-00C5-4AE2-A552-B66A9D57CD2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xStyles>
    <p:titleStyle/>
    <p:bodyStyle/>
    <p:otherStyle/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body"/>
          </p:nvPr>
        </p:nvSpPr>
        <p:spPr>
          <a:xfrm>
            <a:off x="685800" y="609480"/>
            <a:ext cx="7772040" cy="54860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455040" indent="0" algn="ctr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910080" indent="0" algn="ctr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1365480" indent="0" algn="ctr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1820520" indent="0" algn="ctr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dt" idx="17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47" name="PlaceHolder 3"/>
          <p:cNvSpPr>
            <a:spLocks noGrp="1"/>
          </p:cNvSpPr>
          <p:nvPr>
            <p:ph type="ftr" idx="17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48" name="PlaceHolder 4"/>
          <p:cNvSpPr>
            <a:spLocks noGrp="1"/>
          </p:cNvSpPr>
          <p:nvPr>
            <p:ph type="sldNum" idx="17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EE474CD-F656-47CE-8CAC-D7D027A20168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xStyles>
    <p:titleStyle/>
    <p:bodyStyle/>
    <p:otherStyle/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351" name="PlaceHolder 3"/>
          <p:cNvSpPr>
            <a:spLocks noGrp="1"/>
          </p:cNvSpPr>
          <p:nvPr>
            <p:ph type="dt" idx="17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52" name="PlaceHolder 4"/>
          <p:cNvSpPr>
            <a:spLocks noGrp="1"/>
          </p:cNvSpPr>
          <p:nvPr>
            <p:ph type="ftr" idx="17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53" name="PlaceHolder 5"/>
          <p:cNvSpPr>
            <a:spLocks noGrp="1"/>
          </p:cNvSpPr>
          <p:nvPr>
            <p:ph type="sldNum" idx="18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EE8F8D-8D2B-4177-8CDE-1795B26B781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txStyles>
    <p:titleStyle/>
    <p:bodyStyle/>
    <p:otherStyle/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365" name="PlaceHolder 3"/>
          <p:cNvSpPr>
            <a:spLocks noGrp="1"/>
          </p:cNvSpPr>
          <p:nvPr>
            <p:ph type="dt" idx="18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66" name="PlaceHolder 4"/>
          <p:cNvSpPr>
            <a:spLocks noGrp="1"/>
          </p:cNvSpPr>
          <p:nvPr>
            <p:ph type="ftr" idx="18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67" name="PlaceHolder 5"/>
          <p:cNvSpPr>
            <a:spLocks noGrp="1"/>
          </p:cNvSpPr>
          <p:nvPr>
            <p:ph type="sldNum" idx="18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D571E7-B5EC-4838-A7EF-C279DB581B53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/>
    <p:bodyStyle/>
    <p:otherStyle/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70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71" name="PlaceHolder 4"/>
          <p:cNvSpPr>
            <a:spLocks noGrp="1"/>
          </p:cNvSpPr>
          <p:nvPr>
            <p:ph type="dt" idx="18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72" name="PlaceHolder 5"/>
          <p:cNvSpPr>
            <a:spLocks noGrp="1"/>
          </p:cNvSpPr>
          <p:nvPr>
            <p:ph type="ftr" idx="18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73" name="PlaceHolder 6"/>
          <p:cNvSpPr>
            <a:spLocks noGrp="1"/>
          </p:cNvSpPr>
          <p:nvPr>
            <p:ph type="sldNum" idx="18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5A579B2-0658-47C3-BFE6-5B0F427AD687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xStyles>
    <p:titleStyle/>
    <p:bodyStyle/>
    <p:otherStyle/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8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8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82" name="PlaceHolder 6"/>
          <p:cNvSpPr>
            <a:spLocks noGrp="1"/>
          </p:cNvSpPr>
          <p:nvPr>
            <p:ph type="dt" idx="19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83" name="PlaceHolder 7"/>
          <p:cNvSpPr>
            <a:spLocks noGrp="1"/>
          </p:cNvSpPr>
          <p:nvPr>
            <p:ph type="ftr" idx="19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84" name="PlaceHolder 8"/>
          <p:cNvSpPr>
            <a:spLocks noGrp="1"/>
          </p:cNvSpPr>
          <p:nvPr>
            <p:ph type="sldNum" idx="19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747E4CC-8ADC-42B9-9216-24357BF68C6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p:txStyles>
    <p:titleStyle/>
    <p:bodyStyle/>
    <p:otherStyle/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dt" idx="19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87" name="PlaceHolder 3"/>
          <p:cNvSpPr>
            <a:spLocks noGrp="1"/>
          </p:cNvSpPr>
          <p:nvPr>
            <p:ph type="ftr" idx="19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88" name="PlaceHolder 4"/>
          <p:cNvSpPr>
            <a:spLocks noGrp="1"/>
          </p:cNvSpPr>
          <p:nvPr>
            <p:ph type="sldNum" idx="19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F8A79AF-C9F6-4C62-BF79-DD8B1C49A91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txStyles>
    <p:titleStyle/>
    <p:bodyStyle/>
    <p:otherStyle/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dt" idx="19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91" name="PlaceHolder 2"/>
          <p:cNvSpPr>
            <a:spLocks noGrp="1"/>
          </p:cNvSpPr>
          <p:nvPr>
            <p:ph type="ftr" idx="19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92" name="PlaceHolder 3"/>
          <p:cNvSpPr>
            <a:spLocks noGrp="1"/>
          </p:cNvSpPr>
          <p:nvPr>
            <p:ph type="sldNum" idx="19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5AE99F5-8756-404C-87CA-E187BF776E52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/>
    <p:bodyStyle/>
    <p:otherStyle/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396" name="PlaceHolder 4"/>
          <p:cNvSpPr>
            <a:spLocks noGrp="1"/>
          </p:cNvSpPr>
          <p:nvPr>
            <p:ph type="dt" idx="19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397" name="PlaceHolder 5"/>
          <p:cNvSpPr>
            <a:spLocks noGrp="1"/>
          </p:cNvSpPr>
          <p:nvPr>
            <p:ph type="ftr" idx="20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398" name="PlaceHolder 6"/>
          <p:cNvSpPr>
            <a:spLocks noGrp="1"/>
          </p:cNvSpPr>
          <p:nvPr>
            <p:ph type="sldNum" idx="20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08E262D-2C7C-489C-AEDA-8AADEC94EE7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/>
    <p:bodyStyle/>
    <p:otherStyle/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40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402" name="PlaceHolder 4"/>
          <p:cNvSpPr>
            <a:spLocks noGrp="1"/>
          </p:cNvSpPr>
          <p:nvPr>
            <p:ph type="dt" idx="20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03" name="PlaceHolder 5"/>
          <p:cNvSpPr>
            <a:spLocks noGrp="1"/>
          </p:cNvSpPr>
          <p:nvPr>
            <p:ph type="ftr" idx="20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04" name="PlaceHolder 6"/>
          <p:cNvSpPr>
            <a:spLocks noGrp="1"/>
          </p:cNvSpPr>
          <p:nvPr>
            <p:ph type="sldNum" idx="20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402FE2D-5F85-4A91-AAF3-92B4757E70A8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txStyles>
    <p:titleStyle/>
    <p:bodyStyle/>
    <p:otherStyle/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dt" idx="20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07" name="PlaceHolder 3"/>
          <p:cNvSpPr>
            <a:spLocks noGrp="1"/>
          </p:cNvSpPr>
          <p:nvPr>
            <p:ph type="ftr" idx="20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08" name="PlaceHolder 4"/>
          <p:cNvSpPr>
            <a:spLocks noGrp="1"/>
          </p:cNvSpPr>
          <p:nvPr>
            <p:ph type="sldNum" idx="20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093DC66-360B-486D-A682-4C4D621C6524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xStyles>
    <p:titleStyle/>
    <p:bodyStyle/>
    <p:otherStyle/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13" name="PlaceHolder 3"/>
          <p:cNvSpPr>
            <a:spLocks noGrp="1"/>
          </p:cNvSpPr>
          <p:nvPr>
            <p:ph type="dt" idx="20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14" name="PlaceHolder 4"/>
          <p:cNvSpPr>
            <a:spLocks noGrp="1"/>
          </p:cNvSpPr>
          <p:nvPr>
            <p:ph type="ftr" idx="20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15" name="PlaceHolder 5"/>
          <p:cNvSpPr>
            <a:spLocks noGrp="1"/>
          </p:cNvSpPr>
          <p:nvPr>
            <p:ph type="sldNum" idx="21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93A4770-6496-4937-8597-E0B3A341004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xStyles>
    <p:titleStyle/>
    <p:bodyStyle/>
    <p:otherStyle/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18" name="PlaceHolder 3"/>
          <p:cNvSpPr>
            <a:spLocks noGrp="1"/>
          </p:cNvSpPr>
          <p:nvPr>
            <p:ph type="dt" idx="21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19" name="PlaceHolder 4"/>
          <p:cNvSpPr>
            <a:spLocks noGrp="1"/>
          </p:cNvSpPr>
          <p:nvPr>
            <p:ph type="ftr" idx="21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20" name="PlaceHolder 5"/>
          <p:cNvSpPr>
            <a:spLocks noGrp="1"/>
          </p:cNvSpPr>
          <p:nvPr>
            <p:ph type="sldNum" idx="21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35693EC-DA36-43FB-A1FB-96D487EBA90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</p:sldLayoutIdLst>
  <p:txStyles>
    <p:titleStyle/>
    <p:bodyStyle/>
    <p:otherStyle/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722160" y="440712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430" name="PlaceHolder 3"/>
          <p:cNvSpPr>
            <a:spLocks noGrp="1"/>
          </p:cNvSpPr>
          <p:nvPr>
            <p:ph type="dt" idx="21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31" name="PlaceHolder 4"/>
          <p:cNvSpPr>
            <a:spLocks noGrp="1"/>
          </p:cNvSpPr>
          <p:nvPr>
            <p:ph type="ftr" idx="21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32" name="PlaceHolder 5"/>
          <p:cNvSpPr>
            <a:spLocks noGrp="1"/>
          </p:cNvSpPr>
          <p:nvPr>
            <p:ph type="sldNum" idx="21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9C59E20-E53D-4B12-BDDB-50FCEDC330C3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xStyles>
    <p:titleStyle/>
    <p:bodyStyle/>
    <p:otherStyle/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35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36" name="PlaceHolder 4"/>
          <p:cNvSpPr>
            <a:spLocks noGrp="1"/>
          </p:cNvSpPr>
          <p:nvPr>
            <p:ph type="dt" idx="22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37" name="PlaceHolder 5"/>
          <p:cNvSpPr>
            <a:spLocks noGrp="1"/>
          </p:cNvSpPr>
          <p:nvPr>
            <p:ph type="ftr" idx="22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38" name="PlaceHolder 6"/>
          <p:cNvSpPr>
            <a:spLocks noGrp="1"/>
          </p:cNvSpPr>
          <p:nvPr>
            <p:ph type="sldNum" idx="22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855BB96-487A-4626-AE97-36910435EB41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</p:sldLayoutIdLst>
  <p:txStyles>
    <p:titleStyle/>
    <p:bodyStyle/>
    <p:otherStyle/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4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4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47" name="PlaceHolder 6"/>
          <p:cNvSpPr>
            <a:spLocks noGrp="1"/>
          </p:cNvSpPr>
          <p:nvPr>
            <p:ph type="dt" idx="22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48" name="PlaceHolder 7"/>
          <p:cNvSpPr>
            <a:spLocks noGrp="1"/>
          </p:cNvSpPr>
          <p:nvPr>
            <p:ph type="ftr" idx="22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49" name="PlaceHolder 8"/>
          <p:cNvSpPr>
            <a:spLocks noGrp="1"/>
          </p:cNvSpPr>
          <p:nvPr>
            <p:ph type="sldNum" idx="22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CC8C1B2-F6B2-40E0-BDB4-D590DA4BC3D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xStyles>
    <p:titleStyle/>
    <p:bodyStyle/>
    <p:otherStyle/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 type="dt" idx="22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52" name="PlaceHolder 3"/>
          <p:cNvSpPr>
            <a:spLocks noGrp="1"/>
          </p:cNvSpPr>
          <p:nvPr>
            <p:ph type="ftr" idx="22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53" name="PlaceHolder 4"/>
          <p:cNvSpPr>
            <a:spLocks noGrp="1"/>
          </p:cNvSpPr>
          <p:nvPr>
            <p:ph type="sldNum" idx="22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EC3EF83-7E26-4CD1-AC35-B017952999E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txStyles>
    <p:titleStyle/>
    <p:bodyStyle/>
    <p:otherStyle/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dt" idx="22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56" name="PlaceHolder 2"/>
          <p:cNvSpPr>
            <a:spLocks noGrp="1"/>
          </p:cNvSpPr>
          <p:nvPr>
            <p:ph type="ftr" idx="23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57" name="PlaceHolder 3"/>
          <p:cNvSpPr>
            <a:spLocks noGrp="1"/>
          </p:cNvSpPr>
          <p:nvPr>
            <p:ph type="sldNum" idx="23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611428B-0D79-40E5-9235-0C257F44A763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</p:sldLayoutIdLst>
  <p:txStyles>
    <p:titleStyle/>
    <p:bodyStyle/>
    <p:otherStyle/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200" indent="-340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6920" lvl="1" indent="-2833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4000" lvl="2" indent="-2268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7240" lvl="3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0840" lvl="4" indent="-2268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6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461" name="PlaceHolder 4"/>
          <p:cNvSpPr>
            <a:spLocks noGrp="1"/>
          </p:cNvSpPr>
          <p:nvPr>
            <p:ph type="dt" idx="23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62" name="PlaceHolder 5"/>
          <p:cNvSpPr>
            <a:spLocks noGrp="1"/>
          </p:cNvSpPr>
          <p:nvPr>
            <p:ph type="ftr" idx="23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63" name="PlaceHolder 6"/>
          <p:cNvSpPr>
            <a:spLocks noGrp="1"/>
          </p:cNvSpPr>
          <p:nvPr>
            <p:ph type="sldNum" idx="23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8CAC9BF-A2AE-497C-BDB4-8F040C8022E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</p:sldLayoutIdLst>
  <p:txStyles>
    <p:titleStyle/>
    <p:bodyStyle/>
    <p:otherStyle/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46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467" name="PlaceHolder 4"/>
          <p:cNvSpPr>
            <a:spLocks noGrp="1"/>
          </p:cNvSpPr>
          <p:nvPr>
            <p:ph type="dt" idx="23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68" name="PlaceHolder 5"/>
          <p:cNvSpPr>
            <a:spLocks noGrp="1"/>
          </p:cNvSpPr>
          <p:nvPr>
            <p:ph type="ftr" idx="23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69" name="PlaceHolder 6"/>
          <p:cNvSpPr>
            <a:spLocks noGrp="1"/>
          </p:cNvSpPr>
          <p:nvPr>
            <p:ph type="sldNum" idx="23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67E61E-4859-4C35-98B1-1F8DE6F2CD7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p:txStyles>
    <p:titleStyle/>
    <p:bodyStyle/>
    <p:otherStyle/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71" name="PlaceHolder 2"/>
          <p:cNvSpPr>
            <a:spLocks noGrp="1"/>
          </p:cNvSpPr>
          <p:nvPr>
            <p:ph type="dt" idx="23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72" name="PlaceHolder 3"/>
          <p:cNvSpPr>
            <a:spLocks noGrp="1"/>
          </p:cNvSpPr>
          <p:nvPr>
            <p:ph type="ftr" idx="23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73" name="PlaceHolder 4"/>
          <p:cNvSpPr>
            <a:spLocks noGrp="1"/>
          </p:cNvSpPr>
          <p:nvPr>
            <p:ph type="sldNum" idx="24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7AB5645C-BD16-42E6-9083-74DE8CB2878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</p:sldLayoutIdLst>
  <p:txStyles>
    <p:titleStyle/>
    <p:bodyStyle/>
    <p:otherStyle/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78" name="PlaceHolder 3"/>
          <p:cNvSpPr>
            <a:spLocks noGrp="1"/>
          </p:cNvSpPr>
          <p:nvPr>
            <p:ph type="dt" idx="24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79" name="PlaceHolder 4"/>
          <p:cNvSpPr>
            <a:spLocks noGrp="1"/>
          </p:cNvSpPr>
          <p:nvPr>
            <p:ph type="ftr" idx="24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80" name="PlaceHolder 5"/>
          <p:cNvSpPr>
            <a:spLocks noGrp="1"/>
          </p:cNvSpPr>
          <p:nvPr>
            <p:ph type="sldNum" idx="24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6F9F6E2B-7AA3-481D-9A51-23717C505FD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xStyles>
    <p:titleStyle/>
    <p:bodyStyle/>
    <p:otherStyle/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483" name="PlaceHolder 3"/>
          <p:cNvSpPr>
            <a:spLocks noGrp="1"/>
          </p:cNvSpPr>
          <p:nvPr>
            <p:ph type="dt" idx="24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84" name="PlaceHolder 4"/>
          <p:cNvSpPr>
            <a:spLocks noGrp="1"/>
          </p:cNvSpPr>
          <p:nvPr>
            <p:ph type="ftr" idx="24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85" name="PlaceHolder 5"/>
          <p:cNvSpPr>
            <a:spLocks noGrp="1"/>
          </p:cNvSpPr>
          <p:nvPr>
            <p:ph type="sldNum" idx="24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4E325897-E58E-4402-9134-1F07E46B85D8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</p:sldLayoutIdLst>
  <p:txStyles>
    <p:titleStyle/>
    <p:bodyStyle/>
    <p:otherStyle/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title"/>
          </p:nvPr>
        </p:nvSpPr>
        <p:spPr>
          <a:xfrm>
            <a:off x="722160" y="440712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495" name="PlaceHolder 3"/>
          <p:cNvSpPr>
            <a:spLocks noGrp="1"/>
          </p:cNvSpPr>
          <p:nvPr>
            <p:ph type="dt" idx="25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496" name="PlaceHolder 4"/>
          <p:cNvSpPr>
            <a:spLocks noGrp="1"/>
          </p:cNvSpPr>
          <p:nvPr>
            <p:ph type="ftr" idx="25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497" name="PlaceHolder 5"/>
          <p:cNvSpPr>
            <a:spLocks noGrp="1"/>
          </p:cNvSpPr>
          <p:nvPr>
            <p:ph type="sldNum" idx="25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F04E4FAE-DD1C-4E61-9560-54C6764994D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</p:sldLayoutIdLst>
  <p:txStyles>
    <p:titleStyle/>
    <p:bodyStyle/>
    <p:otherStyle/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49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00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01" name="PlaceHolder 4"/>
          <p:cNvSpPr>
            <a:spLocks noGrp="1"/>
          </p:cNvSpPr>
          <p:nvPr>
            <p:ph type="dt" idx="25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02" name="PlaceHolder 5"/>
          <p:cNvSpPr>
            <a:spLocks noGrp="1"/>
          </p:cNvSpPr>
          <p:nvPr>
            <p:ph type="ftr" idx="25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03" name="PlaceHolder 6"/>
          <p:cNvSpPr>
            <a:spLocks noGrp="1"/>
          </p:cNvSpPr>
          <p:nvPr>
            <p:ph type="sldNum" idx="25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A49022C4-F8E8-46D8-8F18-FBB60975E23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txStyles>
    <p:titleStyle/>
    <p:bodyStyle/>
    <p:otherStyle/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1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1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12" name="PlaceHolder 6"/>
          <p:cNvSpPr>
            <a:spLocks noGrp="1"/>
          </p:cNvSpPr>
          <p:nvPr>
            <p:ph type="dt" idx="25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13" name="PlaceHolder 7"/>
          <p:cNvSpPr>
            <a:spLocks noGrp="1"/>
          </p:cNvSpPr>
          <p:nvPr>
            <p:ph type="ftr" idx="25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14" name="PlaceHolder 8"/>
          <p:cNvSpPr>
            <a:spLocks noGrp="1"/>
          </p:cNvSpPr>
          <p:nvPr>
            <p:ph type="sldNum" idx="25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6394A6B1-1312-4E56-A7D3-AA8656DA5C14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</p:sldLayoutIdLst>
  <p:txStyles>
    <p:titleStyle/>
    <p:bodyStyle/>
    <p:otherStyle/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16" name="PlaceHolder 2"/>
          <p:cNvSpPr>
            <a:spLocks noGrp="1"/>
          </p:cNvSpPr>
          <p:nvPr>
            <p:ph type="dt" idx="25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17" name="PlaceHolder 3"/>
          <p:cNvSpPr>
            <a:spLocks noGrp="1"/>
          </p:cNvSpPr>
          <p:nvPr>
            <p:ph type="ftr" idx="26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18" name="PlaceHolder 4"/>
          <p:cNvSpPr>
            <a:spLocks noGrp="1"/>
          </p:cNvSpPr>
          <p:nvPr>
            <p:ph type="sldNum" idx="26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5E76E165-EB16-494D-B893-6EF80B58FE9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</p:sldLayoutIdLst>
  <p:txStyles>
    <p:titleStyle/>
    <p:bodyStyle/>
    <p:otherStyle/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dt" idx="26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21" name="PlaceHolder 2"/>
          <p:cNvSpPr>
            <a:spLocks noGrp="1"/>
          </p:cNvSpPr>
          <p:nvPr>
            <p:ph type="ftr" idx="26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22" name="PlaceHolder 3"/>
          <p:cNvSpPr>
            <a:spLocks noGrp="1"/>
          </p:cNvSpPr>
          <p:nvPr>
            <p:ph type="sldNum" idx="26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01658250-EAED-487C-998F-819EEF92ACB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</p:sldLayoutIdLst>
  <p:txStyles>
    <p:titleStyle/>
    <p:bodyStyle/>
    <p:otherStyle/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920" indent="-3409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360" lvl="1" indent="-2840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800" lvl="2" indent="-227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0120" lvl="3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4440" lvl="4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2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526" name="PlaceHolder 4"/>
          <p:cNvSpPr>
            <a:spLocks noGrp="1"/>
          </p:cNvSpPr>
          <p:nvPr>
            <p:ph type="dt" idx="26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27" name="PlaceHolder 5"/>
          <p:cNvSpPr>
            <a:spLocks noGrp="1"/>
          </p:cNvSpPr>
          <p:nvPr>
            <p:ph type="ftr" idx="26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28" name="PlaceHolder 6"/>
          <p:cNvSpPr>
            <a:spLocks noGrp="1"/>
          </p:cNvSpPr>
          <p:nvPr>
            <p:ph type="sldNum" idx="26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157E3E37-6803-4C62-B71C-44CE16C701E8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</p:sldLayoutIdLst>
  <p:txStyles>
    <p:titleStyle/>
    <p:bodyStyle/>
    <p:otherStyle/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53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532" name="PlaceHolder 4"/>
          <p:cNvSpPr>
            <a:spLocks noGrp="1"/>
          </p:cNvSpPr>
          <p:nvPr>
            <p:ph type="dt" idx="26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33" name="PlaceHolder 5"/>
          <p:cNvSpPr>
            <a:spLocks noGrp="1"/>
          </p:cNvSpPr>
          <p:nvPr>
            <p:ph type="ftr" idx="26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34" name="PlaceHolder 6"/>
          <p:cNvSpPr>
            <a:spLocks noGrp="1"/>
          </p:cNvSpPr>
          <p:nvPr>
            <p:ph type="sldNum" idx="27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B85B517F-0F0E-4BCA-B4A2-E8143482263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</p:sldLayoutIdLst>
  <p:txStyles>
    <p:titleStyle/>
    <p:bodyStyle/>
    <p:otherStyle/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 type="dt" idx="27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37" name="PlaceHolder 3"/>
          <p:cNvSpPr>
            <a:spLocks noGrp="1"/>
          </p:cNvSpPr>
          <p:nvPr>
            <p:ph type="ftr" idx="27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38" name="PlaceHolder 4"/>
          <p:cNvSpPr>
            <a:spLocks noGrp="1"/>
          </p:cNvSpPr>
          <p:nvPr>
            <p:ph type="sldNum" idx="27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1CF1014A-ECC6-47A0-86B2-799CD6338F6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</p:sldLayoutIdLst>
  <p:txStyles>
    <p:titleStyle/>
    <p:bodyStyle/>
    <p:otherStyle/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4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43" name="PlaceHolder 3"/>
          <p:cNvSpPr>
            <a:spLocks noGrp="1"/>
          </p:cNvSpPr>
          <p:nvPr>
            <p:ph type="dt" idx="27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44" name="PlaceHolder 4"/>
          <p:cNvSpPr>
            <a:spLocks noGrp="1"/>
          </p:cNvSpPr>
          <p:nvPr>
            <p:ph type="ftr" idx="27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45" name="PlaceHolder 5"/>
          <p:cNvSpPr>
            <a:spLocks noGrp="1"/>
          </p:cNvSpPr>
          <p:nvPr>
            <p:ph type="sldNum" idx="27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91E69440-6922-48FC-8EE4-B243BA3555B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</p:sldLayoutIdLst>
  <p:txStyles>
    <p:titleStyle/>
    <p:bodyStyle/>
    <p:otherStyle/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47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48" name="PlaceHolder 3"/>
          <p:cNvSpPr>
            <a:spLocks noGrp="1"/>
          </p:cNvSpPr>
          <p:nvPr>
            <p:ph type="dt" idx="27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49" name="PlaceHolder 4"/>
          <p:cNvSpPr>
            <a:spLocks noGrp="1"/>
          </p:cNvSpPr>
          <p:nvPr>
            <p:ph type="ftr" idx="27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50" name="PlaceHolder 5"/>
          <p:cNvSpPr>
            <a:spLocks noGrp="1"/>
          </p:cNvSpPr>
          <p:nvPr>
            <p:ph type="sldNum" idx="27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3280C5CD-CDEA-40B5-A637-2F30B21D53D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</p:sldLayoutIdLst>
  <p:txStyles>
    <p:titleStyle/>
    <p:bodyStyle/>
    <p:otherStyle/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560" name="PlaceHolder 3"/>
          <p:cNvSpPr>
            <a:spLocks noGrp="1"/>
          </p:cNvSpPr>
          <p:nvPr>
            <p:ph type="dt" idx="28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61" name="PlaceHolder 4"/>
          <p:cNvSpPr>
            <a:spLocks noGrp="1"/>
          </p:cNvSpPr>
          <p:nvPr>
            <p:ph type="ftr" idx="28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62" name="PlaceHolder 5"/>
          <p:cNvSpPr>
            <a:spLocks noGrp="1"/>
          </p:cNvSpPr>
          <p:nvPr>
            <p:ph type="sldNum" idx="28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56C5B1DC-ED25-4E9E-B556-0596FF8D3C25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txStyles>
    <p:titleStyle/>
    <p:bodyStyle/>
    <p:otherStyle/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6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65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66" name="PlaceHolder 4"/>
          <p:cNvSpPr>
            <a:spLocks noGrp="1"/>
          </p:cNvSpPr>
          <p:nvPr>
            <p:ph type="dt" idx="28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67" name="PlaceHolder 5"/>
          <p:cNvSpPr>
            <a:spLocks noGrp="1"/>
          </p:cNvSpPr>
          <p:nvPr>
            <p:ph type="ftr" idx="28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68" name="PlaceHolder 6"/>
          <p:cNvSpPr>
            <a:spLocks noGrp="1"/>
          </p:cNvSpPr>
          <p:nvPr>
            <p:ph type="sldNum" idx="28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A0A94BD3-51D1-411E-9593-B3DD47026F1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xStyles>
    <p:titleStyle/>
    <p:bodyStyle/>
    <p:otherStyle/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7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7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7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7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77" name="PlaceHolder 6"/>
          <p:cNvSpPr>
            <a:spLocks noGrp="1"/>
          </p:cNvSpPr>
          <p:nvPr>
            <p:ph type="dt" idx="28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78" name="PlaceHolder 7"/>
          <p:cNvSpPr>
            <a:spLocks noGrp="1"/>
          </p:cNvSpPr>
          <p:nvPr>
            <p:ph type="ftr" idx="29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79" name="PlaceHolder 8"/>
          <p:cNvSpPr>
            <a:spLocks noGrp="1"/>
          </p:cNvSpPr>
          <p:nvPr>
            <p:ph type="sldNum" idx="29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3D160DAC-21D2-4B7B-A823-5C758128BF3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txStyles>
    <p:titleStyle/>
    <p:bodyStyle/>
    <p:otherStyle/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81" name="PlaceHolder 2"/>
          <p:cNvSpPr>
            <a:spLocks noGrp="1"/>
          </p:cNvSpPr>
          <p:nvPr>
            <p:ph type="dt" idx="29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82" name="PlaceHolder 3"/>
          <p:cNvSpPr>
            <a:spLocks noGrp="1"/>
          </p:cNvSpPr>
          <p:nvPr>
            <p:ph type="ftr" idx="29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83" name="PlaceHolder 4"/>
          <p:cNvSpPr>
            <a:spLocks noGrp="1"/>
          </p:cNvSpPr>
          <p:nvPr>
            <p:ph type="sldNum" idx="29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200CA953-C6E4-41F8-9C17-1A75ECE2C186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xStyles>
    <p:titleStyle/>
    <p:bodyStyle/>
    <p:otherStyle/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PlaceHolder 1"/>
          <p:cNvSpPr>
            <a:spLocks noGrp="1"/>
          </p:cNvSpPr>
          <p:nvPr>
            <p:ph type="dt" idx="29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86" name="PlaceHolder 2"/>
          <p:cNvSpPr>
            <a:spLocks noGrp="1"/>
          </p:cNvSpPr>
          <p:nvPr>
            <p:ph type="ftr" idx="29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87" name="PlaceHolder 3"/>
          <p:cNvSpPr>
            <a:spLocks noGrp="1"/>
          </p:cNvSpPr>
          <p:nvPr>
            <p:ph type="sldNum" idx="29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64E0CC2F-7533-4B62-AD56-3F5961E53D6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p:txStyles>
    <p:titleStyle/>
    <p:bodyStyle/>
    <p:otherStyle/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8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59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591" name="PlaceHolder 4"/>
          <p:cNvSpPr>
            <a:spLocks noGrp="1"/>
          </p:cNvSpPr>
          <p:nvPr>
            <p:ph type="dt" idx="29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92" name="PlaceHolder 5"/>
          <p:cNvSpPr>
            <a:spLocks noGrp="1"/>
          </p:cNvSpPr>
          <p:nvPr>
            <p:ph type="ftr" idx="29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93" name="PlaceHolder 6"/>
          <p:cNvSpPr>
            <a:spLocks noGrp="1"/>
          </p:cNvSpPr>
          <p:nvPr>
            <p:ph type="sldNum" idx="30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0A3B198C-44B4-4C33-919E-2AC374AA5F76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txStyles>
    <p:titleStyle/>
    <p:bodyStyle/>
    <p:otherStyle/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59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59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597" name="PlaceHolder 4"/>
          <p:cNvSpPr>
            <a:spLocks noGrp="1"/>
          </p:cNvSpPr>
          <p:nvPr>
            <p:ph type="dt" idx="30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598" name="PlaceHolder 5"/>
          <p:cNvSpPr>
            <a:spLocks noGrp="1"/>
          </p:cNvSpPr>
          <p:nvPr>
            <p:ph type="ftr" idx="30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599" name="PlaceHolder 6"/>
          <p:cNvSpPr>
            <a:spLocks noGrp="1"/>
          </p:cNvSpPr>
          <p:nvPr>
            <p:ph type="sldNum" idx="30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ADD2CAE0-3C07-42AD-8ADA-1D3F58B7910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</p:sldLayoutIdLst>
  <p:txStyles>
    <p:titleStyle/>
    <p:bodyStyle/>
    <p:otherStyle/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01" name="PlaceHolder 2"/>
          <p:cNvSpPr>
            <a:spLocks noGrp="1"/>
          </p:cNvSpPr>
          <p:nvPr>
            <p:ph type="dt" idx="30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02" name="PlaceHolder 3"/>
          <p:cNvSpPr>
            <a:spLocks noGrp="1"/>
          </p:cNvSpPr>
          <p:nvPr>
            <p:ph type="ftr" idx="30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03" name="PlaceHolder 4"/>
          <p:cNvSpPr>
            <a:spLocks noGrp="1"/>
          </p:cNvSpPr>
          <p:nvPr>
            <p:ph type="sldNum" idx="30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E95F9433-ADD6-422F-AC27-AB32B3B3A877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</p:sldLayoutIdLst>
  <p:txStyles>
    <p:titleStyle/>
    <p:bodyStyle/>
    <p:otherStyle/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07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08" name="PlaceHolder 3"/>
          <p:cNvSpPr>
            <a:spLocks noGrp="1"/>
          </p:cNvSpPr>
          <p:nvPr>
            <p:ph type="dt" idx="30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09" name="PlaceHolder 4"/>
          <p:cNvSpPr>
            <a:spLocks noGrp="1"/>
          </p:cNvSpPr>
          <p:nvPr>
            <p:ph type="ftr" idx="30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10" name="PlaceHolder 5"/>
          <p:cNvSpPr>
            <a:spLocks noGrp="1"/>
          </p:cNvSpPr>
          <p:nvPr>
            <p:ph type="sldNum" idx="30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972EE85C-E874-410D-BD4D-2740F260990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</p:sldLayoutIdLst>
  <p:txStyles>
    <p:titleStyle/>
    <p:bodyStyle/>
    <p:otherStyle/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12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13" name="PlaceHolder 3"/>
          <p:cNvSpPr>
            <a:spLocks noGrp="1"/>
          </p:cNvSpPr>
          <p:nvPr>
            <p:ph type="dt" idx="31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14" name="PlaceHolder 4"/>
          <p:cNvSpPr>
            <a:spLocks noGrp="1"/>
          </p:cNvSpPr>
          <p:nvPr>
            <p:ph type="ftr" idx="31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15" name="PlaceHolder 5"/>
          <p:cNvSpPr>
            <a:spLocks noGrp="1"/>
          </p:cNvSpPr>
          <p:nvPr>
            <p:ph type="sldNum" idx="31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BFA1DFEB-F2CB-42F8-805D-FA5F0E1DD2A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</p:sldLayoutIdLst>
  <p:txStyles>
    <p:titleStyle/>
    <p:bodyStyle/>
    <p:otherStyle/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24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625" name="PlaceHolder 3"/>
          <p:cNvSpPr>
            <a:spLocks noGrp="1"/>
          </p:cNvSpPr>
          <p:nvPr>
            <p:ph type="dt" idx="31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26" name="PlaceHolder 4"/>
          <p:cNvSpPr>
            <a:spLocks noGrp="1"/>
          </p:cNvSpPr>
          <p:nvPr>
            <p:ph type="ftr" idx="31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27" name="PlaceHolder 5"/>
          <p:cNvSpPr>
            <a:spLocks noGrp="1"/>
          </p:cNvSpPr>
          <p:nvPr>
            <p:ph type="sldNum" idx="31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D73926E3-E197-4F1E-91A1-D604836781CA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</p:sldLayoutIdLst>
  <p:txStyles>
    <p:titleStyle/>
    <p:bodyStyle/>
    <p:otherStyle/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30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31" name="PlaceHolder 4"/>
          <p:cNvSpPr>
            <a:spLocks noGrp="1"/>
          </p:cNvSpPr>
          <p:nvPr>
            <p:ph type="dt" idx="31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32" name="PlaceHolder 5"/>
          <p:cNvSpPr>
            <a:spLocks noGrp="1"/>
          </p:cNvSpPr>
          <p:nvPr>
            <p:ph type="ftr" idx="32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33" name="PlaceHolder 6"/>
          <p:cNvSpPr>
            <a:spLocks noGrp="1"/>
          </p:cNvSpPr>
          <p:nvPr>
            <p:ph type="sldNum" idx="32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33C2169B-A615-4407-B0BB-1B86BCEE82E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</p:sldLayoutIdLst>
  <p:txStyles>
    <p:titleStyle/>
    <p:bodyStyle/>
    <p:otherStyle/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3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39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40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41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42" name="PlaceHolder 6"/>
          <p:cNvSpPr>
            <a:spLocks noGrp="1"/>
          </p:cNvSpPr>
          <p:nvPr>
            <p:ph type="dt" idx="32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43" name="PlaceHolder 7"/>
          <p:cNvSpPr>
            <a:spLocks noGrp="1"/>
          </p:cNvSpPr>
          <p:nvPr>
            <p:ph type="ftr" idx="32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44" name="PlaceHolder 8"/>
          <p:cNvSpPr>
            <a:spLocks noGrp="1"/>
          </p:cNvSpPr>
          <p:nvPr>
            <p:ph type="sldNum" idx="32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568D1974-9764-424F-849A-2D756F5D65E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</p:sldLayoutIdLst>
  <p:txStyles>
    <p:titleStyle/>
    <p:bodyStyle/>
    <p:otherStyle/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46" name="PlaceHolder 2"/>
          <p:cNvSpPr>
            <a:spLocks noGrp="1"/>
          </p:cNvSpPr>
          <p:nvPr>
            <p:ph type="dt" idx="32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47" name="PlaceHolder 3"/>
          <p:cNvSpPr>
            <a:spLocks noGrp="1"/>
          </p:cNvSpPr>
          <p:nvPr>
            <p:ph type="ftr" idx="32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48" name="PlaceHolder 4"/>
          <p:cNvSpPr>
            <a:spLocks noGrp="1"/>
          </p:cNvSpPr>
          <p:nvPr>
            <p:ph type="sldNum" idx="32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C45E7E94-BE6E-4728-A0CF-FD30C1870C0D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xStyles>
    <p:titleStyle/>
    <p:bodyStyle/>
    <p:otherStyle/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dt" idx="32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51" name="PlaceHolder 2"/>
          <p:cNvSpPr>
            <a:spLocks noGrp="1"/>
          </p:cNvSpPr>
          <p:nvPr>
            <p:ph type="ftr" idx="32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52" name="PlaceHolder 3"/>
          <p:cNvSpPr>
            <a:spLocks noGrp="1"/>
          </p:cNvSpPr>
          <p:nvPr>
            <p:ph type="sldNum" idx="33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8BC27958-CDC3-4A34-866D-CE04B9FEA647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</p:sldLayoutIdLst>
  <p:txStyles>
    <p:titleStyle/>
    <p:bodyStyle/>
    <p:otherStyle/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640" indent="-34164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52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04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480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056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5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656" name="PlaceHolder 4"/>
          <p:cNvSpPr>
            <a:spLocks noGrp="1"/>
          </p:cNvSpPr>
          <p:nvPr>
            <p:ph type="dt" idx="33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57" name="PlaceHolder 5"/>
          <p:cNvSpPr>
            <a:spLocks noGrp="1"/>
          </p:cNvSpPr>
          <p:nvPr>
            <p:ph type="ftr" idx="33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58" name="PlaceHolder 6"/>
          <p:cNvSpPr>
            <a:spLocks noGrp="1"/>
          </p:cNvSpPr>
          <p:nvPr>
            <p:ph type="sldNum" idx="33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E699CD15-465C-4999-9230-7B5B51B4922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</p:sldLayoutIdLst>
  <p:txStyles>
    <p:titleStyle/>
    <p:bodyStyle/>
    <p:otherStyle/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6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66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662" name="PlaceHolder 4"/>
          <p:cNvSpPr>
            <a:spLocks noGrp="1"/>
          </p:cNvSpPr>
          <p:nvPr>
            <p:ph type="dt" idx="33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63" name="PlaceHolder 5"/>
          <p:cNvSpPr>
            <a:spLocks noGrp="1"/>
          </p:cNvSpPr>
          <p:nvPr>
            <p:ph type="ftr" idx="33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64" name="PlaceHolder 6"/>
          <p:cNvSpPr>
            <a:spLocks noGrp="1"/>
          </p:cNvSpPr>
          <p:nvPr>
            <p:ph type="sldNum" idx="33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F7E02650-602E-40FF-9B4B-F35E21DEAC3A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</p:sldLayoutIdLst>
  <p:txStyles>
    <p:titleStyle/>
    <p:bodyStyle/>
    <p:otherStyle/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66" name="PlaceHolder 2"/>
          <p:cNvSpPr>
            <a:spLocks noGrp="1"/>
          </p:cNvSpPr>
          <p:nvPr>
            <p:ph type="dt" idx="33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67" name="PlaceHolder 3"/>
          <p:cNvSpPr>
            <a:spLocks noGrp="1"/>
          </p:cNvSpPr>
          <p:nvPr>
            <p:ph type="ftr" idx="33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68" name="PlaceHolder 4"/>
          <p:cNvSpPr>
            <a:spLocks noGrp="1"/>
          </p:cNvSpPr>
          <p:nvPr>
            <p:ph type="sldNum" idx="33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68E6F15-D039-4485-85C8-2A43E637AD7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</p:sldLayoutIdLst>
  <p:txStyles>
    <p:titleStyle/>
    <p:bodyStyle/>
    <p:otherStyle/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7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73" name="PlaceHolder 3"/>
          <p:cNvSpPr>
            <a:spLocks noGrp="1"/>
          </p:cNvSpPr>
          <p:nvPr>
            <p:ph type="dt" idx="34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74" name="PlaceHolder 4"/>
          <p:cNvSpPr>
            <a:spLocks noGrp="1"/>
          </p:cNvSpPr>
          <p:nvPr>
            <p:ph type="ftr" idx="34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75" name="PlaceHolder 5"/>
          <p:cNvSpPr>
            <a:spLocks noGrp="1"/>
          </p:cNvSpPr>
          <p:nvPr>
            <p:ph type="sldNum" idx="34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BA141DD-D6BD-49DD-B131-E9C08B25FF7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</p:sldLayoutIdLst>
  <p:txStyles>
    <p:titleStyle/>
    <p:bodyStyle/>
    <p:otherStyle/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77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78" name="PlaceHolder 3"/>
          <p:cNvSpPr>
            <a:spLocks noGrp="1"/>
          </p:cNvSpPr>
          <p:nvPr>
            <p:ph type="dt" idx="34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79" name="PlaceHolder 4"/>
          <p:cNvSpPr>
            <a:spLocks noGrp="1"/>
          </p:cNvSpPr>
          <p:nvPr>
            <p:ph type="ftr" idx="34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80" name="PlaceHolder 5"/>
          <p:cNvSpPr>
            <a:spLocks noGrp="1"/>
          </p:cNvSpPr>
          <p:nvPr>
            <p:ph type="sldNum" idx="34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68618C2-42A0-41A1-84B6-8C7A6B41FCAC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</p:sldLayoutIdLst>
  <p:txStyles>
    <p:titleStyle/>
    <p:bodyStyle/>
    <p:otherStyle/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title"/>
          </p:nvPr>
        </p:nvSpPr>
        <p:spPr>
          <a:xfrm>
            <a:off x="722160" y="440712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8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690" name="PlaceHolder 3"/>
          <p:cNvSpPr>
            <a:spLocks noGrp="1"/>
          </p:cNvSpPr>
          <p:nvPr>
            <p:ph type="dt" idx="34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91" name="PlaceHolder 4"/>
          <p:cNvSpPr>
            <a:spLocks noGrp="1"/>
          </p:cNvSpPr>
          <p:nvPr>
            <p:ph type="ftr" idx="35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92" name="PlaceHolder 5"/>
          <p:cNvSpPr>
            <a:spLocks noGrp="1"/>
          </p:cNvSpPr>
          <p:nvPr>
            <p:ph type="sldNum" idx="35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5A0270D-02E8-4ABB-824B-15943BC70C4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</p:sldLayoutIdLst>
  <p:txStyles>
    <p:titleStyle/>
    <p:bodyStyle/>
    <p:otherStyle/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9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95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696" name="PlaceHolder 4"/>
          <p:cNvSpPr>
            <a:spLocks noGrp="1"/>
          </p:cNvSpPr>
          <p:nvPr>
            <p:ph type="dt" idx="35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697" name="PlaceHolder 5"/>
          <p:cNvSpPr>
            <a:spLocks noGrp="1"/>
          </p:cNvSpPr>
          <p:nvPr>
            <p:ph type="ftr" idx="35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698" name="PlaceHolder 6"/>
          <p:cNvSpPr>
            <a:spLocks noGrp="1"/>
          </p:cNvSpPr>
          <p:nvPr>
            <p:ph type="sldNum" idx="35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7E487E3-D230-4E47-912B-F153287454C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</p:sldLayoutIdLst>
  <p:txStyles>
    <p:titleStyle/>
    <p:bodyStyle/>
    <p:otherStyle/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0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0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0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07" name="PlaceHolder 6"/>
          <p:cNvSpPr>
            <a:spLocks noGrp="1"/>
          </p:cNvSpPr>
          <p:nvPr>
            <p:ph type="dt" idx="35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08" name="PlaceHolder 7"/>
          <p:cNvSpPr>
            <a:spLocks noGrp="1"/>
          </p:cNvSpPr>
          <p:nvPr>
            <p:ph type="ftr" idx="35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09" name="PlaceHolder 8"/>
          <p:cNvSpPr>
            <a:spLocks noGrp="1"/>
          </p:cNvSpPr>
          <p:nvPr>
            <p:ph type="sldNum" idx="35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10D87DD-8DA2-4CD1-B9E4-624DF233F71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</p:sldLayoutIdLst>
  <p:txStyles>
    <p:titleStyle/>
    <p:bodyStyle/>
    <p:otherStyle/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11" name="PlaceHolder 2"/>
          <p:cNvSpPr>
            <a:spLocks noGrp="1"/>
          </p:cNvSpPr>
          <p:nvPr>
            <p:ph type="dt" idx="35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12" name="PlaceHolder 3"/>
          <p:cNvSpPr>
            <a:spLocks noGrp="1"/>
          </p:cNvSpPr>
          <p:nvPr>
            <p:ph type="ftr" idx="35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13" name="PlaceHolder 4"/>
          <p:cNvSpPr>
            <a:spLocks noGrp="1"/>
          </p:cNvSpPr>
          <p:nvPr>
            <p:ph type="sldNum" idx="36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7AF1120-25C7-40CF-A455-CFB96E9BB101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</p:sldLayoutIdLst>
  <p:txStyles>
    <p:titleStyle/>
    <p:bodyStyle/>
    <p:otherStyle/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PlaceHolder 1"/>
          <p:cNvSpPr>
            <a:spLocks noGrp="1"/>
          </p:cNvSpPr>
          <p:nvPr>
            <p:ph type="dt" idx="36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16" name="PlaceHolder 2"/>
          <p:cNvSpPr>
            <a:spLocks noGrp="1"/>
          </p:cNvSpPr>
          <p:nvPr>
            <p:ph type="ftr" idx="36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17" name="PlaceHolder 3"/>
          <p:cNvSpPr>
            <a:spLocks noGrp="1"/>
          </p:cNvSpPr>
          <p:nvPr>
            <p:ph type="sldNum" idx="36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537AA0-44A8-48AA-94E0-737BC7CFEE4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</p:sldLayoutIdLst>
  <p:txStyles>
    <p:titleStyle/>
    <p:bodyStyle/>
    <p:otherStyle/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marL="340560" indent="-3405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8000" lvl="1" indent="-2840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5440" lvl="2" indent="-2271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89760" lvl="3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3720" lvl="4" indent="-2271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2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721" name="PlaceHolder 4"/>
          <p:cNvSpPr>
            <a:spLocks noGrp="1"/>
          </p:cNvSpPr>
          <p:nvPr>
            <p:ph type="dt" idx="36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22" name="PlaceHolder 5"/>
          <p:cNvSpPr>
            <a:spLocks noGrp="1"/>
          </p:cNvSpPr>
          <p:nvPr>
            <p:ph type="ftr" idx="36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23" name="PlaceHolder 6"/>
          <p:cNvSpPr>
            <a:spLocks noGrp="1"/>
          </p:cNvSpPr>
          <p:nvPr>
            <p:ph type="sldNum" idx="36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EFF4FD-AC4A-4B07-922F-1F4B2ADB270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txStyles>
    <p:titleStyle/>
    <p:bodyStyle/>
    <p:otherStyle/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72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727" name="PlaceHolder 4"/>
          <p:cNvSpPr>
            <a:spLocks noGrp="1"/>
          </p:cNvSpPr>
          <p:nvPr>
            <p:ph type="dt" idx="36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28" name="PlaceHolder 5"/>
          <p:cNvSpPr>
            <a:spLocks noGrp="1"/>
          </p:cNvSpPr>
          <p:nvPr>
            <p:ph type="ftr" idx="36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29" name="PlaceHolder 6"/>
          <p:cNvSpPr>
            <a:spLocks noGrp="1"/>
          </p:cNvSpPr>
          <p:nvPr>
            <p:ph type="sldNum" idx="36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720" tIns="45360" rIns="9072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4E39D46-DE57-4771-BD4B-C5A090A80B7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</p:sldLayoutIdLst>
  <p:txStyles>
    <p:titleStyle/>
    <p:bodyStyle/>
    <p:otherStyle/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3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39" name="PlaceHolder 3"/>
          <p:cNvSpPr>
            <a:spLocks noGrp="1"/>
          </p:cNvSpPr>
          <p:nvPr>
            <p:ph type="dt" idx="37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40" name="PlaceHolder 4"/>
          <p:cNvSpPr>
            <a:spLocks noGrp="1"/>
          </p:cNvSpPr>
          <p:nvPr>
            <p:ph type="ftr" idx="37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41" name="PlaceHolder 5"/>
          <p:cNvSpPr>
            <a:spLocks noGrp="1"/>
          </p:cNvSpPr>
          <p:nvPr>
            <p:ph type="sldNum" idx="37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899F7C-7614-4FD7-8FEB-AE325F48F5B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/>
    <p:bodyStyle/>
    <p:otherStyle/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43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44" name="PlaceHolder 3"/>
          <p:cNvSpPr>
            <a:spLocks noGrp="1"/>
          </p:cNvSpPr>
          <p:nvPr>
            <p:ph type="dt" idx="37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45" name="PlaceHolder 4"/>
          <p:cNvSpPr>
            <a:spLocks noGrp="1"/>
          </p:cNvSpPr>
          <p:nvPr>
            <p:ph type="ftr" idx="37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46" name="PlaceHolder 5"/>
          <p:cNvSpPr>
            <a:spLocks noGrp="1"/>
          </p:cNvSpPr>
          <p:nvPr>
            <p:ph type="sldNum" idx="37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A7844BB-AAFE-40FB-BCC6-8B5319AE9143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</p:sldLayoutIdLst>
  <p:txStyles>
    <p:titleStyle/>
    <p:bodyStyle/>
    <p:otherStyle/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5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756" name="PlaceHolder 3"/>
          <p:cNvSpPr>
            <a:spLocks noGrp="1"/>
          </p:cNvSpPr>
          <p:nvPr>
            <p:ph type="dt" idx="38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57" name="PlaceHolder 4"/>
          <p:cNvSpPr>
            <a:spLocks noGrp="1"/>
          </p:cNvSpPr>
          <p:nvPr>
            <p:ph type="ftr" idx="38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58" name="PlaceHolder 5"/>
          <p:cNvSpPr>
            <a:spLocks noGrp="1"/>
          </p:cNvSpPr>
          <p:nvPr>
            <p:ph type="sldNum" idx="38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5D27F60-EC76-4054-BCC2-E56E50CD8AA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</p:sldLayoutIdLst>
  <p:txStyles>
    <p:titleStyle/>
    <p:bodyStyle/>
    <p:otherStyle/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6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61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62" name="PlaceHolder 4"/>
          <p:cNvSpPr>
            <a:spLocks noGrp="1"/>
          </p:cNvSpPr>
          <p:nvPr>
            <p:ph type="dt" idx="38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63" name="PlaceHolder 5"/>
          <p:cNvSpPr>
            <a:spLocks noGrp="1"/>
          </p:cNvSpPr>
          <p:nvPr>
            <p:ph type="ftr" idx="38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64" name="PlaceHolder 6"/>
          <p:cNvSpPr>
            <a:spLocks noGrp="1"/>
          </p:cNvSpPr>
          <p:nvPr>
            <p:ph type="sldNum" idx="38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7912A7-DABE-4FD2-B0AC-B7D8E105363D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xStyles>
    <p:titleStyle/>
    <p:bodyStyle/>
    <p:otherStyle/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6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7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7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7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73" name="PlaceHolder 6"/>
          <p:cNvSpPr>
            <a:spLocks noGrp="1"/>
          </p:cNvSpPr>
          <p:nvPr>
            <p:ph type="dt" idx="38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74" name="PlaceHolder 7"/>
          <p:cNvSpPr>
            <a:spLocks noGrp="1"/>
          </p:cNvSpPr>
          <p:nvPr>
            <p:ph type="ftr" idx="38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75" name="PlaceHolder 8"/>
          <p:cNvSpPr>
            <a:spLocks noGrp="1"/>
          </p:cNvSpPr>
          <p:nvPr>
            <p:ph type="sldNum" idx="39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94087DF-A5B5-4948-9023-84AB0A4DACCD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</p:sldLayoutIdLst>
  <p:txStyles>
    <p:titleStyle/>
    <p:bodyStyle/>
    <p:otherStyle/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77" name="PlaceHolder 2"/>
          <p:cNvSpPr>
            <a:spLocks noGrp="1"/>
          </p:cNvSpPr>
          <p:nvPr>
            <p:ph type="dt" idx="39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78" name="PlaceHolder 3"/>
          <p:cNvSpPr>
            <a:spLocks noGrp="1"/>
          </p:cNvSpPr>
          <p:nvPr>
            <p:ph type="ftr" idx="39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79" name="PlaceHolder 4"/>
          <p:cNvSpPr>
            <a:spLocks noGrp="1"/>
          </p:cNvSpPr>
          <p:nvPr>
            <p:ph type="sldNum" idx="39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A4A4BC7-FBA3-40EE-985E-21353B938ED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</p:sldLayoutIdLst>
  <p:txStyles>
    <p:titleStyle/>
    <p:bodyStyle/>
    <p:otherStyle/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/>
          </p:cNvSpPr>
          <p:nvPr>
            <p:ph type="dt" idx="39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82" name="PlaceHolder 2"/>
          <p:cNvSpPr>
            <a:spLocks noGrp="1"/>
          </p:cNvSpPr>
          <p:nvPr>
            <p:ph type="ftr" idx="39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83" name="PlaceHolder 3"/>
          <p:cNvSpPr>
            <a:spLocks noGrp="1"/>
          </p:cNvSpPr>
          <p:nvPr>
            <p:ph type="sldNum" idx="39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54F511A-0628-4E12-AF50-290E560E9EBF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/>
    <p:bodyStyle/>
    <p:otherStyle/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85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786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787" name="PlaceHolder 4"/>
          <p:cNvSpPr>
            <a:spLocks noGrp="1"/>
          </p:cNvSpPr>
          <p:nvPr>
            <p:ph type="dt" idx="39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88" name="PlaceHolder 5"/>
          <p:cNvSpPr>
            <a:spLocks noGrp="1"/>
          </p:cNvSpPr>
          <p:nvPr>
            <p:ph type="ftr" idx="39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89" name="PlaceHolder 6"/>
          <p:cNvSpPr>
            <a:spLocks noGrp="1"/>
          </p:cNvSpPr>
          <p:nvPr>
            <p:ph type="sldNum" idx="39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E06F6C9-3D85-476A-A2DD-57B37302170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xStyles>
    <p:titleStyle/>
    <p:bodyStyle/>
    <p:otherStyle/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91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792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793" name="PlaceHolder 4"/>
          <p:cNvSpPr>
            <a:spLocks noGrp="1"/>
          </p:cNvSpPr>
          <p:nvPr>
            <p:ph type="dt" idx="40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794" name="PlaceHolder 5"/>
          <p:cNvSpPr>
            <a:spLocks noGrp="1"/>
          </p:cNvSpPr>
          <p:nvPr>
            <p:ph type="ftr" idx="40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795" name="PlaceHolder 6"/>
          <p:cNvSpPr>
            <a:spLocks noGrp="1"/>
          </p:cNvSpPr>
          <p:nvPr>
            <p:ph type="sldNum" idx="40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93C3885-C3F3-431D-AC9A-BB1FF716AC79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xStyles>
    <p:titleStyle/>
    <p:bodyStyle/>
    <p:otherStyle/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0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05" name="PlaceHolder 3"/>
          <p:cNvSpPr>
            <a:spLocks noGrp="1"/>
          </p:cNvSpPr>
          <p:nvPr>
            <p:ph type="dt" idx="40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06" name="PlaceHolder 4"/>
          <p:cNvSpPr>
            <a:spLocks noGrp="1"/>
          </p:cNvSpPr>
          <p:nvPr>
            <p:ph type="ftr" idx="40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07" name="PlaceHolder 5"/>
          <p:cNvSpPr>
            <a:spLocks noGrp="1"/>
          </p:cNvSpPr>
          <p:nvPr>
            <p:ph type="sldNum" idx="40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D5EE4C-4E7F-46C6-949D-17CCF0127D9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</p:sldLayoutIdLst>
  <p:txStyles>
    <p:titleStyle/>
    <p:bodyStyle/>
    <p:otherStyle/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09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10" name="PlaceHolder 3"/>
          <p:cNvSpPr>
            <a:spLocks noGrp="1"/>
          </p:cNvSpPr>
          <p:nvPr>
            <p:ph type="dt" idx="40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11" name="PlaceHolder 4"/>
          <p:cNvSpPr>
            <a:spLocks noGrp="1"/>
          </p:cNvSpPr>
          <p:nvPr>
            <p:ph type="ftr" idx="41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12" name="PlaceHolder 5"/>
          <p:cNvSpPr>
            <a:spLocks noGrp="1"/>
          </p:cNvSpPr>
          <p:nvPr>
            <p:ph type="sldNum" idx="41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048ABD-04C2-40FA-85F7-C508054D3673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</p:sldLayoutIdLst>
  <p:txStyles>
    <p:titleStyle/>
    <p:bodyStyle/>
    <p:otherStyle/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1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15" name="PlaceHolder 3"/>
          <p:cNvSpPr>
            <a:spLocks noGrp="1"/>
          </p:cNvSpPr>
          <p:nvPr>
            <p:ph type="dt" idx="41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16" name="PlaceHolder 4"/>
          <p:cNvSpPr>
            <a:spLocks noGrp="1"/>
          </p:cNvSpPr>
          <p:nvPr>
            <p:ph type="ftr" idx="41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17" name="PlaceHolder 5"/>
          <p:cNvSpPr>
            <a:spLocks noGrp="1"/>
          </p:cNvSpPr>
          <p:nvPr>
            <p:ph type="sldNum" idx="41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5BED99E-D127-4590-8F9C-B550B0CFAAA7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</p:sldLayoutIdLst>
  <p:txStyles>
    <p:titleStyle/>
    <p:bodyStyle/>
    <p:otherStyle/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2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822" name="PlaceHolder 3"/>
          <p:cNvSpPr>
            <a:spLocks noGrp="1"/>
          </p:cNvSpPr>
          <p:nvPr>
            <p:ph type="dt" idx="41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23" name="PlaceHolder 4"/>
          <p:cNvSpPr>
            <a:spLocks noGrp="1"/>
          </p:cNvSpPr>
          <p:nvPr>
            <p:ph type="ftr" idx="41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24" name="PlaceHolder 5"/>
          <p:cNvSpPr>
            <a:spLocks noGrp="1"/>
          </p:cNvSpPr>
          <p:nvPr>
            <p:ph type="sldNum" idx="41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D5311A9-9FE5-4567-BD15-7EFA2E3B108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</p:sldLayoutIdLst>
  <p:txStyles>
    <p:titleStyle/>
    <p:bodyStyle/>
    <p:otherStyle/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2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27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28" name="PlaceHolder 4"/>
          <p:cNvSpPr>
            <a:spLocks noGrp="1"/>
          </p:cNvSpPr>
          <p:nvPr>
            <p:ph type="dt" idx="41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29" name="PlaceHolder 5"/>
          <p:cNvSpPr>
            <a:spLocks noGrp="1"/>
          </p:cNvSpPr>
          <p:nvPr>
            <p:ph type="ftr" idx="41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30" name="PlaceHolder 6"/>
          <p:cNvSpPr>
            <a:spLocks noGrp="1"/>
          </p:cNvSpPr>
          <p:nvPr>
            <p:ph type="sldNum" idx="42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917FC73-BD89-4BEF-982D-57536A797F2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</p:sldLayoutIdLst>
  <p:txStyles>
    <p:titleStyle/>
    <p:bodyStyle/>
    <p:otherStyle/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3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36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37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38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39" name="PlaceHolder 6"/>
          <p:cNvSpPr>
            <a:spLocks noGrp="1"/>
          </p:cNvSpPr>
          <p:nvPr>
            <p:ph type="dt" idx="42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40" name="PlaceHolder 7"/>
          <p:cNvSpPr>
            <a:spLocks noGrp="1"/>
          </p:cNvSpPr>
          <p:nvPr>
            <p:ph type="ftr" idx="42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41" name="PlaceHolder 8"/>
          <p:cNvSpPr>
            <a:spLocks noGrp="1"/>
          </p:cNvSpPr>
          <p:nvPr>
            <p:ph type="sldNum" idx="42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65987B6-03DF-4F53-B68D-0113644E3C8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xStyles>
    <p:titleStyle/>
    <p:bodyStyle/>
    <p:otherStyle/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43" name="PlaceHolder 2"/>
          <p:cNvSpPr>
            <a:spLocks noGrp="1"/>
          </p:cNvSpPr>
          <p:nvPr>
            <p:ph type="dt" idx="42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44" name="PlaceHolder 3"/>
          <p:cNvSpPr>
            <a:spLocks noGrp="1"/>
          </p:cNvSpPr>
          <p:nvPr>
            <p:ph type="ftr" idx="42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45" name="PlaceHolder 4"/>
          <p:cNvSpPr>
            <a:spLocks noGrp="1"/>
          </p:cNvSpPr>
          <p:nvPr>
            <p:ph type="sldNum" idx="42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B2D5710-1A3C-42D5-A004-2FD2854C156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</p:sldLayoutIdLst>
  <p:txStyles>
    <p:titleStyle/>
    <p:bodyStyle/>
    <p:otherStyle/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/>
          </p:cNvSpPr>
          <p:nvPr>
            <p:ph type="dt" idx="42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48" name="PlaceHolder 2"/>
          <p:cNvSpPr>
            <a:spLocks noGrp="1"/>
          </p:cNvSpPr>
          <p:nvPr>
            <p:ph type="ftr" idx="42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49" name="PlaceHolder 3"/>
          <p:cNvSpPr>
            <a:spLocks noGrp="1"/>
          </p:cNvSpPr>
          <p:nvPr>
            <p:ph type="sldNum" idx="42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6438504-6F82-4663-9B07-8EC73FF7C6DA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</p:sldLayoutIdLst>
  <p:txStyles>
    <p:titleStyle/>
    <p:bodyStyle/>
    <p:otherStyle/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51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52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853" name="PlaceHolder 4"/>
          <p:cNvSpPr>
            <a:spLocks noGrp="1"/>
          </p:cNvSpPr>
          <p:nvPr>
            <p:ph type="dt" idx="43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54" name="PlaceHolder 5"/>
          <p:cNvSpPr>
            <a:spLocks noGrp="1"/>
          </p:cNvSpPr>
          <p:nvPr>
            <p:ph type="ftr" idx="43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55" name="PlaceHolder 6"/>
          <p:cNvSpPr>
            <a:spLocks noGrp="1"/>
          </p:cNvSpPr>
          <p:nvPr>
            <p:ph type="sldNum" idx="43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F8BE129-FBAF-4430-BEF1-19289430F801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</p:sldLayoutIdLst>
  <p:txStyles>
    <p:titleStyle/>
    <p:bodyStyle/>
    <p:otherStyle/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57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858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859" name="PlaceHolder 4"/>
          <p:cNvSpPr>
            <a:spLocks noGrp="1"/>
          </p:cNvSpPr>
          <p:nvPr>
            <p:ph type="dt" idx="43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60" name="PlaceHolder 5"/>
          <p:cNvSpPr>
            <a:spLocks noGrp="1"/>
          </p:cNvSpPr>
          <p:nvPr>
            <p:ph type="ftr" idx="43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61" name="PlaceHolder 6"/>
          <p:cNvSpPr>
            <a:spLocks noGrp="1"/>
          </p:cNvSpPr>
          <p:nvPr>
            <p:ph type="sldNum" idx="43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E091F1E-1509-48F3-A1FA-B0B11E781115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</p:sldLayoutIdLst>
  <p:txStyles>
    <p:titleStyle/>
    <p:bodyStyle/>
    <p:otherStyle/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63" name="PlaceHolder 2"/>
          <p:cNvSpPr>
            <a:spLocks noGrp="1"/>
          </p:cNvSpPr>
          <p:nvPr>
            <p:ph type="dt" idx="43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64" name="PlaceHolder 3"/>
          <p:cNvSpPr>
            <a:spLocks noGrp="1"/>
          </p:cNvSpPr>
          <p:nvPr>
            <p:ph type="ftr" idx="43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65" name="PlaceHolder 4"/>
          <p:cNvSpPr>
            <a:spLocks noGrp="1"/>
          </p:cNvSpPr>
          <p:nvPr>
            <p:ph type="sldNum" idx="43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73025850-9D26-4A73-8F97-4B76E8BCB2C1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</p:sldLayoutIdLst>
  <p:txStyles>
    <p:titleStyle/>
    <p:bodyStyle/>
    <p:otherStyle/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6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70" name="PlaceHolder 3"/>
          <p:cNvSpPr>
            <a:spLocks noGrp="1"/>
          </p:cNvSpPr>
          <p:nvPr>
            <p:ph type="dt" idx="43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71" name="PlaceHolder 4"/>
          <p:cNvSpPr>
            <a:spLocks noGrp="1"/>
          </p:cNvSpPr>
          <p:nvPr>
            <p:ph type="ftr" idx="44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72" name="PlaceHolder 5"/>
          <p:cNvSpPr>
            <a:spLocks noGrp="1"/>
          </p:cNvSpPr>
          <p:nvPr>
            <p:ph type="sldNum" idx="44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54096206-DF9A-4B77-A140-D74A8C7E3254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</p:sldLayoutIdLst>
  <p:txStyles>
    <p:titleStyle/>
    <p:bodyStyle/>
    <p:otherStyle/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74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75" name="PlaceHolder 3"/>
          <p:cNvSpPr>
            <a:spLocks noGrp="1"/>
          </p:cNvSpPr>
          <p:nvPr>
            <p:ph type="dt" idx="44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76" name="PlaceHolder 4"/>
          <p:cNvSpPr>
            <a:spLocks noGrp="1"/>
          </p:cNvSpPr>
          <p:nvPr>
            <p:ph type="ftr" idx="44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77" name="PlaceHolder 5"/>
          <p:cNvSpPr>
            <a:spLocks noGrp="1"/>
          </p:cNvSpPr>
          <p:nvPr>
            <p:ph type="sldNum" idx="44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FFBA3A4D-7472-4DBE-87A2-F33C7596A91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</p:sldLayoutIdLst>
  <p:txStyles>
    <p:titleStyle/>
    <p:bodyStyle/>
    <p:otherStyle/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86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887" name="PlaceHolder 3"/>
          <p:cNvSpPr>
            <a:spLocks noGrp="1"/>
          </p:cNvSpPr>
          <p:nvPr>
            <p:ph type="dt" idx="44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88" name="PlaceHolder 4"/>
          <p:cNvSpPr>
            <a:spLocks noGrp="1"/>
          </p:cNvSpPr>
          <p:nvPr>
            <p:ph type="ftr" idx="44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89" name="PlaceHolder 5"/>
          <p:cNvSpPr>
            <a:spLocks noGrp="1"/>
          </p:cNvSpPr>
          <p:nvPr>
            <p:ph type="sldNum" idx="45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BA4436E0-0FA9-4E4F-95CB-7C1F3A502E5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</p:sldLayoutIdLst>
  <p:txStyles>
    <p:titleStyle/>
    <p:bodyStyle/>
    <p:otherStyle/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89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92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893" name="PlaceHolder 4"/>
          <p:cNvSpPr>
            <a:spLocks noGrp="1"/>
          </p:cNvSpPr>
          <p:nvPr>
            <p:ph type="dt" idx="45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894" name="PlaceHolder 5"/>
          <p:cNvSpPr>
            <a:spLocks noGrp="1"/>
          </p:cNvSpPr>
          <p:nvPr>
            <p:ph type="ftr" idx="45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895" name="PlaceHolder 6"/>
          <p:cNvSpPr>
            <a:spLocks noGrp="1"/>
          </p:cNvSpPr>
          <p:nvPr>
            <p:ph type="sldNum" idx="45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36105FA4-D5AF-4700-A3E3-14CDE22F80D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</p:sldLayoutIdLst>
  <p:txStyles>
    <p:titleStyle/>
    <p:bodyStyle/>
    <p:otherStyle/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0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0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0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0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04" name="PlaceHolder 6"/>
          <p:cNvSpPr>
            <a:spLocks noGrp="1"/>
          </p:cNvSpPr>
          <p:nvPr>
            <p:ph type="dt" idx="45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05" name="PlaceHolder 7"/>
          <p:cNvSpPr>
            <a:spLocks noGrp="1"/>
          </p:cNvSpPr>
          <p:nvPr>
            <p:ph type="ftr" idx="45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06" name="PlaceHolder 8"/>
          <p:cNvSpPr>
            <a:spLocks noGrp="1"/>
          </p:cNvSpPr>
          <p:nvPr>
            <p:ph type="sldNum" idx="45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3ED67023-2F69-4D50-80F3-0191C79769A5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</p:sldLayoutIdLst>
  <p:txStyles>
    <p:titleStyle/>
    <p:bodyStyle/>
    <p:otherStyle/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08" name="PlaceHolder 2"/>
          <p:cNvSpPr>
            <a:spLocks noGrp="1"/>
          </p:cNvSpPr>
          <p:nvPr>
            <p:ph type="dt" idx="45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09" name="PlaceHolder 3"/>
          <p:cNvSpPr>
            <a:spLocks noGrp="1"/>
          </p:cNvSpPr>
          <p:nvPr>
            <p:ph type="ftr" idx="45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10" name="PlaceHolder 4"/>
          <p:cNvSpPr>
            <a:spLocks noGrp="1"/>
          </p:cNvSpPr>
          <p:nvPr>
            <p:ph type="sldNum" idx="45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DE9DF0D4-18D8-463B-99F4-922356F5C58A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</p:sldLayoutIdLst>
  <p:txStyles>
    <p:titleStyle/>
    <p:bodyStyle/>
    <p:otherStyle/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PlaceHolder 1"/>
          <p:cNvSpPr>
            <a:spLocks noGrp="1"/>
          </p:cNvSpPr>
          <p:nvPr>
            <p:ph type="dt" idx="46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13" name="PlaceHolder 2"/>
          <p:cNvSpPr>
            <a:spLocks noGrp="1"/>
          </p:cNvSpPr>
          <p:nvPr>
            <p:ph type="ftr" idx="46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14" name="PlaceHolder 3"/>
          <p:cNvSpPr>
            <a:spLocks noGrp="1"/>
          </p:cNvSpPr>
          <p:nvPr>
            <p:ph type="sldNum" idx="46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FB77AA8E-7E21-4870-B4E4-2527DC43576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</p:sldLayoutIdLst>
  <p:txStyles>
    <p:titleStyle/>
    <p:bodyStyle/>
    <p:otherStyle/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1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80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36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40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1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918" name="PlaceHolder 4"/>
          <p:cNvSpPr>
            <a:spLocks noGrp="1"/>
          </p:cNvSpPr>
          <p:nvPr>
            <p:ph type="dt" idx="46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19" name="PlaceHolder 5"/>
          <p:cNvSpPr>
            <a:spLocks noGrp="1"/>
          </p:cNvSpPr>
          <p:nvPr>
            <p:ph type="ftr" idx="46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20" name="PlaceHolder 6"/>
          <p:cNvSpPr>
            <a:spLocks noGrp="1"/>
          </p:cNvSpPr>
          <p:nvPr>
            <p:ph type="sldNum" idx="46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F09B3603-0A9A-48DB-9B4F-72E60CDF7A3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</p:sldLayoutIdLst>
  <p:txStyles>
    <p:titleStyle/>
    <p:bodyStyle/>
    <p:otherStyle/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2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92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924" name="PlaceHolder 4"/>
          <p:cNvSpPr>
            <a:spLocks noGrp="1"/>
          </p:cNvSpPr>
          <p:nvPr>
            <p:ph type="dt" idx="46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25" name="PlaceHolder 5"/>
          <p:cNvSpPr>
            <a:spLocks noGrp="1"/>
          </p:cNvSpPr>
          <p:nvPr>
            <p:ph type="ftr" idx="46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26" name="PlaceHolder 6"/>
          <p:cNvSpPr>
            <a:spLocks noGrp="1"/>
          </p:cNvSpPr>
          <p:nvPr>
            <p:ph type="sldNum" idx="46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216000" indent="-216000" algn="r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fld id="{4A6771A9-69CA-422C-B8EB-468E38FB0E64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</p:sldLayoutIdLst>
  <p:txStyles>
    <p:titleStyle/>
    <p:bodyStyle/>
    <p:otherStyle/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28" name="PlaceHolder 2"/>
          <p:cNvSpPr>
            <a:spLocks noGrp="1"/>
          </p:cNvSpPr>
          <p:nvPr>
            <p:ph type="dt" idx="46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29" name="PlaceHolder 3"/>
          <p:cNvSpPr>
            <a:spLocks noGrp="1"/>
          </p:cNvSpPr>
          <p:nvPr>
            <p:ph type="ftr" idx="47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30" name="PlaceHolder 4"/>
          <p:cNvSpPr>
            <a:spLocks noGrp="1"/>
          </p:cNvSpPr>
          <p:nvPr>
            <p:ph type="sldNum" idx="47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49605D6-E98B-49BF-95B0-332B05175871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txStyles>
    <p:titleStyle/>
    <p:bodyStyle/>
    <p:otherStyle/>
  </p:txStyles>
</p:sldMaster>
</file>

<file path=ppt/slideMasters/slideMaster1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3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35" name="PlaceHolder 3"/>
          <p:cNvSpPr>
            <a:spLocks noGrp="1"/>
          </p:cNvSpPr>
          <p:nvPr>
            <p:ph type="dt" idx="47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36" name="PlaceHolder 4"/>
          <p:cNvSpPr>
            <a:spLocks noGrp="1"/>
          </p:cNvSpPr>
          <p:nvPr>
            <p:ph type="ftr" idx="47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37" name="PlaceHolder 5"/>
          <p:cNvSpPr>
            <a:spLocks noGrp="1"/>
          </p:cNvSpPr>
          <p:nvPr>
            <p:ph type="sldNum" idx="47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061C8DE-70C2-47EC-B0E5-DDD78B7490C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</p:sldLayoutIdLst>
  <p:txStyles>
    <p:titleStyle/>
    <p:bodyStyle/>
    <p:otherStyle/>
  </p:txStyles>
</p:sldMaster>
</file>

<file path=ppt/slideMasters/slideMaster1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39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40" name="PlaceHolder 3"/>
          <p:cNvSpPr>
            <a:spLocks noGrp="1"/>
          </p:cNvSpPr>
          <p:nvPr>
            <p:ph type="dt" idx="47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41" name="PlaceHolder 4"/>
          <p:cNvSpPr>
            <a:spLocks noGrp="1"/>
          </p:cNvSpPr>
          <p:nvPr>
            <p:ph type="ftr" idx="47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42" name="PlaceHolder 5"/>
          <p:cNvSpPr>
            <a:spLocks noGrp="1"/>
          </p:cNvSpPr>
          <p:nvPr>
            <p:ph type="sldNum" idx="47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5BBBE09-4CC0-431E-A94E-554BFDF9AAE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</p:sldLayoutIdLst>
  <p:txStyles>
    <p:titleStyle/>
    <p:bodyStyle/>
    <p:otherStyle/>
  </p:txStyles>
</p:sldMaster>
</file>

<file path=ppt/slideMasters/slideMaster1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5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952" name="PlaceHolder 3"/>
          <p:cNvSpPr>
            <a:spLocks noGrp="1"/>
          </p:cNvSpPr>
          <p:nvPr>
            <p:ph type="dt" idx="48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53" name="PlaceHolder 4"/>
          <p:cNvSpPr>
            <a:spLocks noGrp="1"/>
          </p:cNvSpPr>
          <p:nvPr>
            <p:ph type="ftr" idx="48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54" name="PlaceHolder 5"/>
          <p:cNvSpPr>
            <a:spLocks noGrp="1"/>
          </p:cNvSpPr>
          <p:nvPr>
            <p:ph type="sldNum" idx="48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F4EA62C-4554-431D-A34C-1010B2461990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</p:sldLayoutIdLst>
  <p:txStyles>
    <p:titleStyle/>
    <p:bodyStyle/>
    <p:otherStyle/>
  </p:txStyles>
</p:sldMaster>
</file>

<file path=ppt/slideMasters/slideMaster1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5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57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58" name="PlaceHolder 4"/>
          <p:cNvSpPr>
            <a:spLocks noGrp="1"/>
          </p:cNvSpPr>
          <p:nvPr>
            <p:ph type="dt" idx="48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59" name="PlaceHolder 5"/>
          <p:cNvSpPr>
            <a:spLocks noGrp="1"/>
          </p:cNvSpPr>
          <p:nvPr>
            <p:ph type="ftr" idx="48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60" name="PlaceHolder 6"/>
          <p:cNvSpPr>
            <a:spLocks noGrp="1"/>
          </p:cNvSpPr>
          <p:nvPr>
            <p:ph type="sldNum" idx="48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D92573E-F802-4111-A859-C996641E616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</p:sldLayoutIdLst>
  <p:txStyles>
    <p:titleStyle/>
    <p:bodyStyle/>
    <p:otherStyle/>
  </p:txStyles>
</p:sldMaster>
</file>

<file path=ppt/slideMasters/slideMaster1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6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66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67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68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69" name="PlaceHolder 6"/>
          <p:cNvSpPr>
            <a:spLocks noGrp="1"/>
          </p:cNvSpPr>
          <p:nvPr>
            <p:ph type="dt" idx="48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70" name="PlaceHolder 7"/>
          <p:cNvSpPr>
            <a:spLocks noGrp="1"/>
          </p:cNvSpPr>
          <p:nvPr>
            <p:ph type="ftr" idx="48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71" name="PlaceHolder 8"/>
          <p:cNvSpPr>
            <a:spLocks noGrp="1"/>
          </p:cNvSpPr>
          <p:nvPr>
            <p:ph type="sldNum" idx="48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D8CE4C4-9869-4E9F-9C80-7A8A51E6DEC4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</p:sldLayoutIdLst>
  <p:txStyles>
    <p:titleStyle/>
    <p:bodyStyle/>
    <p:otherStyle/>
  </p:txStyles>
</p:sldMaster>
</file>

<file path=ppt/slideMasters/slideMaster1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73" name="PlaceHolder 2"/>
          <p:cNvSpPr>
            <a:spLocks noGrp="1"/>
          </p:cNvSpPr>
          <p:nvPr>
            <p:ph type="dt" idx="49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74" name="PlaceHolder 3"/>
          <p:cNvSpPr>
            <a:spLocks noGrp="1"/>
          </p:cNvSpPr>
          <p:nvPr>
            <p:ph type="ftr" idx="49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75" name="PlaceHolder 4"/>
          <p:cNvSpPr>
            <a:spLocks noGrp="1"/>
          </p:cNvSpPr>
          <p:nvPr>
            <p:ph type="sldNum" idx="49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4C3FF92-3B79-4C9B-9AAB-6C334BE309C5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</p:sldLayoutIdLst>
  <p:txStyles>
    <p:titleStyle/>
    <p:bodyStyle/>
    <p:otherStyle/>
  </p:txStyles>
</p:sldMaster>
</file>

<file path=ppt/slideMasters/slideMaster1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PlaceHolder 1"/>
          <p:cNvSpPr>
            <a:spLocks noGrp="1"/>
          </p:cNvSpPr>
          <p:nvPr>
            <p:ph type="dt" idx="49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78" name="PlaceHolder 2"/>
          <p:cNvSpPr>
            <a:spLocks noGrp="1"/>
          </p:cNvSpPr>
          <p:nvPr>
            <p:ph type="ftr" idx="49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79" name="PlaceHolder 3"/>
          <p:cNvSpPr>
            <a:spLocks noGrp="1"/>
          </p:cNvSpPr>
          <p:nvPr>
            <p:ph type="sldNum" idx="49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D1A8A4A-C833-40A1-8BE1-5B4FC60E0C56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txStyles>
    <p:titleStyle/>
    <p:bodyStyle/>
    <p:otherStyle/>
  </p:txStyles>
</p:sldMaster>
</file>

<file path=ppt/slideMasters/slideMaster1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81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marL="342000" indent="-3420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0880" lvl="1" indent="-2847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9400" lvl="2" indent="-2278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5520" lvl="3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1280" lvl="4" indent="-2278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982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983" name="PlaceHolder 4"/>
          <p:cNvSpPr>
            <a:spLocks noGrp="1"/>
          </p:cNvSpPr>
          <p:nvPr>
            <p:ph type="dt" idx="49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84" name="PlaceHolder 5"/>
          <p:cNvSpPr>
            <a:spLocks noGrp="1"/>
          </p:cNvSpPr>
          <p:nvPr>
            <p:ph type="ftr" idx="49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85" name="PlaceHolder 6"/>
          <p:cNvSpPr>
            <a:spLocks noGrp="1"/>
          </p:cNvSpPr>
          <p:nvPr>
            <p:ph type="sldNum" idx="49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9822909-CA67-44DB-A79C-6258778E20C3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</p:sldLayoutIdLst>
  <p:txStyles>
    <p:titleStyle/>
    <p:bodyStyle/>
    <p:otherStyle/>
  </p:txStyles>
</p:sldMaster>
</file>

<file path=ppt/slideMasters/slideMaster1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87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988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080" tIns="45720" rIns="9108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989" name="PlaceHolder 4"/>
          <p:cNvSpPr>
            <a:spLocks noGrp="1"/>
          </p:cNvSpPr>
          <p:nvPr>
            <p:ph type="dt" idx="49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90" name="PlaceHolder 5"/>
          <p:cNvSpPr>
            <a:spLocks noGrp="1"/>
          </p:cNvSpPr>
          <p:nvPr>
            <p:ph type="ftr" idx="50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91" name="PlaceHolder 6"/>
          <p:cNvSpPr>
            <a:spLocks noGrp="1"/>
          </p:cNvSpPr>
          <p:nvPr>
            <p:ph type="sldNum" idx="50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720" rIns="9108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E34227-DC22-4FCE-A315-69649B7B53D4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</p:sldLayoutIdLst>
  <p:txStyles>
    <p:titleStyle/>
    <p:bodyStyle/>
    <p:otherStyle/>
  </p:txStyles>
</p:sldMaster>
</file>

<file path=ppt/slideMasters/slideMaster1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93" name="PlaceHolder 2"/>
          <p:cNvSpPr>
            <a:spLocks noGrp="1"/>
          </p:cNvSpPr>
          <p:nvPr>
            <p:ph type="dt" idx="50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994" name="PlaceHolder 3"/>
          <p:cNvSpPr>
            <a:spLocks noGrp="1"/>
          </p:cNvSpPr>
          <p:nvPr>
            <p:ph type="ftr" idx="50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995" name="PlaceHolder 4"/>
          <p:cNvSpPr>
            <a:spLocks noGrp="1"/>
          </p:cNvSpPr>
          <p:nvPr>
            <p:ph type="sldNum" idx="50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E75F1E-95C1-462E-8536-7A262ECEEC8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</p:sldLayoutIdLst>
  <p:txStyles>
    <p:titleStyle/>
    <p:bodyStyle/>
    <p:otherStyle/>
  </p:txStyles>
</p:sldMaster>
</file>

<file path=ppt/slideMasters/slideMaster1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99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00" name="PlaceHolder 3"/>
          <p:cNvSpPr>
            <a:spLocks noGrp="1"/>
          </p:cNvSpPr>
          <p:nvPr>
            <p:ph type="dt" idx="50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01" name="PlaceHolder 4"/>
          <p:cNvSpPr>
            <a:spLocks noGrp="1"/>
          </p:cNvSpPr>
          <p:nvPr>
            <p:ph type="ftr" idx="50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02" name="PlaceHolder 5"/>
          <p:cNvSpPr>
            <a:spLocks noGrp="1"/>
          </p:cNvSpPr>
          <p:nvPr>
            <p:ph type="sldNum" idx="50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645294E-2604-4687-9E5D-BC050C7BB9F6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</p:sldLayoutIdLst>
  <p:txStyles>
    <p:titleStyle/>
    <p:bodyStyle/>
    <p:otherStyle/>
  </p:txStyles>
</p:sldMaster>
</file>

<file path=ppt/slideMasters/slideMaster1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04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05" name="PlaceHolder 3"/>
          <p:cNvSpPr>
            <a:spLocks noGrp="1"/>
          </p:cNvSpPr>
          <p:nvPr>
            <p:ph type="dt" idx="50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06" name="PlaceHolder 4"/>
          <p:cNvSpPr>
            <a:spLocks noGrp="1"/>
          </p:cNvSpPr>
          <p:nvPr>
            <p:ph type="ftr" idx="50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07" name="PlaceHolder 5"/>
          <p:cNvSpPr>
            <a:spLocks noGrp="1"/>
          </p:cNvSpPr>
          <p:nvPr>
            <p:ph type="sldNum" idx="51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A17A51B-5086-41C4-8718-2681EB57F92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</p:sldLayoutIdLst>
  <p:txStyles>
    <p:titleStyle/>
    <p:bodyStyle/>
    <p:otherStyle/>
  </p:txStyles>
</p:sldMaster>
</file>

<file path=ppt/slideMasters/slideMaster1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0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10" name="PlaceHolder 3"/>
          <p:cNvSpPr>
            <a:spLocks noGrp="1"/>
          </p:cNvSpPr>
          <p:nvPr>
            <p:ph type="dt" idx="51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11" name="PlaceHolder 4"/>
          <p:cNvSpPr>
            <a:spLocks noGrp="1"/>
          </p:cNvSpPr>
          <p:nvPr>
            <p:ph type="ftr" idx="51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12" name="PlaceHolder 5"/>
          <p:cNvSpPr>
            <a:spLocks noGrp="1"/>
          </p:cNvSpPr>
          <p:nvPr>
            <p:ph type="sldNum" idx="51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A82E81D-9282-4CC5-91FE-72E6D9CECD6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</p:sldLayoutIdLst>
  <p:txStyles>
    <p:titleStyle/>
    <p:bodyStyle/>
    <p:otherStyle/>
  </p:txStyles>
</p:sldMaster>
</file>

<file path=ppt/slideMasters/slideMaster1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16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017" name="PlaceHolder 3"/>
          <p:cNvSpPr>
            <a:spLocks noGrp="1"/>
          </p:cNvSpPr>
          <p:nvPr>
            <p:ph type="dt" idx="51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18" name="PlaceHolder 4"/>
          <p:cNvSpPr>
            <a:spLocks noGrp="1"/>
          </p:cNvSpPr>
          <p:nvPr>
            <p:ph type="ftr" idx="51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19" name="PlaceHolder 5"/>
          <p:cNvSpPr>
            <a:spLocks noGrp="1"/>
          </p:cNvSpPr>
          <p:nvPr>
            <p:ph type="sldNum" idx="51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E8C225F-3CDA-433D-97C5-08D6A7C97976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</p:sldLayoutIdLst>
  <p:txStyles>
    <p:titleStyle/>
    <p:bodyStyle/>
    <p:otherStyle/>
  </p:txStyles>
</p:sldMaster>
</file>

<file path=ppt/slideMasters/slideMaster1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2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22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23" name="PlaceHolder 4"/>
          <p:cNvSpPr>
            <a:spLocks noGrp="1"/>
          </p:cNvSpPr>
          <p:nvPr>
            <p:ph type="dt" idx="51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24" name="PlaceHolder 5"/>
          <p:cNvSpPr>
            <a:spLocks noGrp="1"/>
          </p:cNvSpPr>
          <p:nvPr>
            <p:ph type="ftr" idx="51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25" name="PlaceHolder 6"/>
          <p:cNvSpPr>
            <a:spLocks noGrp="1"/>
          </p:cNvSpPr>
          <p:nvPr>
            <p:ph type="sldNum" idx="51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3CFF635-52F4-4020-AFCD-D56FC1DD515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</p:sldLayoutIdLst>
  <p:txStyles>
    <p:titleStyle/>
    <p:bodyStyle/>
    <p:otherStyle/>
  </p:txStyles>
</p:sldMaster>
</file>

<file path=ppt/slideMasters/slideMaster1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3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3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3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3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34" name="PlaceHolder 6"/>
          <p:cNvSpPr>
            <a:spLocks noGrp="1"/>
          </p:cNvSpPr>
          <p:nvPr>
            <p:ph type="dt" idx="52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35" name="PlaceHolder 7"/>
          <p:cNvSpPr>
            <a:spLocks noGrp="1"/>
          </p:cNvSpPr>
          <p:nvPr>
            <p:ph type="ftr" idx="52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36" name="PlaceHolder 8"/>
          <p:cNvSpPr>
            <a:spLocks noGrp="1"/>
          </p:cNvSpPr>
          <p:nvPr>
            <p:ph type="sldNum" idx="52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9B2F54A-23F2-4036-9B03-AFA9043D98FF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</p:sldLayoutIdLst>
  <p:txStyles>
    <p:titleStyle/>
    <p:bodyStyle/>
    <p:otherStyle/>
  </p:txStyles>
</p:sldMaster>
</file>

<file path=ppt/slideMasters/slideMaster1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38" name="PlaceHolder 2"/>
          <p:cNvSpPr>
            <a:spLocks noGrp="1"/>
          </p:cNvSpPr>
          <p:nvPr>
            <p:ph type="dt" idx="52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39" name="PlaceHolder 3"/>
          <p:cNvSpPr>
            <a:spLocks noGrp="1"/>
          </p:cNvSpPr>
          <p:nvPr>
            <p:ph type="ftr" idx="52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40" name="PlaceHolder 4"/>
          <p:cNvSpPr>
            <a:spLocks noGrp="1"/>
          </p:cNvSpPr>
          <p:nvPr>
            <p:ph type="sldNum" idx="52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9A555FC-1411-4B12-8296-2B915048642C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xStyles>
    <p:titleStyle/>
    <p:bodyStyle/>
    <p:otherStyle/>
  </p:txStyles>
</p:sldMaster>
</file>

<file path=ppt/slideMasters/slideMaster1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PlaceHolder 1"/>
          <p:cNvSpPr>
            <a:spLocks noGrp="1"/>
          </p:cNvSpPr>
          <p:nvPr>
            <p:ph type="dt" idx="52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43" name="PlaceHolder 2"/>
          <p:cNvSpPr>
            <a:spLocks noGrp="1"/>
          </p:cNvSpPr>
          <p:nvPr>
            <p:ph type="ftr" idx="52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44" name="PlaceHolder 3"/>
          <p:cNvSpPr>
            <a:spLocks noGrp="1"/>
          </p:cNvSpPr>
          <p:nvPr>
            <p:ph type="sldNum" idx="52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DB67909-62C7-4918-936E-1C6287487EAD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</p:sldLayoutIdLst>
  <p:txStyles>
    <p:titleStyle/>
    <p:bodyStyle/>
    <p:otherStyle/>
  </p:txStyles>
</p:sldMaster>
</file>

<file path=ppt/slideMasters/slideMaster1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4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196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12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804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452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4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048" name="PlaceHolder 4"/>
          <p:cNvSpPr>
            <a:spLocks noGrp="1"/>
          </p:cNvSpPr>
          <p:nvPr>
            <p:ph type="dt" idx="52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49" name="PlaceHolder 5"/>
          <p:cNvSpPr>
            <a:spLocks noGrp="1"/>
          </p:cNvSpPr>
          <p:nvPr>
            <p:ph type="ftr" idx="53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50" name="PlaceHolder 6"/>
          <p:cNvSpPr>
            <a:spLocks noGrp="1"/>
          </p:cNvSpPr>
          <p:nvPr>
            <p:ph type="sldNum" idx="53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A3C79DC-3F5D-4604-BD27-461B7ACF6D6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</p:sldLayoutIdLst>
  <p:txStyles>
    <p:titleStyle/>
    <p:bodyStyle/>
    <p:otherStyle/>
  </p:txStyles>
</p:sldMaster>
</file>

<file path=ppt/slideMasters/slideMaster1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5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05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054" name="PlaceHolder 4"/>
          <p:cNvSpPr>
            <a:spLocks noGrp="1"/>
          </p:cNvSpPr>
          <p:nvPr>
            <p:ph type="dt" idx="53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55" name="PlaceHolder 5"/>
          <p:cNvSpPr>
            <a:spLocks noGrp="1"/>
          </p:cNvSpPr>
          <p:nvPr>
            <p:ph type="ftr" idx="53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56" name="PlaceHolder 6"/>
          <p:cNvSpPr>
            <a:spLocks noGrp="1"/>
          </p:cNvSpPr>
          <p:nvPr>
            <p:ph type="sldNum" idx="53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18CCCA1-4AC2-4263-92B0-864ACD8B462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</p:sldLayoutIdLst>
  <p:txStyles>
    <p:titleStyle/>
    <p:bodyStyle/>
    <p:otherStyle/>
  </p:txStyles>
</p:sldMaster>
</file>

<file path=ppt/slideMasters/slideMaster1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58" name="PlaceHolder 2"/>
          <p:cNvSpPr>
            <a:spLocks noGrp="1"/>
          </p:cNvSpPr>
          <p:nvPr>
            <p:ph type="dt" idx="53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59" name="PlaceHolder 3"/>
          <p:cNvSpPr>
            <a:spLocks noGrp="1"/>
          </p:cNvSpPr>
          <p:nvPr>
            <p:ph type="ftr" idx="53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60" name="PlaceHolder 4"/>
          <p:cNvSpPr>
            <a:spLocks noGrp="1"/>
          </p:cNvSpPr>
          <p:nvPr>
            <p:ph type="sldNum" idx="53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FE6A924-717B-44C0-BE25-91C5114DB84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</p:sldLayoutIdLst>
  <p:txStyles>
    <p:titleStyle/>
    <p:bodyStyle/>
    <p:otherStyle/>
  </p:txStyles>
</p:sldMaster>
</file>

<file path=ppt/slideMasters/slideMaster1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6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65" name="PlaceHolder 3"/>
          <p:cNvSpPr>
            <a:spLocks noGrp="1"/>
          </p:cNvSpPr>
          <p:nvPr>
            <p:ph type="dt" idx="53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66" name="PlaceHolder 4"/>
          <p:cNvSpPr>
            <a:spLocks noGrp="1"/>
          </p:cNvSpPr>
          <p:nvPr>
            <p:ph type="ftr" idx="53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67" name="PlaceHolder 5"/>
          <p:cNvSpPr>
            <a:spLocks noGrp="1"/>
          </p:cNvSpPr>
          <p:nvPr>
            <p:ph type="sldNum" idx="54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10952E5-4CFB-467F-9F4F-880084896DF5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xStyles>
    <p:titleStyle/>
    <p:bodyStyle/>
    <p:otherStyle/>
  </p:txStyles>
</p:sldMaster>
</file>

<file path=ppt/slideMasters/slideMaster1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69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70" name="PlaceHolder 3"/>
          <p:cNvSpPr>
            <a:spLocks noGrp="1"/>
          </p:cNvSpPr>
          <p:nvPr>
            <p:ph type="dt" idx="54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71" name="PlaceHolder 4"/>
          <p:cNvSpPr>
            <a:spLocks noGrp="1"/>
          </p:cNvSpPr>
          <p:nvPr>
            <p:ph type="ftr" idx="54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72" name="PlaceHolder 5"/>
          <p:cNvSpPr>
            <a:spLocks noGrp="1"/>
          </p:cNvSpPr>
          <p:nvPr>
            <p:ph type="sldNum" idx="54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0DD66B4-53B1-4526-A49A-219068FEE9BE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</p:sldLayoutIdLst>
  <p:txStyles>
    <p:titleStyle/>
    <p:bodyStyle/>
    <p:otherStyle/>
  </p:txStyles>
</p:sldMaster>
</file>

<file path=ppt/slideMasters/slideMaster1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8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082" name="PlaceHolder 3"/>
          <p:cNvSpPr>
            <a:spLocks noGrp="1"/>
          </p:cNvSpPr>
          <p:nvPr>
            <p:ph type="dt" idx="54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83" name="PlaceHolder 4"/>
          <p:cNvSpPr>
            <a:spLocks noGrp="1"/>
          </p:cNvSpPr>
          <p:nvPr>
            <p:ph type="ftr" idx="54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84" name="PlaceHolder 5"/>
          <p:cNvSpPr>
            <a:spLocks noGrp="1"/>
          </p:cNvSpPr>
          <p:nvPr>
            <p:ph type="sldNum" idx="54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A245F4-43BE-451E-AC3B-C25C68CCAF1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</p:sldLayoutIdLst>
  <p:txStyles>
    <p:titleStyle/>
    <p:bodyStyle/>
    <p:otherStyle/>
  </p:txStyles>
</p:sldMaster>
</file>

<file path=ppt/slideMasters/slideMaster1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8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87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88" name="PlaceHolder 4"/>
          <p:cNvSpPr>
            <a:spLocks noGrp="1"/>
          </p:cNvSpPr>
          <p:nvPr>
            <p:ph type="dt" idx="55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089" name="PlaceHolder 5"/>
          <p:cNvSpPr>
            <a:spLocks noGrp="1"/>
          </p:cNvSpPr>
          <p:nvPr>
            <p:ph type="ftr" idx="55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090" name="PlaceHolder 6"/>
          <p:cNvSpPr>
            <a:spLocks noGrp="1"/>
          </p:cNvSpPr>
          <p:nvPr>
            <p:ph type="sldNum" idx="55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F7F553C-D998-426B-8EF6-5A6FCD159D85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</p:sldLayoutIdLst>
  <p:txStyles>
    <p:titleStyle/>
    <p:bodyStyle/>
    <p:otherStyle/>
  </p:txStyles>
</p:sldMaster>
</file>

<file path=ppt/slideMasters/slideMaster1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9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96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97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098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099" name="PlaceHolder 6"/>
          <p:cNvSpPr>
            <a:spLocks noGrp="1"/>
          </p:cNvSpPr>
          <p:nvPr>
            <p:ph type="dt" idx="55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00" name="PlaceHolder 7"/>
          <p:cNvSpPr>
            <a:spLocks noGrp="1"/>
          </p:cNvSpPr>
          <p:nvPr>
            <p:ph type="ftr" idx="55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01" name="PlaceHolder 8"/>
          <p:cNvSpPr>
            <a:spLocks noGrp="1"/>
          </p:cNvSpPr>
          <p:nvPr>
            <p:ph type="sldNum" idx="55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0551486-6DA6-4630-A2D6-BC79E354048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</p:sldLayoutIdLst>
  <p:txStyles>
    <p:titleStyle/>
    <p:bodyStyle/>
    <p:otherStyle/>
  </p:txStyles>
</p:sldMaster>
</file>

<file path=ppt/slideMasters/slideMaster1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03" name="PlaceHolder 2"/>
          <p:cNvSpPr>
            <a:spLocks noGrp="1"/>
          </p:cNvSpPr>
          <p:nvPr>
            <p:ph type="dt" idx="55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04" name="PlaceHolder 3"/>
          <p:cNvSpPr>
            <a:spLocks noGrp="1"/>
          </p:cNvSpPr>
          <p:nvPr>
            <p:ph type="ftr" idx="55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05" name="PlaceHolder 4"/>
          <p:cNvSpPr>
            <a:spLocks noGrp="1"/>
          </p:cNvSpPr>
          <p:nvPr>
            <p:ph type="sldNum" idx="55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594E402-A307-44DC-9C5F-D9C57025FC0B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</p:sldLayoutIdLst>
  <p:txStyles>
    <p:titleStyle/>
    <p:bodyStyle/>
    <p:otherStyle/>
  </p:txStyles>
</p:sldMaster>
</file>

<file path=ppt/slideMasters/slideMaster1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PlaceHolder 1"/>
          <p:cNvSpPr>
            <a:spLocks noGrp="1"/>
          </p:cNvSpPr>
          <p:nvPr>
            <p:ph type="dt" idx="55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08" name="PlaceHolder 2"/>
          <p:cNvSpPr>
            <a:spLocks noGrp="1"/>
          </p:cNvSpPr>
          <p:nvPr>
            <p:ph type="ftr" idx="56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09" name="PlaceHolder 3"/>
          <p:cNvSpPr>
            <a:spLocks noGrp="1"/>
          </p:cNvSpPr>
          <p:nvPr>
            <p:ph type="sldNum" idx="56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B80152A-8EF6-4933-82AC-02CCAC8FE603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</p:sldLayoutIdLst>
  <p:txStyles>
    <p:titleStyle/>
    <p:bodyStyle/>
    <p:otherStyle/>
  </p:txStyles>
</p:sldMaster>
</file>

<file path=ppt/slideMasters/slideMaster1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11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12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113" name="PlaceHolder 4"/>
          <p:cNvSpPr>
            <a:spLocks noGrp="1"/>
          </p:cNvSpPr>
          <p:nvPr>
            <p:ph type="dt" idx="56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14" name="PlaceHolder 5"/>
          <p:cNvSpPr>
            <a:spLocks noGrp="1"/>
          </p:cNvSpPr>
          <p:nvPr>
            <p:ph type="ftr" idx="56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15" name="PlaceHolder 6"/>
          <p:cNvSpPr>
            <a:spLocks noGrp="1"/>
          </p:cNvSpPr>
          <p:nvPr>
            <p:ph type="sldNum" idx="56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99AE9BB-5C91-4F6B-84D2-E1F9A8FBF3A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</p:sldLayoutIdLst>
  <p:txStyles>
    <p:titleStyle/>
    <p:bodyStyle/>
    <p:otherStyle/>
  </p:txStyles>
</p:sldMaster>
</file>

<file path=ppt/slideMasters/slideMaster1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17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118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119" name="PlaceHolder 4"/>
          <p:cNvSpPr>
            <a:spLocks noGrp="1"/>
          </p:cNvSpPr>
          <p:nvPr>
            <p:ph type="dt" idx="56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20" name="PlaceHolder 5"/>
          <p:cNvSpPr>
            <a:spLocks noGrp="1"/>
          </p:cNvSpPr>
          <p:nvPr>
            <p:ph type="ftr" idx="56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21" name="PlaceHolder 6"/>
          <p:cNvSpPr>
            <a:spLocks noGrp="1"/>
          </p:cNvSpPr>
          <p:nvPr>
            <p:ph type="sldNum" idx="56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2F82820-0AE3-4E57-8079-75C8E08B47D9}" type="slidenum"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</p:sldLayoutIdLst>
  <p:txStyles>
    <p:titleStyle/>
    <p:bodyStyle/>
    <p:otherStyle/>
  </p:txStyles>
</p:sldMaster>
</file>

<file path=ppt/slideMasters/slideMaster1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3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31" name="PlaceHolder 3"/>
          <p:cNvSpPr>
            <a:spLocks noGrp="1"/>
          </p:cNvSpPr>
          <p:nvPr>
            <p:ph type="dt" idx="57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32" name="PlaceHolder 4"/>
          <p:cNvSpPr>
            <a:spLocks noGrp="1"/>
          </p:cNvSpPr>
          <p:nvPr>
            <p:ph type="ftr" idx="57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33" name="PlaceHolder 5"/>
          <p:cNvSpPr>
            <a:spLocks noGrp="1"/>
          </p:cNvSpPr>
          <p:nvPr>
            <p:ph type="sldNum" idx="57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A1A9A02-385E-43BC-ACED-B99C164E240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</p:sldLayoutIdLst>
  <p:txStyles>
    <p:titleStyle/>
    <p:bodyStyle/>
    <p:otherStyle/>
  </p:txStyles>
</p:sldMaster>
</file>

<file path=ppt/slideMasters/slideMaster1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35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36" name="PlaceHolder 3"/>
          <p:cNvSpPr>
            <a:spLocks noGrp="1"/>
          </p:cNvSpPr>
          <p:nvPr>
            <p:ph type="dt" idx="57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37" name="PlaceHolder 4"/>
          <p:cNvSpPr>
            <a:spLocks noGrp="1"/>
          </p:cNvSpPr>
          <p:nvPr>
            <p:ph type="ftr" idx="57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38" name="PlaceHolder 5"/>
          <p:cNvSpPr>
            <a:spLocks noGrp="1"/>
          </p:cNvSpPr>
          <p:nvPr>
            <p:ph type="sldNum" idx="57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D637295-74D0-4AC9-B106-582EB784B16D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</p:sldLayoutIdLst>
  <p:txStyles>
    <p:titleStyle/>
    <p:bodyStyle/>
    <p:otherStyle/>
  </p:txStyles>
</p:sldMaster>
</file>

<file path=ppt/slideMasters/slideMaster1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47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148" name="PlaceHolder 3"/>
          <p:cNvSpPr>
            <a:spLocks noGrp="1"/>
          </p:cNvSpPr>
          <p:nvPr>
            <p:ph type="dt" idx="58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49" name="PlaceHolder 4"/>
          <p:cNvSpPr>
            <a:spLocks noGrp="1"/>
          </p:cNvSpPr>
          <p:nvPr>
            <p:ph type="ftr" idx="58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50" name="PlaceHolder 5"/>
          <p:cNvSpPr>
            <a:spLocks noGrp="1"/>
          </p:cNvSpPr>
          <p:nvPr>
            <p:ph type="sldNum" idx="58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E8609E8-0C3B-4A4D-A043-340B17F19B1F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</p:sldLayoutIdLst>
  <p:txStyles>
    <p:titleStyle/>
    <p:bodyStyle/>
    <p:otherStyle/>
  </p:txStyles>
</p:sldMaster>
</file>

<file path=ppt/slideMasters/slideMaster1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5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53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54" name="PlaceHolder 4"/>
          <p:cNvSpPr>
            <a:spLocks noGrp="1"/>
          </p:cNvSpPr>
          <p:nvPr>
            <p:ph type="dt" idx="58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55" name="PlaceHolder 5"/>
          <p:cNvSpPr>
            <a:spLocks noGrp="1"/>
          </p:cNvSpPr>
          <p:nvPr>
            <p:ph type="ftr" idx="58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56" name="PlaceHolder 6"/>
          <p:cNvSpPr>
            <a:spLocks noGrp="1"/>
          </p:cNvSpPr>
          <p:nvPr>
            <p:ph type="sldNum" idx="58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B4B693F-99B8-4168-9716-6562687DE8EF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</p:sldLayoutIdLst>
  <p:txStyles>
    <p:titleStyle/>
    <p:bodyStyle/>
    <p:otherStyle/>
  </p:txStyles>
</p:sldMaster>
</file>

<file path=ppt/slideMasters/slideMaster1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6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6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6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6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65" name="PlaceHolder 6"/>
          <p:cNvSpPr>
            <a:spLocks noGrp="1"/>
          </p:cNvSpPr>
          <p:nvPr>
            <p:ph type="dt" idx="58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66" name="PlaceHolder 7"/>
          <p:cNvSpPr>
            <a:spLocks noGrp="1"/>
          </p:cNvSpPr>
          <p:nvPr>
            <p:ph type="ftr" idx="58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67" name="PlaceHolder 8"/>
          <p:cNvSpPr>
            <a:spLocks noGrp="1"/>
          </p:cNvSpPr>
          <p:nvPr>
            <p:ph type="sldNum" idx="58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A21E385-15D9-4340-87FB-E7AAFB365A9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</p:sldLayoutIdLst>
  <p:txStyles>
    <p:titleStyle/>
    <p:bodyStyle/>
    <p:otherStyle/>
  </p:txStyles>
</p:sldMaster>
</file>

<file path=ppt/slideMasters/slideMaster1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69" name="PlaceHolder 2"/>
          <p:cNvSpPr>
            <a:spLocks noGrp="1"/>
          </p:cNvSpPr>
          <p:nvPr>
            <p:ph type="dt" idx="58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70" name="PlaceHolder 3"/>
          <p:cNvSpPr>
            <a:spLocks noGrp="1"/>
          </p:cNvSpPr>
          <p:nvPr>
            <p:ph type="ftr" idx="59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71" name="PlaceHolder 4"/>
          <p:cNvSpPr>
            <a:spLocks noGrp="1"/>
          </p:cNvSpPr>
          <p:nvPr>
            <p:ph type="sldNum" idx="59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2FF4FC-F5DE-4CC1-B1D0-F255EDAEAF94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</p:sldLayoutIdLst>
  <p:txStyles>
    <p:titleStyle/>
    <p:bodyStyle/>
    <p:otherStyle/>
  </p:txStyles>
</p:sldMaster>
</file>

<file path=ppt/slideMasters/slideMaster1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PlaceHolder 1"/>
          <p:cNvSpPr>
            <a:spLocks noGrp="1"/>
          </p:cNvSpPr>
          <p:nvPr>
            <p:ph type="dt" idx="59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74" name="PlaceHolder 2"/>
          <p:cNvSpPr>
            <a:spLocks noGrp="1"/>
          </p:cNvSpPr>
          <p:nvPr>
            <p:ph type="ftr" idx="59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75" name="PlaceHolder 3"/>
          <p:cNvSpPr>
            <a:spLocks noGrp="1"/>
          </p:cNvSpPr>
          <p:nvPr>
            <p:ph type="sldNum" idx="59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357AB01-D1B4-4B05-9FBC-794316E88F54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</p:sldLayoutIdLst>
  <p:txStyles>
    <p:titleStyle/>
    <p:bodyStyle/>
    <p:otherStyle/>
  </p:txStyles>
</p:sldMaster>
</file>

<file path=ppt/slideMasters/slideMaster1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77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78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179" name="PlaceHolder 4"/>
          <p:cNvSpPr>
            <a:spLocks noGrp="1"/>
          </p:cNvSpPr>
          <p:nvPr>
            <p:ph type="dt" idx="59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80" name="PlaceHolder 5"/>
          <p:cNvSpPr>
            <a:spLocks noGrp="1"/>
          </p:cNvSpPr>
          <p:nvPr>
            <p:ph type="ftr" idx="59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81" name="PlaceHolder 6"/>
          <p:cNvSpPr>
            <a:spLocks noGrp="1"/>
          </p:cNvSpPr>
          <p:nvPr>
            <p:ph type="sldNum" idx="59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561005B-368C-458F-A882-8E3A9BF57C9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</p:sldLayoutIdLst>
  <p:txStyles>
    <p:titleStyle/>
    <p:bodyStyle/>
    <p:otherStyle/>
  </p:txStyles>
</p:sldMaster>
</file>

<file path=ppt/slideMasters/slideMaster1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83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184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185" name="PlaceHolder 4"/>
          <p:cNvSpPr>
            <a:spLocks noGrp="1"/>
          </p:cNvSpPr>
          <p:nvPr>
            <p:ph type="dt" idx="59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86" name="PlaceHolder 5"/>
          <p:cNvSpPr>
            <a:spLocks noGrp="1"/>
          </p:cNvSpPr>
          <p:nvPr>
            <p:ph type="ftr" idx="59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87" name="PlaceHolder 6"/>
          <p:cNvSpPr>
            <a:spLocks noGrp="1"/>
          </p:cNvSpPr>
          <p:nvPr>
            <p:ph type="sldNum" idx="60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D3B7A92-C387-48B0-A21D-20A5C7E80183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</p:sldLayoutIdLst>
  <p:txStyles>
    <p:titleStyle/>
    <p:bodyStyle/>
    <p:otherStyle/>
  </p:txStyles>
</p:sldMaster>
</file>

<file path=ppt/slideMasters/slideMaster1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89" name="PlaceHolder 2"/>
          <p:cNvSpPr>
            <a:spLocks noGrp="1"/>
          </p:cNvSpPr>
          <p:nvPr>
            <p:ph type="dt" idx="60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90" name="PlaceHolder 3"/>
          <p:cNvSpPr>
            <a:spLocks noGrp="1"/>
          </p:cNvSpPr>
          <p:nvPr>
            <p:ph type="ftr" idx="60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91" name="PlaceHolder 4"/>
          <p:cNvSpPr>
            <a:spLocks noGrp="1"/>
          </p:cNvSpPr>
          <p:nvPr>
            <p:ph type="sldNum" idx="60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71BC78F-979F-4E65-9D21-D2B8AA6798F1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</p:sldLayoutIdLst>
  <p:txStyles>
    <p:titleStyle/>
    <p:bodyStyle/>
    <p:otherStyle/>
  </p:txStyles>
</p:sldMaster>
</file>

<file path=ppt/slideMasters/slideMaster1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95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196" name="PlaceHolder 3"/>
          <p:cNvSpPr>
            <a:spLocks noGrp="1"/>
          </p:cNvSpPr>
          <p:nvPr>
            <p:ph type="dt" idx="60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197" name="PlaceHolder 4"/>
          <p:cNvSpPr>
            <a:spLocks noGrp="1"/>
          </p:cNvSpPr>
          <p:nvPr>
            <p:ph type="ftr" idx="60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198" name="PlaceHolder 5"/>
          <p:cNvSpPr>
            <a:spLocks noGrp="1"/>
          </p:cNvSpPr>
          <p:nvPr>
            <p:ph type="sldNum" idx="60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9AC4535-BD38-4B8E-9158-BC3772EC191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</p:sldLayoutIdLst>
  <p:txStyles>
    <p:titleStyle/>
    <p:bodyStyle/>
    <p:otherStyle/>
  </p:txStyles>
</p:sldMaster>
</file>

<file path=ppt/slideMasters/slideMaster1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00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01" name="PlaceHolder 3"/>
          <p:cNvSpPr>
            <a:spLocks noGrp="1"/>
          </p:cNvSpPr>
          <p:nvPr>
            <p:ph type="dt" idx="60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02" name="PlaceHolder 4"/>
          <p:cNvSpPr>
            <a:spLocks noGrp="1"/>
          </p:cNvSpPr>
          <p:nvPr>
            <p:ph type="ftr" idx="60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03" name="PlaceHolder 5"/>
          <p:cNvSpPr>
            <a:spLocks noGrp="1"/>
          </p:cNvSpPr>
          <p:nvPr>
            <p:ph type="sldNum" idx="60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A5A10CA-C13D-4287-AA02-AE5BC6567DD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</p:sldLayoutIdLst>
  <p:txStyles>
    <p:titleStyle/>
    <p:bodyStyle/>
    <p:otherStyle/>
  </p:txStyles>
</p:sldMaster>
</file>

<file path=ppt/slideMasters/slideMaster1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1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213" name="PlaceHolder 3"/>
          <p:cNvSpPr>
            <a:spLocks noGrp="1"/>
          </p:cNvSpPr>
          <p:nvPr>
            <p:ph type="dt" idx="61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14" name="PlaceHolder 4"/>
          <p:cNvSpPr>
            <a:spLocks noGrp="1"/>
          </p:cNvSpPr>
          <p:nvPr>
            <p:ph type="ftr" idx="61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15" name="PlaceHolder 5"/>
          <p:cNvSpPr>
            <a:spLocks noGrp="1"/>
          </p:cNvSpPr>
          <p:nvPr>
            <p:ph type="sldNum" idx="61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AD23CBD-4191-4B01-9725-D0395029D037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</p:sldLayoutIdLst>
  <p:txStyles>
    <p:titleStyle/>
    <p:bodyStyle/>
    <p:otherStyle/>
  </p:txStyles>
</p:sldMaster>
</file>

<file path=ppt/slideMasters/slideMaster1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17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18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19" name="PlaceHolder 4"/>
          <p:cNvSpPr>
            <a:spLocks noGrp="1"/>
          </p:cNvSpPr>
          <p:nvPr>
            <p:ph type="dt" idx="61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20" name="PlaceHolder 5"/>
          <p:cNvSpPr>
            <a:spLocks noGrp="1"/>
          </p:cNvSpPr>
          <p:nvPr>
            <p:ph type="ftr" idx="61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21" name="PlaceHolder 6"/>
          <p:cNvSpPr>
            <a:spLocks noGrp="1"/>
          </p:cNvSpPr>
          <p:nvPr>
            <p:ph type="sldNum" idx="61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4533CDD-2C57-4B41-9517-11813DD7CD1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</p:sldLayoutIdLst>
  <p:txStyles>
    <p:titleStyle/>
    <p:bodyStyle/>
    <p:otherStyle/>
  </p:txStyles>
</p:sldMaster>
</file>

<file path=ppt/slideMasters/slideMaster19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2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27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28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29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30" name="PlaceHolder 6"/>
          <p:cNvSpPr>
            <a:spLocks noGrp="1"/>
          </p:cNvSpPr>
          <p:nvPr>
            <p:ph type="dt" idx="61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31" name="PlaceHolder 7"/>
          <p:cNvSpPr>
            <a:spLocks noGrp="1"/>
          </p:cNvSpPr>
          <p:nvPr>
            <p:ph type="ftr" idx="62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32" name="PlaceHolder 8"/>
          <p:cNvSpPr>
            <a:spLocks noGrp="1"/>
          </p:cNvSpPr>
          <p:nvPr>
            <p:ph type="sldNum" idx="62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A44E613-EC51-4688-8A81-4BA9A3EF9A0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</p:sldLayoutIdLst>
  <p:txStyles>
    <p:titleStyle/>
    <p:bodyStyle/>
    <p:otherStyle/>
  </p:txStyles>
</p:sldMaster>
</file>

<file path=ppt/slideMasters/slideMaster1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34" name="PlaceHolder 2"/>
          <p:cNvSpPr>
            <a:spLocks noGrp="1"/>
          </p:cNvSpPr>
          <p:nvPr>
            <p:ph type="dt" idx="62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35" name="PlaceHolder 3"/>
          <p:cNvSpPr>
            <a:spLocks noGrp="1"/>
          </p:cNvSpPr>
          <p:nvPr>
            <p:ph type="ftr" idx="62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36" name="PlaceHolder 4"/>
          <p:cNvSpPr>
            <a:spLocks noGrp="1"/>
          </p:cNvSpPr>
          <p:nvPr>
            <p:ph type="sldNum" idx="62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6C2E0B9-3E32-4A9F-AB2E-2956DE9C705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</p:sldLayoutIdLst>
  <p:txStyles>
    <p:titleStyle/>
    <p:bodyStyle/>
    <p:otherStyle/>
  </p:txStyles>
</p:sldMaster>
</file>

<file path=ppt/slideMasters/slideMaster19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PlaceHolder 1"/>
          <p:cNvSpPr>
            <a:spLocks noGrp="1"/>
          </p:cNvSpPr>
          <p:nvPr>
            <p:ph type="dt" idx="62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39" name="PlaceHolder 2"/>
          <p:cNvSpPr>
            <a:spLocks noGrp="1"/>
          </p:cNvSpPr>
          <p:nvPr>
            <p:ph type="ftr" idx="62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40" name="PlaceHolder 3"/>
          <p:cNvSpPr>
            <a:spLocks noGrp="1"/>
          </p:cNvSpPr>
          <p:nvPr>
            <p:ph type="sldNum" idx="62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C883ABC-27CD-4FC7-BC35-8B25EEED082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</p:sldLayoutIdLst>
  <p:txStyles>
    <p:titleStyle/>
    <p:bodyStyle/>
    <p:otherStyle/>
  </p:txStyles>
</p:sldMaster>
</file>

<file path=ppt/slideMasters/slideMaster1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42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43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244" name="PlaceHolder 4"/>
          <p:cNvSpPr>
            <a:spLocks noGrp="1"/>
          </p:cNvSpPr>
          <p:nvPr>
            <p:ph type="dt" idx="62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45" name="PlaceHolder 5"/>
          <p:cNvSpPr>
            <a:spLocks noGrp="1"/>
          </p:cNvSpPr>
          <p:nvPr>
            <p:ph type="ftr" idx="62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46" name="PlaceHolder 6"/>
          <p:cNvSpPr>
            <a:spLocks noGrp="1"/>
          </p:cNvSpPr>
          <p:nvPr>
            <p:ph type="sldNum" idx="63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F6A3FFD-6A39-4DBE-94FF-6F53ACA5652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</p:sldLayoutIdLst>
  <p:txStyles>
    <p:titleStyle/>
    <p:bodyStyle/>
    <p:otherStyle/>
  </p:txStyles>
</p:sldMaster>
</file>

<file path=ppt/slideMasters/slideMaster19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48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249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250" name="PlaceHolder 4"/>
          <p:cNvSpPr>
            <a:spLocks noGrp="1"/>
          </p:cNvSpPr>
          <p:nvPr>
            <p:ph type="dt" idx="63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51" name="PlaceHolder 5"/>
          <p:cNvSpPr>
            <a:spLocks noGrp="1"/>
          </p:cNvSpPr>
          <p:nvPr>
            <p:ph type="ftr" idx="63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52" name="PlaceHolder 6"/>
          <p:cNvSpPr>
            <a:spLocks noGrp="1"/>
          </p:cNvSpPr>
          <p:nvPr>
            <p:ph type="sldNum" idx="63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46ED01F-B273-4BCC-83D9-014F0C2BA184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</p:sldLayoutIdLst>
  <p:txStyles>
    <p:titleStyle/>
    <p:bodyStyle/>
    <p:otherStyle/>
  </p:txStyles>
</p:sldMaster>
</file>

<file path=ppt/slideMasters/slideMaster1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54" name="PlaceHolder 2"/>
          <p:cNvSpPr>
            <a:spLocks noGrp="1"/>
          </p:cNvSpPr>
          <p:nvPr>
            <p:ph type="dt" idx="63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55" name="PlaceHolder 3"/>
          <p:cNvSpPr>
            <a:spLocks noGrp="1"/>
          </p:cNvSpPr>
          <p:nvPr>
            <p:ph type="ftr" idx="63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56" name="PlaceHolder 4"/>
          <p:cNvSpPr>
            <a:spLocks noGrp="1"/>
          </p:cNvSpPr>
          <p:nvPr>
            <p:ph type="sldNum" idx="63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C85C067-810D-48E7-9014-E9BDC8C6ED07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5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</p:sldLayoutIdLst>
  <p:txStyles>
    <p:titleStyle/>
    <p:bodyStyle/>
    <p:otherStyle/>
  </p:txStyles>
</p:sldMaster>
</file>

<file path=ppt/slideMasters/slideMaster19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6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62" name="PlaceHolder 3"/>
          <p:cNvSpPr>
            <a:spLocks noGrp="1"/>
          </p:cNvSpPr>
          <p:nvPr>
            <p:ph type="dt" idx="63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63" name="PlaceHolder 4"/>
          <p:cNvSpPr>
            <a:spLocks noGrp="1"/>
          </p:cNvSpPr>
          <p:nvPr>
            <p:ph type="ftr" idx="63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64" name="PlaceHolder 5"/>
          <p:cNvSpPr>
            <a:spLocks noGrp="1"/>
          </p:cNvSpPr>
          <p:nvPr>
            <p:ph type="sldNum" idx="63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A972E3A-61CA-4E48-A15E-7F63D4EC386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</p:sldLayoutIdLst>
  <p:txStyles>
    <p:titleStyle/>
    <p:bodyStyle/>
    <p:otherStyle/>
  </p:txStyles>
</p:sldMaster>
</file>

<file path=ppt/slideMasters/slideMaster19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66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67" name="PlaceHolder 3"/>
          <p:cNvSpPr>
            <a:spLocks noGrp="1"/>
          </p:cNvSpPr>
          <p:nvPr>
            <p:ph type="dt" idx="64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68" name="PlaceHolder 4"/>
          <p:cNvSpPr>
            <a:spLocks noGrp="1"/>
          </p:cNvSpPr>
          <p:nvPr>
            <p:ph type="ftr" idx="64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69" name="PlaceHolder 5"/>
          <p:cNvSpPr>
            <a:spLocks noGrp="1"/>
          </p:cNvSpPr>
          <p:nvPr>
            <p:ph type="sldNum" idx="64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EDC1BD-AA17-4CE2-A92D-AEAC1173894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</p:sldLayoutIdLst>
  <p:txStyles>
    <p:titleStyle/>
    <p:bodyStyle/>
    <p:otherStyle/>
  </p:txStyles>
</p:sldMaster>
</file>

<file path=ppt/slideMasters/slideMaster19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7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72" name="PlaceHolder 3"/>
          <p:cNvSpPr>
            <a:spLocks noGrp="1"/>
          </p:cNvSpPr>
          <p:nvPr>
            <p:ph type="dt" idx="64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73" name="PlaceHolder 4"/>
          <p:cNvSpPr>
            <a:spLocks noGrp="1"/>
          </p:cNvSpPr>
          <p:nvPr>
            <p:ph type="ftr" idx="64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74" name="PlaceHolder 5"/>
          <p:cNvSpPr>
            <a:spLocks noGrp="1"/>
          </p:cNvSpPr>
          <p:nvPr>
            <p:ph type="sldNum" idx="64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FA5099-6CE3-422D-93D0-6B13EFB2185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</p:sldLayoutIdLst>
  <p:txStyles>
    <p:titleStyle/>
    <p:bodyStyle/>
    <p:otherStyle/>
  </p:txStyles>
</p:sldMaster>
</file>

<file path=ppt/slideMasters/slideMaster20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78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279" name="PlaceHolder 3"/>
          <p:cNvSpPr>
            <a:spLocks noGrp="1"/>
          </p:cNvSpPr>
          <p:nvPr>
            <p:ph type="dt" idx="64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80" name="PlaceHolder 4"/>
          <p:cNvSpPr>
            <a:spLocks noGrp="1"/>
          </p:cNvSpPr>
          <p:nvPr>
            <p:ph type="ftr" idx="64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81" name="PlaceHolder 5"/>
          <p:cNvSpPr>
            <a:spLocks noGrp="1"/>
          </p:cNvSpPr>
          <p:nvPr>
            <p:ph type="sldNum" idx="64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5B16B64-9A25-4DBD-BC35-291256395165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</p:sldLayoutIdLst>
  <p:txStyles>
    <p:titleStyle/>
    <p:bodyStyle/>
    <p:otherStyle/>
  </p:txStyles>
</p:sldMaster>
</file>

<file path=ppt/slideMasters/slideMaster20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83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84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85" name="PlaceHolder 4"/>
          <p:cNvSpPr>
            <a:spLocks noGrp="1"/>
          </p:cNvSpPr>
          <p:nvPr>
            <p:ph type="dt" idx="64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86" name="PlaceHolder 5"/>
          <p:cNvSpPr>
            <a:spLocks noGrp="1"/>
          </p:cNvSpPr>
          <p:nvPr>
            <p:ph type="ftr" idx="65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87" name="PlaceHolder 6"/>
          <p:cNvSpPr>
            <a:spLocks noGrp="1"/>
          </p:cNvSpPr>
          <p:nvPr>
            <p:ph type="sldNum" idx="65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552371-A7CA-4E7E-B981-03C6CD1712D7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</p:sldLayoutIdLst>
  <p:txStyles>
    <p:titleStyle/>
    <p:bodyStyle/>
    <p:otherStyle/>
  </p:txStyles>
</p:sldMaster>
</file>

<file path=ppt/slideMasters/slideMaster20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9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93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94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95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96" name="PlaceHolder 6"/>
          <p:cNvSpPr>
            <a:spLocks noGrp="1"/>
          </p:cNvSpPr>
          <p:nvPr>
            <p:ph type="dt" idx="65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297" name="PlaceHolder 7"/>
          <p:cNvSpPr>
            <a:spLocks noGrp="1"/>
          </p:cNvSpPr>
          <p:nvPr>
            <p:ph type="ftr" idx="65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298" name="PlaceHolder 8"/>
          <p:cNvSpPr>
            <a:spLocks noGrp="1"/>
          </p:cNvSpPr>
          <p:nvPr>
            <p:ph type="sldNum" idx="65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E6361A3-06C3-4B94-A41E-1516D395628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</p:sldLayoutIdLst>
  <p:txStyles>
    <p:titleStyle/>
    <p:bodyStyle/>
    <p:otherStyle/>
  </p:txStyles>
</p:sldMaster>
</file>

<file path=ppt/slideMasters/slideMaster20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00" name="PlaceHolder 2"/>
          <p:cNvSpPr>
            <a:spLocks noGrp="1"/>
          </p:cNvSpPr>
          <p:nvPr>
            <p:ph type="dt" idx="65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01" name="PlaceHolder 3"/>
          <p:cNvSpPr>
            <a:spLocks noGrp="1"/>
          </p:cNvSpPr>
          <p:nvPr>
            <p:ph type="ftr" idx="65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02" name="PlaceHolder 4"/>
          <p:cNvSpPr>
            <a:spLocks noGrp="1"/>
          </p:cNvSpPr>
          <p:nvPr>
            <p:ph type="sldNum" idx="65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92A356B-082E-4C2A-BAC5-B6988168195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</p:sldLayoutIdLst>
  <p:txStyles>
    <p:titleStyle/>
    <p:bodyStyle/>
    <p:otherStyle/>
  </p:txStyles>
</p:sldMaster>
</file>

<file path=ppt/slideMasters/slideMaster20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PlaceHolder 1"/>
          <p:cNvSpPr>
            <a:spLocks noGrp="1"/>
          </p:cNvSpPr>
          <p:nvPr>
            <p:ph type="dt" idx="65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05" name="PlaceHolder 2"/>
          <p:cNvSpPr>
            <a:spLocks noGrp="1"/>
          </p:cNvSpPr>
          <p:nvPr>
            <p:ph type="ftr" idx="65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06" name="PlaceHolder 3"/>
          <p:cNvSpPr>
            <a:spLocks noGrp="1"/>
          </p:cNvSpPr>
          <p:nvPr>
            <p:ph type="sldNum" idx="66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5E5FFF2-96BB-4491-92CE-9F222676A659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</p:sldLayoutIdLst>
  <p:txStyles>
    <p:titleStyle/>
    <p:bodyStyle/>
    <p:otherStyle/>
  </p:txStyles>
</p:sldMaster>
</file>

<file path=ppt/slideMasters/slideMaster20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0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0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310" name="PlaceHolder 4"/>
          <p:cNvSpPr>
            <a:spLocks noGrp="1"/>
          </p:cNvSpPr>
          <p:nvPr>
            <p:ph type="dt" idx="66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11" name="PlaceHolder 5"/>
          <p:cNvSpPr>
            <a:spLocks noGrp="1"/>
          </p:cNvSpPr>
          <p:nvPr>
            <p:ph type="ftr" idx="66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12" name="PlaceHolder 6"/>
          <p:cNvSpPr>
            <a:spLocks noGrp="1"/>
          </p:cNvSpPr>
          <p:nvPr>
            <p:ph type="sldNum" idx="66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E4CA1B9-190A-424F-AB0B-05A9B934ED0F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</p:sldLayoutIdLst>
  <p:txStyles>
    <p:titleStyle/>
    <p:bodyStyle/>
    <p:otherStyle/>
  </p:txStyles>
</p:sldMaster>
</file>

<file path=ppt/slideMasters/slideMaster20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1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31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316" name="PlaceHolder 4"/>
          <p:cNvSpPr>
            <a:spLocks noGrp="1"/>
          </p:cNvSpPr>
          <p:nvPr>
            <p:ph type="dt" idx="66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17" name="PlaceHolder 5"/>
          <p:cNvSpPr>
            <a:spLocks noGrp="1"/>
          </p:cNvSpPr>
          <p:nvPr>
            <p:ph type="ftr" idx="66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18" name="PlaceHolder 6"/>
          <p:cNvSpPr>
            <a:spLocks noGrp="1"/>
          </p:cNvSpPr>
          <p:nvPr>
            <p:ph type="sldNum" idx="66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E892A6A-951B-405F-AA5D-466E66597D66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</p:sldLayoutIdLst>
  <p:txStyles>
    <p:titleStyle/>
    <p:bodyStyle/>
    <p:otherStyle/>
  </p:txStyles>
</p:sldMaster>
</file>

<file path=ppt/slideMasters/slideMaster20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20" name="PlaceHolder 2"/>
          <p:cNvSpPr>
            <a:spLocks noGrp="1"/>
          </p:cNvSpPr>
          <p:nvPr>
            <p:ph type="dt" idx="66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21" name="PlaceHolder 3"/>
          <p:cNvSpPr>
            <a:spLocks noGrp="1"/>
          </p:cNvSpPr>
          <p:nvPr>
            <p:ph type="ftr" idx="66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22" name="PlaceHolder 4"/>
          <p:cNvSpPr>
            <a:spLocks noGrp="1"/>
          </p:cNvSpPr>
          <p:nvPr>
            <p:ph type="sldNum" idx="66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76AE3A9-DC05-4255-AE45-63A0FA083789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</p:sldLayoutIdLst>
  <p:txStyles>
    <p:titleStyle/>
    <p:bodyStyle/>
    <p:otherStyle/>
  </p:txStyles>
</p:sldMaster>
</file>

<file path=ppt/slideMasters/slideMaster20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2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27" name="PlaceHolder 3"/>
          <p:cNvSpPr>
            <a:spLocks noGrp="1"/>
          </p:cNvSpPr>
          <p:nvPr>
            <p:ph type="dt" idx="67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28" name="PlaceHolder 4"/>
          <p:cNvSpPr>
            <a:spLocks noGrp="1"/>
          </p:cNvSpPr>
          <p:nvPr>
            <p:ph type="ftr" idx="67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29" name="PlaceHolder 5"/>
          <p:cNvSpPr>
            <a:spLocks noGrp="1"/>
          </p:cNvSpPr>
          <p:nvPr>
            <p:ph type="sldNum" idx="67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595BFC-21A2-4AEC-8266-9F034FB625E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</p:sldLayoutIdLst>
  <p:txStyles>
    <p:titleStyle/>
    <p:bodyStyle/>
    <p:otherStyle/>
  </p:txStyles>
</p:sldMaster>
</file>

<file path=ppt/slideMasters/slideMaster20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31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32" name="PlaceHolder 3"/>
          <p:cNvSpPr>
            <a:spLocks noGrp="1"/>
          </p:cNvSpPr>
          <p:nvPr>
            <p:ph type="dt" idx="67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33" name="PlaceHolder 4"/>
          <p:cNvSpPr>
            <a:spLocks noGrp="1"/>
          </p:cNvSpPr>
          <p:nvPr>
            <p:ph type="ftr" idx="67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34" name="PlaceHolder 5"/>
          <p:cNvSpPr>
            <a:spLocks noGrp="1"/>
          </p:cNvSpPr>
          <p:nvPr>
            <p:ph type="sldNum" idx="67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47315F9-CA5C-46F6-8F07-489025DECFA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</p:sldLayoutIdLst>
  <p:txStyles>
    <p:titleStyle/>
    <p:bodyStyle/>
    <p:otherStyle/>
  </p:txStyles>
</p:sldMaster>
</file>

<file path=ppt/slideMasters/slideMaster2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3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37" name="PlaceHolder 3"/>
          <p:cNvSpPr>
            <a:spLocks noGrp="1"/>
          </p:cNvSpPr>
          <p:nvPr>
            <p:ph type="dt" idx="67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38" name="PlaceHolder 4"/>
          <p:cNvSpPr>
            <a:spLocks noGrp="1"/>
          </p:cNvSpPr>
          <p:nvPr>
            <p:ph type="ftr" idx="67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39" name="PlaceHolder 5"/>
          <p:cNvSpPr>
            <a:spLocks noGrp="1"/>
          </p:cNvSpPr>
          <p:nvPr>
            <p:ph type="sldNum" idx="67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9C13028-D7CB-4766-8D03-C11B1F75D41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</p:sldLayoutIdLst>
  <p:txStyles>
    <p:titleStyle/>
    <p:bodyStyle/>
    <p:otherStyle/>
  </p:txStyles>
</p:sldMaster>
</file>

<file path=ppt/slideMasters/slideMaster2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4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344" name="PlaceHolder 3"/>
          <p:cNvSpPr>
            <a:spLocks noGrp="1"/>
          </p:cNvSpPr>
          <p:nvPr>
            <p:ph type="dt" idx="679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45" name="PlaceHolder 4"/>
          <p:cNvSpPr>
            <a:spLocks noGrp="1"/>
          </p:cNvSpPr>
          <p:nvPr>
            <p:ph type="ftr" idx="680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46" name="PlaceHolder 5"/>
          <p:cNvSpPr>
            <a:spLocks noGrp="1"/>
          </p:cNvSpPr>
          <p:nvPr>
            <p:ph type="sldNum" idx="681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7CE96EE-C6A5-4D5A-9477-9555D527FBB7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</p:sldLayoutIdLst>
  <p:txStyles>
    <p:titleStyle/>
    <p:bodyStyle/>
    <p:otherStyle/>
  </p:txStyles>
</p:sldMaster>
</file>

<file path=ppt/slideMasters/slideMaster2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4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49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50" name="PlaceHolder 4"/>
          <p:cNvSpPr>
            <a:spLocks noGrp="1"/>
          </p:cNvSpPr>
          <p:nvPr>
            <p:ph type="dt" idx="68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51" name="PlaceHolder 5"/>
          <p:cNvSpPr>
            <a:spLocks noGrp="1"/>
          </p:cNvSpPr>
          <p:nvPr>
            <p:ph type="ftr" idx="68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52" name="PlaceHolder 6"/>
          <p:cNvSpPr>
            <a:spLocks noGrp="1"/>
          </p:cNvSpPr>
          <p:nvPr>
            <p:ph type="sldNum" idx="68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6761DA1-BBC4-4FAE-BE9A-D23DEA22C36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</p:sldLayoutIdLst>
  <p:txStyles>
    <p:titleStyle/>
    <p:bodyStyle/>
    <p:otherStyle/>
  </p:txStyles>
</p:sldMaster>
</file>

<file path=ppt/slideMasters/slideMaster2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5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58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59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60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61" name="PlaceHolder 6"/>
          <p:cNvSpPr>
            <a:spLocks noGrp="1"/>
          </p:cNvSpPr>
          <p:nvPr>
            <p:ph type="dt" idx="68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62" name="PlaceHolder 7"/>
          <p:cNvSpPr>
            <a:spLocks noGrp="1"/>
          </p:cNvSpPr>
          <p:nvPr>
            <p:ph type="ftr" idx="68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63" name="PlaceHolder 8"/>
          <p:cNvSpPr>
            <a:spLocks noGrp="1"/>
          </p:cNvSpPr>
          <p:nvPr>
            <p:ph type="sldNum" idx="68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4210083-6DDD-439E-AD29-2588E68510AA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</p:sldLayoutIdLst>
  <p:txStyles>
    <p:titleStyle/>
    <p:bodyStyle/>
    <p:otherStyle/>
  </p:txStyles>
</p:sldMaster>
</file>

<file path=ppt/slideMasters/slideMaster2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65" name="PlaceHolder 2"/>
          <p:cNvSpPr>
            <a:spLocks noGrp="1"/>
          </p:cNvSpPr>
          <p:nvPr>
            <p:ph type="dt" idx="68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66" name="PlaceHolder 3"/>
          <p:cNvSpPr>
            <a:spLocks noGrp="1"/>
          </p:cNvSpPr>
          <p:nvPr>
            <p:ph type="ftr" idx="68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67" name="PlaceHolder 4"/>
          <p:cNvSpPr>
            <a:spLocks noGrp="1"/>
          </p:cNvSpPr>
          <p:nvPr>
            <p:ph type="sldNum" idx="69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CD1CD28-96AE-463A-A68E-C8BBA9EE78C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</p:sldLayoutIdLst>
  <p:txStyles>
    <p:titleStyle/>
    <p:bodyStyle/>
    <p:otherStyle/>
  </p:txStyles>
</p:sldMaster>
</file>

<file path=ppt/slideMasters/slideMaster2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PlaceHolder 1"/>
          <p:cNvSpPr>
            <a:spLocks noGrp="1"/>
          </p:cNvSpPr>
          <p:nvPr>
            <p:ph type="dt" idx="69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70" name="PlaceHolder 2"/>
          <p:cNvSpPr>
            <a:spLocks noGrp="1"/>
          </p:cNvSpPr>
          <p:nvPr>
            <p:ph type="ftr" idx="69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71" name="PlaceHolder 3"/>
          <p:cNvSpPr>
            <a:spLocks noGrp="1"/>
          </p:cNvSpPr>
          <p:nvPr>
            <p:ph type="sldNum" idx="69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83A5A8D-3991-4AE9-AD77-56135F1904C2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</p:sldLayoutIdLst>
  <p:txStyles>
    <p:titleStyle/>
    <p:bodyStyle/>
    <p:otherStyle/>
  </p:txStyles>
</p:sldMaster>
</file>

<file path=ppt/slideMasters/slideMaster2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73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74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375" name="PlaceHolder 4"/>
          <p:cNvSpPr>
            <a:spLocks noGrp="1"/>
          </p:cNvSpPr>
          <p:nvPr>
            <p:ph type="dt" idx="69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76" name="PlaceHolder 5"/>
          <p:cNvSpPr>
            <a:spLocks noGrp="1"/>
          </p:cNvSpPr>
          <p:nvPr>
            <p:ph type="ftr" idx="69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77" name="PlaceHolder 6"/>
          <p:cNvSpPr>
            <a:spLocks noGrp="1"/>
          </p:cNvSpPr>
          <p:nvPr>
            <p:ph type="sldNum" idx="69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0252205-E60D-4BBC-AF93-61BCABCE8F58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</p:sldLayoutIdLst>
  <p:txStyles>
    <p:titleStyle/>
    <p:bodyStyle/>
    <p:otherStyle/>
  </p:txStyles>
</p:sldMaster>
</file>

<file path=ppt/slideMasters/slideMaster2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79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380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381" name="PlaceHolder 4"/>
          <p:cNvSpPr>
            <a:spLocks noGrp="1"/>
          </p:cNvSpPr>
          <p:nvPr>
            <p:ph type="dt" idx="69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82" name="PlaceHolder 5"/>
          <p:cNvSpPr>
            <a:spLocks noGrp="1"/>
          </p:cNvSpPr>
          <p:nvPr>
            <p:ph type="ftr" idx="69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83" name="PlaceHolder 6"/>
          <p:cNvSpPr>
            <a:spLocks noGrp="1"/>
          </p:cNvSpPr>
          <p:nvPr>
            <p:ph type="sldNum" idx="69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390D50D-9FEF-423D-9A5F-E2876B953B7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</p:sldLayoutIdLst>
  <p:txStyles>
    <p:titleStyle/>
    <p:bodyStyle/>
    <p:otherStyle/>
  </p:txStyles>
</p:sldMaster>
</file>

<file path=ppt/slideMasters/slideMaster2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9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93" name="PlaceHolder 3"/>
          <p:cNvSpPr>
            <a:spLocks noGrp="1"/>
          </p:cNvSpPr>
          <p:nvPr>
            <p:ph type="dt" idx="703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94" name="PlaceHolder 4"/>
          <p:cNvSpPr>
            <a:spLocks noGrp="1"/>
          </p:cNvSpPr>
          <p:nvPr>
            <p:ph type="ftr" idx="704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395" name="PlaceHolder 5"/>
          <p:cNvSpPr>
            <a:spLocks noGrp="1"/>
          </p:cNvSpPr>
          <p:nvPr>
            <p:ph type="sldNum" idx="705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3E6ACA3-5EEE-4A00-8611-428912E7EEC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</p:sldLayoutIdLst>
  <p:txStyles>
    <p:titleStyle/>
    <p:bodyStyle/>
    <p:otherStyle/>
  </p:txStyles>
</p:sldMaster>
</file>

<file path=ppt/slideMasters/slideMaster2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PlaceHolder 1"/>
          <p:cNvSpPr>
            <a:spLocks noGrp="1"/>
          </p:cNvSpPr>
          <p:nvPr>
            <p:ph type="title"/>
          </p:nvPr>
        </p:nvSpPr>
        <p:spPr>
          <a:xfrm>
            <a:off x="6515280" y="609480"/>
            <a:ext cx="194292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397" name="PlaceHolder 2"/>
          <p:cNvSpPr>
            <a:spLocks noGrp="1"/>
          </p:cNvSpPr>
          <p:nvPr>
            <p:ph type="body"/>
          </p:nvPr>
        </p:nvSpPr>
        <p:spPr>
          <a:xfrm>
            <a:off x="685800" y="609480"/>
            <a:ext cx="5676480" cy="5486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398" name="PlaceHolder 3"/>
          <p:cNvSpPr>
            <a:spLocks noGrp="1"/>
          </p:cNvSpPr>
          <p:nvPr>
            <p:ph type="dt" idx="706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399" name="PlaceHolder 4"/>
          <p:cNvSpPr>
            <a:spLocks noGrp="1"/>
          </p:cNvSpPr>
          <p:nvPr>
            <p:ph type="ftr" idx="707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00" name="PlaceHolder 5"/>
          <p:cNvSpPr>
            <a:spLocks noGrp="1"/>
          </p:cNvSpPr>
          <p:nvPr>
            <p:ph type="sldNum" idx="708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2E0E8C8-9799-4B50-897C-B7FC784BFC3E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</p:sldLayoutIdLst>
  <p:txStyles>
    <p:titleStyle/>
    <p:bodyStyle/>
    <p:otherStyle/>
  </p:txStyles>
</p:sldMaster>
</file>

<file path=ppt/slideMasters/slideMaster2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4000" b="1" u="none" strike="noStrike" cap="all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17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418" name="PlaceHolder 3"/>
          <p:cNvSpPr>
            <a:spLocks noGrp="1"/>
          </p:cNvSpPr>
          <p:nvPr>
            <p:ph type="dt" idx="712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19" name="PlaceHolder 4"/>
          <p:cNvSpPr>
            <a:spLocks noGrp="1"/>
          </p:cNvSpPr>
          <p:nvPr>
            <p:ph type="ftr" idx="713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20" name="PlaceHolder 5"/>
          <p:cNvSpPr>
            <a:spLocks noGrp="1"/>
          </p:cNvSpPr>
          <p:nvPr>
            <p:ph type="sldNum" idx="714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DA39791-E397-4655-B59F-F1CA85DCA511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</p:sldLayoutIdLst>
  <p:txStyles>
    <p:titleStyle/>
    <p:bodyStyle/>
    <p:otherStyle/>
  </p:txStyles>
</p:sldMaster>
</file>

<file path=ppt/slideMasters/slideMaster2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2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23" name="PlaceHolder 3"/>
          <p:cNvSpPr>
            <a:spLocks noGrp="1"/>
          </p:cNvSpPr>
          <p:nvPr>
            <p:ph type="body"/>
          </p:nvPr>
        </p:nvSpPr>
        <p:spPr>
          <a:xfrm>
            <a:off x="464832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24" name="PlaceHolder 4"/>
          <p:cNvSpPr>
            <a:spLocks noGrp="1"/>
          </p:cNvSpPr>
          <p:nvPr>
            <p:ph type="dt" idx="715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25" name="PlaceHolder 5"/>
          <p:cNvSpPr>
            <a:spLocks noGrp="1"/>
          </p:cNvSpPr>
          <p:nvPr>
            <p:ph type="ftr" idx="716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26" name="PlaceHolder 6"/>
          <p:cNvSpPr>
            <a:spLocks noGrp="1"/>
          </p:cNvSpPr>
          <p:nvPr>
            <p:ph type="sldNum" idx="71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A27470B-2D1D-451A-BF96-3A5644C40223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</p:sldLayoutIdLst>
  <p:txStyles>
    <p:titleStyle/>
    <p:bodyStyle/>
    <p:otherStyle/>
  </p:txStyles>
</p:sldMaster>
</file>

<file path=ppt/slideMasters/slideMaster2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3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3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3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  <a:endParaRPr lang="pl-PL" sz="2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3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35" name="PlaceHolder 6"/>
          <p:cNvSpPr>
            <a:spLocks noGrp="1"/>
          </p:cNvSpPr>
          <p:nvPr>
            <p:ph type="dt" idx="71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36" name="PlaceHolder 7"/>
          <p:cNvSpPr>
            <a:spLocks noGrp="1"/>
          </p:cNvSpPr>
          <p:nvPr>
            <p:ph type="ftr" idx="71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37" name="PlaceHolder 8"/>
          <p:cNvSpPr>
            <a:spLocks noGrp="1"/>
          </p:cNvSpPr>
          <p:nvPr>
            <p:ph type="sldNum" idx="72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3905084-C563-47A4-A907-DAFC1EEDF03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</p:sldLayoutIdLst>
  <p:txStyles>
    <p:titleStyle/>
    <p:bodyStyle/>
    <p:otherStyle/>
  </p:txStyles>
</p:sldMaster>
</file>

<file path=ppt/slideMasters/slideMaster2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39" name="PlaceHolder 2"/>
          <p:cNvSpPr>
            <a:spLocks noGrp="1"/>
          </p:cNvSpPr>
          <p:nvPr>
            <p:ph type="dt" idx="72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40" name="PlaceHolder 3"/>
          <p:cNvSpPr>
            <a:spLocks noGrp="1"/>
          </p:cNvSpPr>
          <p:nvPr>
            <p:ph type="ftr" idx="72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41" name="PlaceHolder 4"/>
          <p:cNvSpPr>
            <a:spLocks noGrp="1"/>
          </p:cNvSpPr>
          <p:nvPr>
            <p:ph type="sldNum" idx="72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0901F20-C2B0-48E7-9EFE-2D794E7A3A5B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</p:sldLayoutIdLst>
  <p:txStyles>
    <p:titleStyle/>
    <p:bodyStyle/>
    <p:otherStyle/>
  </p:txStyles>
</p:sldMaster>
</file>

<file path=ppt/slideMasters/slideMaster2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PlaceHolder 1"/>
          <p:cNvSpPr>
            <a:spLocks noGrp="1"/>
          </p:cNvSpPr>
          <p:nvPr>
            <p:ph type="dt" idx="72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44" name="PlaceHolder 2"/>
          <p:cNvSpPr>
            <a:spLocks noGrp="1"/>
          </p:cNvSpPr>
          <p:nvPr>
            <p:ph type="ftr" idx="72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45" name="PlaceHolder 3"/>
          <p:cNvSpPr>
            <a:spLocks noGrp="1"/>
          </p:cNvSpPr>
          <p:nvPr>
            <p:ph type="sldNum" idx="72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4B743CB-BEE4-4AE8-84BA-7E6A1A672C50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</p:sldLayoutIdLst>
  <p:txStyles>
    <p:titleStyle/>
    <p:bodyStyle/>
    <p:otherStyle/>
  </p:txStyles>
</p:sldMaster>
</file>

<file path=ppt/slideMasters/slideMaster2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47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448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449" name="PlaceHolder 4"/>
          <p:cNvSpPr>
            <a:spLocks noGrp="1"/>
          </p:cNvSpPr>
          <p:nvPr>
            <p:ph type="dt" idx="727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50" name="PlaceHolder 5"/>
          <p:cNvSpPr>
            <a:spLocks noGrp="1"/>
          </p:cNvSpPr>
          <p:nvPr>
            <p:ph type="ftr" idx="728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51" name="PlaceHolder 6"/>
          <p:cNvSpPr>
            <a:spLocks noGrp="1"/>
          </p:cNvSpPr>
          <p:nvPr>
            <p:ph type="sldNum" idx="729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30790FD-6C15-4ACF-9E45-63D771916464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</p:sldLayoutIdLst>
  <p:txStyles>
    <p:titleStyle/>
    <p:bodyStyle/>
    <p:otherStyle/>
  </p:txStyles>
</p:sldMaster>
</file>

<file path=ppt/slideMasters/slideMaster2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l-PL" sz="2000" b="1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53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  <p:sp>
        <p:nvSpPr>
          <p:cNvPr id="1454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</p:txBody>
      </p:sp>
      <p:sp>
        <p:nvSpPr>
          <p:cNvPr id="1455" name="PlaceHolder 4"/>
          <p:cNvSpPr>
            <a:spLocks noGrp="1"/>
          </p:cNvSpPr>
          <p:nvPr>
            <p:ph type="dt" idx="73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&lt;data/godzina&gt;</a:t>
            </a:r>
          </a:p>
        </p:txBody>
      </p:sp>
      <p:sp>
        <p:nvSpPr>
          <p:cNvPr id="1456" name="PlaceHolder 5"/>
          <p:cNvSpPr>
            <a:spLocks noGrp="1"/>
          </p:cNvSpPr>
          <p:nvPr>
            <p:ph type="ftr" idx="73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&lt;stopka&gt;</a:t>
            </a:r>
          </a:p>
        </p:txBody>
      </p:sp>
      <p:sp>
        <p:nvSpPr>
          <p:cNvPr id="1457" name="PlaceHolder 6"/>
          <p:cNvSpPr>
            <a:spLocks noGrp="1"/>
          </p:cNvSpPr>
          <p:nvPr>
            <p:ph type="sldNum" idx="73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200F9B2-ED10-4336-8403-0ACF11C4633C}" type="slidenum">
              <a:rPr lang="pl-PL" sz="1400" b="1" u="none" strike="noStrike">
                <a:solidFill>
                  <a:srgbClr val="000000"/>
                </a:solidFill>
                <a:uFillTx/>
                <a:latin typeface="Times New Roman"/>
              </a:rPr>
              <a:t>‹#›</a:t>
            </a:fld>
            <a:endParaRPr lang="pl-PL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</p:sldLayoutIdLst>
  <p:txStyles>
    <p:titleStyle/>
    <p:bodyStyle/>
    <p:otherStyle/>
  </p:txStyles>
</p:sldMaster>
</file>

<file path=ppt/slideMasters/slideMaster2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39440" lvl="1" indent="-28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37960" lvl="2" indent="-2275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593000" lvl="3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48040" lvl="4" indent="-2275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r>
              <a:t>&lt;data/godzina&gt;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r>
              <a:t>&lt;stopka&gt;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080" tIns="45360" rIns="91080" bIns="4536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0" u="none" strike="noStrike">
                <a:solidFill>
                  <a:schemeClr val="dk1"/>
                </a:solidFill>
                <a:uFillTx/>
                <a:latin typeface="Times New Roman"/>
              </a:defRPr>
            </a:lvl1pPr>
          </a:lstStyle>
          <a:p>
            <a:fld id="{5BB95C34-452A-4493-8D1C-4CB496E852A3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5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123" name="PlaceHolder 2"/>
          <p:cNvSpPr>
            <a:spLocks noGrp="1"/>
          </p:cNvSpPr>
          <p:nvPr>
            <p:ph type="dt" idx="568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r>
              <a:t>&lt;data/godzina&gt;</a:t>
            </a:r>
          </a:p>
        </p:txBody>
      </p:sp>
      <p:sp>
        <p:nvSpPr>
          <p:cNvPr id="1124" name="PlaceHolder 3"/>
          <p:cNvSpPr>
            <a:spLocks noGrp="1"/>
          </p:cNvSpPr>
          <p:nvPr>
            <p:ph type="ftr" idx="569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r>
              <a:t>&lt;stopka&gt;</a:t>
            </a:r>
          </a:p>
        </p:txBody>
      </p:sp>
      <p:sp>
        <p:nvSpPr>
          <p:cNvPr id="1125" name="PlaceHolder 4"/>
          <p:cNvSpPr>
            <a:spLocks noGrp="1"/>
          </p:cNvSpPr>
          <p:nvPr>
            <p:ph type="sldNum" idx="570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fld id="{05501803-9FBE-4BE5-9B74-2D7A70739E81}" type="slidenum">
              <a:rPr/>
              <a:pPr/>
              <a:t>‹#›</a:t>
            </a:fld>
            <a:endParaRPr b="0"/>
          </a:p>
        </p:txBody>
      </p:sp>
      <p:sp>
        <p:nvSpPr>
          <p:cNvPr id="112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Siódmy poziom konspektu</a:t>
            </a:r>
          </a:p>
        </p:txBody>
      </p:sp>
    </p:spTree>
    <p:extLst>
      <p:ext uri="{BB962C8B-B14F-4D97-AF65-F5344CB8AC3E}">
        <p14:creationId xmlns:p14="http://schemas.microsoft.com/office/powerpoint/2010/main" val="5495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4400" b="0" u="none" strike="noStrike">
                <a:solidFill>
                  <a:schemeClr val="dk2"/>
                </a:solidFill>
                <a:uFillTx/>
                <a:latin typeface="Times New Roman"/>
              </a:rPr>
              <a:t>Kliknij, aby edytować styl</a:t>
            </a:r>
            <a:endParaRPr lang="pl-PL" sz="44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205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OpenSymbol"/>
              <a:buChar char="»"/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Piąty poziom</a:t>
            </a:r>
          </a:p>
        </p:txBody>
      </p:sp>
      <p:sp>
        <p:nvSpPr>
          <p:cNvPr id="1206" name="PlaceHolder 3"/>
          <p:cNvSpPr>
            <a:spLocks noGrp="1"/>
          </p:cNvSpPr>
          <p:nvPr>
            <p:ph type="dt" idx="610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r>
              <a:t>&lt;data/godzina&gt;</a:t>
            </a:r>
          </a:p>
        </p:txBody>
      </p:sp>
      <p:sp>
        <p:nvSpPr>
          <p:cNvPr id="1207" name="PlaceHolder 4"/>
          <p:cNvSpPr>
            <a:spLocks noGrp="1"/>
          </p:cNvSpPr>
          <p:nvPr>
            <p:ph type="ftr" idx="611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r>
              <a:t>&lt;stopka&gt;</a:t>
            </a:r>
          </a:p>
        </p:txBody>
      </p:sp>
      <p:sp>
        <p:nvSpPr>
          <p:cNvPr id="1208" name="PlaceHolder 5"/>
          <p:cNvSpPr>
            <a:spLocks noGrp="1"/>
          </p:cNvSpPr>
          <p:nvPr>
            <p:ph type="sldNum" idx="612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l-PL" sz="1400" b="1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fld id="{CF3E306A-5864-4F24-BB38-A02E5F959C27}" type="slidenum">
              <a:rPr/>
              <a:pPr/>
              <a:t>‹#›</a:t>
            </a:fld>
            <a:endParaRPr b="0"/>
          </a:p>
        </p:txBody>
      </p:sp>
    </p:spTree>
    <p:extLst>
      <p:ext uri="{BB962C8B-B14F-4D97-AF65-F5344CB8AC3E}">
        <p14:creationId xmlns:p14="http://schemas.microsoft.com/office/powerpoint/2010/main" val="44204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ejun.pl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rek.matejun@uni.lodz.pl" TargetMode="External"/><Relationship Id="rId2" Type="http://schemas.openxmlformats.org/officeDocument/2006/relationships/hyperlink" Target="http://www.matejun.pl/" TargetMode="Externa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A8wEoJ3gJL6U7Ugo6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Microsoft_Word_97_-_2003_Document1.doc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sq5DnFL3qQBR2nBC6" TargetMode="External"/><Relationship Id="rId1" Type="http://schemas.openxmlformats.org/officeDocument/2006/relationships/slideLayout" Target="../slideLayouts/slideLayout2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Microsoft_Word_97_-_2003_Document2.doc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wmf"/><Relationship Id="rId4" Type="http://schemas.openxmlformats.org/officeDocument/2006/relationships/oleObject" Target="../embeddings/Microsoft_Word_97_-_2003_Document3.doc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8" name="Picture 2"/>
          <p:cNvPicPr/>
          <p:nvPr/>
        </p:nvPicPr>
        <p:blipFill>
          <a:blip r:embed="rId2"/>
          <a:stretch/>
        </p:blipFill>
        <p:spPr>
          <a:xfrm>
            <a:off x="-5760" y="20520"/>
            <a:ext cx="9128880" cy="6837120"/>
          </a:xfrm>
          <a:prstGeom prst="rect">
            <a:avLst/>
          </a:prstGeom>
          <a:ln w="0">
            <a:noFill/>
          </a:ln>
        </p:spPr>
      </p:pic>
      <p:sp>
        <p:nvSpPr>
          <p:cNvPr id="1459" name="Rectangle 17"/>
          <p:cNvSpPr/>
          <p:nvPr/>
        </p:nvSpPr>
        <p:spPr>
          <a:xfrm>
            <a:off x="395384" y="2554560"/>
            <a:ext cx="8353080" cy="156384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5000" b="1" u="none" strike="noStrike" dirty="0">
                <a:solidFill>
                  <a:srgbClr val="000099"/>
                </a:solidFill>
                <a:uFillTx/>
                <a:latin typeface="Times New Roman"/>
              </a:rPr>
              <a:t>Podstawy zarządzania</a:t>
            </a:r>
            <a:endParaRPr lang="pl-PL" sz="5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001"/>
              </a:spcBef>
            </a:pPr>
            <a:r>
              <a:rPr lang="pl-PL" sz="3000" b="1" u="none" strike="noStrike" dirty="0">
                <a:solidFill>
                  <a:srgbClr val="000099"/>
                </a:solidFill>
                <a:uFillTx/>
                <a:latin typeface="Times New Roman"/>
              </a:rPr>
              <a:t>wykłady i ćwiczenia</a:t>
            </a:r>
            <a:endParaRPr lang="pl-PL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0" name="Rectangle 1"/>
          <p:cNvSpPr/>
          <p:nvPr/>
        </p:nvSpPr>
        <p:spPr>
          <a:xfrm>
            <a:off x="1952640" y="4869000"/>
            <a:ext cx="5211360" cy="133704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280" tIns="46440" rIns="89280" bIns="46440" anchor="ctr">
            <a:noAutofit/>
          </a:bodyPr>
          <a:lstStyle/>
          <a:p>
            <a:pPr algn="ctr">
              <a:lnSpc>
                <a:spcPct val="120000"/>
              </a:lnSpc>
              <a:spcBef>
                <a:spcPts val="499"/>
              </a:spcBef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pl-PL" sz="2500" b="1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Dr hab. </a:t>
            </a:r>
            <a:r>
              <a:rPr lang="es-AR" sz="2500" b="1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Marek Matejun</a:t>
            </a:r>
            <a:r>
              <a:rPr lang="pl-PL" sz="2500" b="1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, Prof. UŁ</a:t>
            </a:r>
            <a:endParaRPr lang="pl-PL" sz="25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439"/>
              </a:spcBef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pl-PL" sz="2200" b="0" u="sng" strike="noStrike">
                <a:solidFill>
                  <a:srgbClr val="0000FF"/>
                </a:solidFill>
                <a:uFillTx/>
                <a:latin typeface="Times New Roman"/>
                <a:ea typeface="Lucida Sans Unicode"/>
                <a:hlinkClick r:id="rId3"/>
              </a:rPr>
              <a:t>www.matejun.pl</a:t>
            </a:r>
            <a:r>
              <a:rPr lang="pl-PL" sz="2200" b="0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 </a:t>
            </a:r>
            <a:endParaRPr lang="pl-PL" sz="2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1" name="Rectangle 1"/>
          <p:cNvSpPr/>
          <p:nvPr/>
        </p:nvSpPr>
        <p:spPr>
          <a:xfrm>
            <a:off x="2843640" y="476640"/>
            <a:ext cx="5328360" cy="130608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280" tIns="46440" rIns="89280" bIns="46440" anchor="ctr">
            <a:noAutofit/>
          </a:bodyPr>
          <a:lstStyle/>
          <a:p>
            <a:pPr algn="ctr">
              <a:lnSpc>
                <a:spcPct val="120000"/>
              </a:lnSpc>
              <a:spcBef>
                <a:spcPts val="714"/>
              </a:spcBef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pl-PL" sz="1800" b="1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Akademia Nauk Stosowanych </a:t>
            </a:r>
            <a:r>
              <a:rPr sz="1800"/>
              <a:t/>
            </a:r>
            <a:br>
              <a:rPr sz="1800"/>
            </a:br>
            <a:r>
              <a:rPr lang="pl-PL" sz="1800" b="1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Gospodarki Krajowej w Kutnie</a:t>
            </a:r>
            <a:endParaRPr lang="pl-PL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  <a:spcBef>
                <a:spcPts val="714"/>
              </a:spcBef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</a:tabLst>
            </a:pPr>
            <a:r>
              <a:rPr lang="pl-PL" sz="1800" b="1" u="none" strike="noStrike">
                <a:solidFill>
                  <a:srgbClr val="000000"/>
                </a:solidFill>
                <a:uFillTx/>
                <a:latin typeface="Times New Roman"/>
                <a:ea typeface="Lucida Sans Unicode"/>
              </a:rPr>
              <a:t>Wydział Zarządzania i Studiów Inżynierskich</a:t>
            </a:r>
            <a:endParaRPr lang="pl-PL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462" name="Picture 2" descr="https://wsgk.com.pl/wp-content/uploads/2022/01/cropped-cropped-cropped-cropped-A_ANS_LOGO_wersjaB-1-1.png"/>
          <p:cNvPicPr/>
          <p:nvPr/>
        </p:nvPicPr>
        <p:blipFill>
          <a:blip r:embed="rId4"/>
          <a:stretch/>
        </p:blipFill>
        <p:spPr>
          <a:xfrm>
            <a:off x="827640" y="251640"/>
            <a:ext cx="1859040" cy="1859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Rectangle 2"/>
          <p:cNvSpPr/>
          <p:nvPr/>
        </p:nvSpPr>
        <p:spPr>
          <a:xfrm>
            <a:off x="228600" y="685800"/>
            <a:ext cx="8686440" cy="411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</a:pPr>
            <a:r>
              <a:rPr lang="pl-PL" sz="2000" b="1" dirty="0" smtClean="0">
                <a:solidFill>
                  <a:schemeClr val="dk1"/>
                </a:solidFill>
              </a:rPr>
              <a:t>Celem przedmiotu </a:t>
            </a:r>
            <a:r>
              <a:rPr lang="pl-PL" sz="2000" dirty="0" smtClean="0">
                <a:solidFill>
                  <a:schemeClr val="dk1"/>
                </a:solidFill>
              </a:rPr>
              <a:t>jest zaprezentowanie podstawowych zasad zarządzania współczesnymi organizacjami oraz omówienie specyfiki i zakresu pracy kierowniczej</a:t>
            </a:r>
          </a:p>
          <a:p>
            <a:pPr marL="455400" indent="-455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pl-PL" sz="2000" b="1" dirty="0" smtClean="0">
                <a:solidFill>
                  <a:schemeClr val="dk1"/>
                </a:solidFill>
              </a:rPr>
              <a:t>Zarządzanie</a:t>
            </a:r>
            <a:r>
              <a:rPr lang="pl-PL" sz="2000" b="1" dirty="0">
                <a:solidFill>
                  <a:schemeClr val="dk1"/>
                </a:solidFill>
              </a:rPr>
              <a:t>, kierowanie </a:t>
            </a:r>
            <a:r>
              <a:rPr lang="pl-PL" sz="2000" b="1" dirty="0" smtClean="0">
                <a:solidFill>
                  <a:schemeClr val="dk1"/>
                </a:solidFill>
              </a:rPr>
              <a:t>i </a:t>
            </a:r>
            <a:r>
              <a:rPr lang="pl-PL" sz="2000" b="1" dirty="0">
                <a:solidFill>
                  <a:schemeClr val="dk1"/>
                </a:solidFill>
              </a:rPr>
              <a:t>władza w organizacji.  </a:t>
            </a:r>
            <a:r>
              <a:rPr lang="pl-PL" sz="2000" dirty="0" smtClean="0">
                <a:solidFill>
                  <a:schemeClr val="dk1"/>
                </a:solidFill>
              </a:rPr>
              <a:t>Zarządzanie i kierowanie. 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Menedżerowie </a:t>
            </a:r>
            <a:r>
              <a:rPr lang="pl-PL" sz="2000" u="none" strike="noStrike" dirty="0">
                <a:solidFill>
                  <a:schemeClr val="dk1"/>
                </a:solidFill>
                <a:uFillTx/>
                <a:latin typeface="Times New Roman"/>
              </a:rPr>
              <a:t>w organizacjach. Proces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 zarządzania. Rodzaje menedżerów i cechy pracy kierowniczej. Władza, przywództwo, style kierowania.</a:t>
            </a:r>
            <a:endParaRPr lang="pl-PL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55400" indent="-455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pl-PL" sz="2000" b="1" u="none" strike="noStrike" dirty="0">
                <a:solidFill>
                  <a:schemeClr val="dk1"/>
                </a:solidFill>
                <a:uFillTx/>
                <a:latin typeface="Times New Roman"/>
              </a:rPr>
              <a:t>Ewolucja nauki o zarządzaniu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. Klasyczne teorie zarządzania, podejścia integrujące, współczesne koncepcje zarządzania.</a:t>
            </a:r>
            <a:endParaRPr lang="pl-PL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55400" indent="-455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pl-PL" sz="2000" b="1" u="none" strike="noStrike" dirty="0">
                <a:solidFill>
                  <a:schemeClr val="dk1"/>
                </a:solidFill>
                <a:uFillTx/>
                <a:latin typeface="Times New Roman"/>
              </a:rPr>
              <a:t>Planowanie i kształtowanie strategii przedsiębiorstwa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. Podejmowanie decyzji. Podstawy analizy strategicznej.</a:t>
            </a:r>
            <a:endParaRPr lang="pl-PL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55400" indent="-455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pl-PL" sz="2000" b="1" u="none" strike="noStrike" dirty="0">
                <a:solidFill>
                  <a:schemeClr val="dk1"/>
                </a:solidFill>
                <a:uFillTx/>
                <a:latin typeface="Times New Roman"/>
              </a:rPr>
              <a:t>Organizowanie i tworzenie struktur organizacyjnych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. Proces organizowania, rodzaje i elementy struktur organizacyjnych.</a:t>
            </a:r>
            <a:endParaRPr lang="pl-PL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55400" indent="-455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pl-PL" sz="2000" b="1" u="none" strike="noStrike" dirty="0">
                <a:solidFill>
                  <a:schemeClr val="dk1"/>
                </a:solidFill>
                <a:uFillTx/>
                <a:latin typeface="Times New Roman"/>
              </a:rPr>
              <a:t>Motywacja i motywowanie do pracy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. Główne teorie motywacji. Instrumenty motywowania pracowników.</a:t>
            </a:r>
            <a:endParaRPr lang="pl-PL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55400" indent="-455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pl-PL" sz="2000" b="1" u="none" strike="noStrike" dirty="0">
                <a:solidFill>
                  <a:schemeClr val="dk1"/>
                </a:solidFill>
                <a:uFillTx/>
                <a:latin typeface="Times New Roman"/>
              </a:rPr>
              <a:t>Kontrola i kontrolowanie w przedsiębiorstwie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. Elementy systemu kontroli, rodzaje kontroli. Metody i zasady oceny pracowników.</a:t>
            </a:r>
            <a:endParaRPr lang="pl-PL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4" name="Text Box 3"/>
          <p:cNvSpPr/>
          <p:nvPr/>
        </p:nvSpPr>
        <p:spPr>
          <a:xfrm>
            <a:off x="324000" y="0"/>
            <a:ext cx="8534160" cy="57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200" b="1" u="none" strike="noStrike">
                <a:solidFill>
                  <a:srgbClr val="000099"/>
                </a:solidFill>
                <a:uFillTx/>
                <a:latin typeface="Times New Roman"/>
              </a:rPr>
              <a:t>Podstawy zarządzania - program zajęć</a:t>
            </a:r>
            <a:endParaRPr lang="pl-PL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Text Box 4"/>
          <p:cNvSpPr/>
          <p:nvPr/>
        </p:nvSpPr>
        <p:spPr>
          <a:xfrm>
            <a:off x="304920" y="76320"/>
            <a:ext cx="8534160" cy="6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900" b="1" u="none" strike="noStrike">
                <a:solidFill>
                  <a:srgbClr val="000099"/>
                </a:solidFill>
                <a:uFillTx/>
                <a:latin typeface="Times New Roman"/>
              </a:rPr>
              <a:t>Podstawy zarządzania</a:t>
            </a:r>
            <a:endParaRPr lang="pl-PL" sz="3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6" name="Rectangle 5"/>
          <p:cNvSpPr/>
          <p:nvPr/>
        </p:nvSpPr>
        <p:spPr>
          <a:xfrm>
            <a:off x="125280" y="1628640"/>
            <a:ext cx="8838720" cy="167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t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29"/>
              </a:spcBef>
              <a:spcAft>
                <a:spcPts val="629"/>
              </a:spcAft>
              <a:buClr>
                <a:srgbClr val="000000"/>
              </a:buClr>
              <a:buFont typeface="Arial"/>
              <a:buChar char="•"/>
            </a:pPr>
            <a:r>
              <a:rPr lang="pl-PL" sz="2100" b="0" u="none" strike="noStrike">
                <a:solidFill>
                  <a:schemeClr val="dk1"/>
                </a:solidFill>
                <a:uFillTx/>
                <a:latin typeface="Times New Roman"/>
              </a:rPr>
              <a:t>Stoner J., Freeman E., Gilbert D., Kierowanie, Polskie Wydawnictwo Ekonomiczne, Warszawa.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29"/>
              </a:spcBef>
              <a:spcAft>
                <a:spcPts val="629"/>
              </a:spcAft>
              <a:buClr>
                <a:srgbClr val="000000"/>
              </a:buClr>
              <a:buFont typeface="Arial"/>
              <a:buChar char="•"/>
            </a:pPr>
            <a:r>
              <a:rPr lang="pl-PL" sz="2100" b="0" u="none" strike="noStrike">
                <a:solidFill>
                  <a:schemeClr val="dk1"/>
                </a:solidFill>
                <a:uFillTx/>
                <a:latin typeface="Times New Roman"/>
              </a:rPr>
              <a:t>Griffin R. W., Podstawy zarządzania organizacjami, Wydawnictwo Naukowe PWN, Warszawa.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29"/>
              </a:spcBef>
              <a:spcAft>
                <a:spcPts val="629"/>
              </a:spcAft>
              <a:buClr>
                <a:srgbClr val="000000"/>
              </a:buClr>
              <a:buFont typeface="Arial"/>
              <a:buChar char="•"/>
            </a:pPr>
            <a:r>
              <a:rPr lang="pl-PL" sz="2100" b="0" u="none" strike="noStrike">
                <a:solidFill>
                  <a:schemeClr val="dk1"/>
                </a:solidFill>
                <a:uFillTx/>
                <a:latin typeface="Times New Roman"/>
              </a:rPr>
              <a:t>Koźmiński K., Piotrowski W. (red.), Zarządzanie – teoria </a:t>
            </a:r>
            <a:r>
              <a:rPr sz="2100"/>
              <a:t/>
            </a:r>
            <a:br>
              <a:rPr sz="2100"/>
            </a:br>
            <a:r>
              <a:rPr lang="pl-PL" sz="2100" b="0" u="none" strike="noStrike">
                <a:solidFill>
                  <a:schemeClr val="dk1"/>
                </a:solidFill>
                <a:uFillTx/>
                <a:latin typeface="Times New Roman"/>
              </a:rPr>
              <a:t>i praktyka, Wydawnictwo Naukowe PWN.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629"/>
              </a:spcBef>
              <a:spcAft>
                <a:spcPts val="629"/>
              </a:spcAft>
              <a:buClr>
                <a:srgbClr val="000000"/>
              </a:buClr>
              <a:buFont typeface="Arial"/>
              <a:buChar char="•"/>
            </a:pPr>
            <a:r>
              <a:rPr lang="pl-PL" sz="2100" b="0" u="none" strike="noStrike">
                <a:solidFill>
                  <a:srgbClr val="000000"/>
                </a:solidFill>
                <a:uFillTx/>
                <a:latin typeface="Times New Roman"/>
              </a:rPr>
              <a:t>Jemielniak D., Koźmiński A.K., Zarządzanie od podstaw, Wolters Kluwer business, Warszawa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400"/>
              </a:spcBef>
              <a:spcAft>
                <a:spcPts val="1786"/>
              </a:spcAft>
              <a:buClr>
                <a:srgbClr val="000000"/>
              </a:buClr>
              <a:buFont typeface="Arial"/>
              <a:buChar char="•"/>
            </a:pPr>
            <a:r>
              <a:rPr lang="pl-PL" sz="2100" b="0" u="none" strike="noStrike">
                <a:solidFill>
                  <a:srgbClr val="000000"/>
                </a:solidFill>
                <a:uFillTx/>
                <a:latin typeface="Times New Roman"/>
              </a:rPr>
              <a:t>Zakrzewska-Bielawska A. (red.), Podstawy zarządzania, Wolters Kluwer business, Warszawa.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400"/>
              </a:spcBef>
              <a:spcAft>
                <a:spcPts val="1786"/>
              </a:spcAft>
              <a:buClr>
                <a:srgbClr val="000000"/>
              </a:buClr>
              <a:buFont typeface="Arial"/>
              <a:buChar char="•"/>
            </a:pPr>
            <a:r>
              <a:rPr lang="pl-PL" sz="2100" b="0" u="none" strike="noStrike">
                <a:solidFill>
                  <a:schemeClr val="dk1"/>
                </a:solidFill>
                <a:uFillTx/>
                <a:latin typeface="Times New Roman"/>
              </a:rPr>
              <a:t>Bielski M., Podstawy teorii organizacji i zarządzania, Wydawnictwo C.H. Beck, Warszawa, 2002.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  <a:spcAft>
                <a:spcPts val="1786"/>
              </a:spcAft>
            </a:pP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7" name="Text Box 6"/>
          <p:cNvSpPr/>
          <p:nvPr/>
        </p:nvSpPr>
        <p:spPr>
          <a:xfrm>
            <a:off x="304920" y="838440"/>
            <a:ext cx="853416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Literatura podstawowa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Text Box 2"/>
          <p:cNvSpPr/>
          <p:nvPr/>
        </p:nvSpPr>
        <p:spPr>
          <a:xfrm>
            <a:off x="0" y="0"/>
            <a:ext cx="9143640" cy="115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t">
            <a:spAutoFit/>
          </a:bodyPr>
          <a:lstStyle/>
          <a:p>
            <a:pPr algn="ctr"/>
            <a:r>
              <a:rPr lang="pl-PL" sz="4000" b="1">
                <a:solidFill>
                  <a:srgbClr val="000099"/>
                </a:solidFill>
              </a:rPr>
              <a:t>Podstawy zarządzania </a:t>
            </a:r>
            <a:r>
              <a:rPr sz="4000">
                <a:solidFill>
                  <a:srgbClr val="000000"/>
                </a:solidFill>
              </a:rPr>
              <a:t/>
            </a:r>
            <a:br>
              <a:rPr sz="4000">
                <a:solidFill>
                  <a:srgbClr val="000000"/>
                </a:solidFill>
              </a:rPr>
            </a:br>
            <a:r>
              <a:rPr lang="pl-PL" sz="3000" b="1">
                <a:solidFill>
                  <a:srgbClr val="000099"/>
                </a:solidFill>
              </a:rPr>
              <a:t>Sprawy organizacyjne</a:t>
            </a:r>
            <a:endParaRPr lang="pl-PL" sz="3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9" name="Rectangle 5"/>
          <p:cNvSpPr/>
          <p:nvPr/>
        </p:nvSpPr>
        <p:spPr>
          <a:xfrm>
            <a:off x="144360" y="1153032"/>
            <a:ext cx="8799120" cy="50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360" tIns="45360" rIns="90360" bIns="45360" anchor="t">
            <a:noAutofit/>
          </a:bodyPr>
          <a:lstStyle/>
          <a:p>
            <a:pPr marL="343080" indent="-34308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dirty="0">
                <a:solidFill>
                  <a:srgbClr val="000000"/>
                </a:solidFill>
              </a:rPr>
              <a:t>Zapraszam na </a:t>
            </a:r>
            <a:r>
              <a:rPr lang="pl-PL" sz="1900" u="sng" dirty="0" smtClean="0">
                <a:solidFill>
                  <a:srgbClr val="000000"/>
                </a:solidFill>
                <a:hlinkClick r:id="rId2"/>
              </a:rPr>
              <a:t>www.matejun.pl</a:t>
            </a:r>
            <a:r>
              <a:rPr lang="pl-PL" sz="1900" dirty="0" smtClean="0">
                <a:solidFill>
                  <a:srgbClr val="000000"/>
                </a:solidFill>
              </a:rPr>
              <a:t>  </a:t>
            </a:r>
            <a:r>
              <a:rPr lang="pl-PL" sz="1900" dirty="0">
                <a:solidFill>
                  <a:srgbClr val="000000"/>
                </a:solidFill>
              </a:rPr>
              <a:t>– sekcja „Dla studentów”</a:t>
            </a: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"/>
            </a:pPr>
            <a:r>
              <a:rPr lang="pl-PL" sz="1900" dirty="0">
                <a:solidFill>
                  <a:srgbClr val="000000"/>
                </a:solidFill>
              </a:rPr>
              <a:t>hasło: szef</a:t>
            </a:r>
          </a:p>
          <a:p>
            <a:pPr marL="343080" indent="-34308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b="1" dirty="0">
                <a:solidFill>
                  <a:srgbClr val="000000"/>
                </a:solidFill>
              </a:rPr>
              <a:t>Terminy zajęć: </a:t>
            </a:r>
            <a:endParaRPr lang="pl-PL" sz="1900" dirty="0">
              <a:solidFill>
                <a:srgbClr val="000000"/>
              </a:solidFill>
            </a:endParaRP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dirty="0" smtClean="0">
                <a:solidFill>
                  <a:srgbClr val="000000"/>
                </a:solidFill>
              </a:rPr>
              <a:t>łącznie 40h</a:t>
            </a:r>
            <a:r>
              <a:rPr lang="pl-PL" sz="1900" dirty="0">
                <a:solidFill>
                  <a:srgbClr val="000000"/>
                </a:solidFill>
              </a:rPr>
              <a:t>: 20h wykładów, 20h ćwiczeń (połączone zajęcia</a:t>
            </a:r>
            <a:r>
              <a:rPr lang="pl-PL" sz="1900" dirty="0" smtClean="0">
                <a:solidFill>
                  <a:srgbClr val="000000"/>
                </a:solidFill>
              </a:rPr>
              <a:t>)</a:t>
            </a: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dirty="0" smtClean="0">
                <a:solidFill>
                  <a:srgbClr val="000000"/>
                </a:solidFill>
              </a:rPr>
              <a:t>terminy zgodnie z planem zajęć</a:t>
            </a: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dirty="0" smtClean="0">
                <a:solidFill>
                  <a:srgbClr val="000000"/>
                </a:solidFill>
              </a:rPr>
              <a:t>wyjątki: 06.12.2026 oraz 17.01.2026 rozpoczęcie o godz. 12.15</a:t>
            </a:r>
            <a:endParaRPr lang="pl-PL" sz="1900" dirty="0">
              <a:solidFill>
                <a:srgbClr val="000000"/>
              </a:solidFill>
            </a:endParaRPr>
          </a:p>
          <a:p>
            <a:pPr marL="343080" indent="-34308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b="1" dirty="0" smtClean="0">
                <a:solidFill>
                  <a:srgbClr val="000000"/>
                </a:solidFill>
              </a:rPr>
              <a:t>Forma </a:t>
            </a:r>
            <a:r>
              <a:rPr lang="pl-PL" sz="1900" b="1" dirty="0">
                <a:solidFill>
                  <a:srgbClr val="000000"/>
                </a:solidFill>
              </a:rPr>
              <a:t>zaliczenia przedmiotu:</a:t>
            </a:r>
            <a:endParaRPr lang="pl-PL" sz="1900" dirty="0">
              <a:solidFill>
                <a:srgbClr val="000000"/>
              </a:solidFill>
            </a:endParaRP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"/>
            </a:pPr>
            <a:r>
              <a:rPr lang="pl-PL" sz="1900" dirty="0" smtClean="0">
                <a:solidFill>
                  <a:srgbClr val="000000"/>
                </a:solidFill>
              </a:rPr>
              <a:t>ćwiczenia: praca zaliczeniowa</a:t>
            </a: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"/>
            </a:pPr>
            <a:r>
              <a:rPr lang="pl-PL" sz="1900" dirty="0" smtClean="0">
                <a:solidFill>
                  <a:srgbClr val="000000"/>
                </a:solidFill>
              </a:rPr>
              <a:t>wykłady: test </a:t>
            </a:r>
            <a:r>
              <a:rPr lang="pl-PL" sz="1900" dirty="0">
                <a:solidFill>
                  <a:srgbClr val="000000"/>
                </a:solidFill>
              </a:rPr>
              <a:t>wiedzy w formie elektronicznej. Termin: ostatnie </a:t>
            </a:r>
            <a:r>
              <a:rPr lang="pl-PL" sz="1900" dirty="0" smtClean="0">
                <a:solidFill>
                  <a:srgbClr val="000000"/>
                </a:solidFill>
              </a:rPr>
              <a:t>zajęcia. </a:t>
            </a:r>
            <a:r>
              <a:rPr lang="pl-PL" sz="1900" b="1" u="sng" dirty="0">
                <a:solidFill>
                  <a:srgbClr val="000000"/>
                </a:solidFill>
              </a:rPr>
              <a:t>Obecność obowiązkowa!</a:t>
            </a:r>
            <a:endParaRPr lang="pl-PL" sz="1900" dirty="0">
              <a:solidFill>
                <a:srgbClr val="000000"/>
              </a:solidFill>
            </a:endParaRPr>
          </a:p>
          <a:p>
            <a:pPr marL="1257300" lvl="2" indent="-34290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pl-PL" sz="1900" dirty="0">
                <a:solidFill>
                  <a:srgbClr val="000000"/>
                </a:solidFill>
              </a:rPr>
              <a:t>możliwe dodatkowe punkty w trakcie </a:t>
            </a:r>
            <a:r>
              <a:rPr lang="pl-PL" sz="1900" dirty="0" smtClean="0">
                <a:solidFill>
                  <a:srgbClr val="000000"/>
                </a:solidFill>
              </a:rPr>
              <a:t>zajęć doliczone do wyniku z testu</a:t>
            </a:r>
          </a:p>
          <a:p>
            <a:pPr marL="743040" lvl="1" indent="-28584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"/>
            </a:pPr>
            <a:r>
              <a:rPr lang="pl-PL" sz="1900" dirty="0" smtClean="0">
                <a:solidFill>
                  <a:srgbClr val="000000"/>
                </a:solidFill>
              </a:rPr>
              <a:t>ostateczna ocena z przedmiotu: ćwiczenia 60% + wykład 40%</a:t>
            </a:r>
            <a:endParaRPr lang="pl-PL" sz="1900" dirty="0">
              <a:solidFill>
                <a:srgbClr val="000000"/>
              </a:solidFill>
            </a:endParaRPr>
          </a:p>
          <a:p>
            <a:pPr marL="343080" indent="-34308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1900" dirty="0" smtClean="0">
                <a:solidFill>
                  <a:srgbClr val="000000"/>
                </a:solidFill>
              </a:rPr>
              <a:t>Sposób prowadzenia zajęć</a:t>
            </a:r>
          </a:p>
          <a:p>
            <a:pPr marL="343080" indent="-343080">
              <a:spcBef>
                <a:spcPts val="286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  <a:tabLst>
                <a:tab pos="511200" algn="l"/>
              </a:tabLst>
            </a:pPr>
            <a:r>
              <a:rPr lang="pl-PL" sz="1900" dirty="0" smtClean="0">
                <a:solidFill>
                  <a:srgbClr val="000000"/>
                </a:solidFill>
              </a:rPr>
              <a:t>Dyżury</a:t>
            </a:r>
            <a:r>
              <a:rPr lang="pl-PL" sz="1900" dirty="0">
                <a:solidFill>
                  <a:srgbClr val="000000"/>
                </a:solidFill>
              </a:rPr>
              <a:t>: wtorek, 18.30 – 20.00, Ms </a:t>
            </a:r>
            <a:r>
              <a:rPr lang="pl-PL" sz="1900" dirty="0" err="1">
                <a:solidFill>
                  <a:srgbClr val="000000"/>
                </a:solidFill>
              </a:rPr>
              <a:t>Teams</a:t>
            </a:r>
            <a:r>
              <a:rPr lang="pl-PL" sz="1900" dirty="0">
                <a:solidFill>
                  <a:srgbClr val="000000"/>
                </a:solidFill>
              </a:rPr>
              <a:t>, link na </a:t>
            </a:r>
            <a:r>
              <a:rPr lang="pl-PL" sz="1900" u="sng" dirty="0">
                <a:solidFill>
                  <a:srgbClr val="0000FF"/>
                </a:solidFill>
                <a:hlinkClick r:id="rId2"/>
              </a:rPr>
              <a:t>www.matejun.pl</a:t>
            </a:r>
            <a:r>
              <a:rPr lang="pl-PL" sz="1900" u="sng" dirty="0">
                <a:solidFill>
                  <a:srgbClr val="000000"/>
                </a:solidFill>
              </a:rPr>
              <a:t>. </a:t>
            </a:r>
            <a:r>
              <a:rPr sz="1900" dirty="0">
                <a:solidFill>
                  <a:srgbClr val="000000"/>
                </a:solidFill>
              </a:rPr>
              <a:t/>
            </a:r>
            <a:br>
              <a:rPr sz="1900" dirty="0">
                <a:solidFill>
                  <a:srgbClr val="000000"/>
                </a:solidFill>
              </a:rPr>
            </a:br>
            <a:r>
              <a:rPr lang="pl-PL" sz="1900" dirty="0">
                <a:solidFill>
                  <a:srgbClr val="000000"/>
                </a:solidFill>
              </a:rPr>
              <a:t>Kontakt mailowy: </a:t>
            </a:r>
            <a:r>
              <a:rPr lang="pl-PL" sz="1900" u="sng" dirty="0">
                <a:solidFill>
                  <a:srgbClr val="0000FF"/>
                </a:solidFill>
                <a:hlinkClick r:id="rId3"/>
              </a:rPr>
              <a:t>marek.matejun@uni.lodz.pl</a:t>
            </a:r>
            <a:r>
              <a:rPr lang="pl-PL" sz="19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440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Rectangle 3"/>
          <p:cNvSpPr/>
          <p:nvPr/>
        </p:nvSpPr>
        <p:spPr>
          <a:xfrm>
            <a:off x="228600" y="1600200"/>
            <a:ext cx="8686440" cy="411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1650"/>
              </a:spcBef>
            </a:pPr>
            <a:endParaRPr lang="en-US" sz="3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67" name="Text Box 4"/>
          <p:cNvSpPr/>
          <p:nvPr/>
        </p:nvSpPr>
        <p:spPr>
          <a:xfrm>
            <a:off x="228600" y="289080"/>
            <a:ext cx="8686440" cy="85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5000" b="1" u="none" strike="noStrike">
                <a:solidFill>
                  <a:srgbClr val="000099"/>
                </a:solidFill>
                <a:uFillTx/>
                <a:latin typeface="Times New Roman"/>
              </a:rPr>
              <a:t>Podstawy zarządzania</a:t>
            </a:r>
            <a:endParaRPr lang="pl-PL" sz="5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8" name="Text Box 2"/>
          <p:cNvSpPr/>
          <p:nvPr/>
        </p:nvSpPr>
        <p:spPr>
          <a:xfrm>
            <a:off x="0" y="2270160"/>
            <a:ext cx="9143640" cy="23999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000" b="1" u="none" strike="noStrike" dirty="0">
                <a:solidFill>
                  <a:srgbClr val="000099"/>
                </a:solidFill>
                <a:uFillTx/>
                <a:latin typeface="Times New Roman"/>
              </a:rPr>
              <a:t>Część </a:t>
            </a:r>
            <a:r>
              <a:rPr lang="pl-PL" sz="40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1</a:t>
            </a:r>
            <a:endParaRPr lang="pl-PL" sz="4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l-PL" sz="4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Zarządzanie, kierowanie </a:t>
            </a:r>
            <a:b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</a:b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i władza w </a:t>
            </a:r>
            <a:r>
              <a:rPr lang="pl-PL" sz="3500" b="1" u="none" strike="noStrike" dirty="0">
                <a:solidFill>
                  <a:srgbClr val="000099"/>
                </a:solidFill>
                <a:uFillTx/>
                <a:latin typeface="Times New Roman"/>
              </a:rPr>
              <a:t>organizacji</a:t>
            </a:r>
            <a:endParaRPr lang="pl-PL" sz="35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Rectangle 4"/>
          <p:cNvSpPr/>
          <p:nvPr/>
        </p:nvSpPr>
        <p:spPr>
          <a:xfrm>
            <a:off x="2229620" y="108000"/>
            <a:ext cx="5063480" cy="7071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0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Inspiracja do dyskusji</a:t>
            </a:r>
            <a:endParaRPr lang="pl-PL" sz="4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3" name="PlaceHolder 1"/>
          <p:cNvSpPr>
            <a:spLocks noGrp="1"/>
          </p:cNvSpPr>
          <p:nvPr>
            <p:ph/>
          </p:nvPr>
        </p:nvSpPr>
        <p:spPr>
          <a:xfrm>
            <a:off x="323528" y="871352"/>
            <a:ext cx="8568952" cy="685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</a:pPr>
            <a:r>
              <a:rPr lang="pl-PL" sz="28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Odpowiedz na 3 pytania: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8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Co to jest zarządzanie? Z czym kojarzy Ci się zarządzanie?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800" dirty="0" smtClean="0">
                <a:solidFill>
                  <a:schemeClr val="dk1"/>
                </a:solidFill>
                <a:latin typeface="Times New Roman"/>
              </a:rPr>
              <a:t>Czym można zarządzać?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8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Dlaczego zarządzanie jest ważne? Do czego przydaje się zarządzanie?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/>
            </a:pPr>
            <a:endParaRPr lang="pl-PL" sz="1500" dirty="0">
              <a:solidFill>
                <a:schemeClr val="dk1"/>
              </a:solidFill>
              <a:latin typeface="Times New Roman"/>
            </a:endParaRPr>
          </a:p>
          <a:p>
            <a:pPr algn="ctr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</a:pPr>
            <a:r>
              <a:rPr lang="pl-PL" sz="2800" dirty="0" smtClean="0">
                <a:solidFill>
                  <a:schemeClr val="dk1"/>
                </a:solidFill>
                <a:latin typeface="Times New Roman"/>
              </a:rPr>
              <a:t>Wejdź na stronę: </a:t>
            </a:r>
          </a:p>
          <a:p>
            <a:pPr algn="ctr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</a:pPr>
            <a:r>
              <a:rPr lang="pl-PL" sz="2800" dirty="0" smtClean="0">
                <a:solidFill>
                  <a:schemeClr val="dk1"/>
                </a:solidFill>
                <a:latin typeface="Times New Roman"/>
                <a:hlinkClick r:id="rId2"/>
              </a:rPr>
              <a:t>https://forms.gle/A8wEoJ3gJL6U7Ugo6</a:t>
            </a:r>
            <a:endParaRPr lang="pl-PL" sz="2800" dirty="0" smtClean="0">
              <a:solidFill>
                <a:schemeClr val="dk1"/>
              </a:solidFill>
              <a:latin typeface="Times New Roman"/>
            </a:endParaRPr>
          </a:p>
          <a:p>
            <a:pPr algn="ctr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</a:pPr>
            <a:r>
              <a:rPr lang="pl-PL" sz="2800" dirty="0" smtClean="0">
                <a:solidFill>
                  <a:schemeClr val="dk1"/>
                </a:solidFill>
                <a:latin typeface="Times New Roman"/>
              </a:rPr>
              <a:t>i przedstaw swoje </a:t>
            </a:r>
            <a:r>
              <a:rPr lang="pl-PL" sz="2800" b="1" u="sng" dirty="0" smtClean="0">
                <a:solidFill>
                  <a:schemeClr val="dk1"/>
                </a:solidFill>
                <a:latin typeface="Times New Roman"/>
              </a:rPr>
              <a:t>WŁASNE</a:t>
            </a:r>
            <a:r>
              <a:rPr lang="pl-PL" sz="2800" dirty="0" smtClean="0">
                <a:solidFill>
                  <a:schemeClr val="dk1"/>
                </a:solidFill>
                <a:latin typeface="Times New Roman"/>
              </a:rPr>
              <a:t> przemyślenia! </a:t>
            </a:r>
            <a:br>
              <a:rPr lang="pl-PL" sz="2800" dirty="0" smtClean="0">
                <a:solidFill>
                  <a:schemeClr val="dk1"/>
                </a:solidFill>
                <a:latin typeface="Times New Roman"/>
              </a:rPr>
            </a:br>
            <a:r>
              <a:rPr lang="pl-PL" sz="2800" dirty="0" smtClean="0">
                <a:solidFill>
                  <a:schemeClr val="dk1"/>
                </a:solidFill>
                <a:latin typeface="Times New Roman"/>
              </a:rPr>
              <a:t>(proszę nie korzystać z AI!)</a:t>
            </a:r>
            <a:endParaRPr lang="pl-PL" sz="2800" b="0" u="none" strike="noStrike" dirty="0" smtClean="0">
              <a:solidFill>
                <a:schemeClr val="dk1"/>
              </a:solidFill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</a:pPr>
            <a:endParaRPr lang="pl-PL" sz="28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Rectangle 4"/>
          <p:cNvSpPr/>
          <p:nvPr/>
        </p:nvSpPr>
        <p:spPr>
          <a:xfrm>
            <a:off x="1591200" y="108000"/>
            <a:ext cx="6340320" cy="115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000" b="1" u="none" strike="noStrike">
                <a:solidFill>
                  <a:srgbClr val="000099"/>
                </a:solidFill>
                <a:uFillTx/>
                <a:latin typeface="Times New Roman"/>
              </a:rPr>
              <a:t>Zarządzanie</a:t>
            </a:r>
            <a:endParaRPr lang="pl-PL" sz="4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3000" b="0" u="none" strike="noStrike">
                <a:solidFill>
                  <a:schemeClr val="dk1"/>
                </a:solidFill>
                <a:uFillTx/>
                <a:latin typeface="Times New Roman"/>
              </a:rPr>
              <a:t>jest nauką o zarządzaniu </a:t>
            </a:r>
            <a:r>
              <a:rPr lang="pl-PL" sz="3000" b="1" u="sng" strike="noStrike">
                <a:solidFill>
                  <a:schemeClr val="dk1"/>
                </a:solidFill>
                <a:uFillTx/>
                <a:latin typeface="Times New Roman"/>
              </a:rPr>
              <a:t>organizacjami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474" name="Object 7"/>
          <p:cNvGraphicFramePr/>
          <p:nvPr/>
        </p:nvGraphicFramePr>
        <p:xfrm>
          <a:off x="380880" y="2209680"/>
          <a:ext cx="8476920" cy="149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r:id="rId4" imgW="0" imgH="0" progId="Word.Document.8">
                  <p:embed/>
                </p:oleObj>
              </mc:Choice>
              <mc:Fallback>
                <p:oleObj r:id="rId4" imgW="0" imgH="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>
                      <a:xfrm>
                        <a:off x="380880" y="2209680"/>
                        <a:ext cx="8476920" cy="149832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6" name="Line 8"/>
          <p:cNvSpPr/>
          <p:nvPr/>
        </p:nvSpPr>
        <p:spPr>
          <a:xfrm flipH="1">
            <a:off x="1752480" y="1295280"/>
            <a:ext cx="2819520" cy="91440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ctr">
            <a:noAutofit/>
          </a:bodyPr>
          <a:lstStyle/>
          <a:p>
            <a:endParaRPr lang="en-US" sz="2000" b="1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77" name="Line 9"/>
          <p:cNvSpPr/>
          <p:nvPr/>
        </p:nvSpPr>
        <p:spPr>
          <a:xfrm>
            <a:off x="4572000" y="1295280"/>
            <a:ext cx="360" cy="91440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ctr">
            <a:noAutofit/>
          </a:bodyPr>
          <a:lstStyle/>
          <a:p>
            <a:endParaRPr lang="en-US" sz="2000" b="1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78" name="Line 10"/>
          <p:cNvSpPr/>
          <p:nvPr/>
        </p:nvSpPr>
        <p:spPr>
          <a:xfrm>
            <a:off x="4572000" y="1295280"/>
            <a:ext cx="2895480" cy="91440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ctr">
            <a:noAutofit/>
          </a:bodyPr>
          <a:lstStyle/>
          <a:p>
            <a:endParaRPr lang="en-US" sz="2000" b="1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79" name="Rectangle 14"/>
          <p:cNvSpPr/>
          <p:nvPr/>
        </p:nvSpPr>
        <p:spPr>
          <a:xfrm>
            <a:off x="384120" y="4221088"/>
            <a:ext cx="848772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2800" b="0" u="none" strike="noStrike">
                <a:solidFill>
                  <a:schemeClr val="dk1"/>
                </a:solidFill>
                <a:uFillTx/>
                <a:latin typeface="Times New Roman"/>
              </a:rPr>
              <a:t>Organizacje wywierają znaczący wpływ na społeczeństwo</a:t>
            </a:r>
            <a:endParaRPr lang="pl-PL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0" name="Line 15"/>
          <p:cNvSpPr/>
          <p:nvPr/>
        </p:nvSpPr>
        <p:spPr>
          <a:xfrm flipV="1">
            <a:off x="4572000" y="3352680"/>
            <a:ext cx="360" cy="99072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ctr">
            <a:noAutofit/>
          </a:bodyPr>
          <a:lstStyle/>
          <a:p>
            <a:endParaRPr lang="en-US" sz="2000" b="1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81" name="Line 16"/>
          <p:cNvSpPr/>
          <p:nvPr/>
        </p:nvSpPr>
        <p:spPr>
          <a:xfrm flipV="1">
            <a:off x="4572000" y="3352680"/>
            <a:ext cx="2819160" cy="99072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ctr">
            <a:noAutofit/>
          </a:bodyPr>
          <a:lstStyle/>
          <a:p>
            <a:endParaRPr lang="en-US" sz="2000" b="1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82" name="Line 17"/>
          <p:cNvSpPr/>
          <p:nvPr/>
        </p:nvSpPr>
        <p:spPr>
          <a:xfrm flipH="1" flipV="1">
            <a:off x="1828800" y="3352680"/>
            <a:ext cx="2743200" cy="990720"/>
          </a:xfrm>
          <a:prstGeom prst="line">
            <a:avLst/>
          </a:prstGeom>
          <a:ln w="28575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ctr">
            <a:noAutofit/>
          </a:bodyPr>
          <a:lstStyle/>
          <a:p>
            <a:endParaRPr lang="en-US" sz="2000" b="1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483" name="PlaceHolder 1"/>
          <p:cNvSpPr>
            <a:spLocks noGrp="1"/>
          </p:cNvSpPr>
          <p:nvPr>
            <p:ph/>
          </p:nvPr>
        </p:nvSpPr>
        <p:spPr>
          <a:xfrm>
            <a:off x="457200" y="4892848"/>
            <a:ext cx="7772040" cy="685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zakres tej nauki rozciąga się na </a:t>
            </a:r>
            <a:r>
              <a:rPr lang="pl-PL" sz="2200" b="1" u="sng" strike="noStrike" dirty="0">
                <a:solidFill>
                  <a:schemeClr val="dk1"/>
                </a:solidFill>
                <a:uFillTx/>
                <a:latin typeface="Times New Roman"/>
              </a:rPr>
              <a:t>różne organizacje</a:t>
            </a: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,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pojęcie organizacji oraz funkcja „menedżera – przywódcy” – „stare jak świat”,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współczesny świat, w którym żyjemy jest światem organizacji. </a:t>
            </a:r>
            <a:endParaRPr lang="pl-PL" sz="2200" b="0" u="none" strike="noStrike" dirty="0" smtClean="0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200" dirty="0" smtClean="0">
                <a:solidFill>
                  <a:schemeClr val="dk1"/>
                </a:solidFill>
                <a:latin typeface="Times New Roman"/>
              </a:rPr>
              <a:t>pojęciem pokrewnym do zarządzania jest kierowanie</a:t>
            </a:r>
            <a:endParaRPr lang="pl-PL" sz="22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876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Zarządzanie i kierowanie w </a:t>
            </a:r>
            <a:r>
              <a:rPr lang="pl-PL" sz="3500" b="1" u="none" strike="noStrike" dirty="0">
                <a:solidFill>
                  <a:srgbClr val="000099"/>
                </a:solidFill>
                <a:uFillTx/>
                <a:latin typeface="Times New Roman"/>
              </a:rPr>
              <a:t>organizacji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72" name="Rectangle 1029"/>
          <p:cNvSpPr/>
          <p:nvPr/>
        </p:nvSpPr>
        <p:spPr>
          <a:xfrm>
            <a:off x="323528" y="1124744"/>
            <a:ext cx="8507288" cy="50519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080" tIns="45360" rIns="91080" bIns="45360" anchor="t">
            <a:spAutoFit/>
          </a:bodyPr>
          <a:lstStyle/>
          <a:p>
            <a:pPr>
              <a:spcAft>
                <a:spcPts val="1440"/>
              </a:spcAft>
            </a:pPr>
            <a:r>
              <a:rPr lang="pl-PL" sz="2800" b="1" dirty="0" smtClean="0">
                <a:solidFill>
                  <a:schemeClr val="dk1"/>
                </a:solidFill>
              </a:rPr>
              <a:t>Oba </a:t>
            </a:r>
            <a:r>
              <a:rPr lang="pl-PL" sz="2800" b="1" dirty="0">
                <a:solidFill>
                  <a:schemeClr val="dk1"/>
                </a:solidFill>
              </a:rPr>
              <a:t>terminy wywodzą </a:t>
            </a:r>
            <a:r>
              <a:rPr lang="pl-PL" sz="2800" b="1" dirty="0" smtClean="0">
                <a:solidFill>
                  <a:schemeClr val="dk1"/>
                </a:solidFill>
              </a:rPr>
              <a:t>się z teorii systemów, </a:t>
            </a:r>
            <a:br>
              <a:rPr lang="pl-PL" sz="2800" b="1" dirty="0" smtClean="0">
                <a:solidFill>
                  <a:schemeClr val="dk1"/>
                </a:solidFill>
              </a:rPr>
            </a:br>
            <a:r>
              <a:rPr lang="pl-PL" sz="2800" b="1" dirty="0" smtClean="0">
                <a:solidFill>
                  <a:schemeClr val="dk1"/>
                </a:solidFill>
              </a:rPr>
              <a:t>z </a:t>
            </a:r>
            <a:r>
              <a:rPr lang="pl-PL" sz="2800" b="1" dirty="0">
                <a:solidFill>
                  <a:schemeClr val="dk1"/>
                </a:solidFill>
              </a:rPr>
              <a:t>pojęcia „sterowanie”, które oznacza</a:t>
            </a:r>
            <a:endParaRPr lang="pl-PL" sz="2800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440"/>
              </a:spcAft>
            </a:pPr>
            <a:endParaRPr lang="pl-PL" sz="2400" b="0" i="1" u="none" strike="noStrike" dirty="0" smtClean="0">
              <a:solidFill>
                <a:schemeClr val="dk1"/>
              </a:solidFill>
              <a:uFillTx/>
              <a:latin typeface="Times New Roman"/>
            </a:endParaRPr>
          </a:p>
          <a:p>
            <a:pPr algn="just">
              <a:lnSpc>
                <a:spcPct val="100000"/>
              </a:lnSpc>
              <a:spcAft>
                <a:spcPts val="1440"/>
              </a:spcAft>
            </a:pPr>
            <a:r>
              <a:rPr lang="pl-PL" sz="2400" b="0" i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... </a:t>
            </a: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wszelkie celowe oddziaływanie jednego systemu na inny w celu otrzymania takich zmian przebiegu procesu zachodzącego w przedmiocie sterowanym lub stanu sterowanego systemu w danej chwili, które uważa się za pożądane;</a:t>
            </a:r>
            <a:endParaRPr lang="pl-PL" sz="2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440"/>
              </a:spcAft>
            </a:pP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... wywieranie pożądanego wpływu na określone zjawisko; </a:t>
            </a:r>
            <a:endParaRPr lang="pl-PL" sz="2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>
              <a:lnSpc>
                <a:spcPct val="100000"/>
              </a:lnSpc>
              <a:spcAft>
                <a:spcPts val="1440"/>
              </a:spcAft>
            </a:pP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... działanie na określony obiekt, mające na celu zapewnienie jego zachowania się w pożądany sposób i wyeliminowanie czynników, które to zachowanie zakłócają.</a:t>
            </a:r>
            <a:endParaRPr lang="pl-PL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Zarządzanie a kierowanie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74" name="Rectangle 1028"/>
          <p:cNvSpPr/>
          <p:nvPr/>
        </p:nvSpPr>
        <p:spPr>
          <a:xfrm>
            <a:off x="1444320" y="6248520"/>
            <a:ext cx="640008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pl-PL" sz="24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W praktyce pojęcia te często stosuje się zamiennie</a:t>
            </a:r>
            <a:endParaRPr lang="pl-PL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775" name="Tabela 1"/>
          <p:cNvGraphicFramePr/>
          <p:nvPr>
            <p:extLst>
              <p:ext uri="{D42A27DB-BD31-4B8C-83A1-F6EECF244321}">
                <p14:modId xmlns:p14="http://schemas.microsoft.com/office/powerpoint/2010/main" val="1275769233"/>
              </p:ext>
            </p:extLst>
          </p:nvPr>
        </p:nvGraphicFramePr>
        <p:xfrm>
          <a:off x="179512" y="692696"/>
          <a:ext cx="8856984" cy="5442520"/>
        </p:xfrm>
        <a:graphic>
          <a:graphicData uri="http://schemas.openxmlformats.org/drawingml/2006/table">
            <a:tbl>
              <a:tblPr/>
              <a:tblGrid>
                <a:gridCol w="4428492"/>
                <a:gridCol w="4428492"/>
              </a:tblGrid>
              <a:tr h="39456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2000" b="1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Zarządzanie</a:t>
                      </a:r>
                      <a:endParaRPr lang="pl-PL" sz="20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20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Kierowanie</a:t>
                      </a:r>
                      <a:endParaRPr lang="pl-PL" sz="2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7976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odnosi się do organizacji (instytucji</a:t>
                      </a: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) </a:t>
                      </a:r>
                      <a:b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</a:b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i ich częśc</a:t>
                      </a:r>
                      <a:r>
                        <a:rPr lang="pl-PL" sz="1900" b="0" u="none" strike="noStrike" baseline="0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i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„zarządzanie firmą, szpitalem, </a:t>
                      </a: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produkcją”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odnosi się do </a:t>
                      </a: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ludzi</a:t>
                      </a:r>
                      <a:endParaRPr lang="pl-PL" sz="1900" b="0" u="none" strike="noStrike" dirty="0" smtClean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„kierowanie pracownikiem, zespołem”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19716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Odnosi się do działalności </a:t>
                      </a: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prowadzonej </a:t>
                      </a: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w różnych obszarach </a:t>
                      </a: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organizacji, </a:t>
                      </a: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do </a:t>
                      </a:r>
                      <a:r>
                        <a:rPr lang="pl-PL" sz="1900" b="0" u="none" strike="noStrike" dirty="0" smtClean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wykonywania </a:t>
                      </a: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zadań podjętych przez organizację.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Oznacza prowadzenie całości lub części organizacji do osiągnięcia ustalonego celu dzięki odpowiedniemu zorganizowaniu i wykorzystaniu posiadanych zasobów, w sposób gwarantujący jej powodzenie i utrzymanie równowagi z otoczeniem.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Oznacza działanie na „kogoś” aby powodowało ono czyjeś zachowanie zgodne z wolą kierującego (celami organizacji).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Kojarzy się z bezpośrednim stosunkiem i kontaktem przełożonego (kierownika) z kierowanym przez niego zespołem i oznacza odpowiednie oddziaływanie na ludzi, aby zachowywali się zgodnie z wolą kierującego (celami organizacji)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2868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Obejmuje również kierowanie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2868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Zarządzają menedżerowie</a:t>
                      </a:r>
                      <a:endParaRPr lang="pl-PL" sz="19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900" b="0" u="none" strike="noStrike" dirty="0">
                          <a:solidFill>
                            <a:schemeClr val="dk1"/>
                          </a:solidFill>
                          <a:uFillTx/>
                          <a:latin typeface="Times New Roman"/>
                          <a:ea typeface="Times New Roman"/>
                        </a:rPr>
                        <a:t>Kierują kierownicy</a:t>
                      </a:r>
                      <a:endParaRPr lang="pl-PL" sz="19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3120" marR="331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76" name="Rectangle 31"/>
          <p:cNvSpPr/>
          <p:nvPr/>
        </p:nvSpPr>
        <p:spPr>
          <a:xfrm>
            <a:off x="2100240" y="2012040"/>
            <a:ext cx="184320" cy="36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rIns="91080" numCol="1" spcCol="0" anchor="ctr">
            <a:spAutoFit/>
          </a:bodyPr>
          <a:lstStyle/>
          <a:p>
            <a:pPr defTabSz="91152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PlaceHolder 1"/>
          <p:cNvSpPr>
            <a:spLocks noGrp="1"/>
          </p:cNvSpPr>
          <p:nvPr>
            <p:ph type="title"/>
          </p:nvPr>
        </p:nvSpPr>
        <p:spPr>
          <a:xfrm>
            <a:off x="685800" y="15228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Menedżerem w organizacji jest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78" name="Rectangle 1027"/>
          <p:cNvSpPr/>
          <p:nvPr/>
        </p:nvSpPr>
        <p:spPr>
          <a:xfrm>
            <a:off x="914400" y="914400"/>
            <a:ext cx="7543440" cy="140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400" b="0" i="1" u="none" strike="noStrike">
                <a:solidFill>
                  <a:schemeClr val="dk1"/>
                </a:solidFill>
                <a:uFillTx/>
                <a:latin typeface="Times New Roman"/>
              </a:rPr>
              <a:t>każdy </a:t>
            </a:r>
            <a:r>
              <a:rPr lang="pl-PL" sz="2400" b="1" i="1" u="none" strike="noStrike">
                <a:solidFill>
                  <a:schemeClr val="dk1"/>
                </a:solidFill>
                <a:uFillTx/>
                <a:latin typeface="Times New Roman"/>
              </a:rPr>
              <a:t>pracownik umysłowy</a:t>
            </a:r>
            <a:r>
              <a:rPr lang="pl-PL" sz="2400" b="0" i="1" u="none" strike="noStrike">
                <a:solidFill>
                  <a:schemeClr val="dk1"/>
                </a:solidFill>
                <a:uFillTx/>
                <a:latin typeface="Times New Roman"/>
              </a:rPr>
              <a:t>, który z tytułu swego stanowiska lub wiedzy odpowiada za wkład pracy wpływający fizycznie na </a:t>
            </a:r>
            <a:r>
              <a:rPr lang="pl-PL" sz="2400" b="1" i="1" u="none" strike="noStrike">
                <a:solidFill>
                  <a:schemeClr val="dk1"/>
                </a:solidFill>
                <a:uFillTx/>
                <a:latin typeface="Times New Roman"/>
              </a:rPr>
              <a:t>zdolność organizacji do osiągnięć</a:t>
            </a:r>
            <a:r>
              <a:rPr lang="pl-PL" sz="2400" b="0" i="1" u="none" strike="noStrike">
                <a:solidFill>
                  <a:schemeClr val="dk1"/>
                </a:solidFill>
                <a:uFillTx/>
                <a:latin typeface="Times New Roman"/>
              </a:rPr>
              <a:t>. </a:t>
            </a:r>
            <a:endParaRPr lang="pl-PL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9" name="Rectangle 1028"/>
          <p:cNvSpPr/>
          <p:nvPr/>
        </p:nvSpPr>
        <p:spPr>
          <a:xfrm>
            <a:off x="995760" y="4749840"/>
            <a:ext cx="7268040" cy="184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2400" b="1" i="1" u="sng" strike="noStrike" dirty="0">
                <a:solidFill>
                  <a:schemeClr val="dk1"/>
                </a:solidFill>
                <a:uFillTx/>
                <a:latin typeface="Times New Roman"/>
              </a:rPr>
              <a:t>Menedżer</a:t>
            </a: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 to osoba posiadająca odpowiednią </a:t>
            </a:r>
            <a:r>
              <a:rPr lang="pl-PL" sz="24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wiedzę</a:t>
            </a: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 </a:t>
            </a:r>
            <a:r>
              <a:rPr sz="2400" dirty="0"/>
              <a:t/>
            </a:r>
            <a:br>
              <a:rPr sz="2400" dirty="0"/>
            </a:b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i </a:t>
            </a:r>
            <a:r>
              <a:rPr lang="pl-PL" sz="24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umiejętności praktyczne</a:t>
            </a: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 niezbędne do zarządzania </a:t>
            </a:r>
            <a:r>
              <a:rPr sz="2400" dirty="0"/>
              <a:t/>
            </a:r>
            <a:br>
              <a:rPr sz="2400" dirty="0"/>
            </a:b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organizacjami i </a:t>
            </a:r>
            <a:r>
              <a:rPr lang="pl-PL" sz="24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kierowania pracą innych ludzi</a:t>
            </a: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 w sposób </a:t>
            </a:r>
            <a:r>
              <a:rPr sz="2400" dirty="0"/>
              <a:t/>
            </a:r>
            <a:br>
              <a:rPr sz="2400" dirty="0"/>
            </a:br>
            <a:r>
              <a:rPr lang="pl-PL" sz="24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odpowiedzialny, kompetentny, skuteczny i </a:t>
            </a:r>
            <a:r>
              <a:rPr lang="pl-PL" sz="2400" b="0" i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sprawny.</a:t>
            </a:r>
            <a:endParaRPr lang="pl-PL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0" name="PlaceHolder 2"/>
          <p:cNvSpPr>
            <a:spLocks noGrp="1"/>
          </p:cNvSpPr>
          <p:nvPr>
            <p:ph/>
          </p:nvPr>
        </p:nvSpPr>
        <p:spPr>
          <a:xfrm>
            <a:off x="304920" y="2460344"/>
            <a:ext cx="4647960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pl-PL" sz="2400" b="0" u="none" strike="noStrike" dirty="0">
                <a:solidFill>
                  <a:schemeClr val="dk1"/>
                </a:solidFill>
                <a:uFillTx/>
                <a:latin typeface="Times New Roman"/>
              </a:rPr>
              <a:t>Jego zadaniem </a:t>
            </a:r>
            <a:r>
              <a:rPr lang="pl-PL" sz="24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jest m.in. :</a:t>
            </a:r>
            <a:endParaRPr lang="pl-PL" sz="2400" b="0" u="none" strike="noStrike" dirty="0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400" b="0" u="none" strike="noStrike" dirty="0">
                <a:solidFill>
                  <a:schemeClr val="dk1"/>
                </a:solidFill>
                <a:uFillTx/>
                <a:latin typeface="Times New Roman"/>
              </a:rPr>
              <a:t>formułowanie celów, </a:t>
            </a:r>
          </a:p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400" b="0" u="none" strike="noStrike" dirty="0">
                <a:solidFill>
                  <a:schemeClr val="dk1"/>
                </a:solidFill>
                <a:uFillTx/>
                <a:latin typeface="Times New Roman"/>
              </a:rPr>
              <a:t>ustalanie standardów działania</a:t>
            </a:r>
            <a:r>
              <a:rPr lang="pl-PL" sz="24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,</a:t>
            </a:r>
          </a:p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400" dirty="0" smtClean="0">
                <a:solidFill>
                  <a:schemeClr val="dk1"/>
                </a:solidFill>
                <a:latin typeface="Times New Roman"/>
              </a:rPr>
              <a:t>przydzielanie zasobów,</a:t>
            </a:r>
            <a:endParaRPr lang="pl-PL" sz="2400" b="0" u="none" strike="noStrike" dirty="0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400" b="0" u="none" strike="noStrike" dirty="0">
                <a:solidFill>
                  <a:schemeClr val="dk1"/>
                </a:solidFill>
                <a:uFillTx/>
                <a:latin typeface="Times New Roman"/>
              </a:rPr>
              <a:t>określanie podziału pracy.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PlaceHolder 1"/>
          <p:cNvSpPr>
            <a:spLocks noGrp="1"/>
          </p:cNvSpPr>
          <p:nvPr>
            <p:ph type="title"/>
          </p:nvPr>
        </p:nvSpPr>
        <p:spPr>
          <a:xfrm>
            <a:off x="533520" y="152280"/>
            <a:ext cx="807696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Kierownikiem w organizacji jest ten, kto: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82" name="PlaceHolder 2"/>
          <p:cNvSpPr>
            <a:spLocks noGrp="1"/>
          </p:cNvSpPr>
          <p:nvPr>
            <p:ph/>
          </p:nvPr>
        </p:nvSpPr>
        <p:spPr>
          <a:xfrm>
            <a:off x="380880" y="1066680"/>
            <a:ext cx="8305560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jest odpowiedzialny za więcej pracy, niż sam jest w stanie wykonać,</a:t>
            </a:r>
          </a:p>
          <a:p>
            <a:pPr marL="341280" indent="-3412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jest odpowiedzialny za przydzielenie części pracy innym (podwładnym),</a:t>
            </a:r>
          </a:p>
          <a:p>
            <a:pPr marL="341280" indent="-3412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ma władzę stawiana veta w przydzielaniu zadań osobom sobie podporządkowanym,</a:t>
            </a:r>
          </a:p>
          <a:p>
            <a:pPr marL="341280" indent="-3412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ocenia zdolności do pracy swoich podwładnych,</a:t>
            </a:r>
          </a:p>
          <a:p>
            <a:pPr marL="341280" indent="-341280" algn="just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decyduje o zwolnieniu podwładnego, jeżeli nie nadaje się on do pracy.</a:t>
            </a:r>
          </a:p>
        </p:txBody>
      </p:sp>
      <p:sp>
        <p:nvSpPr>
          <p:cNvPr id="1783" name="Rectangle 1028"/>
          <p:cNvSpPr/>
          <p:nvPr/>
        </p:nvSpPr>
        <p:spPr>
          <a:xfrm>
            <a:off x="1411200" y="5126040"/>
            <a:ext cx="6310080" cy="151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l-PL" sz="2400" b="1" i="1" u="sng" strike="noStrike">
                <a:solidFill>
                  <a:schemeClr val="dk1"/>
                </a:solidFill>
                <a:uFillTx/>
                <a:latin typeface="Times New Roman"/>
              </a:rPr>
              <a:t>Kierownikiem</a:t>
            </a:r>
            <a:r>
              <a:rPr lang="pl-PL" sz="2400" b="0" i="1" u="none" strike="noStrike">
                <a:solidFill>
                  <a:schemeClr val="dk1"/>
                </a:solidFill>
                <a:uFillTx/>
                <a:latin typeface="Times New Roman"/>
              </a:rPr>
              <a:t> w organizacji jest każdy pracownik</a:t>
            </a:r>
            <a:r>
              <a:rPr sz="2400"/>
              <a:t/>
            </a:r>
            <a:br>
              <a:rPr sz="2400"/>
            </a:br>
            <a:r>
              <a:rPr lang="pl-PL" sz="2400" b="1" i="1" u="none" strike="noStrike">
                <a:solidFill>
                  <a:schemeClr val="dk1"/>
                </a:solidFill>
                <a:uFillTx/>
                <a:latin typeface="Times New Roman"/>
              </a:rPr>
              <a:t>kierujący pracą innych ludzi</a:t>
            </a:r>
            <a:r>
              <a:rPr lang="pl-PL" sz="2400" b="0" i="1" u="none" strike="noStrike">
                <a:solidFill>
                  <a:schemeClr val="dk1"/>
                </a:solidFill>
                <a:uFillTx/>
                <a:latin typeface="Times New Roman"/>
              </a:rPr>
              <a:t> w ramach </a:t>
            </a:r>
            <a:r>
              <a:rPr sz="2400"/>
              <a:t/>
            </a:r>
            <a:br>
              <a:rPr sz="2400"/>
            </a:br>
            <a:r>
              <a:rPr lang="pl-PL" sz="2400" b="0" i="1" u="none" strike="noStrike">
                <a:solidFill>
                  <a:schemeClr val="dk1"/>
                </a:solidFill>
                <a:uFillTx/>
                <a:latin typeface="Times New Roman"/>
              </a:rPr>
              <a:t>ustalonej struktury zespołów pracowniczych.</a:t>
            </a:r>
            <a:endParaRPr lang="pl-PL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Zarządzanie w organizacjach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85" name="Rectangle 3"/>
          <p:cNvSpPr/>
          <p:nvPr/>
        </p:nvSpPr>
        <p:spPr>
          <a:xfrm>
            <a:off x="1679798" y="762120"/>
            <a:ext cx="5890245" cy="31898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1001"/>
              </a:spcAft>
            </a:pP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oznacza powiązanie i koordynację </a:t>
            </a:r>
            <a:r>
              <a:rPr lang="pl-PL" sz="21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różnych zasobów </a:t>
            </a:r>
            <a:r>
              <a:rPr sz="2100" dirty="0"/>
              <a:t/>
            </a:r>
            <a:br>
              <a:rPr sz="2100" dirty="0"/>
            </a:br>
            <a:r>
              <a:rPr lang="pl-PL" sz="2100" b="0" i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przez menedżerów dla </a:t>
            </a: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osiągnięcia </a:t>
            </a:r>
            <a:r>
              <a:rPr lang="pl-PL" sz="21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celów organizacji</a:t>
            </a:r>
            <a:endParaRPr lang="pl-PL" sz="2100" b="1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001"/>
              </a:spcAft>
            </a:pP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Zarządzanie najczęściej definiuje się przy pomocy </a:t>
            </a:r>
            <a:r>
              <a:rPr sz="2100" dirty="0"/>
              <a:t/>
            </a:r>
            <a:br>
              <a:rPr sz="2100" dirty="0"/>
            </a:br>
            <a:r>
              <a:rPr lang="pl-PL" sz="2100" b="1" i="1" u="sng" strike="noStrike" dirty="0">
                <a:solidFill>
                  <a:schemeClr val="dk1"/>
                </a:solidFill>
                <a:uFillTx/>
                <a:latin typeface="Times New Roman"/>
              </a:rPr>
              <a:t>funkcji</a:t>
            </a: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 realizowanych przez menedżerów</a:t>
            </a:r>
            <a:endParaRPr lang="pl-PL" sz="21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001"/>
              </a:spcAft>
            </a:pP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Na podstawie analizy specyfiki pracy kierowniczej </a:t>
            </a:r>
            <a:r>
              <a:rPr sz="2100" dirty="0"/>
              <a:t/>
            </a:r>
            <a:br>
              <a:rPr sz="2100" dirty="0"/>
            </a:b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wyróżnia się </a:t>
            </a:r>
            <a:r>
              <a:rPr lang="pl-PL" sz="21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4 podstawowe funkcje zarządzania</a:t>
            </a: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:</a:t>
            </a:r>
            <a:endParaRPr lang="pl-PL" sz="21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001"/>
              </a:spcAft>
            </a:pPr>
            <a:endParaRPr lang="pl-PL" sz="21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1001"/>
              </a:spcAft>
            </a:pPr>
            <a:endParaRPr lang="pl-PL" sz="2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786" name="Group 1028"/>
          <p:cNvGrpSpPr/>
          <p:nvPr/>
        </p:nvGrpSpPr>
        <p:grpSpPr>
          <a:xfrm>
            <a:off x="177480" y="3068640"/>
            <a:ext cx="8955000" cy="2605680"/>
            <a:chOff x="177480" y="3068640"/>
            <a:chExt cx="8955000" cy="2605680"/>
          </a:xfrm>
        </p:grpSpPr>
        <p:sp>
          <p:nvSpPr>
            <p:cNvPr id="1787" name="Rectangle 1029"/>
            <p:cNvSpPr/>
            <p:nvPr/>
          </p:nvSpPr>
          <p:spPr>
            <a:xfrm>
              <a:off x="177480" y="3770640"/>
              <a:ext cx="2573640" cy="729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1. Planowanie i </a:t>
              </a:r>
              <a:r>
                <a:rPr sz="2100"/>
                <a:t/>
              </a:r>
              <a:br>
                <a:rPr sz="2100"/>
              </a:b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podejmowanie decyzji</a:t>
              </a:r>
              <a:endParaRPr lang="pl-PL" sz="21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88" name="Rectangle 1030"/>
            <p:cNvSpPr/>
            <p:nvPr/>
          </p:nvSpPr>
          <p:spPr>
            <a:xfrm>
              <a:off x="2362680" y="5126400"/>
              <a:ext cx="2122560" cy="409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2. Organizowanie</a:t>
              </a:r>
              <a:endParaRPr lang="pl-PL" sz="21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89" name="Rectangle 1031"/>
            <p:cNvSpPr/>
            <p:nvPr/>
          </p:nvSpPr>
          <p:spPr>
            <a:xfrm>
              <a:off x="4970160" y="4624560"/>
              <a:ext cx="2270520" cy="1049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3. Przewodzenie i </a:t>
              </a:r>
              <a:r>
                <a:rPr sz="2100"/>
                <a:t/>
              </a:r>
              <a:br>
                <a:rPr sz="2100"/>
              </a:b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kierowanie ludźmi </a:t>
              </a:r>
              <a:r>
                <a:rPr sz="2100"/>
                <a:t/>
              </a:r>
              <a:br>
                <a:rPr sz="2100"/>
              </a:b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– motywowanie</a:t>
              </a:r>
              <a:endParaRPr lang="pl-PL" sz="21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90" name="Rectangle 1032"/>
            <p:cNvSpPr/>
            <p:nvPr/>
          </p:nvSpPr>
          <p:spPr>
            <a:xfrm>
              <a:off x="7054560" y="3831120"/>
              <a:ext cx="2077920" cy="409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pl-PL" sz="2100" b="1" i="1" u="none" strike="noStrike">
                  <a:solidFill>
                    <a:schemeClr val="dk1"/>
                  </a:solidFill>
                  <a:uFillTx/>
                  <a:latin typeface="Times New Roman"/>
                </a:rPr>
                <a:t>4. Kontrolowanie</a:t>
              </a:r>
              <a:endParaRPr lang="pl-PL" sz="21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91" name="Line 1033"/>
            <p:cNvSpPr/>
            <p:nvPr/>
          </p:nvSpPr>
          <p:spPr>
            <a:xfrm flipH="1">
              <a:off x="1676160" y="3068640"/>
              <a:ext cx="2971800" cy="7621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792" name="Line 1034"/>
            <p:cNvSpPr/>
            <p:nvPr/>
          </p:nvSpPr>
          <p:spPr>
            <a:xfrm flipH="1">
              <a:off x="3504960" y="3068640"/>
              <a:ext cx="1143000" cy="213372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793" name="Line 1035"/>
            <p:cNvSpPr/>
            <p:nvPr/>
          </p:nvSpPr>
          <p:spPr>
            <a:xfrm>
              <a:off x="4647960" y="3068640"/>
              <a:ext cx="1447920" cy="16002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794" name="Line 1036"/>
            <p:cNvSpPr/>
            <p:nvPr/>
          </p:nvSpPr>
          <p:spPr>
            <a:xfrm>
              <a:off x="4647960" y="3068640"/>
              <a:ext cx="2971800" cy="68580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</p:grpSp>
      <p:sp>
        <p:nvSpPr>
          <p:cNvPr id="1795" name="Rectangle 1037"/>
          <p:cNvSpPr/>
          <p:nvPr/>
        </p:nvSpPr>
        <p:spPr>
          <a:xfrm>
            <a:off x="380880" y="5805360"/>
            <a:ext cx="8457840" cy="105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lang="pl-PL" sz="2100" b="0" u="none" strike="noStrike">
                <a:solidFill>
                  <a:schemeClr val="dk1"/>
                </a:solidFill>
                <a:uFillTx/>
                <a:latin typeface="Times New Roman"/>
              </a:rPr>
              <a:t>Ujęcie to wywodzi się z klasycznej definicji H. Fayola, który wyróżniał 5 funkcji zarządzania: przewidywanie, organizowanie, rozkazywanie, koordynowanie, kontrolowanie.</a:t>
            </a:r>
            <a:endParaRPr lang="pl-PL" sz="21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Zarządzanie - funkcje zarządzania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97" name="PlaceHolder 2"/>
          <p:cNvSpPr>
            <a:spLocks noGrp="1"/>
          </p:cNvSpPr>
          <p:nvPr>
            <p:ph/>
          </p:nvPr>
        </p:nvSpPr>
        <p:spPr>
          <a:xfrm>
            <a:off x="152280" y="685800"/>
            <a:ext cx="88387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Planowanie i podejmowanie decyzji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wytyczanie celów organizacji oraz określanie sposobu ich najlepszej realizacji,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podejmowanie decyzji, czyli wybór sposobów działania spośród zestawu dostępnych możliwości.</a:t>
            </a:r>
          </a:p>
          <a:p>
            <a:pPr marL="341280" indent="-341280">
              <a:lnSpc>
                <a:spcPct val="10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Organizowanie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logiczne grupowanie działań i zasobów,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proces porządkowania i rozdzielania pracy, przydzielania uprawnień decyzyjnych i zasobów poszczególnym członkom organizacji, tak by mogli realizować jej cele,</a:t>
            </a:r>
          </a:p>
          <a:p>
            <a:pPr marL="739440" lvl="1" indent="-28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składa się na nie: podział pracy, dobór personelu, tworzenie struktury organizacyjnej przedsiębiorstwa, podział obowiązków pomiędzy komórki organizacyjne i stanowiska pracy.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Zarządzanie - funkcje zarządzania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799" name="PlaceHolder 2"/>
          <p:cNvSpPr>
            <a:spLocks noGrp="1"/>
          </p:cNvSpPr>
          <p:nvPr>
            <p:ph/>
          </p:nvPr>
        </p:nvSpPr>
        <p:spPr>
          <a:xfrm>
            <a:off x="152280" y="685800"/>
            <a:ext cx="88387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Przewodzenie i kierowanie ludźmi – motywowanie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stosowanie różnych środków i mechanizmów w celu sprawienia, by członkowie organizacji współpracowali ze sobą w jej interesie,</a:t>
            </a:r>
          </a:p>
          <a:p>
            <a:pPr marL="739440" lvl="1" indent="-28440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proces kierowania działaniami członków organizacji, wywieraniu na nich wpływu i motywowaniu tak, by wykonywali istotne zadania z punktu widzenia realizacji celów organizacji.</a:t>
            </a:r>
          </a:p>
          <a:p>
            <a:pPr marL="341280" indent="-341280">
              <a:lnSpc>
                <a:spcPct val="100000"/>
              </a:lnSpc>
              <a:spcBef>
                <a:spcPts val="2100"/>
              </a:spcBef>
              <a:buNone/>
              <a:tabLst>
                <a:tab pos="0" algn="l"/>
              </a:tabLst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Kontrolowanie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obserwowanie postępów organizacji w realizowaniu jej celów. </a:t>
            </a:r>
          </a:p>
          <a:p>
            <a:pPr marL="739440" lvl="1" indent="-28440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obejmuje ono następujące elementy:</a:t>
            </a:r>
          </a:p>
          <a:p>
            <a:pPr marL="1137960" lvl="2" indent="-22752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określenie norm efektywności, </a:t>
            </a:r>
          </a:p>
          <a:p>
            <a:pPr marL="1137960" lvl="2" indent="-22752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pomiar tej efektywności </a:t>
            </a:r>
          </a:p>
          <a:p>
            <a:pPr marL="1137960" lvl="2" indent="-22752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porównanie wyników z przyjętymi normami </a:t>
            </a:r>
          </a:p>
          <a:p>
            <a:pPr marL="1137960" lvl="2" indent="-22752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w przypadku odchyleń - podejmowanie działań korygujących.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PlaceHolder 1"/>
          <p:cNvSpPr>
            <a:spLocks noGrp="1"/>
          </p:cNvSpPr>
          <p:nvPr>
            <p:ph type="title"/>
          </p:nvPr>
        </p:nvSpPr>
        <p:spPr>
          <a:xfrm>
            <a:off x="185591" y="76320"/>
            <a:ext cx="8778897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>
                <a:solidFill>
                  <a:srgbClr val="000099"/>
                </a:solidFill>
                <a:uFillTx/>
                <a:latin typeface="Times New Roman"/>
              </a:rPr>
              <a:t>Definicje </a:t>
            </a: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zarządzania – proces zarządzania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01" name="Text Box 1027"/>
          <p:cNvSpPr/>
          <p:nvPr/>
        </p:nvSpPr>
        <p:spPr>
          <a:xfrm>
            <a:off x="76320" y="1827360"/>
            <a:ext cx="2057040" cy="187596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zasoby ludzkie</a:t>
            </a:r>
            <a:endParaRPr lang="pl-PL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40000"/>
              </a:lnSpc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zasoby finansowe</a:t>
            </a:r>
            <a:endParaRPr lang="pl-PL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40000"/>
              </a:lnSpc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zasoby rzeczowe</a:t>
            </a:r>
            <a:endParaRPr lang="pl-PL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40000"/>
              </a:lnSpc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zasoby informacyjne</a:t>
            </a:r>
            <a:endParaRPr lang="pl-PL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40000"/>
              </a:lnSpc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zasoby niematerialne</a:t>
            </a:r>
            <a:endParaRPr lang="pl-PL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802" name="Group 1028"/>
          <p:cNvGrpSpPr/>
          <p:nvPr/>
        </p:nvGrpSpPr>
        <p:grpSpPr>
          <a:xfrm>
            <a:off x="2514600" y="912960"/>
            <a:ext cx="4190760" cy="4192200"/>
            <a:chOff x="2514600" y="912960"/>
            <a:chExt cx="4190760" cy="4192200"/>
          </a:xfrm>
        </p:grpSpPr>
        <p:sp>
          <p:nvSpPr>
            <p:cNvPr id="1803" name="Rectangle 1029"/>
            <p:cNvSpPr/>
            <p:nvPr/>
          </p:nvSpPr>
          <p:spPr>
            <a:xfrm>
              <a:off x="2514600" y="912960"/>
              <a:ext cx="4190760" cy="4192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804" name="Oval 1030"/>
            <p:cNvSpPr/>
            <p:nvPr/>
          </p:nvSpPr>
          <p:spPr>
            <a:xfrm>
              <a:off x="2590920" y="988920"/>
              <a:ext cx="1726920" cy="172692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pl-PL" sz="10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pl-PL" sz="1600" b="0" u="none" strike="noStrike">
                  <a:solidFill>
                    <a:schemeClr val="dk1"/>
                  </a:solidFill>
                  <a:uFillTx/>
                  <a:latin typeface="Times New Roman"/>
                </a:rPr>
                <a:t>Planowanie i podejmowanie decyzji</a:t>
              </a:r>
              <a:endParaRPr lang="pl-PL" sz="16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805" name="Text Box 1031"/>
          <p:cNvSpPr/>
          <p:nvPr/>
        </p:nvSpPr>
        <p:spPr>
          <a:xfrm>
            <a:off x="7113600" y="1916832"/>
            <a:ext cx="1953720" cy="1586688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noAutofit/>
          </a:bodyPr>
          <a:lstStyle/>
          <a:p>
            <a:pPr>
              <a:lnSpc>
                <a:spcPct val="100000"/>
              </a:lnSpc>
              <a:spcAft>
                <a:spcPts val="479"/>
              </a:spcAft>
            </a:pPr>
            <a:r>
              <a:rPr lang="pl-PL" sz="1600" b="1" u="none" strike="noStrike" dirty="0">
                <a:solidFill>
                  <a:schemeClr val="dk1"/>
                </a:solidFill>
                <a:uFillTx/>
                <a:latin typeface="Times New Roman"/>
              </a:rPr>
              <a:t>Cele osiągnięte:</a:t>
            </a:r>
            <a:endParaRPr lang="pl-PL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79"/>
              </a:spcAft>
            </a:pPr>
            <a:r>
              <a:rPr lang="pl-PL" sz="1600" b="1" u="none" strike="noStrike" dirty="0">
                <a:solidFill>
                  <a:schemeClr val="dk1"/>
                </a:solidFill>
                <a:uFillTx/>
                <a:latin typeface="Times New Roman"/>
              </a:rPr>
              <a:t>- </a:t>
            </a:r>
            <a:r>
              <a:rPr lang="pl-PL" sz="1600" b="1" dirty="0">
                <a:solidFill>
                  <a:schemeClr val="dk1"/>
                </a:solidFill>
              </a:rPr>
              <a:t>skutecznie,</a:t>
            </a:r>
          </a:p>
          <a:p>
            <a:pPr>
              <a:lnSpc>
                <a:spcPct val="100000"/>
              </a:lnSpc>
              <a:spcAft>
                <a:spcPts val="479"/>
              </a:spcAft>
            </a:pPr>
            <a:r>
              <a:rPr lang="pl-PL" sz="1600" b="1" dirty="0">
                <a:solidFill>
                  <a:schemeClr val="dk1"/>
                </a:solidFill>
              </a:rPr>
              <a:t>- </a:t>
            </a:r>
            <a:r>
              <a:rPr lang="pl-PL" sz="1600" b="1" dirty="0" smtClean="0">
                <a:solidFill>
                  <a:schemeClr val="dk1"/>
                </a:solidFill>
              </a:rPr>
              <a:t>efektywnie,</a:t>
            </a:r>
            <a:endParaRPr lang="pl-PL" sz="1600" b="1" u="none" strike="noStrike" dirty="0" smtClean="0">
              <a:solidFill>
                <a:schemeClr val="dk1"/>
              </a:solidFill>
              <a:uFillTx/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79"/>
              </a:spcAft>
            </a:pPr>
            <a:r>
              <a:rPr lang="pl-PL" sz="16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- społecznie odpowiedzialnie? </a:t>
            </a:r>
          </a:p>
          <a:p>
            <a:pPr>
              <a:lnSpc>
                <a:spcPct val="100000"/>
              </a:lnSpc>
              <a:spcAft>
                <a:spcPts val="479"/>
              </a:spcAft>
            </a:pPr>
            <a:endParaRPr lang="pl-PL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6" name="Oval 1032"/>
          <p:cNvSpPr/>
          <p:nvPr/>
        </p:nvSpPr>
        <p:spPr>
          <a:xfrm>
            <a:off x="4902120" y="988920"/>
            <a:ext cx="1726920" cy="172692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endParaRPr lang="pl-PL" sz="1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l-PL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500" b="0" u="none" strike="noStrike">
                <a:solidFill>
                  <a:schemeClr val="dk1"/>
                </a:solidFill>
                <a:uFillTx/>
                <a:latin typeface="Times New Roman"/>
              </a:rPr>
              <a:t>Organizowanie</a:t>
            </a:r>
            <a:endParaRPr lang="pl-PL" sz="15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7" name="Oval 1033"/>
          <p:cNvSpPr/>
          <p:nvPr/>
        </p:nvSpPr>
        <p:spPr>
          <a:xfrm>
            <a:off x="4902120" y="3274920"/>
            <a:ext cx="1726920" cy="172692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endParaRPr lang="pl-PL" sz="1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600" b="0" u="none" strike="noStrike">
                <a:solidFill>
                  <a:schemeClr val="dk1"/>
                </a:solidFill>
                <a:uFillTx/>
                <a:latin typeface="Times New Roman"/>
              </a:rPr>
              <a:t>Przewodzenie i kierowanie ludźmi</a:t>
            </a: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 </a:t>
            </a:r>
            <a:endParaRPr lang="pl-PL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8" name="Oval 1034"/>
          <p:cNvSpPr/>
          <p:nvPr/>
        </p:nvSpPr>
        <p:spPr>
          <a:xfrm>
            <a:off x="2590920" y="3300480"/>
            <a:ext cx="1726920" cy="172692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endParaRPr lang="pl-PL" sz="1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l-PL" sz="17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1500" b="0" u="none" strike="noStrike">
                <a:solidFill>
                  <a:schemeClr val="dk1"/>
                </a:solidFill>
                <a:uFillTx/>
                <a:latin typeface="Times New Roman"/>
              </a:rPr>
              <a:t>Kontrolowanie </a:t>
            </a:r>
            <a:endParaRPr lang="pl-PL" sz="15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809" name="Group 1035"/>
          <p:cNvGrpSpPr/>
          <p:nvPr/>
        </p:nvGrpSpPr>
        <p:grpSpPr>
          <a:xfrm>
            <a:off x="2133360" y="1827000"/>
            <a:ext cx="4937400" cy="2286360"/>
            <a:chOff x="2133360" y="1827000"/>
            <a:chExt cx="4937400" cy="2286360"/>
          </a:xfrm>
        </p:grpSpPr>
        <p:sp>
          <p:nvSpPr>
            <p:cNvPr id="1810" name="Line 1036"/>
            <p:cNvSpPr/>
            <p:nvPr/>
          </p:nvSpPr>
          <p:spPr>
            <a:xfrm>
              <a:off x="2133360" y="2739960"/>
              <a:ext cx="381240" cy="36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4640" rIns="90000" bIns="-44640" anchor="t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811" name="Line 1037"/>
            <p:cNvSpPr/>
            <p:nvPr/>
          </p:nvSpPr>
          <p:spPr>
            <a:xfrm>
              <a:off x="6705360" y="2739960"/>
              <a:ext cx="365400" cy="1440"/>
            </a:xfrm>
            <a:prstGeom prst="line">
              <a:avLst/>
            </a:prstGeom>
            <a:ln w="28575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3560" rIns="90000" bIns="-43560" anchor="t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grpSp>
          <p:nvGrpSpPr>
            <p:cNvPr id="1812" name="Group 1038"/>
            <p:cNvGrpSpPr/>
            <p:nvPr/>
          </p:nvGrpSpPr>
          <p:grpSpPr>
            <a:xfrm>
              <a:off x="3429000" y="1827000"/>
              <a:ext cx="2362320" cy="2286360"/>
              <a:chOff x="3429000" y="1827000"/>
              <a:chExt cx="2362320" cy="2286360"/>
            </a:xfrm>
          </p:grpSpPr>
          <p:sp>
            <p:nvSpPr>
              <p:cNvPr id="1813" name="Line 1039"/>
              <p:cNvSpPr/>
              <p:nvPr/>
            </p:nvSpPr>
            <p:spPr>
              <a:xfrm>
                <a:off x="4343400" y="1827000"/>
                <a:ext cx="53316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t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14" name="Line 1040"/>
              <p:cNvSpPr/>
              <p:nvPr/>
            </p:nvSpPr>
            <p:spPr>
              <a:xfrm>
                <a:off x="4343400" y="4113000"/>
                <a:ext cx="53316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t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15" name="Line 1041"/>
              <p:cNvSpPr/>
              <p:nvPr/>
            </p:nvSpPr>
            <p:spPr>
              <a:xfrm flipV="1">
                <a:off x="3429000" y="2741400"/>
                <a:ext cx="1440" cy="53352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16" name="Line 1042"/>
              <p:cNvSpPr/>
              <p:nvPr/>
            </p:nvSpPr>
            <p:spPr>
              <a:xfrm flipV="1">
                <a:off x="5790960" y="2741400"/>
                <a:ext cx="360" cy="53352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17" name="Line 1043"/>
              <p:cNvSpPr/>
              <p:nvPr/>
            </p:nvSpPr>
            <p:spPr>
              <a:xfrm flipV="1">
                <a:off x="4038480" y="2436480"/>
                <a:ext cx="1143000" cy="11430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18" name="Line 1044"/>
              <p:cNvSpPr/>
              <p:nvPr/>
            </p:nvSpPr>
            <p:spPr>
              <a:xfrm flipH="1" flipV="1">
                <a:off x="4114800" y="2360520"/>
                <a:ext cx="1066680" cy="11430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  <a:headEnd type="triangle" w="med" len="sm"/>
                <a:tailEnd type="triangle" w="med" len="sm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</p:grpSp>
      <p:sp>
        <p:nvSpPr>
          <p:cNvPr id="1819" name="Rectangle 1045"/>
          <p:cNvSpPr/>
          <p:nvPr/>
        </p:nvSpPr>
        <p:spPr>
          <a:xfrm>
            <a:off x="166461" y="5254560"/>
            <a:ext cx="8922678" cy="13842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Zarządzanie to zestaw działań obejmujący planowanie i podejmowanie decyzji, </a:t>
            </a:r>
            <a:r>
              <a:rPr sz="2100" dirty="0"/>
              <a:t/>
            </a:r>
            <a:br>
              <a:rPr sz="2100" dirty="0"/>
            </a:b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organizowanie, przewodzenie i kierowanie ludźmi oraz kontrolowanie </a:t>
            </a:r>
            <a:r>
              <a:rPr sz="2100" dirty="0"/>
              <a:t/>
            </a:r>
            <a:br>
              <a:rPr sz="2100" dirty="0"/>
            </a:b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skierowanych na zasoby organizacji i wykonywanych z zamiarem osiągnięcia </a:t>
            </a:r>
            <a:r>
              <a:rPr sz="2100" dirty="0"/>
              <a:t/>
            </a:r>
            <a:br>
              <a:rPr sz="2100" dirty="0"/>
            </a:br>
            <a:r>
              <a:rPr lang="pl-PL" sz="2100" b="0" i="1" u="none" strike="noStrike" dirty="0">
                <a:solidFill>
                  <a:schemeClr val="dk1"/>
                </a:solidFill>
                <a:uFillTx/>
                <a:latin typeface="Times New Roman"/>
              </a:rPr>
              <a:t>celów organizacji w sposób </a:t>
            </a:r>
            <a:r>
              <a:rPr lang="pl-PL" sz="2100" b="0" i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skuteczny, efektywny (i społecznie odpowiedzialny?).</a:t>
            </a:r>
            <a:endParaRPr lang="pl-PL" sz="21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indefinite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Effect">
                      <p:stCondLst>
                        <p:cond delay="indefinite"/>
                      </p:stCondLst>
                      <p:childTnLst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Effect">
                      <p:stCondLst>
                        <p:cond delay="indefinite"/>
                      </p:stCondLst>
                      <p:childTnLst>
                        <p:par>
                          <p:cTn id="3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PlaceHolder 2"/>
          <p:cNvSpPr>
            <a:spLocks noGrp="1"/>
          </p:cNvSpPr>
          <p:nvPr>
            <p:ph/>
          </p:nvPr>
        </p:nvSpPr>
        <p:spPr>
          <a:xfrm>
            <a:off x="0" y="732152"/>
            <a:ext cx="9143640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Skuteczność</a:t>
            </a:r>
            <a:r>
              <a:rPr lang="pl-PL" sz="20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 - to zdolność do osiągania / realizacji celów organizacji / umiejętność osiągania celów organizacji, „robienie właściwych rzeczy”.</a:t>
            </a:r>
            <a:endParaRPr lang="pl-PL" sz="2000" b="1" u="none" strike="noStrike" dirty="0" smtClean="0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Efektywność</a:t>
            </a:r>
            <a:r>
              <a:rPr lang="pl-PL" sz="20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 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- to umiejętność robienia rzeczy we właściwy sposób. </a:t>
            </a:r>
            <a:r>
              <a:rPr lang="pl-PL" sz="20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Efektywny kierownik 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to taki, który osiąga wyniki współmierne do nakładów (pracy, czasu, materiału) zużytych na ich realizację. Np. firma samochodowa wytwarzająca wysokiej jakości samochody przy stosunkowo niskich kosztach jest </a:t>
            </a:r>
            <a:r>
              <a:rPr lang="pl-PL" sz="20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efektywna (np</a:t>
            </a:r>
            <a:r>
              <a:rPr lang="pl-PL" sz="2000" b="0" u="none" strike="noStrike" dirty="0">
                <a:solidFill>
                  <a:schemeClr val="dk1"/>
                </a:solidFill>
                <a:uFillTx/>
                <a:latin typeface="Times New Roman"/>
              </a:rPr>
              <a:t>. Toyota</a:t>
            </a:r>
            <a:r>
              <a:rPr lang="pl-PL" sz="20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)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000" b="1" dirty="0" smtClean="0">
                <a:solidFill>
                  <a:schemeClr val="dk1"/>
                </a:solidFill>
                <a:latin typeface="Times New Roman"/>
              </a:rPr>
              <a:t>Sprawność</a:t>
            </a:r>
            <a:r>
              <a:rPr lang="pl-PL" sz="2000" dirty="0" smtClean="0">
                <a:solidFill>
                  <a:schemeClr val="dk1"/>
                </a:solidFill>
                <a:latin typeface="Times New Roman"/>
              </a:rPr>
              <a:t> - to pojęcie szersze, wywodzące się m.in. z polskiej prakseologii. Oznacza ogólną ocenę jakości działania z punktu widzenia różnych walorów, takich jak skuteczność, efektywność, korzystność czy racjonalność.</a:t>
            </a:r>
          </a:p>
        </p:txBody>
      </p:sp>
      <p:sp>
        <p:nvSpPr>
          <p:cNvPr id="1822" name="Rectangle 1028"/>
          <p:cNvSpPr/>
          <p:nvPr/>
        </p:nvSpPr>
        <p:spPr>
          <a:xfrm>
            <a:off x="0" y="4238288"/>
            <a:ext cx="9143640" cy="250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080" tIns="45360" rIns="91080" bIns="4536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pl-PL" sz="2400" b="0" u="none" strike="noStrike" dirty="0">
                <a:solidFill>
                  <a:schemeClr val="dk1"/>
                </a:solidFill>
                <a:uFillTx/>
                <a:latin typeface="Times New Roman"/>
              </a:rPr>
              <a:t>Zarządzanie jest działalnością kierowniczą stanowiącą zestaw przemyślanych działań, które polegają na ustalaniu celów organizacji i powodowaniu ich realizacji dzięki skoordynowaniu wysiłków (starań) wszystkich jej uczestników oraz wykorzystaniu posiadanych przez nią zasobów, procesów i informacji w sposób </a:t>
            </a:r>
            <a:r>
              <a:rPr lang="pl-PL" sz="24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skuteczny, efektywny </a:t>
            </a:r>
            <a:r>
              <a:rPr lang="pl-PL" sz="2400" b="0" u="none" strike="noStrike" dirty="0">
                <a:solidFill>
                  <a:schemeClr val="dk1"/>
                </a:solidFill>
                <a:uFillTx/>
                <a:latin typeface="Times New Roman"/>
              </a:rPr>
              <a:t>oraz zgodny ze społeczną racjonalnością działań gospodarczych.</a:t>
            </a:r>
            <a:endParaRPr lang="pl-PL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1"/>
          <p:cNvSpPr txBox="1">
            <a:spLocks/>
          </p:cNvSpPr>
          <p:nvPr/>
        </p:nvSpPr>
        <p:spPr>
          <a:xfrm>
            <a:off x="185591" y="76320"/>
            <a:ext cx="8778897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algn="ctr"/>
            <a:r>
              <a:rPr lang="pl-PL" sz="3500" b="1" kern="0" smtClean="0">
                <a:solidFill>
                  <a:srgbClr val="000099"/>
                </a:solidFill>
                <a:latin typeface="Times New Roman"/>
              </a:rPr>
              <a:t>Definicje zarządzania – proces zarządzania</a:t>
            </a:r>
            <a:endParaRPr lang="pl-PL" sz="3500" kern="0" dirty="0">
              <a:solidFill>
                <a:schemeClr val="dk1"/>
              </a:solidFill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PlaceHolder 1"/>
          <p:cNvSpPr>
            <a:spLocks noGrp="1"/>
          </p:cNvSpPr>
          <p:nvPr>
            <p:ph type="title"/>
          </p:nvPr>
        </p:nvSpPr>
        <p:spPr>
          <a:xfrm>
            <a:off x="0" y="76320"/>
            <a:ext cx="91436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Społeczna odpowiedzialność w zarządzaniu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21" name="PlaceHolder 2"/>
          <p:cNvSpPr>
            <a:spLocks noGrp="1"/>
          </p:cNvSpPr>
          <p:nvPr>
            <p:ph/>
          </p:nvPr>
        </p:nvSpPr>
        <p:spPr>
          <a:xfrm>
            <a:off x="144016" y="876168"/>
            <a:ext cx="8748464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przedsiębiorstwem winno być nastawione głównie na osiąganie odpowiedniego zysku, na wzrost wartości firmy i jej rozwój. We współczesnej gospodarce duże znaczenie posiada jednak także etyczny i społeczny wymiar czyli </a:t>
            </a:r>
            <a:r>
              <a:rPr lang="pl-PL" sz="22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społeczna odpowiedzialność zarządzania</a:t>
            </a:r>
            <a:r>
              <a:rPr lang="pl-PL" sz="22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. 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Rozumiemy przez nią dbałość o warunki pracy personelu zatrudnionego w przedsiębiorstwie oraz odpowiedzialność za środowisko naturalne w otoczeniu firmy i za rozwój społeczności lokalnych.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To odpowiedzialne i etyczne zarządzanie może mieć duże znaczenie dla kształtowania wizerunku firmy w otoczeniu rynkowym. </a:t>
            </a:r>
            <a:endParaRPr lang="pl-PL" sz="220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2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PlaceHolder 1"/>
          <p:cNvSpPr>
            <a:spLocks noGrp="1"/>
          </p:cNvSpPr>
          <p:nvPr>
            <p:ph type="title"/>
          </p:nvPr>
        </p:nvSpPr>
        <p:spPr>
          <a:xfrm>
            <a:off x="0" y="76320"/>
            <a:ext cx="91436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Inne definicje zarządzania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21" name="PlaceHolder 2"/>
          <p:cNvSpPr>
            <a:spLocks noGrp="1"/>
          </p:cNvSpPr>
          <p:nvPr>
            <p:ph/>
          </p:nvPr>
        </p:nvSpPr>
        <p:spPr>
          <a:xfrm>
            <a:off x="144016" y="876168"/>
            <a:ext cx="8748464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to realizacja określonych celów poprzez sterowanie wysiłkiem innych ludzi (G.R. </a:t>
            </a:r>
            <a:r>
              <a:rPr lang="pl-PL" sz="2500" u="none" strike="noStrike" dirty="0" err="1" smtClean="0">
                <a:solidFill>
                  <a:schemeClr val="dk1"/>
                </a:solidFill>
                <a:uFillTx/>
                <a:latin typeface="Times New Roman"/>
              </a:rPr>
              <a:t>Terry</a:t>
            </a:r>
            <a:r>
              <a:rPr lang="pl-PL" sz="2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)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to działalność kierownicza polegająca na ustalaniu celów i powodowaniu ich realizacji w organizacjach podlegających zarządzającemu na podstawie własności środków produkcji lub dysponowaniu nimi (A. Ehrlich, B. Gliński)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jest procesem koordynowania zbiorowych wysiłków dla osiągnięcia celów organizacyjnych przez ludzi, przy wykorzystaniu techniki, w zorganizowanych strukturach w oparciu o wyznaczone zadania (F.E. Kast, J.E. </a:t>
            </a:r>
            <a:r>
              <a:rPr lang="pl-PL" sz="2500" u="none" strike="noStrike" dirty="0" err="1" smtClean="0">
                <a:solidFill>
                  <a:schemeClr val="dk1"/>
                </a:solidFill>
                <a:uFillTx/>
                <a:latin typeface="Times New Roman"/>
              </a:rPr>
              <a:t>Rosenzweig</a:t>
            </a:r>
            <a:r>
              <a:rPr lang="pl-PL" sz="2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) </a:t>
            </a:r>
          </a:p>
          <a:p>
            <a:pPr marL="341280" indent="-341280">
              <a:lnSpc>
                <a:spcPct val="100000"/>
              </a:lnSpc>
              <a:spcBef>
                <a:spcPts val="439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to „wędrówka przez chaos”, to konstruowanie rzeczywistości z dostępnych zarządzającemu elementów i zasobów (A.K. Koźmiński) </a:t>
            </a:r>
            <a:endParaRPr lang="pl-PL" sz="250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612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PlaceHolder 1"/>
          <p:cNvSpPr>
            <a:spLocks noGrp="1"/>
          </p:cNvSpPr>
          <p:nvPr>
            <p:ph type="title"/>
          </p:nvPr>
        </p:nvSpPr>
        <p:spPr>
          <a:xfrm>
            <a:off x="0" y="76320"/>
            <a:ext cx="91436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Cechy zarządzania wg P. Druckera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21" name="PlaceHolder 2"/>
          <p:cNvSpPr>
            <a:spLocks noGrp="1"/>
          </p:cNvSpPr>
          <p:nvPr>
            <p:ph/>
          </p:nvPr>
        </p:nvSpPr>
        <p:spPr>
          <a:xfrm>
            <a:off x="144016" y="876168"/>
            <a:ext cx="8748464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</a:t>
            </a: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dotyczy przede wszystkim ludzi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. Są oni najważniejszym zasobem każdej organizacji.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winno być </a:t>
            </a: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głęboko osadzone w kulturze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. Musi uwzględniać uznawane przez daną społeczność normy właściwego zachowania, wartości i symbole. Efektywne oddziaływanie na ludzi wymaga znajomości i szacunku dla kultury, w której uczestniczą.     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wymaga prostych i zrozumiałych </a:t>
            </a: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wartości, celów działania i zadań, jednoczących wszystkich  uczestników organizacji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. Wartość i cele powinny prowadzić do ich emocjonalnego zaangażowania, bo ambitne zadania mają zdolność mobilizowania ludzi do wysiłku nawet wówczas, gdy początkowo wydają się mało realne.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20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Zarządzanie, powinno doprowadzić do tego, by organizacja </a:t>
            </a: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była zdolna do uczenia się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, czyli adaptacji do zmiennych warunków oraz stałego doskonalenia się uczestników, a więc nabywania przez nich nowych umiejętności, możliwości, oraz wzorców działania.  </a:t>
            </a:r>
          </a:p>
        </p:txBody>
      </p:sp>
    </p:spTree>
    <p:extLst>
      <p:ext uri="{BB962C8B-B14F-4D97-AF65-F5344CB8AC3E}">
        <p14:creationId xmlns:p14="http://schemas.microsoft.com/office/powerpoint/2010/main" val="174680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PlaceHolder 1"/>
          <p:cNvSpPr>
            <a:spLocks noGrp="1"/>
          </p:cNvSpPr>
          <p:nvPr>
            <p:ph type="title"/>
          </p:nvPr>
        </p:nvSpPr>
        <p:spPr>
          <a:xfrm>
            <a:off x="0" y="76320"/>
            <a:ext cx="91436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Cechy zarządzania wg P. Druckera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21" name="PlaceHolder 2"/>
          <p:cNvSpPr>
            <a:spLocks noGrp="1"/>
          </p:cNvSpPr>
          <p:nvPr>
            <p:ph/>
          </p:nvPr>
        </p:nvSpPr>
        <p:spPr>
          <a:xfrm>
            <a:off x="144016" y="620688"/>
            <a:ext cx="8748464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 startAt="5"/>
            </a:pP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wymaga komunikowania się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, czyli obiegu informacji wewnątrz organizacji oraz wymiany informacji z otoczeniem. Najczęstszą formą pracy menedżera jest właśnie komunikowanie się: rozmowy, spotkania, narady, kontakty telefoniczne, przemówienia, wywiady, listy, pisma, notatki itp. Sztuka komunikowania polega na:</a:t>
            </a:r>
          </a:p>
          <a:p>
            <a:pPr marL="717550" lvl="6" indent="-269875"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6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przekazywaniu właściwym adresatom we właściwym czasie komunikatów, które zostaną zrozumiane zgodnie z intencją nadawcy i wywołają zamierzony przez niego skutek;</a:t>
            </a:r>
          </a:p>
          <a:p>
            <a:pPr marL="717550" lvl="5" indent="-269875"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6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zdolności do właściwego odbioru komunikatów nadawanych przez innych, czyli rozumienia, dlaczego zostały one nadane.  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 startAt="6"/>
            </a:pP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wymaga </a:t>
            </a: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rozbudowanego systemu wskaźników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, pozwalających stale i wszechstronnie monitorować, oceniać i poprawiać efektywność działania.</a:t>
            </a:r>
          </a:p>
          <a:p>
            <a:pPr marL="457200" indent="-457200">
              <a:lnSpc>
                <a:spcPct val="100000"/>
              </a:lnSpc>
              <a:spcBef>
                <a:spcPts val="439"/>
              </a:spcBef>
              <a:spcAft>
                <a:spcPts val="1000"/>
              </a:spcAft>
              <a:buClr>
                <a:srgbClr val="000000"/>
              </a:buClr>
              <a:buFont typeface="+mj-lt"/>
              <a:buAutoNum type="arabicPeriod" startAt="6"/>
            </a:pP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musi być jednoznacznie zorientowane na podstawowy i najważniejszy ostateczny rezultat, jakim jest </a:t>
            </a:r>
            <a:r>
              <a:rPr lang="pl-PL" sz="20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zadowolony klient</a:t>
            </a:r>
            <a:r>
              <a:rPr lang="pl-PL" sz="20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. W warunkach konkurencji jest to jedyny sposób na utrzymanie i zwiększenie udziału w rynku. Wymaga to stałego kontaktu i dobrej komunikacji z klientami co zapewnia wiedzę o ich potrzebach i kryteriach oceny produktu oferowanego przez firmę oraz odpowiedniego stosunku pracowników do klientów. </a:t>
            </a:r>
            <a:endParaRPr lang="pl-PL" sz="200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68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PlaceHolder 1"/>
          <p:cNvSpPr>
            <a:spLocks noGrp="1"/>
          </p:cNvSpPr>
          <p:nvPr>
            <p:ph type="title"/>
          </p:nvPr>
        </p:nvSpPr>
        <p:spPr>
          <a:xfrm>
            <a:off x="0" y="76320"/>
            <a:ext cx="91436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Obszary zarządzania – czym zarządzamy?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5754"/>
            <a:ext cx="8784976" cy="407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44016" y="4869160"/>
            <a:ext cx="4211960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r>
              <a:rPr lang="pl-PL" sz="15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Inne ważne obszary:</a:t>
            </a: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dirty="0" smtClean="0">
                <a:solidFill>
                  <a:schemeClr val="dk1"/>
                </a:solidFill>
                <a:latin typeface="Times New Roman"/>
              </a:rPr>
              <a:t>Zarządzanie zmianą (ZS)</a:t>
            </a: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dirty="0" smtClean="0">
                <a:solidFill>
                  <a:schemeClr val="dk1"/>
                </a:solidFill>
                <a:latin typeface="Times New Roman"/>
              </a:rPr>
              <a:t>Zarządzanie ryzykiem (WDK)</a:t>
            </a: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dirty="0" smtClean="0">
                <a:solidFill>
                  <a:schemeClr val="dk1"/>
                </a:solidFill>
                <a:latin typeface="Times New Roman"/>
              </a:rPr>
              <a:t>Zarządzanie badaniami i rozwojem (ZI)</a:t>
            </a:r>
            <a:endParaRPr lang="pl-PL" sz="1500" u="none" strike="noStrike" dirty="0" smtClean="0">
              <a:solidFill>
                <a:schemeClr val="dk1"/>
              </a:solidFill>
              <a:uFillTx/>
              <a:latin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wartością organizacji (</a:t>
            </a:r>
            <a:r>
              <a:rPr lang="pl-PL" sz="1500" u="none" strike="noStrike" dirty="0" err="1" smtClean="0">
                <a:solidFill>
                  <a:schemeClr val="dk1"/>
                </a:solidFill>
                <a:uFillTx/>
                <a:latin typeface="Times New Roman"/>
              </a:rPr>
              <a:t>ZFiRM</a:t>
            </a:r>
            <a:r>
              <a:rPr lang="pl-PL" sz="1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)</a:t>
            </a: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dirty="0" smtClean="0">
                <a:solidFill>
                  <a:schemeClr val="dk1"/>
                </a:solidFill>
                <a:latin typeface="Times New Roman"/>
              </a:rPr>
              <a:t>Zarządzanie relacjami</a:t>
            </a:r>
            <a:endParaRPr lang="pl-PL" sz="150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968552" y="4869160"/>
            <a:ext cx="3779912" cy="19047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r>
              <a:rPr lang="pl-PL" sz="1500" b="1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Kontrowersyjne obszary:</a:t>
            </a: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Zarządzanie w czasie</a:t>
            </a:r>
          </a:p>
          <a:p>
            <a:pPr marL="285750" indent="-28575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pl-PL" sz="1500" dirty="0" smtClean="0">
                <a:solidFill>
                  <a:schemeClr val="dk1"/>
                </a:solidFill>
                <a:latin typeface="Times New Roman"/>
              </a:rPr>
              <a:t>Zarządzanie różnorodnością</a:t>
            </a:r>
          </a:p>
        </p:txBody>
      </p:sp>
    </p:spTree>
    <p:extLst>
      <p:ext uri="{BB962C8B-B14F-4D97-AF65-F5344CB8AC3E}">
        <p14:creationId xmlns:p14="http://schemas.microsoft.com/office/powerpoint/2010/main" val="367763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Text Box 2"/>
          <p:cNvSpPr/>
          <p:nvPr/>
        </p:nvSpPr>
        <p:spPr>
          <a:xfrm>
            <a:off x="0" y="2270160"/>
            <a:ext cx="9143640" cy="191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4000" b="1" u="none" strike="noStrike">
                <a:solidFill>
                  <a:srgbClr val="000099"/>
                </a:solidFill>
                <a:uFillTx/>
                <a:latin typeface="Times New Roman"/>
              </a:rPr>
              <a:t>Trening menedżerski</a:t>
            </a:r>
            <a:endParaRPr lang="pl-PL" sz="4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l-PL" sz="4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4000" b="1" u="none" strike="noStrike">
                <a:solidFill>
                  <a:srgbClr val="000099"/>
                </a:solidFill>
                <a:uFillTx/>
                <a:latin typeface="Times New Roman"/>
              </a:rPr>
              <a:t>Cechy współczesnego menedżera</a:t>
            </a:r>
            <a:endParaRPr lang="pl-PL" sz="4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4" name="Rectangle 3"/>
          <p:cNvSpPr/>
          <p:nvPr/>
        </p:nvSpPr>
        <p:spPr>
          <a:xfrm>
            <a:off x="228600" y="1600200"/>
            <a:ext cx="8686440" cy="411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1650"/>
              </a:spcBef>
            </a:pPr>
            <a:endParaRPr lang="pl-PL" sz="3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PlaceHolder 1"/>
          <p:cNvSpPr>
            <a:spLocks noGrp="1"/>
          </p:cNvSpPr>
          <p:nvPr>
            <p:ph/>
          </p:nvPr>
        </p:nvSpPr>
        <p:spPr>
          <a:xfrm>
            <a:off x="250920" y="836640"/>
            <a:ext cx="8642160" cy="583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stwórzmy listę 20 cech / umiejętności najbardziej potrzebnych i charakterystycznych </a:t>
            </a:r>
            <a:r>
              <a:rPr lang="pl-PL" sz="2200" b="1" u="sng" strike="noStrike" dirty="0">
                <a:solidFill>
                  <a:schemeClr val="dk1"/>
                </a:solidFill>
                <a:uFillTx/>
                <a:latin typeface="Times New Roman"/>
              </a:rPr>
              <a:t>dla współczesnych menedżerów</a:t>
            </a: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.</a:t>
            </a:r>
          </a:p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indywidualnie lub w parach zastanówcie się nad cechami i umiejętnościami współczesnych menedżerów</a:t>
            </a:r>
          </a:p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następnie będziemy tworzyć wspólnie listę wykorzystując formułę „burzy mózgów” – można zgłaszać nowe cechy lub uzupełniać dotychczasowe</a:t>
            </a:r>
          </a:p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po utworzeniu listy głosujemy, jakie znaczenie ma dana cecha dla współczesnego menedżera.</a:t>
            </a:r>
          </a:p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1" i="1" u="none" strike="noStrike" dirty="0">
                <a:solidFill>
                  <a:schemeClr val="dk1"/>
                </a:solidFill>
                <a:uFillTx/>
                <a:latin typeface="Times New Roman"/>
              </a:rPr>
              <a:t>skala oceny</a:t>
            </a: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: 1 – nie ma znaczenia; 2 – małe znaczenie; 3 – przeciętne znaczenie, 4 – duże znaczenie; 5- kluczowe znaczenie.</a:t>
            </a:r>
          </a:p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głosowanie na stronie: </a:t>
            </a:r>
            <a:r>
              <a:rPr lang="pl-PL" sz="2200" b="0" u="sng" strike="noStrike" dirty="0" smtClean="0">
                <a:solidFill>
                  <a:schemeClr val="dk1"/>
                </a:solidFill>
                <a:uFillTx/>
                <a:latin typeface="Times New Roman"/>
                <a:hlinkClick r:id="rId2"/>
              </a:rPr>
              <a:t>https://forms.gle/sq5DnFL3qQBR2nBC6</a:t>
            </a:r>
            <a:r>
              <a:rPr lang="pl-PL" sz="2200" b="0" u="sng" strike="noStrike" dirty="0" smtClean="0">
                <a:solidFill>
                  <a:schemeClr val="dk1"/>
                </a:solidFill>
                <a:uFillTx/>
                <a:latin typeface="Times New Roman"/>
              </a:rPr>
              <a:t> </a:t>
            </a:r>
            <a:r>
              <a:rPr lang="pl-PL" sz="22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 </a:t>
            </a:r>
          </a:p>
          <a:p>
            <a:pPr marL="343080" indent="-343080">
              <a:lnSpc>
                <a:spcPct val="100000"/>
              </a:lnSpc>
              <a:spcBef>
                <a:spcPts val="329"/>
              </a:spcBef>
              <a:spcAft>
                <a:spcPts val="799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2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w </a:t>
            </a: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ten sposób otrzymamy </a:t>
            </a:r>
            <a:r>
              <a:rPr lang="pl-PL" sz="2200" b="1" u="sng" strike="noStrike" dirty="0">
                <a:solidFill>
                  <a:schemeClr val="dk1"/>
                </a:solidFill>
                <a:uFillTx/>
                <a:latin typeface="Times New Roman"/>
              </a:rPr>
              <a:t>profil cech współczesnego menedżera</a:t>
            </a: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 </a:t>
            </a:r>
            <a:r>
              <a:rPr sz="2200" dirty="0"/>
              <a:t/>
            </a:r>
            <a:br>
              <a:rPr sz="2200" dirty="0"/>
            </a:br>
            <a:r>
              <a:rPr lang="pl-PL" sz="2200" b="0" u="none" strike="noStrike" dirty="0">
                <a:solidFill>
                  <a:schemeClr val="dk1"/>
                </a:solidFill>
                <a:uFillTx/>
                <a:latin typeface="Times New Roman"/>
              </a:rPr>
              <a:t>w opinii Państwa grupy.</a:t>
            </a:r>
          </a:p>
        </p:txBody>
      </p:sp>
      <p:sp>
        <p:nvSpPr>
          <p:cNvPr id="1826" name="Text Box 3"/>
          <p:cNvSpPr/>
          <p:nvPr/>
        </p:nvSpPr>
        <p:spPr>
          <a:xfrm>
            <a:off x="0" y="76320"/>
            <a:ext cx="9143640" cy="5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3300" b="1" u="none" strike="noStrike">
                <a:solidFill>
                  <a:srgbClr val="000099"/>
                </a:solidFill>
                <a:uFillTx/>
                <a:latin typeface="Times New Roman"/>
              </a:rPr>
              <a:t>Ćwiczenie – profil współczesnego menedżera</a:t>
            </a:r>
            <a:endParaRPr lang="pl-PL" sz="33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6091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Władza w organizacji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28" name="Rectangle 3"/>
          <p:cNvSpPr/>
          <p:nvPr/>
        </p:nvSpPr>
        <p:spPr>
          <a:xfrm>
            <a:off x="598320" y="1282680"/>
            <a:ext cx="7993080" cy="502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Władza to prawo i możliwość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wydawania poleceń i egzekwowania posłuszeństwa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oraz motywowania zachowania pracowników.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Władza to nie tylko przywilej,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ale również </a:t>
            </a:r>
            <a:r>
              <a:rPr lang="pl-PL" sz="3000" b="1" i="1" u="sng" strike="noStrike">
                <a:solidFill>
                  <a:schemeClr val="dk1"/>
                </a:solidFill>
                <a:uFillTx/>
                <a:latin typeface="Times New Roman"/>
              </a:rPr>
              <a:t>odpowiedzialność</a:t>
            </a: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!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20000"/>
              </a:lnSpc>
            </a:pP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Władza stanowi podstawę kierowania </a:t>
            </a:r>
            <a:r>
              <a:rPr sz="3000"/>
              <a:t/>
            </a:r>
            <a:br>
              <a:rPr sz="3000"/>
            </a:br>
            <a:r>
              <a:rPr lang="pl-PL" sz="3000" b="0" i="1" u="none" strike="noStrike">
                <a:solidFill>
                  <a:schemeClr val="dk1"/>
                </a:solidFill>
                <a:uFillTx/>
                <a:latin typeface="Times New Roman"/>
              </a:rPr>
              <a:t>i jest atrybutem zarządzania.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6091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Źródła władzy w organizacji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30" name="PlaceHolder 2"/>
          <p:cNvSpPr>
            <a:spLocks noGrp="1"/>
          </p:cNvSpPr>
          <p:nvPr>
            <p:ph/>
          </p:nvPr>
        </p:nvSpPr>
        <p:spPr>
          <a:xfrm>
            <a:off x="152280" y="685800"/>
            <a:ext cx="8838720" cy="58669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FF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Władza formalna</a:t>
            </a:r>
            <a:r>
              <a:rPr lang="pl-PL" sz="2000" b="0" u="none" strike="noStrike">
                <a:solidFill>
                  <a:srgbClr val="0000FF"/>
                </a:solidFill>
                <a:uFillTx/>
                <a:latin typeface="Times New Roman"/>
              </a:rPr>
              <a:t>; pozycja zajmowana w organizacji - władza zagwarantowana hierarchią organizacyjną, opiera się na posiadanej pozycji lub sprawowanej roli,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8000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8000"/>
                </a:solidFill>
                <a:uFillTx/>
                <a:latin typeface="Times New Roman"/>
              </a:rPr>
              <a:t>Kompetencje; władza ekspercka</a:t>
            </a:r>
            <a:r>
              <a:rPr lang="pl-PL" sz="2000" b="0" u="none" strike="noStrike">
                <a:solidFill>
                  <a:srgbClr val="008000"/>
                </a:solidFill>
                <a:uFillTx/>
                <a:latin typeface="Times New Roman"/>
              </a:rPr>
              <a:t> - zasób wiedzy i doświadczeń, kwalifikacje, fachowość, profesjonalizm,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8000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8000"/>
                </a:solidFill>
                <a:uFillTx/>
                <a:latin typeface="Times New Roman"/>
              </a:rPr>
              <a:t>Cechy osobowości</a:t>
            </a:r>
            <a:r>
              <a:rPr lang="pl-PL" sz="2000" b="0" u="none" strike="noStrike">
                <a:solidFill>
                  <a:srgbClr val="008000"/>
                </a:solidFill>
                <a:uFillTx/>
                <a:latin typeface="Times New Roman"/>
              </a:rPr>
              <a:t> - szybkość działania, skłonność do dominacji, kreatywność, zdolność szybkiego podejmowania decyzji, magnetyzm, charyzma,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8000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8000"/>
                </a:solidFill>
                <a:uFillTx/>
                <a:latin typeface="Times New Roman"/>
              </a:rPr>
              <a:t>Autorytet, prestiż</a:t>
            </a:r>
            <a:r>
              <a:rPr lang="pl-PL" sz="2000" b="0" u="none" strike="noStrike">
                <a:solidFill>
                  <a:srgbClr val="008000"/>
                </a:solidFill>
                <a:uFillTx/>
                <a:latin typeface="Times New Roman"/>
              </a:rPr>
              <a:t>, uznanie otoczenia,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FF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Władza nagradzania</a:t>
            </a:r>
            <a:r>
              <a:rPr lang="pl-PL" sz="2000" b="0" u="none" strike="noStrike">
                <a:solidFill>
                  <a:srgbClr val="0000FF"/>
                </a:solidFill>
                <a:uFillTx/>
                <a:latin typeface="Times New Roman"/>
              </a:rPr>
              <a:t> - władza udzielania lub wstrzymywania nagród, 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FF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Własność zasobów,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FF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Informacja</a:t>
            </a:r>
            <a:r>
              <a:rPr lang="pl-PL" sz="2000" b="0" u="none" strike="noStrike">
                <a:solidFill>
                  <a:srgbClr val="0000FF"/>
                </a:solidFill>
                <a:uFillTx/>
                <a:latin typeface="Times New Roman"/>
              </a:rPr>
              <a:t> - źródłem władzy jest tu posiadana i właściwie interpretowana informacja,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FF0000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FF0000"/>
                </a:solidFill>
                <a:uFillTx/>
                <a:latin typeface="Times New Roman"/>
              </a:rPr>
              <a:t>Powiązania i układy</a:t>
            </a:r>
            <a:r>
              <a:rPr lang="pl-PL" sz="2000" b="0" u="none" strike="noStrike">
                <a:solidFill>
                  <a:srgbClr val="FF0000"/>
                </a:solidFill>
                <a:uFillTx/>
                <a:latin typeface="Times New Roman"/>
              </a:rPr>
              <a:t> - źródłem władzy jest dostęp do dużej liczby osób w organizacji i poza nią,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FF0000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FF0000"/>
                </a:solidFill>
                <a:uFillTx/>
                <a:latin typeface="Times New Roman"/>
              </a:rPr>
              <a:t>Przymus - </a:t>
            </a:r>
            <a:r>
              <a:rPr lang="pl-PL" sz="2000" b="0" u="none" strike="noStrike">
                <a:solidFill>
                  <a:srgbClr val="FF0000"/>
                </a:solidFill>
                <a:uFillTx/>
                <a:latin typeface="Times New Roman"/>
              </a:rPr>
              <a:t>Wymuszanie stosowania się do określonych wymagań za pomocą środków psychologicznych, emocjonalnych lub fizycznych,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FF"/>
              </a:buClr>
              <a:buFont typeface="Symbol" charset="2"/>
              <a:buChar char=""/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Władza przedstawicielska.</a:t>
            </a:r>
            <a:endParaRPr lang="pl-PL" sz="2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PlaceHolder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040" cy="4568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Reguły sprawowania władzy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32" name="PlaceHolder 2"/>
          <p:cNvSpPr>
            <a:spLocks noGrp="1"/>
          </p:cNvSpPr>
          <p:nvPr>
            <p:ph/>
          </p:nvPr>
        </p:nvSpPr>
        <p:spPr>
          <a:xfrm>
            <a:off x="380880" y="990720"/>
            <a:ext cx="8381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000" b="0" u="none" strike="noStrike">
                <a:solidFill>
                  <a:schemeClr val="dk1"/>
                </a:solidFill>
                <a:uFillTx/>
                <a:latin typeface="Times New Roman"/>
              </a:rPr>
              <a:t>sprawowanie władzy </a:t>
            </a:r>
            <a:r>
              <a:rPr lang="pl-PL" sz="3000" b="1" u="none" strike="noStrike">
                <a:solidFill>
                  <a:schemeClr val="dk1"/>
                </a:solidFill>
                <a:uFillTx/>
                <a:latin typeface="Times New Roman"/>
              </a:rPr>
              <a:t>nie powinno być oparte o jedno źródło: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 powinien posiadać władzę wynikającą z wielu pozytywnych źródeł,</a:t>
            </a:r>
          </a:p>
          <a:p>
            <a:pPr marL="341280" indent="-3412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000" b="1" u="none" strike="noStrike">
                <a:solidFill>
                  <a:schemeClr val="dk1"/>
                </a:solidFill>
                <a:uFillTx/>
                <a:latin typeface="Times New Roman"/>
              </a:rPr>
              <a:t>zmienność władzy: 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kierując zawsze kimś rządzimy, ale również komuś podlegamy, 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ludzie sprawujący władzę zmieniają się,</a:t>
            </a:r>
          </a:p>
          <a:p>
            <a:pPr marL="341280" indent="-3412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pl-PL" sz="3000" b="1" u="none" strike="noStrike">
                <a:solidFill>
                  <a:schemeClr val="dk1"/>
                </a:solidFill>
                <a:uFillTx/>
                <a:latin typeface="Times New Roman"/>
              </a:rPr>
              <a:t>mechanizmy równoważenia władzy: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konstruowanie kilku ośrodków władzy, 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wprowadzanie organów nadzoru.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PlaceHolder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040" cy="4568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Menedżerowie w organizacjach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834" name="Rectangle 3"/>
          <p:cNvSpPr/>
          <p:nvPr/>
        </p:nvSpPr>
        <p:spPr>
          <a:xfrm>
            <a:off x="788040" y="992160"/>
            <a:ext cx="75895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080" tIns="45360" rIns="91080" bIns="4536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Podział menedżerów wg szczebla zarządzania</a:t>
            </a:r>
            <a:endParaRPr lang="pl-PL" sz="3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835" name="Group 4"/>
          <p:cNvGrpSpPr/>
          <p:nvPr/>
        </p:nvGrpSpPr>
        <p:grpSpPr>
          <a:xfrm>
            <a:off x="487080" y="1828800"/>
            <a:ext cx="8123400" cy="3886560"/>
            <a:chOff x="487080" y="1828800"/>
            <a:chExt cx="8123400" cy="3886560"/>
          </a:xfrm>
        </p:grpSpPr>
        <p:sp>
          <p:nvSpPr>
            <p:cNvPr id="1836" name="Rectangle 5"/>
            <p:cNvSpPr/>
            <p:nvPr/>
          </p:nvSpPr>
          <p:spPr>
            <a:xfrm>
              <a:off x="487080" y="2065320"/>
              <a:ext cx="4991400" cy="338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pl-PL" sz="2400" b="1" u="none" strike="noStrike">
                  <a:solidFill>
                    <a:schemeClr val="dk1"/>
                  </a:solidFill>
                  <a:uFillTx/>
                  <a:latin typeface="Times New Roman"/>
                </a:rPr>
                <a:t>Menedżerowie najwyższego szczebla</a:t>
              </a:r>
              <a:r>
                <a:rPr lang="pl-PL" sz="2400" b="0" u="none" strike="noStrike">
                  <a:solidFill>
                    <a:schemeClr val="dk1"/>
                  </a:solidFill>
                  <a:uFillTx/>
                  <a:latin typeface="Times New Roman"/>
                </a:rPr>
                <a:t> </a:t>
              </a: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pl-PL" sz="2400" b="0" u="none" strike="noStrike">
                  <a:solidFill>
                    <a:schemeClr val="dk1"/>
                  </a:solidFill>
                  <a:uFillTx/>
                  <a:latin typeface="Times New Roman"/>
                </a:rPr>
                <a:t>(naczelne kierownictwo)</a:t>
              </a: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pl-PL" sz="2400" b="1" u="none" strike="noStrike">
                  <a:solidFill>
                    <a:schemeClr val="dk1"/>
                  </a:solidFill>
                  <a:uFillTx/>
                  <a:latin typeface="Times New Roman"/>
                </a:rPr>
                <a:t>Menedżerowie średniego szczebla</a:t>
              </a: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pl-PL" sz="2400" b="1" u="none" strike="noStrike">
                  <a:solidFill>
                    <a:schemeClr val="dk1"/>
                  </a:solidFill>
                  <a:uFillTx/>
                  <a:latin typeface="Times New Roman"/>
                </a:rPr>
                <a:t>Menedżerowie niższego szczebla</a:t>
              </a: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pl-PL" sz="2400" b="0" u="none" strike="noStrike">
                  <a:solidFill>
                    <a:schemeClr val="dk1"/>
                  </a:solidFill>
                  <a:uFillTx/>
                  <a:latin typeface="Times New Roman"/>
                </a:rPr>
                <a:t>(kierownicy pierwszej linii)</a:t>
              </a:r>
              <a:endParaRPr lang="pl-PL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837" name="Line 6"/>
            <p:cNvSpPr/>
            <p:nvPr/>
          </p:nvSpPr>
          <p:spPr>
            <a:xfrm flipH="1">
              <a:off x="4572000" y="1828800"/>
              <a:ext cx="2133360" cy="3886200"/>
            </a:xfrm>
            <a:prstGeom prst="line">
              <a:avLst/>
            </a:prstGeom>
            <a:ln w="635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838" name="Line 7"/>
            <p:cNvSpPr/>
            <p:nvPr/>
          </p:nvSpPr>
          <p:spPr>
            <a:xfrm>
              <a:off x="6705360" y="1828800"/>
              <a:ext cx="1905120" cy="3886200"/>
            </a:xfrm>
            <a:prstGeom prst="line">
              <a:avLst/>
            </a:prstGeom>
            <a:ln w="635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839" name="Line 8"/>
            <p:cNvSpPr/>
            <p:nvPr/>
          </p:nvSpPr>
          <p:spPr>
            <a:xfrm>
              <a:off x="4572000" y="5715000"/>
              <a:ext cx="4038480" cy="360"/>
            </a:xfrm>
            <a:prstGeom prst="line">
              <a:avLst/>
            </a:prstGeom>
            <a:ln w="6350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4640" rIns="90000" bIns="-4464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840" name="Line 9"/>
            <p:cNvSpPr/>
            <p:nvPr/>
          </p:nvSpPr>
          <p:spPr>
            <a:xfrm>
              <a:off x="1447560" y="3276360"/>
              <a:ext cx="7010640" cy="360"/>
            </a:xfrm>
            <a:prstGeom prst="line">
              <a:avLst/>
            </a:prstGeom>
            <a:ln w="19050">
              <a:solidFill>
                <a:srgbClr val="000000"/>
              </a:solidFill>
              <a:prstDash val="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4640" rIns="90000" bIns="-4464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  <p:sp>
          <p:nvSpPr>
            <p:cNvPr id="1841" name="Line 10"/>
            <p:cNvSpPr/>
            <p:nvPr/>
          </p:nvSpPr>
          <p:spPr>
            <a:xfrm>
              <a:off x="1447560" y="4419360"/>
              <a:ext cx="7010640" cy="360"/>
            </a:xfrm>
            <a:prstGeom prst="line">
              <a:avLst/>
            </a:prstGeom>
            <a:ln w="19050">
              <a:solidFill>
                <a:srgbClr val="000000"/>
              </a:solidFill>
              <a:prstDash val="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4640" rIns="90000" bIns="-44640" anchor="ctr">
              <a:noAutofit/>
            </a:bodyPr>
            <a:lstStyle/>
            <a:p>
              <a:endParaRPr lang="en-US" sz="2000" b="1" u="none" strike="noStrike">
                <a:solidFill>
                  <a:schemeClr val="dk1"/>
                </a:solidFill>
                <a:uFillTx/>
                <a:latin typeface="Times New Roman"/>
              </a:endParaRPr>
            </a:p>
          </p:txBody>
        </p:sp>
      </p:grpSp>
      <p:grpSp>
        <p:nvGrpSpPr>
          <p:cNvPr id="1842" name="Group 11"/>
          <p:cNvGrpSpPr/>
          <p:nvPr/>
        </p:nvGrpSpPr>
        <p:grpSpPr>
          <a:xfrm>
            <a:off x="4647960" y="5943600"/>
            <a:ext cx="3886200" cy="761760"/>
            <a:chOff x="4647960" y="5943600"/>
            <a:chExt cx="3886200" cy="761760"/>
          </a:xfrm>
        </p:grpSpPr>
        <p:grpSp>
          <p:nvGrpSpPr>
            <p:cNvPr id="1843" name="Group 12"/>
            <p:cNvGrpSpPr/>
            <p:nvPr/>
          </p:nvGrpSpPr>
          <p:grpSpPr>
            <a:xfrm>
              <a:off x="5105160" y="6019920"/>
              <a:ext cx="304920" cy="533160"/>
              <a:chOff x="5105160" y="6019920"/>
              <a:chExt cx="304920" cy="533160"/>
            </a:xfrm>
          </p:grpSpPr>
          <p:sp>
            <p:nvSpPr>
              <p:cNvPr id="1844" name="AutoShape 13"/>
              <p:cNvSpPr/>
              <p:nvPr/>
            </p:nvSpPr>
            <p:spPr>
              <a:xfrm>
                <a:off x="5181480" y="601992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45" name="Line 14"/>
              <p:cNvSpPr/>
              <p:nvPr/>
            </p:nvSpPr>
            <p:spPr>
              <a:xfrm>
                <a:off x="5257800" y="617220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46" name="Line 15"/>
              <p:cNvSpPr/>
              <p:nvPr/>
            </p:nvSpPr>
            <p:spPr>
              <a:xfrm flipH="1">
                <a:off x="5105160" y="6400800"/>
                <a:ext cx="15264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47" name="Line 16"/>
              <p:cNvSpPr/>
              <p:nvPr/>
            </p:nvSpPr>
            <p:spPr>
              <a:xfrm>
                <a:off x="5257800" y="640080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48" name="Line 17"/>
              <p:cNvSpPr/>
              <p:nvPr/>
            </p:nvSpPr>
            <p:spPr>
              <a:xfrm>
                <a:off x="5105160" y="624816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49" name="Group 18"/>
            <p:cNvGrpSpPr/>
            <p:nvPr/>
          </p:nvGrpSpPr>
          <p:grpSpPr>
            <a:xfrm>
              <a:off x="4647960" y="5943600"/>
              <a:ext cx="304920" cy="533160"/>
              <a:chOff x="4647960" y="5943600"/>
              <a:chExt cx="304920" cy="533160"/>
            </a:xfrm>
          </p:grpSpPr>
          <p:sp>
            <p:nvSpPr>
              <p:cNvPr id="1850" name="AutoShape 19"/>
              <p:cNvSpPr/>
              <p:nvPr/>
            </p:nvSpPr>
            <p:spPr>
              <a:xfrm>
                <a:off x="4724280" y="594360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1" name="Line 20"/>
              <p:cNvSpPr/>
              <p:nvPr/>
            </p:nvSpPr>
            <p:spPr>
              <a:xfrm>
                <a:off x="4800600" y="609588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2" name="Line 21"/>
              <p:cNvSpPr/>
              <p:nvPr/>
            </p:nvSpPr>
            <p:spPr>
              <a:xfrm flipH="1">
                <a:off x="4647960" y="6324480"/>
                <a:ext cx="15264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3" name="Line 22"/>
              <p:cNvSpPr/>
              <p:nvPr/>
            </p:nvSpPr>
            <p:spPr>
              <a:xfrm>
                <a:off x="4800600" y="632448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4" name="Line 23"/>
              <p:cNvSpPr/>
              <p:nvPr/>
            </p:nvSpPr>
            <p:spPr>
              <a:xfrm>
                <a:off x="4647960" y="617220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55" name="Group 24"/>
            <p:cNvGrpSpPr/>
            <p:nvPr/>
          </p:nvGrpSpPr>
          <p:grpSpPr>
            <a:xfrm>
              <a:off x="8229600" y="6019920"/>
              <a:ext cx="304560" cy="533160"/>
              <a:chOff x="8229600" y="6019920"/>
              <a:chExt cx="304560" cy="533160"/>
            </a:xfrm>
          </p:grpSpPr>
          <p:sp>
            <p:nvSpPr>
              <p:cNvPr id="1856" name="AutoShape 25"/>
              <p:cNvSpPr/>
              <p:nvPr/>
            </p:nvSpPr>
            <p:spPr>
              <a:xfrm>
                <a:off x="8305920" y="601992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7" name="Line 26"/>
              <p:cNvSpPr/>
              <p:nvPr/>
            </p:nvSpPr>
            <p:spPr>
              <a:xfrm>
                <a:off x="8381880" y="617220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8" name="Line 27"/>
              <p:cNvSpPr/>
              <p:nvPr/>
            </p:nvSpPr>
            <p:spPr>
              <a:xfrm flipH="1">
                <a:off x="8229600" y="640080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59" name="Line 28"/>
              <p:cNvSpPr/>
              <p:nvPr/>
            </p:nvSpPr>
            <p:spPr>
              <a:xfrm>
                <a:off x="8381880" y="640080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60" name="Line 29"/>
              <p:cNvSpPr/>
              <p:nvPr/>
            </p:nvSpPr>
            <p:spPr>
              <a:xfrm>
                <a:off x="8229600" y="6248160"/>
                <a:ext cx="30456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61" name="Group 30"/>
            <p:cNvGrpSpPr/>
            <p:nvPr/>
          </p:nvGrpSpPr>
          <p:grpSpPr>
            <a:xfrm>
              <a:off x="7848360" y="6095880"/>
              <a:ext cx="304920" cy="533520"/>
              <a:chOff x="7848360" y="6095880"/>
              <a:chExt cx="304920" cy="533520"/>
            </a:xfrm>
          </p:grpSpPr>
          <p:sp>
            <p:nvSpPr>
              <p:cNvPr id="1862" name="AutoShape 31"/>
              <p:cNvSpPr/>
              <p:nvPr/>
            </p:nvSpPr>
            <p:spPr>
              <a:xfrm>
                <a:off x="7924680" y="609588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63" name="Line 32"/>
              <p:cNvSpPr/>
              <p:nvPr/>
            </p:nvSpPr>
            <p:spPr>
              <a:xfrm>
                <a:off x="8001000" y="624816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64" name="Line 33"/>
              <p:cNvSpPr/>
              <p:nvPr/>
            </p:nvSpPr>
            <p:spPr>
              <a:xfrm flipH="1">
                <a:off x="7848360" y="6476760"/>
                <a:ext cx="152640" cy="15264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65" name="Line 34"/>
              <p:cNvSpPr/>
              <p:nvPr/>
            </p:nvSpPr>
            <p:spPr>
              <a:xfrm>
                <a:off x="8001000" y="6476760"/>
                <a:ext cx="152280" cy="15264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66" name="Line 35"/>
              <p:cNvSpPr/>
              <p:nvPr/>
            </p:nvSpPr>
            <p:spPr>
              <a:xfrm>
                <a:off x="7848360" y="632448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67" name="Group 36"/>
            <p:cNvGrpSpPr/>
            <p:nvPr/>
          </p:nvGrpSpPr>
          <p:grpSpPr>
            <a:xfrm>
              <a:off x="7467480" y="5943600"/>
              <a:ext cx="304920" cy="533160"/>
              <a:chOff x="7467480" y="5943600"/>
              <a:chExt cx="304920" cy="533160"/>
            </a:xfrm>
          </p:grpSpPr>
          <p:sp>
            <p:nvSpPr>
              <p:cNvPr id="1868" name="AutoShape 37"/>
              <p:cNvSpPr/>
              <p:nvPr/>
            </p:nvSpPr>
            <p:spPr>
              <a:xfrm>
                <a:off x="7543800" y="594360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69" name="Line 38"/>
              <p:cNvSpPr/>
              <p:nvPr/>
            </p:nvSpPr>
            <p:spPr>
              <a:xfrm>
                <a:off x="7619760" y="609588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0" name="Line 39"/>
              <p:cNvSpPr/>
              <p:nvPr/>
            </p:nvSpPr>
            <p:spPr>
              <a:xfrm flipH="1">
                <a:off x="7467480" y="632448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1" name="Line 40"/>
              <p:cNvSpPr/>
              <p:nvPr/>
            </p:nvSpPr>
            <p:spPr>
              <a:xfrm>
                <a:off x="7619760" y="6324480"/>
                <a:ext cx="15264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2" name="Line 41"/>
              <p:cNvSpPr/>
              <p:nvPr/>
            </p:nvSpPr>
            <p:spPr>
              <a:xfrm>
                <a:off x="7467480" y="617220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73" name="Group 42"/>
            <p:cNvGrpSpPr/>
            <p:nvPr/>
          </p:nvGrpSpPr>
          <p:grpSpPr>
            <a:xfrm>
              <a:off x="5486400" y="5943600"/>
              <a:ext cx="304560" cy="533160"/>
              <a:chOff x="5486400" y="5943600"/>
              <a:chExt cx="304560" cy="533160"/>
            </a:xfrm>
          </p:grpSpPr>
          <p:sp>
            <p:nvSpPr>
              <p:cNvPr id="1874" name="AutoShape 43"/>
              <p:cNvSpPr/>
              <p:nvPr/>
            </p:nvSpPr>
            <p:spPr>
              <a:xfrm>
                <a:off x="5562720" y="594360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5" name="Line 44"/>
              <p:cNvSpPr/>
              <p:nvPr/>
            </p:nvSpPr>
            <p:spPr>
              <a:xfrm>
                <a:off x="5638680" y="609588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6" name="Line 45"/>
              <p:cNvSpPr/>
              <p:nvPr/>
            </p:nvSpPr>
            <p:spPr>
              <a:xfrm flipH="1">
                <a:off x="5486400" y="632448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7" name="Line 46"/>
              <p:cNvSpPr/>
              <p:nvPr/>
            </p:nvSpPr>
            <p:spPr>
              <a:xfrm>
                <a:off x="5638680" y="632448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78" name="Line 47"/>
              <p:cNvSpPr/>
              <p:nvPr/>
            </p:nvSpPr>
            <p:spPr>
              <a:xfrm>
                <a:off x="5486400" y="6172200"/>
                <a:ext cx="30456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79" name="Group 48"/>
            <p:cNvGrpSpPr/>
            <p:nvPr/>
          </p:nvGrpSpPr>
          <p:grpSpPr>
            <a:xfrm>
              <a:off x="5790960" y="6172200"/>
              <a:ext cx="304920" cy="533160"/>
              <a:chOff x="5790960" y="6172200"/>
              <a:chExt cx="304920" cy="533160"/>
            </a:xfrm>
          </p:grpSpPr>
          <p:sp>
            <p:nvSpPr>
              <p:cNvPr id="1880" name="AutoShape 49"/>
              <p:cNvSpPr/>
              <p:nvPr/>
            </p:nvSpPr>
            <p:spPr>
              <a:xfrm>
                <a:off x="5867280" y="617220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1" name="Line 50"/>
              <p:cNvSpPr/>
              <p:nvPr/>
            </p:nvSpPr>
            <p:spPr>
              <a:xfrm>
                <a:off x="5943600" y="632448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2" name="Line 51"/>
              <p:cNvSpPr/>
              <p:nvPr/>
            </p:nvSpPr>
            <p:spPr>
              <a:xfrm flipH="1">
                <a:off x="5790960" y="6553080"/>
                <a:ext cx="15264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3" name="Line 52"/>
              <p:cNvSpPr/>
              <p:nvPr/>
            </p:nvSpPr>
            <p:spPr>
              <a:xfrm>
                <a:off x="5943600" y="655308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4" name="Line 53"/>
              <p:cNvSpPr/>
              <p:nvPr/>
            </p:nvSpPr>
            <p:spPr>
              <a:xfrm>
                <a:off x="5790960" y="640080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85" name="Group 54"/>
            <p:cNvGrpSpPr/>
            <p:nvPr/>
          </p:nvGrpSpPr>
          <p:grpSpPr>
            <a:xfrm>
              <a:off x="6324480" y="6095880"/>
              <a:ext cx="304920" cy="533520"/>
              <a:chOff x="6324480" y="6095880"/>
              <a:chExt cx="304920" cy="533520"/>
            </a:xfrm>
          </p:grpSpPr>
          <p:sp>
            <p:nvSpPr>
              <p:cNvPr id="1886" name="AutoShape 55"/>
              <p:cNvSpPr/>
              <p:nvPr/>
            </p:nvSpPr>
            <p:spPr>
              <a:xfrm>
                <a:off x="6400800" y="609588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7" name="Line 56"/>
              <p:cNvSpPr/>
              <p:nvPr/>
            </p:nvSpPr>
            <p:spPr>
              <a:xfrm>
                <a:off x="6476760" y="624816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8" name="Line 57"/>
              <p:cNvSpPr/>
              <p:nvPr/>
            </p:nvSpPr>
            <p:spPr>
              <a:xfrm flipH="1">
                <a:off x="6324480" y="6476760"/>
                <a:ext cx="152280" cy="15264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89" name="Line 58"/>
              <p:cNvSpPr/>
              <p:nvPr/>
            </p:nvSpPr>
            <p:spPr>
              <a:xfrm>
                <a:off x="6476760" y="6476760"/>
                <a:ext cx="152640" cy="15264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90" name="Line 59"/>
              <p:cNvSpPr/>
              <p:nvPr/>
            </p:nvSpPr>
            <p:spPr>
              <a:xfrm>
                <a:off x="6324480" y="632448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91" name="Group 60"/>
            <p:cNvGrpSpPr/>
            <p:nvPr/>
          </p:nvGrpSpPr>
          <p:grpSpPr>
            <a:xfrm>
              <a:off x="6705360" y="5943600"/>
              <a:ext cx="304920" cy="533160"/>
              <a:chOff x="6705360" y="5943600"/>
              <a:chExt cx="304920" cy="533160"/>
            </a:xfrm>
          </p:grpSpPr>
          <p:sp>
            <p:nvSpPr>
              <p:cNvPr id="1892" name="AutoShape 61"/>
              <p:cNvSpPr/>
              <p:nvPr/>
            </p:nvSpPr>
            <p:spPr>
              <a:xfrm>
                <a:off x="6781680" y="594360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93" name="Line 62"/>
              <p:cNvSpPr/>
              <p:nvPr/>
            </p:nvSpPr>
            <p:spPr>
              <a:xfrm>
                <a:off x="6858000" y="609588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94" name="Line 63"/>
              <p:cNvSpPr/>
              <p:nvPr/>
            </p:nvSpPr>
            <p:spPr>
              <a:xfrm flipH="1">
                <a:off x="6705360" y="6324480"/>
                <a:ext cx="15264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95" name="Line 64"/>
              <p:cNvSpPr/>
              <p:nvPr/>
            </p:nvSpPr>
            <p:spPr>
              <a:xfrm>
                <a:off x="6858000" y="632448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96" name="Line 65"/>
              <p:cNvSpPr/>
              <p:nvPr/>
            </p:nvSpPr>
            <p:spPr>
              <a:xfrm>
                <a:off x="6705360" y="617220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897" name="Group 66"/>
            <p:cNvGrpSpPr/>
            <p:nvPr/>
          </p:nvGrpSpPr>
          <p:grpSpPr>
            <a:xfrm>
              <a:off x="6019560" y="6019920"/>
              <a:ext cx="304920" cy="533160"/>
              <a:chOff x="6019560" y="6019920"/>
              <a:chExt cx="304920" cy="533160"/>
            </a:xfrm>
          </p:grpSpPr>
          <p:sp>
            <p:nvSpPr>
              <p:cNvPr id="1898" name="AutoShape 67"/>
              <p:cNvSpPr/>
              <p:nvPr/>
            </p:nvSpPr>
            <p:spPr>
              <a:xfrm>
                <a:off x="6095880" y="601992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899" name="Line 68"/>
              <p:cNvSpPr/>
              <p:nvPr/>
            </p:nvSpPr>
            <p:spPr>
              <a:xfrm>
                <a:off x="6172200" y="617220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0" name="Line 69"/>
              <p:cNvSpPr/>
              <p:nvPr/>
            </p:nvSpPr>
            <p:spPr>
              <a:xfrm flipH="1">
                <a:off x="6019560" y="6400800"/>
                <a:ext cx="15264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1" name="Line 70"/>
              <p:cNvSpPr/>
              <p:nvPr/>
            </p:nvSpPr>
            <p:spPr>
              <a:xfrm>
                <a:off x="6172200" y="6400800"/>
                <a:ext cx="152280" cy="15228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2" name="Line 71"/>
              <p:cNvSpPr/>
              <p:nvPr/>
            </p:nvSpPr>
            <p:spPr>
              <a:xfrm>
                <a:off x="6019560" y="6248160"/>
                <a:ext cx="30492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  <p:grpSp>
          <p:nvGrpSpPr>
            <p:cNvPr id="1903" name="Group 72"/>
            <p:cNvGrpSpPr/>
            <p:nvPr/>
          </p:nvGrpSpPr>
          <p:grpSpPr>
            <a:xfrm>
              <a:off x="7086600" y="6095880"/>
              <a:ext cx="304560" cy="533520"/>
              <a:chOff x="7086600" y="6095880"/>
              <a:chExt cx="304560" cy="533520"/>
            </a:xfrm>
          </p:grpSpPr>
          <p:sp>
            <p:nvSpPr>
              <p:cNvPr id="1904" name="AutoShape 73"/>
              <p:cNvSpPr/>
              <p:nvPr/>
            </p:nvSpPr>
            <p:spPr>
              <a:xfrm>
                <a:off x="7162920" y="6095880"/>
                <a:ext cx="151920" cy="151920"/>
              </a:xfrm>
              <a:prstGeom prst="flowChartConnector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5" name="Line 74"/>
              <p:cNvSpPr/>
              <p:nvPr/>
            </p:nvSpPr>
            <p:spPr>
              <a:xfrm>
                <a:off x="7238880" y="6248160"/>
                <a:ext cx="360" cy="22860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6" name="Line 75"/>
              <p:cNvSpPr/>
              <p:nvPr/>
            </p:nvSpPr>
            <p:spPr>
              <a:xfrm flipH="1">
                <a:off x="7086600" y="6476760"/>
                <a:ext cx="152280" cy="15264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7" name="Line 76"/>
              <p:cNvSpPr/>
              <p:nvPr/>
            </p:nvSpPr>
            <p:spPr>
              <a:xfrm>
                <a:off x="7238880" y="6476760"/>
                <a:ext cx="152280" cy="15264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  <p:sp>
            <p:nvSpPr>
              <p:cNvPr id="1908" name="Line 77"/>
              <p:cNvSpPr/>
              <p:nvPr/>
            </p:nvSpPr>
            <p:spPr>
              <a:xfrm>
                <a:off x="7086600" y="6324480"/>
                <a:ext cx="304560" cy="360"/>
              </a:xfrm>
              <a:prstGeom prst="line">
                <a:avLst/>
              </a:prstGeom>
              <a:ln w="28575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-44640" rIns="90000" bIns="-44640" anchor="ctr">
                <a:noAutofit/>
              </a:bodyPr>
              <a:lstStyle/>
              <a:p>
                <a:endParaRPr lang="en-US" sz="2000" b="1" u="none" strike="noStrike">
                  <a:solidFill>
                    <a:schemeClr val="dk1"/>
                  </a:solidFill>
                  <a:uFillTx/>
                  <a:latin typeface="Times New Roman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PlaceHolder 1"/>
          <p:cNvSpPr>
            <a:spLocks noGrp="1"/>
          </p:cNvSpPr>
          <p:nvPr>
            <p:ph/>
          </p:nvPr>
        </p:nvSpPr>
        <p:spPr>
          <a:xfrm>
            <a:off x="304920" y="533520"/>
            <a:ext cx="853416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99"/>
              </a:spcBef>
              <a:spcAft>
                <a:spcPts val="1375"/>
              </a:spcAft>
              <a:buNone/>
              <a:tabLst>
                <a:tab pos="0" algn="l"/>
              </a:tabLst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najwyższego szczebla (naczelne kierownictwo)</a:t>
            </a:r>
            <a:endParaRPr lang="pl-PL" sz="25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700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Stanowią oni względnie niewielką grupę kadry kierowniczej kontrolującą firmę i odpowiedzialną za całokształt zarządzania organizacją. Posługują się tytułami: prezesa, wiceprezesa, dyrektora naczelnego, dyrektora zarządzającego, prezydenta</a:t>
            </a:r>
          </a:p>
          <a:p>
            <a:pPr marL="341280" indent="-341280" algn="just">
              <a:lnSpc>
                <a:spcPct val="100000"/>
              </a:lnSpc>
              <a:spcBef>
                <a:spcPts val="1500"/>
              </a:spcBef>
              <a:spcAft>
                <a:spcPts val="400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Kierownicy tego szczebla:</a:t>
            </a:r>
          </a:p>
          <a:p>
            <a:pPr marL="739440" lvl="1" indent="-28440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wyznaczają cele organizacji, jej strategię. </a:t>
            </a:r>
          </a:p>
          <a:p>
            <a:pPr marL="739440" lvl="1" indent="-28440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reprezentują oficjalnie organizacje w kontaktach zewnętrznych z innymi firmami lub organizacjami. </a:t>
            </a:r>
          </a:p>
          <a:p>
            <a:pPr marL="739440" lvl="1" indent="-28440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podejmują decyzje dotyczące zakupu nowych firm, inwestycji badawczo-rozwojowych, wchodzenia na nowe rynki lub wycofywania się z nich czy też budowy nowych zakładów. </a:t>
            </a:r>
          </a:p>
          <a:p>
            <a:pPr marL="341280" indent="-341280" algn="just">
              <a:lnSpc>
                <a:spcPct val="100000"/>
              </a:lnSpc>
              <a:spcBef>
                <a:spcPts val="1400"/>
              </a:spcBef>
              <a:spcAft>
                <a:spcPts val="400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Ich praca jest niezwykle złożona i zróżnicowana.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PlaceHolder 1"/>
          <p:cNvSpPr>
            <a:spLocks noGrp="1"/>
          </p:cNvSpPr>
          <p:nvPr>
            <p:ph/>
          </p:nvPr>
        </p:nvSpPr>
        <p:spPr>
          <a:xfrm>
            <a:off x="304920" y="380880"/>
            <a:ext cx="84578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375"/>
              </a:spcAft>
              <a:buNone/>
              <a:tabLst>
                <a:tab pos="0" algn="l"/>
              </a:tabLst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średniego szczebla</a:t>
            </a:r>
            <a:endParaRPr lang="pl-PL" sz="25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429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Kierownicy ci odpowiadają przede wszystkim za realizację polityki i planów opracowanych na najwyższym szczeblu oraz za nadzorowanie i koordynację działań menedżerów niższego szczebla. 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429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Ich rola polega na równoważeniu wymagań stawianych przez ich przełożonych z możliwościami podwładnych. 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429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Posługują się tytułami: kierownik zakładu, działu, szef wydziału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429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Kierownicy zakładów zajmują się np. zarządzaniem zapasami, kontrolą jakości, awariami sprzętu, itp. 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429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Są oni niezbędni, aby łączyć niższe i wyższe szczeble organizacji i realizować strategie i plany przygotowywane na szczycie hierarchii. 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429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w nowoczesnych „spłaszczonych” strukturach organizacyjnych następuje ograniczenie liczby menedżerów średniego szczebla.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PlaceHolder 1"/>
          <p:cNvSpPr>
            <a:spLocks noGrp="1"/>
          </p:cNvSpPr>
          <p:nvPr>
            <p:ph/>
          </p:nvPr>
        </p:nvSpPr>
        <p:spPr>
          <a:xfrm>
            <a:off x="304920" y="533520"/>
            <a:ext cx="84578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375"/>
              </a:spcAft>
              <a:buNone/>
              <a:tabLst>
                <a:tab pos="0" algn="l"/>
              </a:tabLst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niższego szczebla</a:t>
            </a:r>
            <a:endParaRPr lang="pl-PL" sz="25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264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ci nadzorują i koordynują działania pracowników wykonawczych w organizacji. Nie są przełożonymi innych kierowników.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264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Posługują się tytułami: mistrz, brygadzista, kierownik biura, lider projektu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264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Najczęściej stanowiska te są pierwszymi stanowiskami kierowniczymi pracowników awansowanych z szeregu personelu wykonawczego. </a:t>
            </a:r>
          </a:p>
          <a:p>
            <a:pPr marL="341280" indent="-341280" algn="just">
              <a:lnSpc>
                <a:spcPct val="100000"/>
              </a:lnSpc>
              <a:spcBef>
                <a:spcPts val="400"/>
              </a:spcBef>
              <a:spcAft>
                <a:spcPts val="1264"/>
              </a:spcAft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Zajmują najniższy szczebel w hierarchii kierownictwa.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PlaceHolder 1"/>
          <p:cNvSpPr>
            <a:spLocks noGrp="1"/>
          </p:cNvSpPr>
          <p:nvPr>
            <p:ph type="title"/>
          </p:nvPr>
        </p:nvSpPr>
        <p:spPr>
          <a:xfrm>
            <a:off x="685800" y="3808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Funkcje kierownicze realizowane przez menedżerów mają różną strukturę </a:t>
            </a:r>
            <a:r>
              <a:rPr sz="3000"/>
              <a:t/>
            </a:r>
            <a:br>
              <a:rPr sz="3000"/>
            </a:b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na różnych poziomach hierarchii zarządzania: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pic>
        <p:nvPicPr>
          <p:cNvPr id="1913" name="Picture 3" descr="funkcje_szczebel_ok.jpg"/>
          <p:cNvPicPr/>
          <p:nvPr/>
        </p:nvPicPr>
        <p:blipFill>
          <a:blip r:embed="rId2"/>
          <a:stretch/>
        </p:blipFill>
        <p:spPr>
          <a:xfrm>
            <a:off x="457200" y="1905120"/>
            <a:ext cx="8305560" cy="457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W zależności od szczebla różnicują się też decyzje i kierunki działań menedżerów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graphicFrame>
        <p:nvGraphicFramePr>
          <p:cNvPr id="1915" name="Object 1024"/>
          <p:cNvGraphicFramePr/>
          <p:nvPr/>
        </p:nvGraphicFramePr>
        <p:xfrm>
          <a:off x="152280" y="1371600"/>
          <a:ext cx="8762760" cy="3239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r:id="rId4" imgW="0" imgH="0" progId="Word.Document.8">
                  <p:embed/>
                </p:oleObj>
              </mc:Choice>
              <mc:Fallback>
                <p:oleObj r:id="rId4" imgW="0" imgH="0" progId="Word.Document.8">
                  <p:embed/>
                  <p:pic>
                    <p:nvPicPr>
                      <p:cNvPr id="1916" name="Object 1024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>
                      <a:xfrm>
                        <a:off x="152280" y="1371600"/>
                        <a:ext cx="8762760" cy="323964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7" name="PlaceHolder 2"/>
          <p:cNvSpPr>
            <a:spLocks noGrp="1"/>
          </p:cNvSpPr>
          <p:nvPr>
            <p:ph/>
          </p:nvPr>
        </p:nvSpPr>
        <p:spPr>
          <a:xfrm>
            <a:off x="228600" y="4572000"/>
            <a:ext cx="8686440" cy="2285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pl-PL" sz="1800" b="1" i="1" u="none" strike="noStrike">
                <a:solidFill>
                  <a:schemeClr val="dk1"/>
                </a:solidFill>
                <a:uFillTx/>
                <a:latin typeface="Times New Roman"/>
              </a:rPr>
              <a:t>Decyzje:</a:t>
            </a:r>
            <a:endParaRPr lang="pl-PL" sz="18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1800" b="1" u="none" strike="noStrike">
                <a:solidFill>
                  <a:schemeClr val="dk1"/>
                </a:solidFill>
                <a:uFillTx/>
                <a:latin typeface="Times New Roman"/>
              </a:rPr>
              <a:t>strategiczne</a:t>
            </a: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 – wyznaczają długoterminowy rozwój firmy i jej długofalowe działania</a:t>
            </a:r>
          </a:p>
          <a:p>
            <a:pPr marL="341280" indent="-3412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1800" b="1" u="none" strike="noStrike">
                <a:solidFill>
                  <a:schemeClr val="dk1"/>
                </a:solidFill>
                <a:uFillTx/>
                <a:latin typeface="Times New Roman"/>
              </a:rPr>
              <a:t>taktyczne</a:t>
            </a: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 – dotyczą funkcjonowania firmy w średniookresowym wymiarze czasu, głównie w sferze technicznej, finansowej, organizacyjnej, pracowniczej. Służą realizacji zadań strategicznych</a:t>
            </a:r>
          </a:p>
          <a:p>
            <a:pPr marL="341280" indent="-3412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1800" b="1" u="none" strike="noStrike">
                <a:solidFill>
                  <a:schemeClr val="dk1"/>
                </a:solidFill>
                <a:uFillTx/>
                <a:latin typeface="Times New Roman"/>
              </a:rPr>
              <a:t>operacyjne</a:t>
            </a:r>
            <a:r>
              <a:rPr lang="pl-PL" sz="1800" b="0" u="none" strike="noStrike">
                <a:solidFill>
                  <a:schemeClr val="dk1"/>
                </a:solidFill>
                <a:uFillTx/>
                <a:latin typeface="Times New Roman"/>
              </a:rPr>
              <a:t> – dotyczą wykonania zadań wyższych szczebli w wymiarze krótkookresowym. Są to działania bieżące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PlaceHolder 1"/>
          <p:cNvSpPr>
            <a:spLocks noGrp="1"/>
          </p:cNvSpPr>
          <p:nvPr>
            <p:ph type="title"/>
          </p:nvPr>
        </p:nvSpPr>
        <p:spPr>
          <a:xfrm>
            <a:off x="304920" y="0"/>
            <a:ext cx="84578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Podział menedżerów wg obszaru zarządzania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19" name="PlaceHolder 2"/>
          <p:cNvSpPr>
            <a:spLocks noGrp="1"/>
          </p:cNvSpPr>
          <p:nvPr>
            <p:ph/>
          </p:nvPr>
        </p:nvSpPr>
        <p:spPr>
          <a:xfrm>
            <a:off x="228600" y="1371600"/>
            <a:ext cx="876276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641"/>
              </a:spcBef>
              <a:buClr>
                <a:srgbClr val="000099"/>
              </a:buClr>
              <a:buFont typeface="Symbol" charset="2"/>
              <a:buChar char=""/>
            </a:pPr>
            <a:r>
              <a:rPr lang="pl-PL" sz="3200" b="1" u="none" strike="noStrike">
                <a:solidFill>
                  <a:srgbClr val="000099"/>
                </a:solidFill>
                <a:uFillTx/>
                <a:latin typeface="Times New Roman"/>
              </a:rPr>
              <a:t>menedżerowie ogólni</a:t>
            </a: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 </a:t>
            </a: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- nadzorują całą jednostkę i ponoszą odpowiedzialność za wszystkie jej działania, np. produkcja, marketing, finanse. Muszą dysponować podstawową znajomością wszystkich dziedzin zarządzania</a:t>
            </a: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.</a:t>
            </a:r>
          </a:p>
          <a:p>
            <a:pPr marL="341280" indent="-341280">
              <a:lnSpc>
                <a:spcPct val="100000"/>
              </a:lnSpc>
              <a:spcBef>
                <a:spcPts val="1440"/>
              </a:spcBef>
              <a:buClr>
                <a:srgbClr val="000099"/>
              </a:buClr>
              <a:buFont typeface="Symbol" charset="2"/>
              <a:buChar char=""/>
            </a:pPr>
            <a:r>
              <a:rPr lang="pl-PL" sz="3200" b="1" u="none" strike="noStrike">
                <a:solidFill>
                  <a:srgbClr val="000099"/>
                </a:solidFill>
                <a:uFillTx/>
                <a:latin typeface="Times New Roman"/>
              </a:rPr>
              <a:t>menedżerowie funkcjonalni</a:t>
            </a:r>
            <a:r>
              <a:rPr lang="pl-PL" sz="3200" b="0" u="none" strike="noStrike">
                <a:solidFill>
                  <a:schemeClr val="dk1"/>
                </a:solidFill>
                <a:uFillTx/>
                <a:latin typeface="Times New Roman"/>
              </a:rPr>
              <a:t> - </a:t>
            </a: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ponoszą odpowiedzialność tylko za jeden rodzaj działalności, np.: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marketingu,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finansów,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produkcji,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zasobów ludzkich,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public-relations,</a:t>
            </a:r>
          </a:p>
          <a:p>
            <a:pPr marL="739440" lvl="1" indent="-28440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pl-PL" sz="26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badań i rozwoju.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PlaceHolder 1"/>
          <p:cNvSpPr>
            <a:spLocks noGrp="1"/>
          </p:cNvSpPr>
          <p:nvPr>
            <p:ph/>
          </p:nvPr>
        </p:nvSpPr>
        <p:spPr>
          <a:xfrm>
            <a:off x="0" y="0"/>
            <a:ext cx="9143640" cy="685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459"/>
              </a:spcBef>
              <a:buNone/>
              <a:tabLst>
                <a:tab pos="0" algn="l"/>
              </a:tabLst>
            </a:pPr>
            <a:r>
              <a:rPr lang="pl-PL" sz="2300" b="1" u="none" strike="noStrike">
                <a:solidFill>
                  <a:srgbClr val="0000FF"/>
                </a:solidFill>
                <a:uFillTx/>
                <a:latin typeface="Times New Roman"/>
              </a:rPr>
              <a:t>Menedżerowie marketingu</a:t>
            </a:r>
            <a:endParaRPr lang="pl-PL" sz="23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2360" indent="-34236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Realizują funkcję marketingu w przedsiębiorstwie. Do ich zadań należy najczęściej: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pozyskiwanie klientów i konsumentów dla produktów i usług organizacji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rozwój nowych wyrobów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promocja, dystrybucja wyrobów i usług</a:t>
            </a:r>
          </a:p>
          <a:p>
            <a:pPr marL="342360" indent="-342360">
              <a:lnSpc>
                <a:spcPct val="100000"/>
              </a:lnSpc>
              <a:spcBef>
                <a:spcPts val="459"/>
              </a:spcBef>
              <a:buNone/>
              <a:tabLst>
                <a:tab pos="0" algn="l"/>
              </a:tabLst>
            </a:pPr>
            <a:r>
              <a:rPr lang="pl-PL" sz="2300" b="1" u="none" strike="noStrike">
                <a:solidFill>
                  <a:srgbClr val="0000FF"/>
                </a:solidFill>
                <a:uFillTx/>
                <a:latin typeface="Times New Roman"/>
              </a:rPr>
              <a:t>Menedżerowie finansów</a:t>
            </a:r>
            <a:endParaRPr lang="pl-PL" sz="23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2360" indent="-34236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W swojej pracy zajmują się przede wszystkim zasobami finansowymi organizacji. Odpowiadają za takie działania, jak: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rachunkowość jednostki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zarządzanie zasobami pieniężnymi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analiza płynności finansowej przedsiębiorstwa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inwestycje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określanie rentowności przedsięwzięć</a:t>
            </a:r>
          </a:p>
          <a:p>
            <a:pPr marL="741960" lvl="1" indent="-285480">
              <a:lnSpc>
                <a:spcPct val="100000"/>
              </a:lnSpc>
              <a:spcBef>
                <a:spcPts val="459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300" b="0" u="none" strike="noStrike">
                <a:solidFill>
                  <a:schemeClr val="dk1"/>
                </a:solidFill>
                <a:uFillTx/>
                <a:latin typeface="Times New Roman"/>
              </a:rPr>
              <a:t>W niektórych przedsiębiorstwach, takich jak banki czy firmy ubezpieczeniowe menedżerowie ci występują szczególnie licznie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PlaceHolder 1"/>
          <p:cNvSpPr>
            <a:spLocks noGrp="1"/>
          </p:cNvSpPr>
          <p:nvPr>
            <p:ph/>
          </p:nvPr>
        </p:nvSpPr>
        <p:spPr>
          <a:xfrm>
            <a:off x="0" y="0"/>
            <a:ext cx="9143640" cy="685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2360" indent="-34236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pl-PL" sz="2200" b="1" u="none" strike="noStrike">
                <a:solidFill>
                  <a:srgbClr val="0000FF"/>
                </a:solidFill>
                <a:uFillTx/>
                <a:latin typeface="Times New Roman"/>
              </a:rPr>
              <a:t>Menedżerowie produkcji</a:t>
            </a:r>
            <a:endParaRPr lang="pl-PL" sz="22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2360" indent="-342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Ich rola polega na konstruowaniu i zarządzaniu systemami wytwarzania produktów i usług organizacji. Do zakresu ich zadań zalicza się najczęściej: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kontrolę produkcji, zarządzanie zapasami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kontrolę jakości, projektowanie technologii i rozwiązań produkcyjnych</a:t>
            </a:r>
          </a:p>
          <a:p>
            <a:pPr marL="342360" indent="-34236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pl-PL" sz="2200" b="1" u="none" strike="noStrike">
                <a:solidFill>
                  <a:srgbClr val="0000FF"/>
                </a:solidFill>
                <a:uFillTx/>
                <a:latin typeface="Times New Roman"/>
              </a:rPr>
              <a:t>Menedżerowie zasobów ludzkich</a:t>
            </a:r>
            <a:endParaRPr lang="pl-PL" sz="2200" b="0" u="none" strike="noStrike">
              <a:solidFill>
                <a:schemeClr val="dk1"/>
              </a:solidFill>
              <a:uFillTx/>
              <a:latin typeface="Times New Roman"/>
            </a:endParaRPr>
          </a:p>
          <a:p>
            <a:pPr marL="342360" indent="-342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Kierownicy kadr są odpowiedzialni za zatrudnianie i rozwój pracowników przedsiębiorstwa. Do ich zadań należy: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planowanie zasobów ludzkich, rekrutacja i dobór pracowników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szkolenia i rozwój kadr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projektowanie systemów motywacyjnych, w tym wynagrodzeń i premii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formułowanie systemów ocen wyników pracowników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dokonywanie zmian w obsadzie kadrowej przedsiębiorstwa</a:t>
            </a:r>
          </a:p>
          <a:p>
            <a:pPr marL="342360" indent="-34236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Menedżerowie innych dziedzin: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FF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Menedżerowie public-relations</a:t>
            </a:r>
            <a:r>
              <a:rPr lang="pl-PL" sz="2000" b="0" u="none" strike="noStrike">
                <a:solidFill>
                  <a:srgbClr val="0000FF"/>
                </a:solidFill>
                <a:uFillTx/>
                <a:latin typeface="Times New Roman"/>
              </a:rPr>
              <a:t> </a:t>
            </a: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odpowiedzialni za kontakty z opinią publiczną i środkami masowego przekazu</a:t>
            </a:r>
          </a:p>
          <a:p>
            <a:pPr marL="741960" lvl="1" indent="-285480">
              <a:lnSpc>
                <a:spcPct val="100000"/>
              </a:lnSpc>
              <a:spcBef>
                <a:spcPts val="400"/>
              </a:spcBef>
              <a:buClr>
                <a:srgbClr val="0000FF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pl-PL" sz="2000" b="1" u="none" strike="noStrike">
                <a:solidFill>
                  <a:srgbClr val="0000FF"/>
                </a:solidFill>
                <a:uFillTx/>
                <a:latin typeface="Times New Roman"/>
              </a:rPr>
              <a:t>Menedżerowie ds. badań i rozwoju</a:t>
            </a:r>
            <a:r>
              <a:rPr lang="pl-PL" sz="2000" b="0" u="none" strike="noStrike">
                <a:solidFill>
                  <a:srgbClr val="0000FF"/>
                </a:solidFill>
                <a:uFillTx/>
                <a:latin typeface="Times New Roman"/>
              </a:rPr>
              <a:t> </a:t>
            </a:r>
            <a:r>
              <a:rPr lang="pl-PL" sz="2000" b="0" u="none" strike="noStrike">
                <a:solidFill>
                  <a:schemeClr val="dk1"/>
                </a:solidFill>
                <a:uFillTx/>
                <a:latin typeface="Times New Roman"/>
              </a:rPr>
              <a:t>koordynują działania naukowców i inżynierów pracujących nad projektami badawczymi i rozwojowymi nowych produktów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PlaceHolder 1"/>
          <p:cNvSpPr>
            <a:spLocks noGrp="1"/>
          </p:cNvSpPr>
          <p:nvPr>
            <p:ph type="title"/>
          </p:nvPr>
        </p:nvSpPr>
        <p:spPr>
          <a:xfrm>
            <a:off x="685800" y="5335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Podział menedżerów ze względu </a:t>
            </a:r>
            <a:r>
              <a:rPr sz="3500"/>
              <a:t/>
            </a:r>
            <a:br>
              <a:rPr sz="3500"/>
            </a:b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na stosunek do powierzanych </a:t>
            </a:r>
            <a:r>
              <a:rPr sz="3500"/>
              <a:t/>
            </a:r>
            <a:br>
              <a:rPr sz="3500"/>
            </a:b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i zarządzanych przez nich zasobów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graphicFrame>
        <p:nvGraphicFramePr>
          <p:cNvPr id="1923" name="Tabela 3"/>
          <p:cNvGraphicFramePr/>
          <p:nvPr/>
        </p:nvGraphicFramePr>
        <p:xfrm>
          <a:off x="200160" y="2359080"/>
          <a:ext cx="8743680" cy="3216240"/>
        </p:xfrm>
        <a:graphic>
          <a:graphicData uri="http://schemas.openxmlformats.org/drawingml/2006/table">
            <a:tbl>
              <a:tblPr/>
              <a:tblGrid>
                <a:gridCol w="4371840"/>
                <a:gridCol w="4371840"/>
              </a:tblGrid>
              <a:tr h="30060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8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Menedżer-przedsiębiorca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1680" marR="3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800" b="1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Menedżer najemny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1680" marR="3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2484720">
                <a:tc>
                  <a:txBody>
                    <a:bodyPr/>
                    <a:lstStyle/>
                    <a:p>
                      <a:pPr marL="343080" indent="-343080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  <a:buClr>
                          <a:srgbClr val="000000"/>
                        </a:buClr>
                        <a:buFont typeface="Symbol"/>
                        <a:buChar char=""/>
                        <a:tabLst>
                          <a:tab pos="228600" algn="l"/>
                        </a:tabLst>
                      </a:pPr>
                      <a:r>
                        <a:rPr lang="pl-PL" sz="18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zakłada firmę i kieruje nią na własny rachunek i ryzyko finansowe,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marL="343080" indent="-343080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  <a:buClr>
                          <a:srgbClr val="000000"/>
                        </a:buClr>
                        <a:buFont typeface="Symbol"/>
                        <a:buChar char=""/>
                        <a:tabLst>
                          <a:tab pos="228600" algn="l"/>
                        </a:tabLst>
                      </a:pPr>
                      <a:r>
                        <a:rPr lang="pl-PL" sz="18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następuje tu połączenie funkcji właścicielskich i menedżerskich.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1680" marR="3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  <a:buClr>
                          <a:srgbClr val="000000"/>
                        </a:buClr>
                        <a:buFont typeface="Symbol"/>
                        <a:buChar char=""/>
                        <a:tabLst>
                          <a:tab pos="228600" algn="l"/>
                        </a:tabLst>
                      </a:pPr>
                      <a:r>
                        <a:rPr lang="pl-PL" sz="18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posiada zdolności, wykazuje się dużą inicjatywą i pomysłowością w działaniu, które nakierowuje na rozwój firmy nie będącej jego własnością,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  <a:p>
                      <a:pPr marL="343080" indent="-343080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  <a:buClr>
                          <a:srgbClr val="000000"/>
                        </a:buClr>
                        <a:buFont typeface="Symbol"/>
                        <a:buChar char=""/>
                        <a:tabLst>
                          <a:tab pos="228600" algn="l"/>
                        </a:tabLst>
                      </a:pPr>
                      <a:r>
                        <a:rPr lang="pl-PL" sz="18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w tym przypadku występuje rozdział funkcji właścicielskich od menedżerskich w przedsiębiorstwie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1680" marR="3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300600"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8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biznesmen, przedsiębiorca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1680" marR="3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0080">
                        <a:lnSpc>
                          <a:spcPct val="100000"/>
                        </a:lnSpc>
                        <a:spcBef>
                          <a:spcPts val="499"/>
                        </a:spcBef>
                        <a:spcAft>
                          <a:spcPts val="499"/>
                        </a:spcAft>
                      </a:pPr>
                      <a:r>
                        <a:rPr lang="pl-PL" sz="1800" b="0" u="none" strike="noStrike">
                          <a:solidFill>
                            <a:schemeClr val="dk1"/>
                          </a:solidFill>
                          <a:uFillTx/>
                          <a:latin typeface="Times New Roman"/>
                        </a:rPr>
                        <a:t>menedżer, prezes, dyrektor zarządzający</a:t>
                      </a:r>
                      <a:endParaRPr lang="pl-PL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31680" marR="3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PlaceHolder 1"/>
          <p:cNvSpPr>
            <a:spLocks noGrp="1"/>
          </p:cNvSpPr>
          <p:nvPr>
            <p:ph type="title"/>
          </p:nvPr>
        </p:nvSpPr>
        <p:spPr>
          <a:xfrm>
            <a:off x="380880" y="76320"/>
            <a:ext cx="8381520" cy="8377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Podział menedżerów ze względu na </a:t>
            </a:r>
            <a:r>
              <a:rPr sz="3000"/>
              <a:t/>
            </a:r>
            <a:br>
              <a:rPr sz="3000"/>
            </a:b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wzorzec osobowy - profil psychologiczny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25" name="PlaceHolder 2"/>
          <p:cNvSpPr>
            <a:spLocks noGrp="1"/>
          </p:cNvSpPr>
          <p:nvPr>
            <p:ph/>
          </p:nvPr>
        </p:nvSpPr>
        <p:spPr>
          <a:xfrm>
            <a:off x="380880" y="1752480"/>
            <a:ext cx="83815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839"/>
              </a:spcBef>
              <a:spcAft>
                <a:spcPts val="961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odważni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 to menedżerowie zmierzający naprzód. Ich odwaga wynika z posiadanej wiedzy i doświadczenia. Identyfikują się z organizacją i starają się dostarczyć wskazówek do jej pożądanej odnowy</a:t>
            </a:r>
          </a:p>
          <a:p>
            <a:pPr marL="341280" indent="-341280" algn="just">
              <a:lnSpc>
                <a:spcPct val="100000"/>
              </a:lnSpc>
              <a:spcBef>
                <a:spcPts val="839"/>
              </a:spcBef>
              <a:spcAft>
                <a:spcPts val="961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wyzywający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 – to menedżerowie sprzeciwiający się istniejącej strukturze i funkcjonowaniu organizacji. Pragną odnowy organizacji, lecz zmierzają do niej poprzez wykazywanie niekompetencji przełożonych i dążenie do ukarania winnych za błędy przeszłości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PlaceHolder 1"/>
          <p:cNvSpPr>
            <a:spLocks noGrp="1"/>
          </p:cNvSpPr>
          <p:nvPr>
            <p:ph type="title"/>
          </p:nvPr>
        </p:nvSpPr>
        <p:spPr>
          <a:xfrm>
            <a:off x="380880" y="76320"/>
            <a:ext cx="8381520" cy="83772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Podział menedżerów ze względu na </a:t>
            </a:r>
            <a:r>
              <a:rPr sz="3000"/>
              <a:t/>
            </a:r>
            <a:br>
              <a:rPr sz="3000"/>
            </a:br>
            <a:r>
              <a:rPr lang="pl-PL" sz="3000" b="1" u="none" strike="noStrike">
                <a:solidFill>
                  <a:srgbClr val="000099"/>
                </a:solidFill>
                <a:uFillTx/>
                <a:latin typeface="Times New Roman"/>
              </a:rPr>
              <a:t>wzorzec osobowy - profil psychologiczny</a:t>
            </a:r>
            <a:endParaRPr lang="pl-PL" sz="30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27" name="PlaceHolder 2"/>
          <p:cNvSpPr>
            <a:spLocks noGrp="1"/>
          </p:cNvSpPr>
          <p:nvPr>
            <p:ph/>
          </p:nvPr>
        </p:nvSpPr>
        <p:spPr>
          <a:xfrm>
            <a:off x="457200" y="1143000"/>
            <a:ext cx="81529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niezadowoleni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 – to menedżerowie oddalający się od organizacji. Odrzucają obecny porządek, lecz nie są zdolni do wypracowania żadnego programu zmian na lepsze. Brakuje im ambicji, energii i chęci do działania. Postrzegają swoją sytuację jako beznadziejną, ale nie wierzą w sens i potrzebę odnowy. Nie identyfikują się z organizacją, utrzymują wobec niej dystans</a:t>
            </a:r>
          </a:p>
          <a:p>
            <a:pPr marL="341280" indent="-341280" algn="just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Menedżerowie konformiści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 – to menedżerowie płynący z prądem. Uznają organizację w obecnym kształcie za optymalne rozwiązania i pragną, by taka pozostała w przyszłości. Nie widzą potrzeby zmian. Ich podstawową motywacją jest dążenie do bycia akceptowanym – nie kwestionują panującego porządku i bronią swojej pozycji w organizacji.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PlaceHolder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Role i umiejętności kierownicze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grpSp>
        <p:nvGrpSpPr>
          <p:cNvPr id="1929" name="Group 3"/>
          <p:cNvGrpSpPr/>
          <p:nvPr/>
        </p:nvGrpSpPr>
        <p:grpSpPr>
          <a:xfrm>
            <a:off x="228600" y="1508040"/>
            <a:ext cx="8686440" cy="3825360"/>
            <a:chOff x="228600" y="1508040"/>
            <a:chExt cx="8686440" cy="3825360"/>
          </a:xfrm>
        </p:grpSpPr>
        <p:sp>
          <p:nvSpPr>
            <p:cNvPr id="1930" name="Rectangle 4"/>
            <p:cNvSpPr/>
            <p:nvPr/>
          </p:nvSpPr>
          <p:spPr>
            <a:xfrm>
              <a:off x="1219320" y="1508040"/>
              <a:ext cx="6857640" cy="54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pl-PL" sz="3000" b="1" i="1" u="none" strike="noStrike">
                  <a:solidFill>
                    <a:srgbClr val="000099"/>
                  </a:solidFill>
                  <a:uFillTx/>
                  <a:latin typeface="Times New Roman"/>
                </a:rPr>
                <a:t>Teoria ról kierowniczych H. Mintzberga</a:t>
              </a:r>
              <a:endParaRPr lang="pl-PL" sz="30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graphicFrame>
          <p:nvGraphicFramePr>
            <p:cNvPr id="1931" name="Object 1024"/>
            <p:cNvGraphicFramePr/>
            <p:nvPr/>
          </p:nvGraphicFramePr>
          <p:xfrm>
            <a:off x="228600" y="2236680"/>
            <a:ext cx="8686440" cy="3096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8" r:id="rId4" imgW="0" imgH="0" progId="Word.Document.8">
                    <p:embed/>
                  </p:oleObj>
                </mc:Choice>
                <mc:Fallback>
                  <p:oleObj r:id="rId4" imgW="0" imgH="0" progId="Word.Document.8">
                    <p:embed/>
                    <p:pic>
                      <p:nvPicPr>
                        <p:cNvPr id="1932" name="Object 1024"/>
                        <p:cNvPicPr/>
                        <p:nvPr/>
                      </p:nvPicPr>
                      <p:blipFill>
                        <a:blip r:embed="rId5"/>
                        <a:stretch/>
                      </p:blipFill>
                      <p:spPr>
                        <a:xfrm>
                          <a:off x="228600" y="2236680"/>
                          <a:ext cx="8686440" cy="3096720"/>
                        </a:xfrm>
                        <a:prstGeom prst="rect">
                          <a:avLst/>
                        </a:prstGeom>
                        <a:ln w="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PlaceHolder 1"/>
          <p:cNvSpPr>
            <a:spLocks noGrp="1"/>
          </p:cNvSpPr>
          <p:nvPr>
            <p:ph type="title"/>
          </p:nvPr>
        </p:nvSpPr>
        <p:spPr>
          <a:xfrm>
            <a:off x="304920" y="67507"/>
            <a:ext cx="8457840" cy="49709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Kategoria ról interpersonalnych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/>
          </p:nvPr>
        </p:nvSpPr>
        <p:spPr>
          <a:xfrm>
            <a:off x="304920" y="687730"/>
            <a:ext cx="84578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457200" lvl="0" indent="-457200" fontAlgn="base">
              <a:lnSpc>
                <a:spcPct val="105000"/>
              </a:lnSpc>
              <a:spcAft>
                <a:spcPts val="2000"/>
              </a:spcAft>
              <a:buFont typeface="+mj-lt"/>
              <a:buAutoNum type="arabicPeriod"/>
            </a:pPr>
            <a:r>
              <a:rPr lang="pl-PL" sz="2400" b="1" dirty="0"/>
              <a:t>Rola reprezentanta </a:t>
            </a:r>
            <a:r>
              <a:rPr lang="pl-PL" sz="2400" dirty="0"/>
              <a:t>–</a:t>
            </a:r>
            <a:r>
              <a:rPr lang="pl-PL" sz="2400" b="1" dirty="0" smtClean="0"/>
              <a:t> </a:t>
            </a:r>
            <a:r>
              <a:rPr lang="pl-PL" sz="2400" dirty="0"/>
              <a:t>menedżerowie często występują jako postacie reprezentujące organizację, np. podejmując gości, uczestnicząc w otwieraniu uroczystości, ważnych momentach dla organizacji. Są to na ogół działania bardziej ceremonialne i symboliczne niż merytoryczne. Występując w tej roli menedżer jest symbolem organizacji.</a:t>
            </a:r>
            <a:endParaRPr lang="en-US" sz="2400" dirty="0"/>
          </a:p>
          <a:p>
            <a:pPr marL="457200" lvl="0" indent="-457200" fontAlgn="base">
              <a:lnSpc>
                <a:spcPct val="105000"/>
              </a:lnSpc>
              <a:spcAft>
                <a:spcPts val="2000"/>
              </a:spcAft>
              <a:buFont typeface="+mj-lt"/>
              <a:buAutoNum type="arabicPeriod"/>
            </a:pPr>
            <a:r>
              <a:rPr lang="pl-PL" sz="2400" b="1" dirty="0"/>
              <a:t>Rola przywódcy </a:t>
            </a:r>
            <a:r>
              <a:rPr lang="pl-PL" sz="2400" dirty="0"/>
              <a:t>–</a:t>
            </a:r>
            <a:r>
              <a:rPr lang="pl-PL" sz="2400" b="1" dirty="0" smtClean="0"/>
              <a:t> </a:t>
            </a:r>
            <a:r>
              <a:rPr lang="pl-PL" sz="2400" dirty="0"/>
              <a:t>jest ona odgrywana w przypadku szkoleń, zachęcania, motywowania, czy oceniania pracowników. Kierownik pełni rolę przywódcy formalnie lub nieformalnie przekazując podwładnym informacje i instrukcje jak pracować i jak osiągać odpowiednie wyniki</a:t>
            </a:r>
            <a:endParaRPr lang="en-US" sz="2400" dirty="0"/>
          </a:p>
          <a:p>
            <a:pPr marL="457200" lvl="0" indent="-457200" fontAlgn="base">
              <a:lnSpc>
                <a:spcPct val="105000"/>
              </a:lnSpc>
              <a:spcAft>
                <a:spcPts val="2000"/>
              </a:spcAft>
              <a:buFont typeface="+mj-lt"/>
              <a:buAutoNum type="arabicPeriod"/>
            </a:pPr>
            <a:r>
              <a:rPr lang="pl-PL" sz="2400" b="1" dirty="0"/>
              <a:t>Rola łącznika </a:t>
            </a:r>
            <a:r>
              <a:rPr lang="pl-PL" sz="2400" dirty="0"/>
              <a:t>–</a:t>
            </a:r>
            <a:r>
              <a:rPr lang="pl-PL" sz="2400" b="1" dirty="0" smtClean="0"/>
              <a:t> </a:t>
            </a:r>
            <a:r>
              <a:rPr lang="pl-PL" sz="2400" dirty="0"/>
              <a:t>zadaniem kierownika jest często </a:t>
            </a:r>
            <a:r>
              <a:rPr lang="pl-PL" sz="2400" dirty="0" smtClean="0"/>
              <a:t>koordynowanie </a:t>
            </a:r>
            <a:r>
              <a:rPr lang="pl-PL" sz="2400" dirty="0"/>
              <a:t>lub inicjowanie </a:t>
            </a:r>
            <a:r>
              <a:rPr lang="pl-PL" sz="2400" dirty="0" smtClean="0"/>
              <a:t>więzi i </a:t>
            </a:r>
            <a:r>
              <a:rPr lang="pl-PL" sz="2400" dirty="0"/>
              <a:t>relacji międzyludzkich, międzygrupowych oraz międzyorganizacyjnych.</a:t>
            </a:r>
            <a:endParaRPr lang="pl-PL" sz="22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366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PlaceHolder 1"/>
          <p:cNvSpPr>
            <a:spLocks noGrp="1"/>
          </p:cNvSpPr>
          <p:nvPr>
            <p:ph type="title"/>
          </p:nvPr>
        </p:nvSpPr>
        <p:spPr>
          <a:xfrm>
            <a:off x="304920" y="67507"/>
            <a:ext cx="8457840" cy="49709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Kategoria ról informacyjnych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/>
          </p:nvPr>
        </p:nvSpPr>
        <p:spPr>
          <a:xfrm>
            <a:off x="304920" y="687730"/>
            <a:ext cx="845784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457200" lvl="0" indent="-457200" fontAlgn="base">
              <a:lnSpc>
                <a:spcPct val="105000"/>
              </a:lnSpc>
              <a:spcAft>
                <a:spcPts val="2000"/>
              </a:spcAft>
              <a:buFont typeface="+mj-lt"/>
              <a:buAutoNum type="arabicPeriod" startAt="4"/>
            </a:pPr>
            <a:r>
              <a:rPr lang="pl-PL" sz="2400" b="1" dirty="0" smtClean="0"/>
              <a:t>Rola </a:t>
            </a:r>
            <a:r>
              <a:rPr lang="pl-PL" sz="2400" b="1" dirty="0"/>
              <a:t>obserwatora </a:t>
            </a:r>
            <a:r>
              <a:rPr lang="pl-PL" sz="2400" dirty="0" smtClean="0"/>
              <a:t>– kierownicy w </a:t>
            </a:r>
            <a:r>
              <a:rPr lang="pl-PL" sz="2400" dirty="0"/>
              <a:t>swojej pracy aktywnie poszukują wartościowych informacji pozwalających na efektywne wykonywanie działań i podejmowanie decyzji. Informacje taki pochodzą zarówno z wnętrza organizacji (np. od pracowników, ze sprawozdań lub raportów), jak również z otoczenia (media, informacje branżowe).</a:t>
            </a:r>
          </a:p>
          <a:p>
            <a:pPr marL="457200" lvl="0" indent="-457200" fontAlgn="base">
              <a:lnSpc>
                <a:spcPct val="105000"/>
              </a:lnSpc>
              <a:spcAft>
                <a:spcPts val="2000"/>
              </a:spcAft>
              <a:buFont typeface="+mj-lt"/>
              <a:buAutoNum type="arabicPeriod" startAt="4"/>
            </a:pPr>
            <a:r>
              <a:rPr lang="pl-PL" sz="2400" b="1" dirty="0" smtClean="0"/>
              <a:t>Rola </a:t>
            </a:r>
            <a:r>
              <a:rPr lang="pl-PL" sz="2400" b="1" dirty="0"/>
              <a:t>propagatora </a:t>
            </a:r>
            <a:r>
              <a:rPr lang="pl-PL" sz="2400" dirty="0"/>
              <a:t>–</a:t>
            </a:r>
            <a:r>
              <a:rPr lang="pl-PL" sz="2400" dirty="0" smtClean="0"/>
              <a:t> </a:t>
            </a:r>
            <a:r>
              <a:rPr lang="pl-PL" sz="2400" dirty="0"/>
              <a:t>polega ona na przekazywaniu odpowiednich informacji innym członkom organizacji.</a:t>
            </a:r>
          </a:p>
          <a:p>
            <a:pPr marL="457200" lvl="0" indent="-457200" fontAlgn="base">
              <a:lnSpc>
                <a:spcPct val="105000"/>
              </a:lnSpc>
              <a:spcAft>
                <a:spcPts val="2000"/>
              </a:spcAft>
              <a:buFont typeface="+mj-lt"/>
              <a:buAutoNum type="arabicPeriod" startAt="4"/>
            </a:pPr>
            <a:r>
              <a:rPr lang="pl-PL" sz="2400" b="1" dirty="0" smtClean="0"/>
              <a:t>Rola </a:t>
            </a:r>
            <a:r>
              <a:rPr lang="pl-PL" sz="2400" b="1" dirty="0"/>
              <a:t>rzecznika </a:t>
            </a:r>
            <a:r>
              <a:rPr lang="pl-PL" sz="2400" dirty="0"/>
              <a:t>–</a:t>
            </a:r>
            <a:r>
              <a:rPr lang="pl-PL" sz="2400" dirty="0" smtClean="0"/>
              <a:t> </a:t>
            </a:r>
            <a:r>
              <a:rPr lang="pl-PL" sz="2400" dirty="0"/>
              <a:t>koncentruje się na komunikacji zewnętrznej i polega na formalnym przekazywaniu informacji ludziom spoza jednostki lub organizacji. W tej roli menedżer formalnie jest nośnikiem informacji, którą przekazuje odbiorcom zewnętrznym.</a:t>
            </a:r>
            <a:endParaRPr lang="pl-PL" sz="220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90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PlaceHolder 1"/>
          <p:cNvSpPr>
            <a:spLocks noGrp="1"/>
          </p:cNvSpPr>
          <p:nvPr>
            <p:ph type="title"/>
          </p:nvPr>
        </p:nvSpPr>
        <p:spPr>
          <a:xfrm>
            <a:off x="304920" y="67507"/>
            <a:ext cx="8457840" cy="49709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 dirty="0" smtClean="0">
                <a:solidFill>
                  <a:srgbClr val="000099"/>
                </a:solidFill>
                <a:uFillTx/>
                <a:latin typeface="Times New Roman"/>
              </a:rPr>
              <a:t>Kategoria ról decyzyjnych</a:t>
            </a:r>
            <a:endParaRPr lang="pl-PL" sz="35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/>
          </p:nvPr>
        </p:nvSpPr>
        <p:spPr>
          <a:xfrm>
            <a:off x="304920" y="687730"/>
            <a:ext cx="8457840" cy="6105832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457200" lvl="0" indent="-457200" fontAlgn="base">
              <a:lnSpc>
                <a:spcPct val="100000"/>
              </a:lnSpc>
              <a:spcAft>
                <a:spcPts val="1500"/>
              </a:spcAft>
              <a:buFont typeface="+mj-lt"/>
              <a:buAutoNum type="arabicPeriod" startAt="7"/>
            </a:pPr>
            <a:r>
              <a:rPr lang="pl-PL" sz="2200" b="1" dirty="0"/>
              <a:t>Rola przedsiębiorcy </a:t>
            </a:r>
            <a:r>
              <a:rPr lang="pl-PL" sz="2000" dirty="0"/>
              <a:t>–</a:t>
            </a:r>
            <a:r>
              <a:rPr lang="pl-PL" sz="2200" b="1" dirty="0" smtClean="0"/>
              <a:t> </a:t>
            </a:r>
            <a:r>
              <a:rPr lang="pl-PL" sz="2200" dirty="0"/>
              <a:t>związana jest z kreowaniem i wdrażaniem nowych, innowacyjnych pomysłów i rozwiązań.</a:t>
            </a:r>
            <a:endParaRPr lang="en-US" sz="2200" dirty="0"/>
          </a:p>
          <a:p>
            <a:pPr marL="457200" lvl="0" indent="-457200" fontAlgn="base">
              <a:lnSpc>
                <a:spcPct val="100000"/>
              </a:lnSpc>
              <a:spcAft>
                <a:spcPts val="1500"/>
              </a:spcAft>
              <a:buFont typeface="+mj-lt"/>
              <a:buAutoNum type="arabicPeriod" startAt="7"/>
            </a:pPr>
            <a:r>
              <a:rPr lang="pl-PL" sz="2200" b="1" dirty="0"/>
              <a:t>Rola przeciwdziałającego </a:t>
            </a:r>
            <a:r>
              <a:rPr lang="pl-PL" sz="2200" b="1" dirty="0" smtClean="0"/>
              <a:t>zakłóceniom</a:t>
            </a:r>
            <a:r>
              <a:rPr lang="pl-PL" sz="2000" dirty="0"/>
              <a:t> – </a:t>
            </a:r>
            <a:r>
              <a:rPr lang="pl-PL" sz="2200" dirty="0" smtClean="0"/>
              <a:t>w </a:t>
            </a:r>
            <a:r>
              <a:rPr lang="pl-PL" sz="2200" dirty="0"/>
              <a:t>swojej pracy kierownicy zajmują się rozwiązywaniem problemów i konfliktów pojawiających się w organizacji.</a:t>
            </a:r>
            <a:endParaRPr lang="en-US" sz="2200" dirty="0"/>
          </a:p>
          <a:p>
            <a:pPr marL="457200" lvl="0" indent="-457200" fontAlgn="base">
              <a:lnSpc>
                <a:spcPct val="100000"/>
              </a:lnSpc>
              <a:spcAft>
                <a:spcPts val="1500"/>
              </a:spcAft>
              <a:buFont typeface="+mj-lt"/>
              <a:buAutoNum type="arabicPeriod" startAt="7"/>
            </a:pPr>
            <a:r>
              <a:rPr lang="pl-PL" sz="2200" b="1" dirty="0"/>
              <a:t>Rola dysponenta zasobów </a:t>
            </a:r>
            <a:r>
              <a:rPr lang="pl-PL" sz="2000" dirty="0"/>
              <a:t>–</a:t>
            </a:r>
            <a:r>
              <a:rPr lang="pl-PL" sz="2200" b="1" dirty="0" smtClean="0"/>
              <a:t> </a:t>
            </a:r>
            <a:r>
              <a:rPr lang="pl-PL" sz="2200" dirty="0"/>
              <a:t>menedżer decyduje o sposobie dystrybucji zasobów organizacji. Menedżer rozdziela także zadania, uprawnienia i odpowiedzialność. Przykładem takiej roli będzie rozdzielenie środków w budżecie operacyjnym jednostki pomiędzy członków i projekty danej jednostki.</a:t>
            </a:r>
            <a:endParaRPr lang="en-US" sz="2200" dirty="0"/>
          </a:p>
          <a:p>
            <a:pPr marL="457200" indent="-457200">
              <a:lnSpc>
                <a:spcPct val="100000"/>
              </a:lnSpc>
              <a:spcAft>
                <a:spcPts val="1500"/>
              </a:spcAft>
              <a:buFont typeface="+mj-lt"/>
              <a:buAutoNum type="arabicPeriod" startAt="7"/>
            </a:pPr>
            <a:r>
              <a:rPr lang="pl-PL" sz="2200" b="1" dirty="0"/>
              <a:t>Rola negocjatora </a:t>
            </a:r>
            <a:r>
              <a:rPr lang="pl-PL" sz="2000" dirty="0"/>
              <a:t>–</a:t>
            </a:r>
            <a:r>
              <a:rPr lang="pl-PL" sz="2200" b="1" dirty="0" smtClean="0"/>
              <a:t> </a:t>
            </a:r>
            <a:r>
              <a:rPr lang="pl-PL" sz="2200" dirty="0"/>
              <a:t>w</a:t>
            </a:r>
            <a:r>
              <a:rPr lang="pl-PL" sz="2200" dirty="0" smtClean="0"/>
              <a:t> </a:t>
            </a:r>
            <a:r>
              <a:rPr lang="pl-PL" sz="2200" dirty="0"/>
              <a:t>tej roli menedżer prowadzi negocjacje z innymi grupami lub organizacjami w wielu sytuacjach niezbędnych dla prawidłowego funkcjonowania przedsiębiorstwa. Przykładem realizacji tej roli będzie negocjowanie umów zewnętrznych (np. z kontrahentami), jak też występujących wewnątrz organizacji (negocjacje ze związkami zawodowymi).</a:t>
            </a:r>
            <a:endParaRPr lang="pl-PL" sz="220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49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Text Box 2"/>
          <p:cNvSpPr/>
          <p:nvPr/>
        </p:nvSpPr>
        <p:spPr>
          <a:xfrm>
            <a:off x="0" y="2270160"/>
            <a:ext cx="9143640" cy="252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pl-PL" sz="4000" b="1">
                <a:solidFill>
                  <a:srgbClr val="000099"/>
                </a:solidFill>
              </a:rPr>
              <a:t>Trening menedżerski</a:t>
            </a:r>
            <a:endParaRPr lang="pl-PL" sz="4000">
              <a:solidFill>
                <a:srgbClr val="000000"/>
              </a:solidFill>
              <a:latin typeface="Arial"/>
            </a:endParaRPr>
          </a:p>
          <a:p>
            <a:pPr algn="ctr"/>
            <a:endParaRPr lang="pl-PL" sz="400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pl-PL" sz="4000" b="1">
                <a:solidFill>
                  <a:srgbClr val="000099"/>
                </a:solidFill>
              </a:rPr>
              <a:t>Role menedżerów wg koncepcji </a:t>
            </a:r>
            <a:r>
              <a:rPr sz="4000">
                <a:solidFill>
                  <a:srgbClr val="000000"/>
                </a:solidFill>
              </a:rPr>
              <a:t/>
            </a:r>
            <a:br>
              <a:rPr sz="4000">
                <a:solidFill>
                  <a:srgbClr val="000000"/>
                </a:solidFill>
              </a:rPr>
            </a:br>
            <a:r>
              <a:rPr lang="pl-PL" sz="4000" b="1">
                <a:solidFill>
                  <a:srgbClr val="000099"/>
                </a:solidFill>
              </a:rPr>
              <a:t>H. Mintzberga</a:t>
            </a:r>
            <a:endParaRPr lang="pl-PL" sz="4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6" name="Rectangle 3"/>
          <p:cNvSpPr/>
          <p:nvPr/>
        </p:nvSpPr>
        <p:spPr>
          <a:xfrm>
            <a:off x="228600" y="1600200"/>
            <a:ext cx="8686440" cy="411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spcBef>
                <a:spcPts val="1650"/>
              </a:spcBef>
            </a:pPr>
            <a:endParaRPr lang="pl-PL" sz="3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PlaceHolder 1"/>
          <p:cNvSpPr>
            <a:spLocks noGrp="1"/>
          </p:cNvSpPr>
          <p:nvPr>
            <p:ph/>
          </p:nvPr>
        </p:nvSpPr>
        <p:spPr>
          <a:xfrm>
            <a:off x="179280" y="771137"/>
            <a:ext cx="8784720" cy="590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726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Dzielimy się na </a:t>
            </a:r>
            <a:r>
              <a:rPr lang="pl-PL" sz="29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zespoły</a:t>
            </a:r>
            <a:endParaRPr lang="pl-PL" sz="2900" b="0" u="none" strike="noStrike" dirty="0">
              <a:solidFill>
                <a:schemeClr val="dk1"/>
              </a:solidFill>
              <a:uFillTx/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26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Każdy z zespołów losuje </a:t>
            </a:r>
            <a:r>
              <a:rPr lang="pl-PL" sz="2900" b="0" u="none" strike="noStrike" dirty="0" smtClean="0">
                <a:solidFill>
                  <a:schemeClr val="dk1"/>
                </a:solidFill>
                <a:uFillTx/>
                <a:latin typeface="Times New Roman"/>
              </a:rPr>
              <a:t>role </a:t>
            </a: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zgodnie z koncepcją H. </a:t>
            </a:r>
            <a:r>
              <a:rPr lang="pl-PL" sz="2900" b="0" u="none" strike="noStrike" dirty="0" err="1">
                <a:solidFill>
                  <a:schemeClr val="dk1"/>
                </a:solidFill>
                <a:uFillTx/>
                <a:latin typeface="Times New Roman"/>
              </a:rPr>
              <a:t>Mintzberga</a:t>
            </a: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 (</a:t>
            </a:r>
            <a:r>
              <a:rPr lang="pl-PL" sz="2900" b="1" u="sng" strike="noStrike" dirty="0">
                <a:solidFill>
                  <a:schemeClr val="dk1"/>
                </a:solidFill>
                <a:uFillTx/>
                <a:latin typeface="Times New Roman"/>
              </a:rPr>
              <a:t>nie pokazujemy</a:t>
            </a:r>
            <a:r>
              <a:rPr lang="pl-PL" sz="2900" b="1" u="none" strike="noStrike" dirty="0">
                <a:solidFill>
                  <a:schemeClr val="dk1"/>
                </a:solidFill>
                <a:uFillTx/>
                <a:latin typeface="Times New Roman"/>
              </a:rPr>
              <a:t> </a:t>
            </a: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jaka to rola!!)</a:t>
            </a:r>
          </a:p>
          <a:p>
            <a:pPr marL="343080" indent="-343080">
              <a:lnSpc>
                <a:spcPct val="100000"/>
              </a:lnSpc>
              <a:spcBef>
                <a:spcPts val="726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Następnie w zespole przygotowywana jest scenka rodzajowa prezentująca daną rolę - można w niej odegrać rolę kierownika, pracowników, osób z zewnątrz organizacji - w zależności od potrzeb danej roli menedżerskiej,</a:t>
            </a:r>
          </a:p>
          <a:p>
            <a:pPr marL="343080" indent="-343080">
              <a:lnSpc>
                <a:spcPct val="100000"/>
              </a:lnSpc>
              <a:spcBef>
                <a:spcPts val="726"/>
              </a:spcBef>
              <a:spcAft>
                <a:spcPts val="150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Po przygotowaniach każda z grup </a:t>
            </a:r>
            <a:r>
              <a:rPr lang="pl-PL" sz="2900" b="1" u="sng" strike="noStrike" dirty="0">
                <a:solidFill>
                  <a:schemeClr val="dk1"/>
                </a:solidFill>
                <a:uFillTx/>
                <a:latin typeface="Times New Roman"/>
              </a:rPr>
              <a:t>odgrywa scenkę na środku sali</a:t>
            </a:r>
            <a:r>
              <a:rPr lang="pl-PL" sz="2900" b="0" u="none" strike="noStrike" dirty="0">
                <a:solidFill>
                  <a:schemeClr val="dk1"/>
                </a:solidFill>
                <a:uFillTx/>
                <a:latin typeface="Times New Roman"/>
              </a:rPr>
              <a:t>, a pozostali uczestnicy starają się odgadnąć o jaką rolę menedżerską chodzi :)</a:t>
            </a:r>
          </a:p>
          <a:p>
            <a:pPr indent="0">
              <a:lnSpc>
                <a:spcPct val="100000"/>
              </a:lnSpc>
              <a:spcBef>
                <a:spcPts val="641"/>
              </a:spcBef>
              <a:spcAft>
                <a:spcPts val="1500"/>
              </a:spcAft>
              <a:buNone/>
            </a:pPr>
            <a:endParaRPr lang="pl-PL" sz="3200" b="0" u="none" strike="noStrike" dirty="0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48" name="Text Box 4"/>
          <p:cNvSpPr/>
          <p:nvPr/>
        </p:nvSpPr>
        <p:spPr>
          <a:xfrm>
            <a:off x="0" y="76320"/>
            <a:ext cx="9143640" cy="5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pl-PL" sz="3300" b="1">
                <a:solidFill>
                  <a:srgbClr val="000099"/>
                </a:solidFill>
              </a:rPr>
              <a:t>Role menedżerów wg koncepcji Mintzberga</a:t>
            </a:r>
            <a:endParaRPr lang="pl-PL" sz="33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421959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–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98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PlaceHolder 1"/>
          <p:cNvSpPr>
            <a:spLocks noGrp="1"/>
          </p:cNvSpPr>
          <p:nvPr>
            <p:ph type="title"/>
          </p:nvPr>
        </p:nvSpPr>
        <p:spPr>
          <a:xfrm>
            <a:off x="685800" y="15228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Klasyczne umiejętności kierownicze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50" name="PlaceHolder 2"/>
          <p:cNvSpPr>
            <a:spLocks noGrp="1"/>
          </p:cNvSpPr>
          <p:nvPr>
            <p:ph/>
          </p:nvPr>
        </p:nvSpPr>
        <p:spPr>
          <a:xfrm>
            <a:off x="304920" y="990720"/>
            <a:ext cx="853416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00000"/>
              </a:lnSpc>
              <a:spcBef>
                <a:spcPts val="499"/>
              </a:spcBef>
              <a:spcAft>
                <a:spcPts val="1125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Umiejętności techniczne</a:t>
            </a:r>
            <a:r>
              <a:rPr lang="pl-PL" sz="2500" b="0" u="none" strike="noStrike">
                <a:solidFill>
                  <a:schemeClr val="dk1"/>
                </a:solidFill>
                <a:uFillTx/>
                <a:latin typeface="Times New Roman"/>
              </a:rPr>
              <a:t>:</a:t>
            </a: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 są niezbędne do wykonywania pracy lub zrozumienia sposobów, w jaki wykonywana jest konkretna praca w ramach organizacji</a:t>
            </a:r>
          </a:p>
          <a:p>
            <a:pPr marL="341280" indent="-341280" algn="just">
              <a:lnSpc>
                <a:spcPct val="100000"/>
              </a:lnSpc>
              <a:spcBef>
                <a:spcPts val="499"/>
              </a:spcBef>
              <a:spcAft>
                <a:spcPts val="1125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Umiejętności interpersonalne (społeczne):</a:t>
            </a: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 dotyczą umiejętności nawiązywania kontaktu, rozumienia i motywowania zarówno pracowników (jednostek), jak też grup społecznych</a:t>
            </a:r>
          </a:p>
          <a:p>
            <a:pPr marL="341280" indent="-341280" algn="just">
              <a:lnSpc>
                <a:spcPct val="100000"/>
              </a:lnSpc>
              <a:spcBef>
                <a:spcPts val="499"/>
              </a:spcBef>
              <a:spcAft>
                <a:spcPts val="1125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Umiejętności koncepcyjne:</a:t>
            </a: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 są związane z potencjałem intelektualnym menedżera, który pozwoli na zrozumienie ogólnych zasad funkcjonowania organizacji oraz jej otoczenia, a także sposobu w jaki poszczególne części organizacji łączą się w jedną całość. Te umiejętności pozwalają myśleć menedżerom strategicznie i podejmować decyzje dotyczące organizacji jako całości.</a:t>
            </a:r>
          </a:p>
          <a:p>
            <a:pPr marL="341280" indent="-341280" algn="just">
              <a:lnSpc>
                <a:spcPct val="100000"/>
              </a:lnSpc>
              <a:spcBef>
                <a:spcPts val="499"/>
              </a:spcBef>
              <a:spcAft>
                <a:spcPts val="1125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500" b="1" u="none" strike="noStrike">
                <a:solidFill>
                  <a:schemeClr val="dk1"/>
                </a:solidFill>
                <a:uFillTx/>
                <a:latin typeface="Times New Roman"/>
              </a:rPr>
              <a:t>Umiejętności diagnostyczne i analityczne:</a:t>
            </a:r>
            <a:r>
              <a:rPr lang="pl-PL" sz="2200" b="0" u="none" strike="noStrike">
                <a:solidFill>
                  <a:schemeClr val="dk1"/>
                </a:solidFill>
                <a:uFillTx/>
                <a:latin typeface="Times New Roman"/>
              </a:rPr>
              <a:t> umożliwiają menedżerowi zaprojektowanie właściwej reakcji w określonej sytuacji.</a:t>
            </a:r>
          </a:p>
          <a:p>
            <a:pPr indent="0">
              <a:lnSpc>
                <a:spcPct val="100000"/>
              </a:lnSpc>
              <a:spcBef>
                <a:spcPts val="439"/>
              </a:spcBef>
              <a:spcAft>
                <a:spcPts val="989"/>
              </a:spcAft>
              <a:buNone/>
            </a:pPr>
            <a:endParaRPr lang="pl-PL" sz="22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PlaceHolder 1"/>
          <p:cNvSpPr>
            <a:spLocks noGrp="1"/>
          </p:cNvSpPr>
          <p:nvPr>
            <p:ph type="title"/>
          </p:nvPr>
        </p:nvSpPr>
        <p:spPr>
          <a:xfrm>
            <a:off x="685800" y="152280"/>
            <a:ext cx="777204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Klasyczne umiejętności kierownicze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pic>
        <p:nvPicPr>
          <p:cNvPr id="1952" name="Picture 3" descr="umiejetnosci_szczebel_ok.jpg"/>
          <p:cNvPicPr/>
          <p:nvPr/>
        </p:nvPicPr>
        <p:blipFill>
          <a:blip r:embed="rId2"/>
          <a:stretch/>
        </p:blipFill>
        <p:spPr>
          <a:xfrm>
            <a:off x="380880" y="1066680"/>
            <a:ext cx="8457840" cy="5370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PlaceHolder 1"/>
          <p:cNvSpPr>
            <a:spLocks noGrp="1"/>
          </p:cNvSpPr>
          <p:nvPr>
            <p:ph type="title"/>
          </p:nvPr>
        </p:nvSpPr>
        <p:spPr>
          <a:xfrm>
            <a:off x="533520" y="76320"/>
            <a:ext cx="807696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Umiejętności współczesnych menedżerów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54" name="PlaceHolder 2"/>
          <p:cNvSpPr>
            <a:spLocks noGrp="1"/>
          </p:cNvSpPr>
          <p:nvPr>
            <p:ph/>
          </p:nvPr>
        </p:nvSpPr>
        <p:spPr>
          <a:xfrm>
            <a:off x="228600" y="1066680"/>
            <a:ext cx="86101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 algn="just">
              <a:lnSpc>
                <a:spcPct val="110000"/>
              </a:lnSpc>
              <a:spcBef>
                <a:spcPts val="479"/>
              </a:spcBef>
              <a:spcAft>
                <a:spcPts val="108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Umiejętność myślenia systemowego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: pozwalająca na dostrzeganie zarówno związków między poszczególnymi elementami, jak również na wybieganie myślą w przyszłość i ogarnianie całości problemu; zdolność syntezy informacji o strategicznym, jak i drugorzędnym znaczeniu, łączenia umiejętności analitycznych z własną intuicją oraz wyważania interesu prywatnego i społecznego.</a:t>
            </a:r>
          </a:p>
          <a:p>
            <a:pPr marL="341280" indent="-341280" algn="just">
              <a:lnSpc>
                <a:spcPct val="110000"/>
              </a:lnSpc>
              <a:spcBef>
                <a:spcPts val="479"/>
              </a:spcBef>
              <a:spcAft>
                <a:spcPts val="108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Umiejętność działania w wielokulturowym otoczeniu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: globalizacja zarządzania spowoduje konieczność myślenia w kategoriach międzykulturowych i uwzględniania faktu, że w innych kulturach niekoniecznie podzielane są te same wartości, w których człowiek zostaje wychowany; znajomość języków oraz zainteresowanie historią i religią innych kultur.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PlaceHolder 1"/>
          <p:cNvSpPr>
            <a:spLocks noGrp="1"/>
          </p:cNvSpPr>
          <p:nvPr>
            <p:ph type="title"/>
          </p:nvPr>
        </p:nvSpPr>
        <p:spPr>
          <a:xfrm>
            <a:off x="533520" y="76320"/>
            <a:ext cx="8076960" cy="53316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l-PL" sz="3500" b="1" u="none" strike="noStrike">
                <a:solidFill>
                  <a:srgbClr val="000099"/>
                </a:solidFill>
                <a:uFillTx/>
                <a:latin typeface="Times New Roman"/>
              </a:rPr>
              <a:t>Umiejętności współczesnych menedżerów</a:t>
            </a:r>
            <a:endParaRPr lang="pl-PL" sz="3500" b="0" u="none" strike="noStrike">
              <a:solidFill>
                <a:schemeClr val="dk1"/>
              </a:solidFill>
              <a:uFillTx/>
              <a:latin typeface="Times New Roman"/>
            </a:endParaRPr>
          </a:p>
        </p:txBody>
      </p:sp>
      <p:sp>
        <p:nvSpPr>
          <p:cNvPr id="1956" name="PlaceHolder 2"/>
          <p:cNvSpPr>
            <a:spLocks noGrp="1"/>
          </p:cNvSpPr>
          <p:nvPr>
            <p:ph/>
          </p:nvPr>
        </p:nvSpPr>
        <p:spPr>
          <a:xfrm>
            <a:off x="228600" y="990720"/>
            <a:ext cx="8610120" cy="4114440"/>
          </a:xfrm>
          <a:prstGeom prst="rect">
            <a:avLst/>
          </a:prstGeom>
          <a:noFill/>
          <a:ln w="0">
            <a:noFill/>
          </a:ln>
        </p:spPr>
        <p:txBody>
          <a:bodyPr lIns="91080" tIns="45360" rIns="91080" bIns="45360" numCol="1" spcCol="0" anchor="t">
            <a:noAutofit/>
          </a:bodyPr>
          <a:lstStyle/>
          <a:p>
            <a:pPr marL="341280" indent="-341280">
              <a:lnSpc>
                <a:spcPct val="120000"/>
              </a:lnSpc>
              <a:spcBef>
                <a:spcPts val="479"/>
              </a:spcBef>
              <a:spcAft>
                <a:spcPts val="108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Gotowość do ustawicznej nauki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: stała gotowość przyjmowania nowych idei, technologii, praktyk gospodarczych i założeń kulturowych; menedżerowie muszą poszukiwać możliwości nieustannej nauki.</a:t>
            </a:r>
          </a:p>
          <a:p>
            <a:pPr marL="341280" indent="-341280">
              <a:lnSpc>
                <a:spcPct val="120000"/>
              </a:lnSpc>
              <a:spcBef>
                <a:spcPts val="479"/>
              </a:spcBef>
              <a:spcAft>
                <a:spcPts val="108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pl-PL" sz="2400" b="1" u="none" strike="noStrike">
                <a:solidFill>
                  <a:schemeClr val="dk1"/>
                </a:solidFill>
                <a:uFillTx/>
                <a:latin typeface="Times New Roman"/>
              </a:rPr>
              <a:t>Pozytywne cechy osobowości i wysokie standardy zachowań</a:t>
            </a:r>
            <a:r>
              <a:rPr lang="pl-PL" sz="2400" b="0" u="none" strike="noStrike">
                <a:solidFill>
                  <a:schemeClr val="dk1"/>
                </a:solidFill>
                <a:uFillTx/>
                <a:latin typeface="Times New Roman"/>
              </a:rPr>
              <a:t>: na menedżerach spoczywa obowiązek ustalenia wymaganych przez przedsiębiorstwo standardów wartości i zachowań i są oni zobowiązani do stawiania sobie w tym zakresie jeszcze wyższych wymagań - dążenie do jak najlepszej wydajności i poświęcenia w pracy, odpowiedzialność za swoje działania, wrażliwość na sprawy międzyludzkie i międzykulturowe problemy oraz wspieranie i pobudzanie rozwoju współpracowników.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Niestandardowy 6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1_Motyw pakietu Office">
  <a:themeElements>
    <a:clrScheme name="Niestandardowy 4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4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5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6.xml><?xml version="1.0" encoding="utf-8"?>
<a:theme xmlns:a="http://schemas.openxmlformats.org/drawingml/2006/main" name="7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9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0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1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2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3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4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5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6.xml><?xml version="1.0" encoding="utf-8"?>
<a:theme xmlns:a="http://schemas.openxmlformats.org/drawingml/2006/main" name="9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7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8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9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0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1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2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3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4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5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6.xml><?xml version="1.0" encoding="utf-8"?>
<a:theme xmlns:a="http://schemas.openxmlformats.org/drawingml/2006/main" name="5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7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8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9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0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1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2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3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4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5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6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7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8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9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0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1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2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3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4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5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6.xml><?xml version="1.0" encoding="utf-8"?>
<a:theme xmlns:a="http://schemas.openxmlformats.org/drawingml/2006/main" name="3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7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8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9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0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3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4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5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6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7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8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9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0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1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2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3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4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5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6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7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8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9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0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1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2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3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4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5.xml><?xml version="1.0" encoding="utf-8"?>
<a:theme xmlns:a="http://schemas.openxmlformats.org/drawingml/2006/main" name="6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6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7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8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9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0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1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2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3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4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5.xml><?xml version="1.0" encoding="utf-8"?>
<a:theme xmlns:a="http://schemas.openxmlformats.org/drawingml/2006/main" name="8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6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7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8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9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0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1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2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3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4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5.xml><?xml version="1.0" encoding="utf-8"?>
<a:theme xmlns:a="http://schemas.openxmlformats.org/drawingml/2006/main" name="6_Projekt domyślny">
  <a:themeElements>
    <a:clrScheme name="Niestandardowy 4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6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7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8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9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0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1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2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3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4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5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6.xml><?xml version="1.0" encoding="utf-8"?>
<a:theme xmlns:a="http://schemas.openxmlformats.org/drawingml/2006/main" name="9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7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8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9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0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1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2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3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4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5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6.xml><?xml version="1.0" encoding="utf-8"?>
<a:theme xmlns:a="http://schemas.openxmlformats.org/drawingml/2006/main" name="5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7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8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9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0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1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2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3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4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5.xml><?xml version="1.0" encoding="utf-8"?>
<a:theme xmlns:a="http://schemas.openxmlformats.org/drawingml/2006/main" name="4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6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7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8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9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0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1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2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3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4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5.xml><?xml version="1.0" encoding="utf-8"?>
<a:theme xmlns:a="http://schemas.openxmlformats.org/drawingml/2006/main" name="7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6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7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8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9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0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1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2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3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4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5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6.xml><?xml version="1.0" encoding="utf-8"?>
<a:theme xmlns:a="http://schemas.openxmlformats.org/drawingml/2006/main" name="8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7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8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9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0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1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2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3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4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5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6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7.xml><?xml version="1.0" encoding="utf-8"?>
<a:theme xmlns:a="http://schemas.openxmlformats.org/drawingml/2006/main" name="10_Projekt domyślny">
  <a:themeElements>
    <a:clrScheme name="Niestandardowy 4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8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9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0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1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2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3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4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5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6.xml><?xml version="1.0" encoding="utf-8"?>
<a:theme xmlns:a="http://schemas.openxmlformats.org/drawingml/2006/main" name="1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7.xml><?xml version="1.0" encoding="utf-8"?>
<a:theme xmlns:a="http://schemas.openxmlformats.org/drawingml/2006/main" name="10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8.xml><?xml version="1.0" encoding="utf-8"?>
<a:theme xmlns:a="http://schemas.openxmlformats.org/drawingml/2006/main" name="12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9.xml><?xml version="1.0" encoding="utf-8"?>
<a:theme xmlns:a="http://schemas.openxmlformats.org/drawingml/2006/main" name="1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3409</TotalTime>
  <Words>3600</Words>
  <Application>Microsoft Office PowerPoint</Application>
  <PresentationFormat>Pokaz na ekranie (4:3)</PresentationFormat>
  <Paragraphs>339</Paragraphs>
  <Slides>48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229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48</vt:i4>
      </vt:variant>
    </vt:vector>
  </HeadingPairs>
  <TitlesOfParts>
    <vt:vector size="278" baseType="lpstr"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Motyw pakietu Office</vt:lpstr>
      <vt:lpstr>2_Projekt domyślny</vt:lpstr>
      <vt:lpstr>2_Projekt domyślny</vt:lpstr>
      <vt:lpstr>2_Projekt domyślny</vt:lpstr>
      <vt:lpstr>2_Projekt domyślny</vt:lpstr>
      <vt:lpstr>2_Projekt domyślny</vt:lpstr>
      <vt:lpstr>2_Projekt domyślny</vt:lpstr>
      <vt:lpstr>2_Projekt domyślny</vt:lpstr>
      <vt:lpstr>2_Projekt domyślny</vt:lpstr>
      <vt:lpstr>2_Projekt domyślny</vt:lpstr>
      <vt:lpstr>2_Projekt domyślny</vt:lpstr>
      <vt:lpstr>2_Projekt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3_Projekt domyślny</vt:lpstr>
      <vt:lpstr>4_Motyw pakietu Office</vt:lpstr>
      <vt:lpstr>4_Motyw pakietu Office</vt:lpstr>
      <vt:lpstr>4_Motyw pakietu Office</vt:lpstr>
      <vt:lpstr>4_Motyw pakietu Office</vt:lpstr>
      <vt:lpstr>4_Motyw pakietu Office</vt:lpstr>
      <vt:lpstr>4_Motyw pakietu Office</vt:lpstr>
      <vt:lpstr>4_Motyw pakietu Office</vt:lpstr>
      <vt:lpstr>4_Motyw pakietu Office</vt:lpstr>
      <vt:lpstr>4_Motyw pakietu Office</vt:lpstr>
      <vt:lpstr>4_Motyw pakietu Office</vt:lpstr>
      <vt:lpstr>4_Motyw pakietu Office</vt:lpstr>
      <vt:lpstr>1_Motyw pakietu Office</vt:lpstr>
      <vt:lpstr>1_Motyw pakietu Office</vt:lpstr>
      <vt:lpstr>1_Motyw pakietu Office</vt:lpstr>
      <vt:lpstr>1_Motyw pakietu Office</vt:lpstr>
      <vt:lpstr>1_Motyw pakietu Office</vt:lpstr>
      <vt:lpstr>1_Motyw pakietu Office</vt:lpstr>
      <vt:lpstr>1_Motyw pakietu Office</vt:lpstr>
      <vt:lpstr>1_Motyw pakietu Office</vt:lpstr>
      <vt:lpstr>1_Motyw pakietu Office</vt:lpstr>
      <vt:lpstr>1_Motyw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7_Motyw pakietu Office</vt:lpstr>
      <vt:lpstr>9_Projekt domyślny</vt:lpstr>
      <vt:lpstr>9_Projekt domyślny</vt:lpstr>
      <vt:lpstr>9_Projekt domyślny</vt:lpstr>
      <vt:lpstr>9_Projekt domyślny</vt:lpstr>
      <vt:lpstr>9_Projekt domyślny</vt:lpstr>
      <vt:lpstr>9_Projekt domyślny</vt:lpstr>
      <vt:lpstr>9_Projekt domyślny</vt:lpstr>
      <vt:lpstr>9_Projekt domyślny</vt:lpstr>
      <vt:lpstr>9_Projekt domyślny</vt:lpstr>
      <vt:lpstr>9_Projekt domyślny</vt:lpstr>
      <vt:lpstr>5_Motyw pakietu Office</vt:lpstr>
      <vt:lpstr>5_Motyw pakietu Office</vt:lpstr>
      <vt:lpstr>5_Motyw pakietu Office</vt:lpstr>
      <vt:lpstr>5_Motyw pakietu Office</vt:lpstr>
      <vt:lpstr>5_Motyw pakietu Office</vt:lpstr>
      <vt:lpstr>5_Motyw pakietu Office</vt:lpstr>
      <vt:lpstr>5_Motyw pakietu Office</vt:lpstr>
      <vt:lpstr>5_Motyw pakietu Office</vt:lpstr>
      <vt:lpstr>5_Motyw pakietu Office</vt:lpstr>
      <vt:lpstr>5_Motyw pakietu Office</vt:lpstr>
      <vt:lpstr>2_Motyw pakietu Office</vt:lpstr>
      <vt:lpstr>2_Motyw pakietu Office</vt:lpstr>
      <vt:lpstr>2_Motyw pakietu Office</vt:lpstr>
      <vt:lpstr>2_Motyw pakietu Office</vt:lpstr>
      <vt:lpstr>2_Motyw pakietu Office</vt:lpstr>
      <vt:lpstr>2_Motyw pakietu Office</vt:lpstr>
      <vt:lpstr>2_Motyw pakietu Office</vt:lpstr>
      <vt:lpstr>2_Motyw pakietu Office</vt:lpstr>
      <vt:lpstr>2_Motyw pakietu Office</vt:lpstr>
      <vt:lpstr>2_Motyw pakietu Office</vt:lpstr>
      <vt:lpstr>3_Motyw pakietu Office</vt:lpstr>
      <vt:lpstr>3_Motyw pakietu Office</vt:lpstr>
      <vt:lpstr>3_Motyw pakietu Office</vt:lpstr>
      <vt:lpstr>3_Motyw pakietu Office</vt:lpstr>
      <vt:lpstr>3_Motyw pakietu Office</vt:lpstr>
      <vt:lpstr>3_Motyw pakietu Office</vt:lpstr>
      <vt:lpstr>3_Motyw pakietu Office</vt:lpstr>
      <vt:lpstr>3_Motyw pakietu Office</vt:lpstr>
      <vt:lpstr>3_Motyw pakietu Office</vt:lpstr>
      <vt:lpstr>3_Motyw pakietu Office</vt:lpstr>
      <vt:lpstr>Projekt domyślny</vt:lpstr>
      <vt:lpstr>Projekt domyślny</vt:lpstr>
      <vt:lpstr>Projekt domyślny</vt:lpstr>
      <vt:lpstr>Projekt domyślny</vt:lpstr>
      <vt:lpstr>Projekt domyślny</vt:lpstr>
      <vt:lpstr>Projekt domyślny</vt:lpstr>
      <vt:lpstr>Projekt domyślny</vt:lpstr>
      <vt:lpstr>Projekt domyślny</vt:lpstr>
      <vt:lpstr>Projekt domyślny</vt:lpstr>
      <vt:lpstr>Projekt domyślny</vt:lpstr>
      <vt:lpstr>1_Projekt domyślny</vt:lpstr>
      <vt:lpstr>1_Projekt domyślny</vt:lpstr>
      <vt:lpstr>1_Projekt domyślny</vt:lpstr>
      <vt:lpstr>1_Projekt domyślny</vt:lpstr>
      <vt:lpstr>1_Projekt domyślny</vt:lpstr>
      <vt:lpstr>1_Projekt domyślny</vt:lpstr>
      <vt:lpstr>1_Projekt domyślny</vt:lpstr>
      <vt:lpstr>1_Projekt domyślny</vt:lpstr>
      <vt:lpstr>1_Projekt domyślny</vt:lpstr>
      <vt:lpstr>6_Motyw pakietu Office</vt:lpstr>
      <vt:lpstr>6_Motyw pakietu Office</vt:lpstr>
      <vt:lpstr>6_Motyw pakietu Office</vt:lpstr>
      <vt:lpstr>6_Motyw pakietu Office</vt:lpstr>
      <vt:lpstr>6_Motyw pakietu Office</vt:lpstr>
      <vt:lpstr>6_Motyw pakietu Office</vt:lpstr>
      <vt:lpstr>6_Motyw pakietu Office</vt:lpstr>
      <vt:lpstr>6_Motyw pakietu Office</vt:lpstr>
      <vt:lpstr>6_Motyw pakietu Office</vt:lpstr>
      <vt:lpstr>6_Motyw pakietu Office</vt:lpstr>
      <vt:lpstr>8_Motyw pakietu Office</vt:lpstr>
      <vt:lpstr>8_Motyw pakietu Office</vt:lpstr>
      <vt:lpstr>8_Motyw pakietu Office</vt:lpstr>
      <vt:lpstr>8_Motyw pakietu Office</vt:lpstr>
      <vt:lpstr>8_Motyw pakietu Office</vt:lpstr>
      <vt:lpstr>8_Motyw pakietu Office</vt:lpstr>
      <vt:lpstr>8_Motyw pakietu Office</vt:lpstr>
      <vt:lpstr>8_Motyw pakietu Office</vt:lpstr>
      <vt:lpstr>8_Motyw pakietu Office</vt:lpstr>
      <vt:lpstr>8_Motyw pakietu Office</vt:lpstr>
      <vt:lpstr>6_Projekt domyślny</vt:lpstr>
      <vt:lpstr>6_Projekt domyślny</vt:lpstr>
      <vt:lpstr>6_Projekt domyślny</vt:lpstr>
      <vt:lpstr>6_Projekt domyślny</vt:lpstr>
      <vt:lpstr>6_Projekt domyślny</vt:lpstr>
      <vt:lpstr>6_Projekt domyślny</vt:lpstr>
      <vt:lpstr>6_Projekt domyślny</vt:lpstr>
      <vt:lpstr>6_Projekt domyślny</vt:lpstr>
      <vt:lpstr>6_Projekt domyślny</vt:lpstr>
      <vt:lpstr>6_Projekt domyślny</vt:lpstr>
      <vt:lpstr>9_Motyw pakietu Office</vt:lpstr>
      <vt:lpstr>9_Motyw pakietu Office</vt:lpstr>
      <vt:lpstr>9_Motyw pakietu Office</vt:lpstr>
      <vt:lpstr>9_Motyw pakietu Office</vt:lpstr>
      <vt:lpstr>9_Motyw pakietu Office</vt:lpstr>
      <vt:lpstr>9_Motyw pakietu Office</vt:lpstr>
      <vt:lpstr>9_Motyw pakietu Office</vt:lpstr>
      <vt:lpstr>9_Motyw pakietu Office</vt:lpstr>
      <vt:lpstr>9_Motyw pakietu Office</vt:lpstr>
      <vt:lpstr>9_Motyw pakietu Office</vt:lpstr>
      <vt:lpstr>9_Motyw pakietu Office</vt:lpstr>
      <vt:lpstr>5_Projekt domyślny</vt:lpstr>
      <vt:lpstr>5_Projekt domyślny</vt:lpstr>
      <vt:lpstr>5_Projekt domyślny</vt:lpstr>
      <vt:lpstr>5_Projekt domyślny</vt:lpstr>
      <vt:lpstr>5_Projekt domyślny</vt:lpstr>
      <vt:lpstr>5_Projekt domyślny</vt:lpstr>
      <vt:lpstr>5_Projekt domyślny</vt:lpstr>
      <vt:lpstr>5_Projekt domyślny</vt:lpstr>
      <vt:lpstr>5_Projekt domyślny</vt:lpstr>
      <vt:lpstr>5_Projekt domyślny</vt:lpstr>
      <vt:lpstr>4_Projekt domyślny</vt:lpstr>
      <vt:lpstr>4_Projekt domyślny</vt:lpstr>
      <vt:lpstr>4_Projekt domyślny</vt:lpstr>
      <vt:lpstr>4_Projekt domyślny</vt:lpstr>
      <vt:lpstr>4_Projekt domyślny</vt:lpstr>
      <vt:lpstr>4_Projekt domyślny</vt:lpstr>
      <vt:lpstr>4_Projekt domyślny</vt:lpstr>
      <vt:lpstr>4_Projekt domyślny</vt:lpstr>
      <vt:lpstr>4_Projekt domyślny</vt:lpstr>
      <vt:lpstr>7_Projekt domyślny</vt:lpstr>
      <vt:lpstr>7_Projekt domyślny</vt:lpstr>
      <vt:lpstr>7_Projekt domyślny</vt:lpstr>
      <vt:lpstr>7_Projekt domyślny</vt:lpstr>
      <vt:lpstr>7_Projekt domyślny</vt:lpstr>
      <vt:lpstr>7_Projekt domyślny</vt:lpstr>
      <vt:lpstr>7_Projekt domyślny</vt:lpstr>
      <vt:lpstr>7_Projekt domyślny</vt:lpstr>
      <vt:lpstr>7_Projekt domyślny</vt:lpstr>
      <vt:lpstr>7_Projekt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8_Projekt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10_Projekt domyślny</vt:lpstr>
      <vt:lpstr>11_Projekt domyślny</vt:lpstr>
      <vt:lpstr>11_Projekt domyślny</vt:lpstr>
      <vt:lpstr>11_Projekt domyślny</vt:lpstr>
      <vt:lpstr>11_Projekt domyślny</vt:lpstr>
      <vt:lpstr>11_Projekt domyślny</vt:lpstr>
      <vt:lpstr>11_Projekt domyślny</vt:lpstr>
      <vt:lpstr>11_Projekt domyślny</vt:lpstr>
      <vt:lpstr>11_Projekt domyślny</vt:lpstr>
      <vt:lpstr>11_Projekt domyślny</vt:lpstr>
      <vt:lpstr>10_Motyw pakietu Office</vt:lpstr>
      <vt:lpstr>12_Projekt domyślny</vt:lpstr>
      <vt:lpstr>13_Projekt domyślny</vt:lpstr>
      <vt:lpstr>Dokument programu Microsoft Word 97–2003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Zarządzanie i kierowanie w organizacji</vt:lpstr>
      <vt:lpstr>Zarządzanie a kierowanie</vt:lpstr>
      <vt:lpstr>Menedżerem w organizacji jest</vt:lpstr>
      <vt:lpstr>Kierownikiem w organizacji jest ten, kto:</vt:lpstr>
      <vt:lpstr>Zarządzanie w organizacjach</vt:lpstr>
      <vt:lpstr>Zarządzanie - funkcje zarządzania</vt:lpstr>
      <vt:lpstr>Zarządzanie - funkcje zarządzania</vt:lpstr>
      <vt:lpstr>Definicje zarządzania – proces zarządzania</vt:lpstr>
      <vt:lpstr>Prezentacja programu PowerPoint</vt:lpstr>
      <vt:lpstr>Społeczna odpowiedzialność w zarządzaniu</vt:lpstr>
      <vt:lpstr>Inne definicje zarządzania</vt:lpstr>
      <vt:lpstr>Cechy zarządzania wg P. Druckera</vt:lpstr>
      <vt:lpstr>Cechy zarządzania wg P. Druckera</vt:lpstr>
      <vt:lpstr>Obszary zarządzania – czym zarządzamy?</vt:lpstr>
      <vt:lpstr>Prezentacja programu PowerPoint</vt:lpstr>
      <vt:lpstr>Prezentacja programu PowerPoint</vt:lpstr>
      <vt:lpstr>Władza w organizacji</vt:lpstr>
      <vt:lpstr>Źródła władzy w organizacji</vt:lpstr>
      <vt:lpstr>Reguły sprawowania władzy</vt:lpstr>
      <vt:lpstr>Menedżerowie w organizacjach</vt:lpstr>
      <vt:lpstr>Prezentacja programu PowerPoint</vt:lpstr>
      <vt:lpstr>Prezentacja programu PowerPoint</vt:lpstr>
      <vt:lpstr>Prezentacja programu PowerPoint</vt:lpstr>
      <vt:lpstr>Funkcje kierownicze realizowane przez menedżerów mają różną strukturę  na różnych poziomach hierarchii zarządzania:</vt:lpstr>
      <vt:lpstr>W zależności od szczebla różnicują się też decyzje i kierunki działań menedżerów</vt:lpstr>
      <vt:lpstr>Podział menedżerów wg obszaru zarządzania</vt:lpstr>
      <vt:lpstr>Prezentacja programu PowerPoint</vt:lpstr>
      <vt:lpstr>Prezentacja programu PowerPoint</vt:lpstr>
      <vt:lpstr>Podział menedżerów ze względu  na stosunek do powierzanych  i zarządzanych przez nich zasobów</vt:lpstr>
      <vt:lpstr>Podział menedżerów ze względu na  wzorzec osobowy - profil psychologiczny</vt:lpstr>
      <vt:lpstr>Podział menedżerów ze względu na  wzorzec osobowy - profil psychologiczny</vt:lpstr>
      <vt:lpstr>Role i umiejętności kierownicze</vt:lpstr>
      <vt:lpstr>Kategoria ról interpersonalnych</vt:lpstr>
      <vt:lpstr>Kategoria ról informacyjnych</vt:lpstr>
      <vt:lpstr>Kategoria ról decyzyjnych</vt:lpstr>
      <vt:lpstr>Prezentacja programu PowerPoint</vt:lpstr>
      <vt:lpstr>Prezentacja programu PowerPoint</vt:lpstr>
      <vt:lpstr>Klasyczne umiejętności kierownicze</vt:lpstr>
      <vt:lpstr>Klasyczne umiejętności kierownicze</vt:lpstr>
      <vt:lpstr>Umiejętności współczesnych menedżerów</vt:lpstr>
      <vt:lpstr>Umiejętności współczesnych menedżerów</vt:lpstr>
    </vt:vector>
  </TitlesOfParts>
  <Company>Rachman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tytułu slajdu</dc:title>
  <dc:creator>Marek Matejun</dc:creator>
  <cp:lastModifiedBy>Kowalski Ryszard</cp:lastModifiedBy>
  <cp:revision>245</cp:revision>
  <cp:lastPrinted>2004-04-14T05:44:38Z</cp:lastPrinted>
  <dcterms:created xsi:type="dcterms:W3CDTF">2008-06-08T06:42:35Z</dcterms:created>
  <dcterms:modified xsi:type="dcterms:W3CDTF">2026-10-04T06:08:29Z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Pokaz na ekranie (4:3)</vt:lpwstr>
  </property>
  <property fmtid="{D5CDD505-2E9C-101B-9397-08002B2CF9AE}" pid="3" name="Slides">
    <vt:i4>106</vt:i4>
  </property>
</Properties>
</file>