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918" r:id="rId1"/>
    <p:sldMasterId id="2147483942" r:id="rId2"/>
    <p:sldMasterId id="2147483954" r:id="rId3"/>
    <p:sldMasterId id="2147483966" r:id="rId4"/>
  </p:sldMasterIdLst>
  <p:notesMasterIdLst>
    <p:notesMasterId r:id="rId17"/>
  </p:notesMasterIdLst>
  <p:handoutMasterIdLst>
    <p:handoutMasterId r:id="rId18"/>
  </p:handoutMasterIdLst>
  <p:sldIdLst>
    <p:sldId id="1254" r:id="rId5"/>
    <p:sldId id="1252" r:id="rId6"/>
    <p:sldId id="1246" r:id="rId7"/>
    <p:sldId id="1243" r:id="rId8"/>
    <p:sldId id="1234" r:id="rId9"/>
    <p:sldId id="1236" r:id="rId10"/>
    <p:sldId id="1237" r:id="rId11"/>
    <p:sldId id="1238" r:id="rId12"/>
    <p:sldId id="1239" r:id="rId13"/>
    <p:sldId id="1253" r:id="rId14"/>
    <p:sldId id="1250" r:id="rId15"/>
    <p:sldId id="1251" r:id="rId16"/>
  </p:sldIdLst>
  <p:sldSz cx="12801600" cy="9601200" type="A3"/>
  <p:notesSz cx="6858000" cy="9774238"/>
  <p:defaultTextStyle>
    <a:defPPr>
      <a:defRPr lang="pl-PL"/>
    </a:defPPr>
    <a:lvl1pPr algn="l" rtl="0" eaLnBrk="0" fontAlgn="base" hangingPunct="0">
      <a:spcBef>
        <a:spcPct val="20000"/>
      </a:spcBef>
      <a:spcAft>
        <a:spcPct val="0"/>
      </a:spcAft>
      <a:buChar char="•"/>
      <a:defRPr sz="3100" kern="1200">
        <a:solidFill>
          <a:schemeClr val="tx1"/>
        </a:solidFill>
        <a:latin typeface="Times New Roman" pitchFamily="18" charset="0"/>
        <a:ea typeface="+mn-ea"/>
        <a:cs typeface="+mn-cs"/>
      </a:defRPr>
    </a:lvl1pPr>
    <a:lvl2pPr marL="639079" algn="l" rtl="0" eaLnBrk="0" fontAlgn="base" hangingPunct="0">
      <a:spcBef>
        <a:spcPct val="20000"/>
      </a:spcBef>
      <a:spcAft>
        <a:spcPct val="0"/>
      </a:spcAft>
      <a:buChar char="•"/>
      <a:defRPr sz="3100" kern="1200">
        <a:solidFill>
          <a:schemeClr val="tx1"/>
        </a:solidFill>
        <a:latin typeface="Times New Roman" pitchFamily="18" charset="0"/>
        <a:ea typeface="+mn-ea"/>
        <a:cs typeface="+mn-cs"/>
      </a:defRPr>
    </a:lvl2pPr>
    <a:lvl3pPr marL="1278158" algn="l" rtl="0" eaLnBrk="0" fontAlgn="base" hangingPunct="0">
      <a:spcBef>
        <a:spcPct val="20000"/>
      </a:spcBef>
      <a:spcAft>
        <a:spcPct val="0"/>
      </a:spcAft>
      <a:buChar char="•"/>
      <a:defRPr sz="3100" kern="1200">
        <a:solidFill>
          <a:schemeClr val="tx1"/>
        </a:solidFill>
        <a:latin typeface="Times New Roman" pitchFamily="18" charset="0"/>
        <a:ea typeface="+mn-ea"/>
        <a:cs typeface="+mn-cs"/>
      </a:defRPr>
    </a:lvl3pPr>
    <a:lvl4pPr marL="1917238" algn="l" rtl="0" eaLnBrk="0" fontAlgn="base" hangingPunct="0">
      <a:spcBef>
        <a:spcPct val="20000"/>
      </a:spcBef>
      <a:spcAft>
        <a:spcPct val="0"/>
      </a:spcAft>
      <a:buChar char="•"/>
      <a:defRPr sz="3100" kern="1200">
        <a:solidFill>
          <a:schemeClr val="tx1"/>
        </a:solidFill>
        <a:latin typeface="Times New Roman" pitchFamily="18" charset="0"/>
        <a:ea typeface="+mn-ea"/>
        <a:cs typeface="+mn-cs"/>
      </a:defRPr>
    </a:lvl4pPr>
    <a:lvl5pPr marL="2556322" algn="l" rtl="0" eaLnBrk="0" fontAlgn="base" hangingPunct="0">
      <a:spcBef>
        <a:spcPct val="20000"/>
      </a:spcBef>
      <a:spcAft>
        <a:spcPct val="0"/>
      </a:spcAft>
      <a:buChar char="•"/>
      <a:defRPr sz="3100" kern="1200">
        <a:solidFill>
          <a:schemeClr val="tx1"/>
        </a:solidFill>
        <a:latin typeface="Times New Roman" pitchFamily="18" charset="0"/>
        <a:ea typeface="+mn-ea"/>
        <a:cs typeface="+mn-cs"/>
      </a:defRPr>
    </a:lvl5pPr>
    <a:lvl6pPr marL="3195409" algn="l" defTabSz="1278158" rtl="0" eaLnBrk="1" latinLnBrk="0" hangingPunct="1">
      <a:defRPr sz="3100" kern="1200">
        <a:solidFill>
          <a:schemeClr val="tx1"/>
        </a:solidFill>
        <a:latin typeface="Times New Roman" pitchFamily="18" charset="0"/>
        <a:ea typeface="+mn-ea"/>
        <a:cs typeface="+mn-cs"/>
      </a:defRPr>
    </a:lvl6pPr>
    <a:lvl7pPr marL="3834492" algn="l" defTabSz="1278158" rtl="0" eaLnBrk="1" latinLnBrk="0" hangingPunct="1">
      <a:defRPr sz="3100" kern="1200">
        <a:solidFill>
          <a:schemeClr val="tx1"/>
        </a:solidFill>
        <a:latin typeface="Times New Roman" pitchFamily="18" charset="0"/>
        <a:ea typeface="+mn-ea"/>
        <a:cs typeface="+mn-cs"/>
      </a:defRPr>
    </a:lvl7pPr>
    <a:lvl8pPr marL="4473575" algn="l" defTabSz="1278158" rtl="0" eaLnBrk="1" latinLnBrk="0" hangingPunct="1">
      <a:defRPr sz="3100" kern="1200">
        <a:solidFill>
          <a:schemeClr val="tx1"/>
        </a:solidFill>
        <a:latin typeface="Times New Roman" pitchFamily="18" charset="0"/>
        <a:ea typeface="+mn-ea"/>
        <a:cs typeface="+mn-cs"/>
      </a:defRPr>
    </a:lvl8pPr>
    <a:lvl9pPr marL="5112659" algn="l" defTabSz="1278158" rtl="0" eaLnBrk="1" latinLnBrk="0" hangingPunct="1">
      <a:defRPr sz="3100" kern="1200">
        <a:solidFill>
          <a:schemeClr val="tx1"/>
        </a:solidFill>
        <a:latin typeface="Times New Roman" pitchFamily="18" charset="0"/>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guide id="3" orient="horz" pos="3024">
          <p15:clr>
            <a:srgbClr val="A4A3A4"/>
          </p15:clr>
        </p15:guide>
        <p15:guide id="4" pos="4032">
          <p15:clr>
            <a:srgbClr val="A4A3A4"/>
          </p15:clr>
        </p15:guide>
      </p15:sldGuideLst>
    </p:ext>
    <p:ext uri="{2D200454-40CA-4A62-9FC3-DE9A4176ACB9}">
      <p15:notesGuideLst xmlns:p15="http://schemas.microsoft.com/office/powerpoint/2012/main" xmlns="">
        <p15:guide id="1" orient="horz" pos="3078">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FF"/>
    <a:srgbClr val="FF0066"/>
    <a:srgbClr val="0066CC"/>
    <a:srgbClr val="CC00CC"/>
    <a:srgbClr val="00CC00"/>
    <a:srgbClr val="CCFFCC"/>
    <a:srgbClr val="000099"/>
    <a:srgbClr val="FF3300"/>
    <a:srgbClr val="008000"/>
    <a:srgbClr val="0033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Styl pośredni 2 — Ak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954" autoAdjust="0"/>
    <p:restoredTop sz="94737" autoAdjust="0"/>
  </p:normalViewPr>
  <p:slideViewPr>
    <p:cSldViewPr>
      <p:cViewPr varScale="1">
        <p:scale>
          <a:sx n="111" d="100"/>
          <a:sy n="111" d="100"/>
        </p:scale>
        <p:origin x="-1878" y="-78"/>
      </p:cViewPr>
      <p:guideLst>
        <p:guide orient="horz" pos="2160"/>
        <p:guide orient="horz" pos="3024"/>
        <p:guide pos="2880"/>
        <p:guide pos="4032"/>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54" d="100"/>
          <a:sy n="54" d="100"/>
        </p:scale>
        <p:origin x="-1860" y="-90"/>
      </p:cViewPr>
      <p:guideLst>
        <p:guide orient="horz" pos="3078"/>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handoutMaster" Target="handoutMasters/handoutMaster1.xml"/><Relationship Id="rId3" Type="http://schemas.openxmlformats.org/officeDocument/2006/relationships/slideMaster" Target="slideMasters/slideMaster3.xml"/><Relationship Id="rId21" Type="http://schemas.openxmlformats.org/officeDocument/2006/relationships/theme" Target="theme/theme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12.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presProps" Target="presProps.xml"/><Relationship Id="rId4" Type="http://schemas.openxmlformats.org/officeDocument/2006/relationships/slideMaster" Target="slideMasters/slideMaster4.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6.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42" name="Rectangle 2"/>
          <p:cNvSpPr>
            <a:spLocks noGrp="1" noChangeArrowheads="1"/>
          </p:cNvSpPr>
          <p:nvPr>
            <p:ph type="hdr" sz="quarter"/>
          </p:nvPr>
        </p:nvSpPr>
        <p:spPr bwMode="auto">
          <a:xfrm>
            <a:off x="0" y="0"/>
            <a:ext cx="2971800" cy="45720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spcBef>
                <a:spcPct val="0"/>
              </a:spcBef>
              <a:buFontTx/>
              <a:buNone/>
              <a:defRPr sz="1200" b="1"/>
            </a:lvl1pPr>
          </a:lstStyle>
          <a:p>
            <a:pPr>
              <a:defRPr/>
            </a:pPr>
            <a:endParaRPr lang="pl-PL" altLang="pl-PL"/>
          </a:p>
        </p:txBody>
      </p:sp>
      <p:sp>
        <p:nvSpPr>
          <p:cNvPr id="10243" name="Rectangle 3"/>
          <p:cNvSpPr>
            <a:spLocks noGrp="1" noChangeArrowheads="1"/>
          </p:cNvSpPr>
          <p:nvPr>
            <p:ph type="dt" sz="quarter" idx="1"/>
          </p:nvPr>
        </p:nvSpPr>
        <p:spPr bwMode="auto">
          <a:xfrm>
            <a:off x="3886200" y="0"/>
            <a:ext cx="2971800" cy="45720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lgn="r">
              <a:spcBef>
                <a:spcPct val="0"/>
              </a:spcBef>
              <a:buFontTx/>
              <a:buNone/>
              <a:defRPr sz="1200" b="1"/>
            </a:lvl1pPr>
          </a:lstStyle>
          <a:p>
            <a:pPr>
              <a:defRPr/>
            </a:pPr>
            <a:endParaRPr lang="pl-PL" altLang="pl-PL"/>
          </a:p>
        </p:txBody>
      </p:sp>
      <p:sp>
        <p:nvSpPr>
          <p:cNvPr id="10244" name="Rectangle 4"/>
          <p:cNvSpPr>
            <a:spLocks noGrp="1" noChangeArrowheads="1"/>
          </p:cNvSpPr>
          <p:nvPr>
            <p:ph type="ftr" sz="quarter" idx="2"/>
          </p:nvPr>
        </p:nvSpPr>
        <p:spPr bwMode="auto">
          <a:xfrm>
            <a:off x="0" y="9296400"/>
            <a:ext cx="2971800" cy="457200"/>
          </a:xfrm>
          <a:prstGeom prst="rect">
            <a:avLst/>
          </a:prstGeom>
          <a:noFill/>
          <a:ln>
            <a:noFill/>
          </a:ln>
          <a:effectLst/>
          <a:extLst/>
        </p:spPr>
        <p:txBody>
          <a:bodyPr vert="horz" wrap="square" lIns="91440" tIns="45720" rIns="91440" bIns="45720" numCol="1" anchor="b" anchorCtr="0" compatLnSpc="1">
            <a:prstTxWarp prst="textNoShape">
              <a:avLst/>
            </a:prstTxWarp>
          </a:bodyPr>
          <a:lstStyle>
            <a:lvl1pPr>
              <a:spcBef>
                <a:spcPct val="0"/>
              </a:spcBef>
              <a:buFontTx/>
              <a:buNone/>
              <a:defRPr sz="1200" b="1"/>
            </a:lvl1pPr>
          </a:lstStyle>
          <a:p>
            <a:pPr>
              <a:defRPr/>
            </a:pPr>
            <a:endParaRPr lang="pl-PL" altLang="pl-PL"/>
          </a:p>
        </p:txBody>
      </p:sp>
      <p:sp>
        <p:nvSpPr>
          <p:cNvPr id="10245" name="Rectangle 5"/>
          <p:cNvSpPr>
            <a:spLocks noGrp="1" noChangeArrowheads="1"/>
          </p:cNvSpPr>
          <p:nvPr>
            <p:ph type="sldNum" sz="quarter" idx="3"/>
          </p:nvPr>
        </p:nvSpPr>
        <p:spPr bwMode="auto">
          <a:xfrm>
            <a:off x="3886200" y="9296400"/>
            <a:ext cx="2971800" cy="457200"/>
          </a:xfrm>
          <a:prstGeom prst="rect">
            <a:avLst/>
          </a:prstGeom>
          <a:noFill/>
          <a:ln>
            <a:noFill/>
          </a:ln>
          <a:effectLst/>
          <a:extLst/>
        </p:spPr>
        <p:txBody>
          <a:bodyPr vert="horz" wrap="square" lIns="91440" tIns="45720" rIns="91440" bIns="45720" numCol="1" anchor="b" anchorCtr="0" compatLnSpc="1">
            <a:prstTxWarp prst="textNoShape">
              <a:avLst/>
            </a:prstTxWarp>
          </a:bodyPr>
          <a:lstStyle>
            <a:lvl1pPr algn="r">
              <a:spcBef>
                <a:spcPct val="0"/>
              </a:spcBef>
              <a:buFontTx/>
              <a:buNone/>
              <a:defRPr sz="1200" b="1"/>
            </a:lvl1pPr>
          </a:lstStyle>
          <a:p>
            <a:pPr>
              <a:defRPr/>
            </a:pPr>
            <a:fld id="{28EF9031-2071-4582-86F5-D87342B4F085}" type="slidenum">
              <a:rPr lang="pl-PL" altLang="pl-PL"/>
              <a:pPr>
                <a:defRPr/>
              </a:pPr>
              <a:t>‹#›</a:t>
            </a:fld>
            <a:endParaRPr lang="pl-PL" altLang="pl-PL"/>
          </a:p>
        </p:txBody>
      </p:sp>
    </p:spTree>
    <p:extLst>
      <p:ext uri="{BB962C8B-B14F-4D97-AF65-F5344CB8AC3E}">
        <p14:creationId xmlns:p14="http://schemas.microsoft.com/office/powerpoint/2010/main" val="364365989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194" name="Rectangle 2"/>
          <p:cNvSpPr>
            <a:spLocks noGrp="1" noChangeArrowheads="1"/>
          </p:cNvSpPr>
          <p:nvPr>
            <p:ph type="hdr" sz="quarter"/>
          </p:nvPr>
        </p:nvSpPr>
        <p:spPr bwMode="auto">
          <a:xfrm>
            <a:off x="0" y="0"/>
            <a:ext cx="2971800" cy="48895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spcBef>
                <a:spcPct val="0"/>
              </a:spcBef>
              <a:buFontTx/>
              <a:buNone/>
              <a:defRPr sz="1200" b="1"/>
            </a:lvl1pPr>
          </a:lstStyle>
          <a:p>
            <a:pPr>
              <a:defRPr/>
            </a:pPr>
            <a:endParaRPr lang="pl-PL" altLang="pl-PL"/>
          </a:p>
        </p:txBody>
      </p:sp>
      <p:sp>
        <p:nvSpPr>
          <p:cNvPr id="8195" name="Rectangle 3"/>
          <p:cNvSpPr>
            <a:spLocks noGrp="1" noChangeArrowheads="1"/>
          </p:cNvSpPr>
          <p:nvPr>
            <p:ph type="dt" idx="1"/>
          </p:nvPr>
        </p:nvSpPr>
        <p:spPr bwMode="auto">
          <a:xfrm>
            <a:off x="3886200" y="0"/>
            <a:ext cx="2971800" cy="48895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lgn="r">
              <a:spcBef>
                <a:spcPct val="0"/>
              </a:spcBef>
              <a:buFontTx/>
              <a:buNone/>
              <a:defRPr sz="1200" b="1"/>
            </a:lvl1pPr>
          </a:lstStyle>
          <a:p>
            <a:pPr>
              <a:defRPr/>
            </a:pPr>
            <a:endParaRPr lang="pl-PL" altLang="pl-PL"/>
          </a:p>
        </p:txBody>
      </p:sp>
      <p:sp>
        <p:nvSpPr>
          <p:cNvPr id="198660" name="Rectangle 4"/>
          <p:cNvSpPr>
            <a:spLocks noGrp="1" noRot="1" noChangeAspect="1" noChangeArrowheads="1" noTextEdit="1"/>
          </p:cNvSpPr>
          <p:nvPr>
            <p:ph type="sldImg" idx="2"/>
          </p:nvPr>
        </p:nvSpPr>
        <p:spPr bwMode="auto">
          <a:xfrm>
            <a:off x="985838" y="733425"/>
            <a:ext cx="4886325" cy="3665538"/>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197" name="Rectangle 5"/>
          <p:cNvSpPr>
            <a:spLocks noGrp="1" noChangeArrowheads="1"/>
          </p:cNvSpPr>
          <p:nvPr>
            <p:ph type="body" sz="quarter" idx="3"/>
          </p:nvPr>
        </p:nvSpPr>
        <p:spPr bwMode="auto">
          <a:xfrm>
            <a:off x="914400" y="4643438"/>
            <a:ext cx="5029200" cy="4397375"/>
          </a:xfrm>
          <a:prstGeom prst="rect">
            <a:avLst/>
          </a:prstGeom>
          <a:noFill/>
          <a:ln>
            <a:noFill/>
          </a:ln>
          <a:effectLst/>
          <a:extLst/>
        </p:spPr>
        <p:txBody>
          <a:bodyPr vert="horz" wrap="square" lIns="91440" tIns="45720" rIns="91440" bIns="45720" numCol="1" anchor="t" anchorCtr="0" compatLnSpc="1">
            <a:prstTxWarp prst="textNoShape">
              <a:avLst/>
            </a:prstTxWarp>
          </a:bodyPr>
          <a:lstStyle/>
          <a:p>
            <a:pPr lvl="0"/>
            <a:r>
              <a:rPr lang="pl-PL" altLang="pl-PL" noProof="0"/>
              <a:t>Kliknij, aby edytować style wzorca tekstu</a:t>
            </a:r>
          </a:p>
          <a:p>
            <a:pPr lvl="1"/>
            <a:r>
              <a:rPr lang="pl-PL" altLang="pl-PL" noProof="0"/>
              <a:t>Drugi poziom</a:t>
            </a:r>
          </a:p>
          <a:p>
            <a:pPr lvl="2"/>
            <a:r>
              <a:rPr lang="pl-PL" altLang="pl-PL" noProof="0"/>
              <a:t>Trzeci poziom</a:t>
            </a:r>
          </a:p>
          <a:p>
            <a:pPr lvl="3"/>
            <a:r>
              <a:rPr lang="pl-PL" altLang="pl-PL" noProof="0"/>
              <a:t>Czwarty poziom</a:t>
            </a:r>
          </a:p>
          <a:p>
            <a:pPr lvl="4"/>
            <a:r>
              <a:rPr lang="pl-PL" altLang="pl-PL" noProof="0"/>
              <a:t>Piąty poziom</a:t>
            </a:r>
          </a:p>
        </p:txBody>
      </p:sp>
      <p:sp>
        <p:nvSpPr>
          <p:cNvPr id="8198" name="Rectangle 6"/>
          <p:cNvSpPr>
            <a:spLocks noGrp="1" noChangeArrowheads="1"/>
          </p:cNvSpPr>
          <p:nvPr>
            <p:ph type="ftr" sz="quarter" idx="4"/>
          </p:nvPr>
        </p:nvSpPr>
        <p:spPr bwMode="auto">
          <a:xfrm>
            <a:off x="0" y="9285288"/>
            <a:ext cx="2971800" cy="488950"/>
          </a:xfrm>
          <a:prstGeom prst="rect">
            <a:avLst/>
          </a:prstGeom>
          <a:noFill/>
          <a:ln>
            <a:noFill/>
          </a:ln>
          <a:effectLst/>
          <a:extLst/>
        </p:spPr>
        <p:txBody>
          <a:bodyPr vert="horz" wrap="square" lIns="91440" tIns="45720" rIns="91440" bIns="45720" numCol="1" anchor="b" anchorCtr="0" compatLnSpc="1">
            <a:prstTxWarp prst="textNoShape">
              <a:avLst/>
            </a:prstTxWarp>
          </a:bodyPr>
          <a:lstStyle>
            <a:lvl1pPr>
              <a:spcBef>
                <a:spcPct val="0"/>
              </a:spcBef>
              <a:buFontTx/>
              <a:buNone/>
              <a:defRPr sz="1200" b="1"/>
            </a:lvl1pPr>
          </a:lstStyle>
          <a:p>
            <a:pPr>
              <a:defRPr/>
            </a:pPr>
            <a:endParaRPr lang="pl-PL" altLang="pl-PL"/>
          </a:p>
        </p:txBody>
      </p:sp>
      <p:sp>
        <p:nvSpPr>
          <p:cNvPr id="8199" name="Rectangle 7"/>
          <p:cNvSpPr>
            <a:spLocks noGrp="1" noChangeArrowheads="1"/>
          </p:cNvSpPr>
          <p:nvPr>
            <p:ph type="sldNum" sz="quarter" idx="5"/>
          </p:nvPr>
        </p:nvSpPr>
        <p:spPr bwMode="auto">
          <a:xfrm>
            <a:off x="3886200" y="9285288"/>
            <a:ext cx="2971800" cy="488950"/>
          </a:xfrm>
          <a:prstGeom prst="rect">
            <a:avLst/>
          </a:prstGeom>
          <a:noFill/>
          <a:ln>
            <a:noFill/>
          </a:ln>
          <a:effectLst/>
          <a:extLst/>
        </p:spPr>
        <p:txBody>
          <a:bodyPr vert="horz" wrap="square" lIns="91440" tIns="45720" rIns="91440" bIns="45720" numCol="1" anchor="b" anchorCtr="0" compatLnSpc="1">
            <a:prstTxWarp prst="textNoShape">
              <a:avLst/>
            </a:prstTxWarp>
          </a:bodyPr>
          <a:lstStyle>
            <a:lvl1pPr algn="r">
              <a:spcBef>
                <a:spcPct val="0"/>
              </a:spcBef>
              <a:buFontTx/>
              <a:buNone/>
              <a:defRPr sz="1200" b="1"/>
            </a:lvl1pPr>
          </a:lstStyle>
          <a:p>
            <a:pPr>
              <a:defRPr/>
            </a:pPr>
            <a:fld id="{7E92DBD5-5720-4925-A179-D3DF8BE78F18}" type="slidenum">
              <a:rPr lang="pl-PL" altLang="pl-PL"/>
              <a:pPr>
                <a:defRPr/>
              </a:pPr>
              <a:t>‹#›</a:t>
            </a:fld>
            <a:endParaRPr lang="pl-PL" altLang="pl-PL"/>
          </a:p>
        </p:txBody>
      </p:sp>
    </p:spTree>
    <p:extLst>
      <p:ext uri="{BB962C8B-B14F-4D97-AF65-F5344CB8AC3E}">
        <p14:creationId xmlns:p14="http://schemas.microsoft.com/office/powerpoint/2010/main" val="271690817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700" kern="1200">
        <a:solidFill>
          <a:schemeClr val="tx1"/>
        </a:solidFill>
        <a:latin typeface="Times New Roman" pitchFamily="18" charset="0"/>
        <a:ea typeface="+mn-ea"/>
        <a:cs typeface="+mn-cs"/>
      </a:defRPr>
    </a:lvl1pPr>
    <a:lvl2pPr marL="639079" algn="l" rtl="0" eaLnBrk="0" fontAlgn="base" hangingPunct="0">
      <a:spcBef>
        <a:spcPct val="30000"/>
      </a:spcBef>
      <a:spcAft>
        <a:spcPct val="0"/>
      </a:spcAft>
      <a:defRPr sz="1700" kern="1200">
        <a:solidFill>
          <a:schemeClr val="tx1"/>
        </a:solidFill>
        <a:latin typeface="Times New Roman" pitchFamily="18" charset="0"/>
        <a:ea typeface="+mn-ea"/>
        <a:cs typeface="+mn-cs"/>
      </a:defRPr>
    </a:lvl2pPr>
    <a:lvl3pPr marL="1278158" algn="l" rtl="0" eaLnBrk="0" fontAlgn="base" hangingPunct="0">
      <a:spcBef>
        <a:spcPct val="30000"/>
      </a:spcBef>
      <a:spcAft>
        <a:spcPct val="0"/>
      </a:spcAft>
      <a:defRPr sz="1700" kern="1200">
        <a:solidFill>
          <a:schemeClr val="tx1"/>
        </a:solidFill>
        <a:latin typeface="Times New Roman" pitchFamily="18" charset="0"/>
        <a:ea typeface="+mn-ea"/>
        <a:cs typeface="+mn-cs"/>
      </a:defRPr>
    </a:lvl3pPr>
    <a:lvl4pPr marL="1917238" algn="l" rtl="0" eaLnBrk="0" fontAlgn="base" hangingPunct="0">
      <a:spcBef>
        <a:spcPct val="30000"/>
      </a:spcBef>
      <a:spcAft>
        <a:spcPct val="0"/>
      </a:spcAft>
      <a:defRPr sz="1700" kern="1200">
        <a:solidFill>
          <a:schemeClr val="tx1"/>
        </a:solidFill>
        <a:latin typeface="Times New Roman" pitchFamily="18" charset="0"/>
        <a:ea typeface="+mn-ea"/>
        <a:cs typeface="+mn-cs"/>
      </a:defRPr>
    </a:lvl4pPr>
    <a:lvl5pPr marL="2556322" algn="l" rtl="0" eaLnBrk="0" fontAlgn="base" hangingPunct="0">
      <a:spcBef>
        <a:spcPct val="30000"/>
      </a:spcBef>
      <a:spcAft>
        <a:spcPct val="0"/>
      </a:spcAft>
      <a:defRPr sz="1700" kern="1200">
        <a:solidFill>
          <a:schemeClr val="tx1"/>
        </a:solidFill>
        <a:latin typeface="Times New Roman" pitchFamily="18" charset="0"/>
        <a:ea typeface="+mn-ea"/>
        <a:cs typeface="+mn-cs"/>
      </a:defRPr>
    </a:lvl5pPr>
    <a:lvl6pPr marL="3195409" algn="l" defTabSz="1278158" rtl="0" eaLnBrk="1" latinLnBrk="0" hangingPunct="1">
      <a:defRPr sz="1700" kern="1200">
        <a:solidFill>
          <a:schemeClr val="tx1"/>
        </a:solidFill>
        <a:latin typeface="+mn-lt"/>
        <a:ea typeface="+mn-ea"/>
        <a:cs typeface="+mn-cs"/>
      </a:defRPr>
    </a:lvl6pPr>
    <a:lvl7pPr marL="3834492" algn="l" defTabSz="1278158" rtl="0" eaLnBrk="1" latinLnBrk="0" hangingPunct="1">
      <a:defRPr sz="1700" kern="1200">
        <a:solidFill>
          <a:schemeClr val="tx1"/>
        </a:solidFill>
        <a:latin typeface="+mn-lt"/>
        <a:ea typeface="+mn-ea"/>
        <a:cs typeface="+mn-cs"/>
      </a:defRPr>
    </a:lvl7pPr>
    <a:lvl8pPr marL="4473575" algn="l" defTabSz="1278158" rtl="0" eaLnBrk="1" latinLnBrk="0" hangingPunct="1">
      <a:defRPr sz="1700" kern="1200">
        <a:solidFill>
          <a:schemeClr val="tx1"/>
        </a:solidFill>
        <a:latin typeface="+mn-lt"/>
        <a:ea typeface="+mn-ea"/>
        <a:cs typeface="+mn-cs"/>
      </a:defRPr>
    </a:lvl8pPr>
    <a:lvl9pPr marL="5112659" algn="l" defTabSz="1278158" rtl="0" eaLnBrk="1" latinLnBrk="0" hangingPunct="1">
      <a:defRPr sz="17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ajd tytułowy">
    <p:spTree>
      <p:nvGrpSpPr>
        <p:cNvPr id="1" name=""/>
        <p:cNvGrpSpPr/>
        <p:nvPr/>
      </p:nvGrpSpPr>
      <p:grpSpPr>
        <a:xfrm>
          <a:off x="0" y="0"/>
          <a:ext cx="0" cy="0"/>
          <a:chOff x="0" y="0"/>
          <a:chExt cx="0" cy="0"/>
        </a:xfrm>
      </p:grpSpPr>
      <p:sp>
        <p:nvSpPr>
          <p:cNvPr id="2" name="Tytuł 1"/>
          <p:cNvSpPr>
            <a:spLocks noGrp="1"/>
          </p:cNvSpPr>
          <p:nvPr>
            <p:ph type="ctrTitle"/>
          </p:nvPr>
        </p:nvSpPr>
        <p:spPr>
          <a:xfrm>
            <a:off x="960120" y="2982613"/>
            <a:ext cx="10881360" cy="2058035"/>
          </a:xfrm>
        </p:spPr>
        <p:txBody>
          <a:bodyPr/>
          <a:lstStyle/>
          <a:p>
            <a:r>
              <a:rPr lang="pl-PL"/>
              <a:t>Kliknij, aby edytować styl</a:t>
            </a:r>
          </a:p>
        </p:txBody>
      </p:sp>
      <p:sp>
        <p:nvSpPr>
          <p:cNvPr id="3" name="Podtytuł 2"/>
          <p:cNvSpPr>
            <a:spLocks noGrp="1"/>
          </p:cNvSpPr>
          <p:nvPr>
            <p:ph type="subTitle" idx="1"/>
          </p:nvPr>
        </p:nvSpPr>
        <p:spPr>
          <a:xfrm>
            <a:off x="1920240" y="5440680"/>
            <a:ext cx="8961120" cy="2453640"/>
          </a:xfrm>
        </p:spPr>
        <p:txBody>
          <a:bodyPr/>
          <a:lstStyle>
            <a:lvl1pPr marL="0" indent="0" algn="ctr">
              <a:buNone/>
              <a:defRPr/>
            </a:lvl1pPr>
            <a:lvl2pPr marL="639233" indent="0" algn="ctr">
              <a:buNone/>
              <a:defRPr/>
            </a:lvl2pPr>
            <a:lvl3pPr marL="1278466" indent="0" algn="ctr">
              <a:buNone/>
              <a:defRPr/>
            </a:lvl3pPr>
            <a:lvl4pPr marL="1917700" indent="0" algn="ctr">
              <a:buNone/>
              <a:defRPr/>
            </a:lvl4pPr>
            <a:lvl5pPr marL="2556935" indent="0" algn="ctr">
              <a:buNone/>
              <a:defRPr/>
            </a:lvl5pPr>
            <a:lvl6pPr marL="3196176" indent="0" algn="ctr">
              <a:buNone/>
              <a:defRPr/>
            </a:lvl6pPr>
            <a:lvl7pPr marL="3835413" indent="0" algn="ctr">
              <a:buNone/>
              <a:defRPr/>
            </a:lvl7pPr>
            <a:lvl8pPr marL="4474648" indent="0" algn="ctr">
              <a:buNone/>
              <a:defRPr/>
            </a:lvl8pPr>
            <a:lvl9pPr marL="5113886" indent="0" algn="ctr">
              <a:buNone/>
              <a:defRPr/>
            </a:lvl9pPr>
          </a:lstStyle>
          <a:p>
            <a:r>
              <a:rPr lang="pl-PL"/>
              <a:t>Kliknij, aby edytować styl wzorca podtytułu</a:t>
            </a:r>
          </a:p>
        </p:txBody>
      </p:sp>
      <p:sp>
        <p:nvSpPr>
          <p:cNvPr id="4" name="Rectangle 4"/>
          <p:cNvSpPr>
            <a:spLocks noGrp="1" noChangeArrowheads="1"/>
          </p:cNvSpPr>
          <p:nvPr>
            <p:ph type="dt" sz="half" idx="10"/>
          </p:nvPr>
        </p:nvSpPr>
        <p:spPr>
          <a:ln/>
        </p:spPr>
        <p:txBody>
          <a:bodyPr/>
          <a:lstStyle>
            <a:lvl1pPr>
              <a:defRPr/>
            </a:lvl1pPr>
          </a:lstStyle>
          <a:p>
            <a:pPr>
              <a:defRPr/>
            </a:pPr>
            <a:endParaRPr lang="pl-PL" altLang="pl-PL">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pl-PL" altLang="pl-PL">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521421C7-D7BC-4817-A136-7C575DC428C1}" type="slidenum">
              <a:rPr lang="pl-PL" altLang="pl-PL">
                <a:solidFill>
                  <a:srgbClr val="000000"/>
                </a:solidFill>
              </a:rPr>
              <a:pPr>
                <a:defRPr/>
              </a:pPr>
              <a:t>‹#›</a:t>
            </a:fld>
            <a:endParaRPr lang="pl-PL" altLang="pl-PL">
              <a:solidFill>
                <a:srgbClr val="000000"/>
              </a:solidFill>
            </a:endParaRPr>
          </a:p>
        </p:txBody>
      </p:sp>
    </p:spTree>
    <p:extLst>
      <p:ext uri="{BB962C8B-B14F-4D97-AF65-F5344CB8AC3E}">
        <p14:creationId xmlns:p14="http://schemas.microsoft.com/office/powerpoint/2010/main" val="324258166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ytuł i tekst pionowy">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a:t>Kliknij, aby edytować styl</a:t>
            </a:r>
          </a:p>
        </p:txBody>
      </p:sp>
      <p:sp>
        <p:nvSpPr>
          <p:cNvPr id="3" name="Symbol zastępczy tytułu pionowego 2"/>
          <p:cNvSpPr>
            <a:spLocks noGrp="1"/>
          </p:cNvSpPr>
          <p:nvPr>
            <p:ph type="body" orient="vert" idx="1"/>
          </p:nvPr>
        </p:nvSpPr>
        <p:spPr/>
        <p:txBody>
          <a:bodyPr vert="eaVert"/>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Rectangle 4"/>
          <p:cNvSpPr>
            <a:spLocks noGrp="1" noChangeArrowheads="1"/>
          </p:cNvSpPr>
          <p:nvPr>
            <p:ph type="dt" sz="half" idx="10"/>
          </p:nvPr>
        </p:nvSpPr>
        <p:spPr>
          <a:ln/>
        </p:spPr>
        <p:txBody>
          <a:bodyPr/>
          <a:lstStyle>
            <a:lvl1pPr>
              <a:defRPr/>
            </a:lvl1pPr>
          </a:lstStyle>
          <a:p>
            <a:pPr>
              <a:defRPr/>
            </a:pPr>
            <a:endParaRPr lang="pl-PL" altLang="pl-PL">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pl-PL" altLang="pl-PL">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06901083-EEAD-4BA7-952F-45324D918BC3}" type="slidenum">
              <a:rPr lang="pl-PL" altLang="pl-PL">
                <a:solidFill>
                  <a:srgbClr val="000000"/>
                </a:solidFill>
              </a:rPr>
              <a:pPr>
                <a:defRPr/>
              </a:pPr>
              <a:t>‹#›</a:t>
            </a:fld>
            <a:endParaRPr lang="pl-PL" altLang="pl-PL">
              <a:solidFill>
                <a:srgbClr val="000000"/>
              </a:solidFill>
            </a:endParaRPr>
          </a:p>
        </p:txBody>
      </p:sp>
    </p:spTree>
    <p:extLst>
      <p:ext uri="{BB962C8B-B14F-4D97-AF65-F5344CB8AC3E}">
        <p14:creationId xmlns:p14="http://schemas.microsoft.com/office/powerpoint/2010/main" val="243822141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ytuł pionowy i tekst">
    <p:spTree>
      <p:nvGrpSpPr>
        <p:cNvPr id="1" name=""/>
        <p:cNvGrpSpPr/>
        <p:nvPr/>
      </p:nvGrpSpPr>
      <p:grpSpPr>
        <a:xfrm>
          <a:off x="0" y="0"/>
          <a:ext cx="0" cy="0"/>
          <a:chOff x="0" y="0"/>
          <a:chExt cx="0" cy="0"/>
        </a:xfrm>
      </p:grpSpPr>
      <p:sp>
        <p:nvSpPr>
          <p:cNvPr id="2" name="Tytuł pionowy 1"/>
          <p:cNvSpPr>
            <a:spLocks noGrp="1"/>
          </p:cNvSpPr>
          <p:nvPr>
            <p:ph type="title" orient="vert"/>
          </p:nvPr>
        </p:nvSpPr>
        <p:spPr>
          <a:xfrm>
            <a:off x="9121140" y="853440"/>
            <a:ext cx="2720340" cy="7680960"/>
          </a:xfrm>
        </p:spPr>
        <p:txBody>
          <a:bodyPr vert="eaVert"/>
          <a:lstStyle/>
          <a:p>
            <a:r>
              <a:rPr lang="pl-PL"/>
              <a:t>Kliknij, aby edytować styl</a:t>
            </a:r>
          </a:p>
        </p:txBody>
      </p:sp>
      <p:sp>
        <p:nvSpPr>
          <p:cNvPr id="3" name="Symbol zastępczy tytułu pionowego 2"/>
          <p:cNvSpPr>
            <a:spLocks noGrp="1"/>
          </p:cNvSpPr>
          <p:nvPr>
            <p:ph type="body" orient="vert" idx="1"/>
          </p:nvPr>
        </p:nvSpPr>
        <p:spPr>
          <a:xfrm>
            <a:off x="960120" y="853440"/>
            <a:ext cx="7947660" cy="7680960"/>
          </a:xfrm>
        </p:spPr>
        <p:txBody>
          <a:bodyPr vert="eaVert"/>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Rectangle 4"/>
          <p:cNvSpPr>
            <a:spLocks noGrp="1" noChangeArrowheads="1"/>
          </p:cNvSpPr>
          <p:nvPr>
            <p:ph type="dt" sz="half" idx="10"/>
          </p:nvPr>
        </p:nvSpPr>
        <p:spPr>
          <a:ln/>
        </p:spPr>
        <p:txBody>
          <a:bodyPr/>
          <a:lstStyle>
            <a:lvl1pPr>
              <a:defRPr/>
            </a:lvl1pPr>
          </a:lstStyle>
          <a:p>
            <a:pPr>
              <a:defRPr/>
            </a:pPr>
            <a:endParaRPr lang="pl-PL" altLang="pl-PL">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pl-PL" altLang="pl-PL">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E8FF81F3-F478-495E-8977-8A7E98912C62}" type="slidenum">
              <a:rPr lang="pl-PL" altLang="pl-PL">
                <a:solidFill>
                  <a:srgbClr val="000000"/>
                </a:solidFill>
              </a:rPr>
              <a:pPr>
                <a:defRPr/>
              </a:pPr>
              <a:t>‹#›</a:t>
            </a:fld>
            <a:endParaRPr lang="pl-PL" altLang="pl-PL">
              <a:solidFill>
                <a:srgbClr val="000000"/>
              </a:solidFill>
            </a:endParaRPr>
          </a:p>
        </p:txBody>
      </p:sp>
    </p:spTree>
    <p:extLst>
      <p:ext uri="{BB962C8B-B14F-4D97-AF65-F5344CB8AC3E}">
        <p14:creationId xmlns:p14="http://schemas.microsoft.com/office/powerpoint/2010/main" val="53598924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Slajd tytułowy">
    <p:spTree>
      <p:nvGrpSpPr>
        <p:cNvPr id="1" name=""/>
        <p:cNvGrpSpPr/>
        <p:nvPr/>
      </p:nvGrpSpPr>
      <p:grpSpPr>
        <a:xfrm>
          <a:off x="0" y="0"/>
          <a:ext cx="0" cy="0"/>
          <a:chOff x="0" y="0"/>
          <a:chExt cx="0" cy="0"/>
        </a:xfrm>
      </p:grpSpPr>
      <p:sp>
        <p:nvSpPr>
          <p:cNvPr id="2" name="Tytuł 1"/>
          <p:cNvSpPr>
            <a:spLocks noGrp="1"/>
          </p:cNvSpPr>
          <p:nvPr>
            <p:ph type="ctrTitle"/>
          </p:nvPr>
        </p:nvSpPr>
        <p:spPr>
          <a:xfrm>
            <a:off x="960120" y="2982596"/>
            <a:ext cx="10881360" cy="2058035"/>
          </a:xfrm>
        </p:spPr>
        <p:txBody>
          <a:bodyPr/>
          <a:lstStyle/>
          <a:p>
            <a:r>
              <a:rPr lang="pl-PL"/>
              <a:t>Kliknij, aby edytować styl</a:t>
            </a:r>
          </a:p>
        </p:txBody>
      </p:sp>
      <p:sp>
        <p:nvSpPr>
          <p:cNvPr id="3" name="Podtytuł 2"/>
          <p:cNvSpPr>
            <a:spLocks noGrp="1"/>
          </p:cNvSpPr>
          <p:nvPr>
            <p:ph type="subTitle" idx="1"/>
          </p:nvPr>
        </p:nvSpPr>
        <p:spPr>
          <a:xfrm>
            <a:off x="1920240" y="5440680"/>
            <a:ext cx="8961120" cy="2453640"/>
          </a:xfrm>
        </p:spPr>
        <p:txBody>
          <a:bodyPr/>
          <a:lstStyle>
            <a:lvl1pPr marL="0" indent="0" algn="ctr">
              <a:buNone/>
              <a:defRPr/>
            </a:lvl1pPr>
            <a:lvl2pPr marL="640080" indent="0" algn="ctr">
              <a:buNone/>
              <a:defRPr/>
            </a:lvl2pPr>
            <a:lvl3pPr marL="1280160" indent="0" algn="ctr">
              <a:buNone/>
              <a:defRPr/>
            </a:lvl3pPr>
            <a:lvl4pPr marL="1920240" indent="0" algn="ctr">
              <a:buNone/>
              <a:defRPr/>
            </a:lvl4pPr>
            <a:lvl5pPr marL="2560320" indent="0" algn="ctr">
              <a:buNone/>
              <a:defRPr/>
            </a:lvl5pPr>
            <a:lvl6pPr marL="3200400" indent="0" algn="ctr">
              <a:buNone/>
              <a:defRPr/>
            </a:lvl6pPr>
            <a:lvl7pPr marL="3840480" indent="0" algn="ctr">
              <a:buNone/>
              <a:defRPr/>
            </a:lvl7pPr>
            <a:lvl8pPr marL="4480560" indent="0" algn="ctr">
              <a:buNone/>
              <a:defRPr/>
            </a:lvl8pPr>
            <a:lvl9pPr marL="5120640" indent="0" algn="ctr">
              <a:buNone/>
              <a:defRPr/>
            </a:lvl9pPr>
          </a:lstStyle>
          <a:p>
            <a:r>
              <a:rPr lang="pl-PL"/>
              <a:t>Kliknij, aby edytować styl wzorca podtytułu</a:t>
            </a:r>
          </a:p>
        </p:txBody>
      </p:sp>
      <p:sp>
        <p:nvSpPr>
          <p:cNvPr id="4" name="Rectangle 4"/>
          <p:cNvSpPr>
            <a:spLocks noGrp="1" noChangeArrowheads="1"/>
          </p:cNvSpPr>
          <p:nvPr>
            <p:ph type="dt" sz="half" idx="10"/>
          </p:nvPr>
        </p:nvSpPr>
        <p:spPr/>
        <p:txBody>
          <a:bodyPr/>
          <a:lstStyle>
            <a:lvl1pPr>
              <a:spcBef>
                <a:spcPct val="20000"/>
              </a:spcBef>
              <a:buFontTx/>
              <a:buChar char="•"/>
              <a:defRPr/>
            </a:lvl1pPr>
          </a:lstStyle>
          <a:p>
            <a:pPr>
              <a:defRPr/>
            </a:pPr>
            <a:endParaRPr lang="pl-PL"/>
          </a:p>
        </p:txBody>
      </p:sp>
      <p:sp>
        <p:nvSpPr>
          <p:cNvPr id="5" name="Rectangle 5"/>
          <p:cNvSpPr>
            <a:spLocks noGrp="1" noChangeArrowheads="1"/>
          </p:cNvSpPr>
          <p:nvPr>
            <p:ph type="ftr" sz="quarter" idx="11"/>
          </p:nvPr>
        </p:nvSpPr>
        <p:spPr/>
        <p:txBody>
          <a:bodyPr/>
          <a:lstStyle>
            <a:lvl1pPr>
              <a:spcBef>
                <a:spcPct val="20000"/>
              </a:spcBef>
              <a:buFontTx/>
              <a:buChar char="•"/>
              <a:defRPr/>
            </a:lvl1pPr>
          </a:lstStyle>
          <a:p>
            <a:pPr>
              <a:defRPr/>
            </a:pPr>
            <a:endParaRPr lang="pl-PL"/>
          </a:p>
        </p:txBody>
      </p:sp>
      <p:sp>
        <p:nvSpPr>
          <p:cNvPr id="6" name="Rectangle 6"/>
          <p:cNvSpPr>
            <a:spLocks noGrp="1" noChangeArrowheads="1"/>
          </p:cNvSpPr>
          <p:nvPr>
            <p:ph type="sldNum" sz="quarter" idx="12"/>
          </p:nvPr>
        </p:nvSpPr>
        <p:spPr/>
        <p:txBody>
          <a:bodyPr/>
          <a:lstStyle>
            <a:lvl1pPr>
              <a:spcBef>
                <a:spcPct val="20000"/>
              </a:spcBef>
              <a:buFontTx/>
              <a:buChar char="•"/>
              <a:defRPr smtClean="0"/>
            </a:lvl1pPr>
          </a:lstStyle>
          <a:p>
            <a:pPr>
              <a:defRPr/>
            </a:pPr>
            <a:fld id="{B5272F2A-3F22-4A7A-A883-569FDC1892AC}" type="slidenum">
              <a:rPr lang="pl-PL" altLang="pl-PL"/>
              <a:pPr>
                <a:defRPr/>
              </a:pPr>
              <a:t>‹#›</a:t>
            </a:fld>
            <a:endParaRPr lang="pl-PL" altLang="pl-PL"/>
          </a:p>
        </p:txBody>
      </p:sp>
    </p:spTree>
    <p:extLst>
      <p:ext uri="{BB962C8B-B14F-4D97-AF65-F5344CB8AC3E}">
        <p14:creationId xmlns:p14="http://schemas.microsoft.com/office/powerpoint/2010/main" val="236360353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ytuł i zawartość">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a:t>Kliknij, aby edytować styl</a:t>
            </a:r>
          </a:p>
        </p:txBody>
      </p:sp>
      <p:sp>
        <p:nvSpPr>
          <p:cNvPr id="3" name="Symbol zastępczy zawartości 2"/>
          <p:cNvSpPr>
            <a:spLocks noGrp="1"/>
          </p:cNvSpPr>
          <p:nvPr>
            <p:ph idx="1"/>
          </p:nvPr>
        </p:nvSpPr>
        <p:spPr/>
        <p:txBody>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Rectangle 4"/>
          <p:cNvSpPr>
            <a:spLocks noGrp="1" noChangeArrowheads="1"/>
          </p:cNvSpPr>
          <p:nvPr>
            <p:ph type="dt" sz="half" idx="10"/>
          </p:nvPr>
        </p:nvSpPr>
        <p:spPr/>
        <p:txBody>
          <a:bodyPr/>
          <a:lstStyle>
            <a:lvl1pPr>
              <a:spcBef>
                <a:spcPct val="20000"/>
              </a:spcBef>
              <a:buFontTx/>
              <a:buChar char="•"/>
              <a:defRPr/>
            </a:lvl1pPr>
          </a:lstStyle>
          <a:p>
            <a:pPr>
              <a:defRPr/>
            </a:pPr>
            <a:endParaRPr lang="pl-PL"/>
          </a:p>
        </p:txBody>
      </p:sp>
      <p:sp>
        <p:nvSpPr>
          <p:cNvPr id="5" name="Rectangle 5"/>
          <p:cNvSpPr>
            <a:spLocks noGrp="1" noChangeArrowheads="1"/>
          </p:cNvSpPr>
          <p:nvPr>
            <p:ph type="ftr" sz="quarter" idx="11"/>
          </p:nvPr>
        </p:nvSpPr>
        <p:spPr/>
        <p:txBody>
          <a:bodyPr/>
          <a:lstStyle>
            <a:lvl1pPr>
              <a:spcBef>
                <a:spcPct val="20000"/>
              </a:spcBef>
              <a:buFontTx/>
              <a:buChar char="•"/>
              <a:defRPr/>
            </a:lvl1pPr>
          </a:lstStyle>
          <a:p>
            <a:pPr>
              <a:defRPr/>
            </a:pPr>
            <a:endParaRPr lang="pl-PL"/>
          </a:p>
        </p:txBody>
      </p:sp>
      <p:sp>
        <p:nvSpPr>
          <p:cNvPr id="6" name="Rectangle 6"/>
          <p:cNvSpPr>
            <a:spLocks noGrp="1" noChangeArrowheads="1"/>
          </p:cNvSpPr>
          <p:nvPr>
            <p:ph type="sldNum" sz="quarter" idx="12"/>
          </p:nvPr>
        </p:nvSpPr>
        <p:spPr/>
        <p:txBody>
          <a:bodyPr/>
          <a:lstStyle>
            <a:lvl1pPr>
              <a:spcBef>
                <a:spcPct val="20000"/>
              </a:spcBef>
              <a:buFontTx/>
              <a:buChar char="•"/>
              <a:defRPr smtClean="0"/>
            </a:lvl1pPr>
          </a:lstStyle>
          <a:p>
            <a:pPr>
              <a:defRPr/>
            </a:pPr>
            <a:fld id="{EEAE45E0-A51A-4B57-81A4-9E9A6E30B2F9}" type="slidenum">
              <a:rPr lang="pl-PL" altLang="pl-PL"/>
              <a:pPr>
                <a:defRPr/>
              </a:pPr>
              <a:t>‹#›</a:t>
            </a:fld>
            <a:endParaRPr lang="pl-PL" altLang="pl-PL"/>
          </a:p>
        </p:txBody>
      </p:sp>
    </p:spTree>
    <p:extLst>
      <p:ext uri="{BB962C8B-B14F-4D97-AF65-F5344CB8AC3E}">
        <p14:creationId xmlns:p14="http://schemas.microsoft.com/office/powerpoint/2010/main" val="196794346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Nagłówek sekcji">
    <p:spTree>
      <p:nvGrpSpPr>
        <p:cNvPr id="1" name=""/>
        <p:cNvGrpSpPr/>
        <p:nvPr/>
      </p:nvGrpSpPr>
      <p:grpSpPr>
        <a:xfrm>
          <a:off x="0" y="0"/>
          <a:ext cx="0" cy="0"/>
          <a:chOff x="0" y="0"/>
          <a:chExt cx="0" cy="0"/>
        </a:xfrm>
      </p:grpSpPr>
      <p:sp>
        <p:nvSpPr>
          <p:cNvPr id="2" name="Tytuł 1"/>
          <p:cNvSpPr>
            <a:spLocks noGrp="1"/>
          </p:cNvSpPr>
          <p:nvPr>
            <p:ph type="title"/>
          </p:nvPr>
        </p:nvSpPr>
        <p:spPr>
          <a:xfrm>
            <a:off x="1011238" y="6169661"/>
            <a:ext cx="10881360" cy="1906905"/>
          </a:xfrm>
        </p:spPr>
        <p:txBody>
          <a:bodyPr anchor="t"/>
          <a:lstStyle>
            <a:lvl1pPr algn="l">
              <a:defRPr sz="5600" b="1" cap="all"/>
            </a:lvl1pPr>
          </a:lstStyle>
          <a:p>
            <a:r>
              <a:rPr lang="pl-PL"/>
              <a:t>Kliknij, aby edytować styl</a:t>
            </a:r>
          </a:p>
        </p:txBody>
      </p:sp>
      <p:sp>
        <p:nvSpPr>
          <p:cNvPr id="3" name="Symbol zastępczy tekstu 2"/>
          <p:cNvSpPr>
            <a:spLocks noGrp="1"/>
          </p:cNvSpPr>
          <p:nvPr>
            <p:ph type="body" idx="1"/>
          </p:nvPr>
        </p:nvSpPr>
        <p:spPr>
          <a:xfrm>
            <a:off x="1011238" y="4069399"/>
            <a:ext cx="10881360" cy="2100262"/>
          </a:xfrm>
        </p:spPr>
        <p:txBody>
          <a:bodyPr anchor="b"/>
          <a:lstStyle>
            <a:lvl1pPr marL="0" indent="0">
              <a:buNone/>
              <a:defRPr sz="2800"/>
            </a:lvl1pPr>
            <a:lvl2pPr marL="640080" indent="0">
              <a:buNone/>
              <a:defRPr sz="2500"/>
            </a:lvl2pPr>
            <a:lvl3pPr marL="1280160" indent="0">
              <a:buNone/>
              <a:defRPr sz="2200"/>
            </a:lvl3pPr>
            <a:lvl4pPr marL="1920240" indent="0">
              <a:buNone/>
              <a:defRPr sz="2000"/>
            </a:lvl4pPr>
            <a:lvl5pPr marL="2560320" indent="0">
              <a:buNone/>
              <a:defRPr sz="2000"/>
            </a:lvl5pPr>
            <a:lvl6pPr marL="3200400" indent="0">
              <a:buNone/>
              <a:defRPr sz="2000"/>
            </a:lvl6pPr>
            <a:lvl7pPr marL="3840480" indent="0">
              <a:buNone/>
              <a:defRPr sz="2000"/>
            </a:lvl7pPr>
            <a:lvl8pPr marL="4480560" indent="0">
              <a:buNone/>
              <a:defRPr sz="2000"/>
            </a:lvl8pPr>
            <a:lvl9pPr marL="5120640" indent="0">
              <a:buNone/>
              <a:defRPr sz="2000"/>
            </a:lvl9pPr>
          </a:lstStyle>
          <a:p>
            <a:pPr lvl="0"/>
            <a:r>
              <a:rPr lang="pl-PL"/>
              <a:t>Kliknij, aby edytować style wzorca tekstu</a:t>
            </a:r>
          </a:p>
        </p:txBody>
      </p:sp>
      <p:sp>
        <p:nvSpPr>
          <p:cNvPr id="4" name="Rectangle 4"/>
          <p:cNvSpPr>
            <a:spLocks noGrp="1" noChangeArrowheads="1"/>
          </p:cNvSpPr>
          <p:nvPr>
            <p:ph type="dt" sz="half" idx="10"/>
          </p:nvPr>
        </p:nvSpPr>
        <p:spPr/>
        <p:txBody>
          <a:bodyPr/>
          <a:lstStyle>
            <a:lvl1pPr>
              <a:spcBef>
                <a:spcPct val="20000"/>
              </a:spcBef>
              <a:buFontTx/>
              <a:buChar char="•"/>
              <a:defRPr/>
            </a:lvl1pPr>
          </a:lstStyle>
          <a:p>
            <a:pPr>
              <a:defRPr/>
            </a:pPr>
            <a:endParaRPr lang="pl-PL"/>
          </a:p>
        </p:txBody>
      </p:sp>
      <p:sp>
        <p:nvSpPr>
          <p:cNvPr id="5" name="Rectangle 5"/>
          <p:cNvSpPr>
            <a:spLocks noGrp="1" noChangeArrowheads="1"/>
          </p:cNvSpPr>
          <p:nvPr>
            <p:ph type="ftr" sz="quarter" idx="11"/>
          </p:nvPr>
        </p:nvSpPr>
        <p:spPr/>
        <p:txBody>
          <a:bodyPr/>
          <a:lstStyle>
            <a:lvl1pPr>
              <a:spcBef>
                <a:spcPct val="20000"/>
              </a:spcBef>
              <a:buFontTx/>
              <a:buChar char="•"/>
              <a:defRPr/>
            </a:lvl1pPr>
          </a:lstStyle>
          <a:p>
            <a:pPr>
              <a:defRPr/>
            </a:pPr>
            <a:endParaRPr lang="pl-PL"/>
          </a:p>
        </p:txBody>
      </p:sp>
      <p:sp>
        <p:nvSpPr>
          <p:cNvPr id="6" name="Rectangle 6"/>
          <p:cNvSpPr>
            <a:spLocks noGrp="1" noChangeArrowheads="1"/>
          </p:cNvSpPr>
          <p:nvPr>
            <p:ph type="sldNum" sz="quarter" idx="12"/>
          </p:nvPr>
        </p:nvSpPr>
        <p:spPr/>
        <p:txBody>
          <a:bodyPr/>
          <a:lstStyle>
            <a:lvl1pPr>
              <a:spcBef>
                <a:spcPct val="20000"/>
              </a:spcBef>
              <a:buFontTx/>
              <a:buChar char="•"/>
              <a:defRPr smtClean="0"/>
            </a:lvl1pPr>
          </a:lstStyle>
          <a:p>
            <a:pPr>
              <a:defRPr/>
            </a:pPr>
            <a:fld id="{0151B344-46FD-42D3-B941-E6E720D03AED}" type="slidenum">
              <a:rPr lang="pl-PL" altLang="pl-PL"/>
              <a:pPr>
                <a:defRPr/>
              </a:pPr>
              <a:t>‹#›</a:t>
            </a:fld>
            <a:endParaRPr lang="pl-PL" altLang="pl-PL"/>
          </a:p>
        </p:txBody>
      </p:sp>
    </p:spTree>
    <p:extLst>
      <p:ext uri="{BB962C8B-B14F-4D97-AF65-F5344CB8AC3E}">
        <p14:creationId xmlns:p14="http://schemas.microsoft.com/office/powerpoint/2010/main" val="25268944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Dwa elementy zawartości">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a:t>Kliknij, aby edytować styl</a:t>
            </a:r>
          </a:p>
        </p:txBody>
      </p:sp>
      <p:sp>
        <p:nvSpPr>
          <p:cNvPr id="3" name="Symbol zastępczy zawartości 2"/>
          <p:cNvSpPr>
            <a:spLocks noGrp="1"/>
          </p:cNvSpPr>
          <p:nvPr>
            <p:ph sz="half" idx="1"/>
          </p:nvPr>
        </p:nvSpPr>
        <p:spPr>
          <a:xfrm>
            <a:off x="960120" y="2773680"/>
            <a:ext cx="5334000" cy="5760720"/>
          </a:xfrm>
        </p:spPr>
        <p:txBody>
          <a:bodyPr/>
          <a:lstStyle>
            <a:lvl1pPr>
              <a:defRPr sz="3900"/>
            </a:lvl1pPr>
            <a:lvl2pPr>
              <a:defRPr sz="3400"/>
            </a:lvl2pPr>
            <a:lvl3pPr>
              <a:defRPr sz="2800"/>
            </a:lvl3pPr>
            <a:lvl4pPr>
              <a:defRPr sz="2500"/>
            </a:lvl4pPr>
            <a:lvl5pPr>
              <a:defRPr sz="2500"/>
            </a:lvl5pPr>
            <a:lvl6pPr>
              <a:defRPr sz="2500"/>
            </a:lvl6pPr>
            <a:lvl7pPr>
              <a:defRPr sz="2500"/>
            </a:lvl7pPr>
            <a:lvl8pPr>
              <a:defRPr sz="2500"/>
            </a:lvl8pPr>
            <a:lvl9pPr>
              <a:defRPr sz="2500"/>
            </a:lvl9p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zawartości 3"/>
          <p:cNvSpPr>
            <a:spLocks noGrp="1"/>
          </p:cNvSpPr>
          <p:nvPr>
            <p:ph sz="half" idx="2"/>
          </p:nvPr>
        </p:nvSpPr>
        <p:spPr>
          <a:xfrm>
            <a:off x="6507480" y="2773680"/>
            <a:ext cx="5334000" cy="5760720"/>
          </a:xfrm>
        </p:spPr>
        <p:txBody>
          <a:bodyPr/>
          <a:lstStyle>
            <a:lvl1pPr>
              <a:defRPr sz="3900"/>
            </a:lvl1pPr>
            <a:lvl2pPr>
              <a:defRPr sz="3400"/>
            </a:lvl2pPr>
            <a:lvl3pPr>
              <a:defRPr sz="2800"/>
            </a:lvl3pPr>
            <a:lvl4pPr>
              <a:defRPr sz="2500"/>
            </a:lvl4pPr>
            <a:lvl5pPr>
              <a:defRPr sz="2500"/>
            </a:lvl5pPr>
            <a:lvl6pPr>
              <a:defRPr sz="2500"/>
            </a:lvl6pPr>
            <a:lvl7pPr>
              <a:defRPr sz="2500"/>
            </a:lvl7pPr>
            <a:lvl8pPr>
              <a:defRPr sz="2500"/>
            </a:lvl8pPr>
            <a:lvl9pPr>
              <a:defRPr sz="2500"/>
            </a:lvl9p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5" name="Rectangle 4"/>
          <p:cNvSpPr>
            <a:spLocks noGrp="1" noChangeArrowheads="1"/>
          </p:cNvSpPr>
          <p:nvPr>
            <p:ph type="dt" sz="half" idx="10"/>
          </p:nvPr>
        </p:nvSpPr>
        <p:spPr/>
        <p:txBody>
          <a:bodyPr/>
          <a:lstStyle>
            <a:lvl1pPr>
              <a:spcBef>
                <a:spcPct val="20000"/>
              </a:spcBef>
              <a:buFontTx/>
              <a:buChar char="•"/>
              <a:defRPr/>
            </a:lvl1pPr>
          </a:lstStyle>
          <a:p>
            <a:pPr>
              <a:defRPr/>
            </a:pPr>
            <a:endParaRPr lang="pl-PL"/>
          </a:p>
        </p:txBody>
      </p:sp>
      <p:sp>
        <p:nvSpPr>
          <p:cNvPr id="6" name="Rectangle 5"/>
          <p:cNvSpPr>
            <a:spLocks noGrp="1" noChangeArrowheads="1"/>
          </p:cNvSpPr>
          <p:nvPr>
            <p:ph type="ftr" sz="quarter" idx="11"/>
          </p:nvPr>
        </p:nvSpPr>
        <p:spPr/>
        <p:txBody>
          <a:bodyPr/>
          <a:lstStyle>
            <a:lvl1pPr>
              <a:spcBef>
                <a:spcPct val="20000"/>
              </a:spcBef>
              <a:buFontTx/>
              <a:buChar char="•"/>
              <a:defRPr/>
            </a:lvl1pPr>
          </a:lstStyle>
          <a:p>
            <a:pPr>
              <a:defRPr/>
            </a:pPr>
            <a:endParaRPr lang="pl-PL"/>
          </a:p>
        </p:txBody>
      </p:sp>
      <p:sp>
        <p:nvSpPr>
          <p:cNvPr id="7" name="Rectangle 6"/>
          <p:cNvSpPr>
            <a:spLocks noGrp="1" noChangeArrowheads="1"/>
          </p:cNvSpPr>
          <p:nvPr>
            <p:ph type="sldNum" sz="quarter" idx="12"/>
          </p:nvPr>
        </p:nvSpPr>
        <p:spPr/>
        <p:txBody>
          <a:bodyPr/>
          <a:lstStyle>
            <a:lvl1pPr>
              <a:spcBef>
                <a:spcPct val="20000"/>
              </a:spcBef>
              <a:buFontTx/>
              <a:buChar char="•"/>
              <a:defRPr smtClean="0"/>
            </a:lvl1pPr>
          </a:lstStyle>
          <a:p>
            <a:pPr>
              <a:defRPr/>
            </a:pPr>
            <a:fld id="{C28DA597-5915-41BD-85D3-ACF6D861FC22}" type="slidenum">
              <a:rPr lang="pl-PL" altLang="pl-PL"/>
              <a:pPr>
                <a:defRPr/>
              </a:pPr>
              <a:t>‹#›</a:t>
            </a:fld>
            <a:endParaRPr lang="pl-PL" altLang="pl-PL"/>
          </a:p>
        </p:txBody>
      </p:sp>
    </p:spTree>
    <p:extLst>
      <p:ext uri="{BB962C8B-B14F-4D97-AF65-F5344CB8AC3E}">
        <p14:creationId xmlns:p14="http://schemas.microsoft.com/office/powerpoint/2010/main" val="407876948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Porównanie">
    <p:spTree>
      <p:nvGrpSpPr>
        <p:cNvPr id="1" name=""/>
        <p:cNvGrpSpPr/>
        <p:nvPr/>
      </p:nvGrpSpPr>
      <p:grpSpPr>
        <a:xfrm>
          <a:off x="0" y="0"/>
          <a:ext cx="0" cy="0"/>
          <a:chOff x="0" y="0"/>
          <a:chExt cx="0" cy="0"/>
        </a:xfrm>
      </p:grpSpPr>
      <p:sp>
        <p:nvSpPr>
          <p:cNvPr id="2" name="Tytuł 1"/>
          <p:cNvSpPr>
            <a:spLocks noGrp="1"/>
          </p:cNvSpPr>
          <p:nvPr>
            <p:ph type="title"/>
          </p:nvPr>
        </p:nvSpPr>
        <p:spPr>
          <a:xfrm>
            <a:off x="640080" y="384493"/>
            <a:ext cx="11521440" cy="1600200"/>
          </a:xfrm>
        </p:spPr>
        <p:txBody>
          <a:bodyPr/>
          <a:lstStyle>
            <a:lvl1pPr>
              <a:defRPr/>
            </a:lvl1pPr>
          </a:lstStyle>
          <a:p>
            <a:r>
              <a:rPr lang="pl-PL"/>
              <a:t>Kliknij, aby edytować styl</a:t>
            </a:r>
          </a:p>
        </p:txBody>
      </p:sp>
      <p:sp>
        <p:nvSpPr>
          <p:cNvPr id="3" name="Symbol zastępczy tekstu 2"/>
          <p:cNvSpPr>
            <a:spLocks noGrp="1"/>
          </p:cNvSpPr>
          <p:nvPr>
            <p:ph type="body" idx="1"/>
          </p:nvPr>
        </p:nvSpPr>
        <p:spPr>
          <a:xfrm>
            <a:off x="640080" y="2149158"/>
            <a:ext cx="5656263" cy="895667"/>
          </a:xfrm>
        </p:spPr>
        <p:txBody>
          <a:bodyPr anchor="b"/>
          <a:lstStyle>
            <a:lvl1pPr marL="0" indent="0">
              <a:buNone/>
              <a:defRPr sz="3400" b="1"/>
            </a:lvl1pPr>
            <a:lvl2pPr marL="640080" indent="0">
              <a:buNone/>
              <a:defRPr sz="2800" b="1"/>
            </a:lvl2pPr>
            <a:lvl3pPr marL="1280160" indent="0">
              <a:buNone/>
              <a:defRPr sz="2500" b="1"/>
            </a:lvl3pPr>
            <a:lvl4pPr marL="1920240" indent="0">
              <a:buNone/>
              <a:defRPr sz="2200" b="1"/>
            </a:lvl4pPr>
            <a:lvl5pPr marL="2560320" indent="0">
              <a:buNone/>
              <a:defRPr sz="2200" b="1"/>
            </a:lvl5pPr>
            <a:lvl6pPr marL="3200400" indent="0">
              <a:buNone/>
              <a:defRPr sz="2200" b="1"/>
            </a:lvl6pPr>
            <a:lvl7pPr marL="3840480" indent="0">
              <a:buNone/>
              <a:defRPr sz="2200" b="1"/>
            </a:lvl7pPr>
            <a:lvl8pPr marL="4480560" indent="0">
              <a:buNone/>
              <a:defRPr sz="2200" b="1"/>
            </a:lvl8pPr>
            <a:lvl9pPr marL="5120640" indent="0">
              <a:buNone/>
              <a:defRPr sz="2200" b="1"/>
            </a:lvl9pPr>
          </a:lstStyle>
          <a:p>
            <a:pPr lvl="0"/>
            <a:r>
              <a:rPr lang="pl-PL"/>
              <a:t>Kliknij, aby edytować style wzorca tekstu</a:t>
            </a:r>
          </a:p>
        </p:txBody>
      </p:sp>
      <p:sp>
        <p:nvSpPr>
          <p:cNvPr id="4" name="Symbol zastępczy zawartości 3"/>
          <p:cNvSpPr>
            <a:spLocks noGrp="1"/>
          </p:cNvSpPr>
          <p:nvPr>
            <p:ph sz="half" idx="2"/>
          </p:nvPr>
        </p:nvSpPr>
        <p:spPr>
          <a:xfrm>
            <a:off x="640080" y="3044825"/>
            <a:ext cx="5656263" cy="5531803"/>
          </a:xfrm>
        </p:spPr>
        <p:txBody>
          <a:bodyPr/>
          <a:lstStyle>
            <a:lvl1pPr>
              <a:defRPr sz="3400"/>
            </a:lvl1pPr>
            <a:lvl2pPr>
              <a:defRPr sz="2800"/>
            </a:lvl2pPr>
            <a:lvl3pPr>
              <a:defRPr sz="2500"/>
            </a:lvl3pPr>
            <a:lvl4pPr>
              <a:defRPr sz="2200"/>
            </a:lvl4pPr>
            <a:lvl5pPr>
              <a:defRPr sz="2200"/>
            </a:lvl5pPr>
            <a:lvl6pPr>
              <a:defRPr sz="2200"/>
            </a:lvl6pPr>
            <a:lvl7pPr>
              <a:defRPr sz="2200"/>
            </a:lvl7pPr>
            <a:lvl8pPr>
              <a:defRPr sz="2200"/>
            </a:lvl8pPr>
            <a:lvl9pPr>
              <a:defRPr sz="2200"/>
            </a:lvl9p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5" name="Symbol zastępczy tekstu 4"/>
          <p:cNvSpPr>
            <a:spLocks noGrp="1"/>
          </p:cNvSpPr>
          <p:nvPr>
            <p:ph type="body" sz="quarter" idx="3"/>
          </p:nvPr>
        </p:nvSpPr>
        <p:spPr>
          <a:xfrm>
            <a:off x="6503036" y="2149158"/>
            <a:ext cx="5658485" cy="895667"/>
          </a:xfrm>
        </p:spPr>
        <p:txBody>
          <a:bodyPr anchor="b"/>
          <a:lstStyle>
            <a:lvl1pPr marL="0" indent="0">
              <a:buNone/>
              <a:defRPr sz="3400" b="1"/>
            </a:lvl1pPr>
            <a:lvl2pPr marL="640080" indent="0">
              <a:buNone/>
              <a:defRPr sz="2800" b="1"/>
            </a:lvl2pPr>
            <a:lvl3pPr marL="1280160" indent="0">
              <a:buNone/>
              <a:defRPr sz="2500" b="1"/>
            </a:lvl3pPr>
            <a:lvl4pPr marL="1920240" indent="0">
              <a:buNone/>
              <a:defRPr sz="2200" b="1"/>
            </a:lvl4pPr>
            <a:lvl5pPr marL="2560320" indent="0">
              <a:buNone/>
              <a:defRPr sz="2200" b="1"/>
            </a:lvl5pPr>
            <a:lvl6pPr marL="3200400" indent="0">
              <a:buNone/>
              <a:defRPr sz="2200" b="1"/>
            </a:lvl6pPr>
            <a:lvl7pPr marL="3840480" indent="0">
              <a:buNone/>
              <a:defRPr sz="2200" b="1"/>
            </a:lvl7pPr>
            <a:lvl8pPr marL="4480560" indent="0">
              <a:buNone/>
              <a:defRPr sz="2200" b="1"/>
            </a:lvl8pPr>
            <a:lvl9pPr marL="5120640" indent="0">
              <a:buNone/>
              <a:defRPr sz="2200" b="1"/>
            </a:lvl9pPr>
          </a:lstStyle>
          <a:p>
            <a:pPr lvl="0"/>
            <a:r>
              <a:rPr lang="pl-PL"/>
              <a:t>Kliknij, aby edytować style wzorca tekstu</a:t>
            </a:r>
          </a:p>
        </p:txBody>
      </p:sp>
      <p:sp>
        <p:nvSpPr>
          <p:cNvPr id="6" name="Symbol zastępczy zawartości 5"/>
          <p:cNvSpPr>
            <a:spLocks noGrp="1"/>
          </p:cNvSpPr>
          <p:nvPr>
            <p:ph sz="quarter" idx="4"/>
          </p:nvPr>
        </p:nvSpPr>
        <p:spPr>
          <a:xfrm>
            <a:off x="6503036" y="3044825"/>
            <a:ext cx="5658485" cy="5531803"/>
          </a:xfrm>
        </p:spPr>
        <p:txBody>
          <a:bodyPr/>
          <a:lstStyle>
            <a:lvl1pPr>
              <a:defRPr sz="3400"/>
            </a:lvl1pPr>
            <a:lvl2pPr>
              <a:defRPr sz="2800"/>
            </a:lvl2pPr>
            <a:lvl3pPr>
              <a:defRPr sz="2500"/>
            </a:lvl3pPr>
            <a:lvl4pPr>
              <a:defRPr sz="2200"/>
            </a:lvl4pPr>
            <a:lvl5pPr>
              <a:defRPr sz="2200"/>
            </a:lvl5pPr>
            <a:lvl6pPr>
              <a:defRPr sz="2200"/>
            </a:lvl6pPr>
            <a:lvl7pPr>
              <a:defRPr sz="2200"/>
            </a:lvl7pPr>
            <a:lvl8pPr>
              <a:defRPr sz="2200"/>
            </a:lvl8pPr>
            <a:lvl9pPr>
              <a:defRPr sz="2200"/>
            </a:lvl9p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7" name="Rectangle 4"/>
          <p:cNvSpPr>
            <a:spLocks noGrp="1" noChangeArrowheads="1"/>
          </p:cNvSpPr>
          <p:nvPr>
            <p:ph type="dt" sz="half" idx="10"/>
          </p:nvPr>
        </p:nvSpPr>
        <p:spPr/>
        <p:txBody>
          <a:bodyPr/>
          <a:lstStyle>
            <a:lvl1pPr>
              <a:spcBef>
                <a:spcPct val="20000"/>
              </a:spcBef>
              <a:buFontTx/>
              <a:buChar char="•"/>
              <a:defRPr/>
            </a:lvl1pPr>
          </a:lstStyle>
          <a:p>
            <a:pPr>
              <a:defRPr/>
            </a:pPr>
            <a:endParaRPr lang="pl-PL"/>
          </a:p>
        </p:txBody>
      </p:sp>
      <p:sp>
        <p:nvSpPr>
          <p:cNvPr id="8" name="Rectangle 5"/>
          <p:cNvSpPr>
            <a:spLocks noGrp="1" noChangeArrowheads="1"/>
          </p:cNvSpPr>
          <p:nvPr>
            <p:ph type="ftr" sz="quarter" idx="11"/>
          </p:nvPr>
        </p:nvSpPr>
        <p:spPr/>
        <p:txBody>
          <a:bodyPr/>
          <a:lstStyle>
            <a:lvl1pPr>
              <a:spcBef>
                <a:spcPct val="20000"/>
              </a:spcBef>
              <a:buFontTx/>
              <a:buChar char="•"/>
              <a:defRPr/>
            </a:lvl1pPr>
          </a:lstStyle>
          <a:p>
            <a:pPr>
              <a:defRPr/>
            </a:pPr>
            <a:endParaRPr lang="pl-PL"/>
          </a:p>
        </p:txBody>
      </p:sp>
      <p:sp>
        <p:nvSpPr>
          <p:cNvPr id="9" name="Rectangle 6"/>
          <p:cNvSpPr>
            <a:spLocks noGrp="1" noChangeArrowheads="1"/>
          </p:cNvSpPr>
          <p:nvPr>
            <p:ph type="sldNum" sz="quarter" idx="12"/>
          </p:nvPr>
        </p:nvSpPr>
        <p:spPr/>
        <p:txBody>
          <a:bodyPr/>
          <a:lstStyle>
            <a:lvl1pPr>
              <a:spcBef>
                <a:spcPct val="20000"/>
              </a:spcBef>
              <a:buFontTx/>
              <a:buChar char="•"/>
              <a:defRPr smtClean="0"/>
            </a:lvl1pPr>
          </a:lstStyle>
          <a:p>
            <a:pPr>
              <a:defRPr/>
            </a:pPr>
            <a:fld id="{406D2499-1F77-47FD-A0B1-F0E5BB90C47A}" type="slidenum">
              <a:rPr lang="pl-PL" altLang="pl-PL"/>
              <a:pPr>
                <a:defRPr/>
              </a:pPr>
              <a:t>‹#›</a:t>
            </a:fld>
            <a:endParaRPr lang="pl-PL" altLang="pl-PL"/>
          </a:p>
        </p:txBody>
      </p:sp>
    </p:spTree>
    <p:extLst>
      <p:ext uri="{BB962C8B-B14F-4D97-AF65-F5344CB8AC3E}">
        <p14:creationId xmlns:p14="http://schemas.microsoft.com/office/powerpoint/2010/main" val="245465672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ylko tytuł">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a:t>Kliknij, aby edytować styl</a:t>
            </a:r>
          </a:p>
        </p:txBody>
      </p:sp>
      <p:sp>
        <p:nvSpPr>
          <p:cNvPr id="3" name="Rectangle 4"/>
          <p:cNvSpPr>
            <a:spLocks noGrp="1" noChangeArrowheads="1"/>
          </p:cNvSpPr>
          <p:nvPr>
            <p:ph type="dt" sz="half" idx="10"/>
          </p:nvPr>
        </p:nvSpPr>
        <p:spPr/>
        <p:txBody>
          <a:bodyPr/>
          <a:lstStyle>
            <a:lvl1pPr>
              <a:spcBef>
                <a:spcPct val="20000"/>
              </a:spcBef>
              <a:buFontTx/>
              <a:buChar char="•"/>
              <a:defRPr/>
            </a:lvl1pPr>
          </a:lstStyle>
          <a:p>
            <a:pPr>
              <a:defRPr/>
            </a:pPr>
            <a:endParaRPr lang="pl-PL"/>
          </a:p>
        </p:txBody>
      </p:sp>
      <p:sp>
        <p:nvSpPr>
          <p:cNvPr id="4" name="Rectangle 5"/>
          <p:cNvSpPr>
            <a:spLocks noGrp="1" noChangeArrowheads="1"/>
          </p:cNvSpPr>
          <p:nvPr>
            <p:ph type="ftr" sz="quarter" idx="11"/>
          </p:nvPr>
        </p:nvSpPr>
        <p:spPr/>
        <p:txBody>
          <a:bodyPr/>
          <a:lstStyle>
            <a:lvl1pPr>
              <a:spcBef>
                <a:spcPct val="20000"/>
              </a:spcBef>
              <a:buFontTx/>
              <a:buChar char="•"/>
              <a:defRPr/>
            </a:lvl1pPr>
          </a:lstStyle>
          <a:p>
            <a:pPr>
              <a:defRPr/>
            </a:pPr>
            <a:endParaRPr lang="pl-PL"/>
          </a:p>
        </p:txBody>
      </p:sp>
      <p:sp>
        <p:nvSpPr>
          <p:cNvPr id="5" name="Rectangle 6"/>
          <p:cNvSpPr>
            <a:spLocks noGrp="1" noChangeArrowheads="1"/>
          </p:cNvSpPr>
          <p:nvPr>
            <p:ph type="sldNum" sz="quarter" idx="12"/>
          </p:nvPr>
        </p:nvSpPr>
        <p:spPr/>
        <p:txBody>
          <a:bodyPr/>
          <a:lstStyle>
            <a:lvl1pPr>
              <a:spcBef>
                <a:spcPct val="20000"/>
              </a:spcBef>
              <a:buFontTx/>
              <a:buChar char="•"/>
              <a:defRPr smtClean="0"/>
            </a:lvl1pPr>
          </a:lstStyle>
          <a:p>
            <a:pPr>
              <a:defRPr/>
            </a:pPr>
            <a:fld id="{CE11849C-DAAB-4D65-9488-CC742F33F5DA}" type="slidenum">
              <a:rPr lang="pl-PL" altLang="pl-PL"/>
              <a:pPr>
                <a:defRPr/>
              </a:pPr>
              <a:t>‹#›</a:t>
            </a:fld>
            <a:endParaRPr lang="pl-PL" altLang="pl-PL"/>
          </a:p>
        </p:txBody>
      </p:sp>
    </p:spTree>
    <p:extLst>
      <p:ext uri="{BB962C8B-B14F-4D97-AF65-F5344CB8AC3E}">
        <p14:creationId xmlns:p14="http://schemas.microsoft.com/office/powerpoint/2010/main" val="249280070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Pusty">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p:txBody>
          <a:bodyPr/>
          <a:lstStyle>
            <a:lvl1pPr>
              <a:spcBef>
                <a:spcPct val="20000"/>
              </a:spcBef>
              <a:buFontTx/>
              <a:buChar char="•"/>
              <a:defRPr/>
            </a:lvl1pPr>
          </a:lstStyle>
          <a:p>
            <a:pPr>
              <a:defRPr/>
            </a:pPr>
            <a:endParaRPr lang="pl-PL"/>
          </a:p>
        </p:txBody>
      </p:sp>
      <p:sp>
        <p:nvSpPr>
          <p:cNvPr id="3" name="Rectangle 5"/>
          <p:cNvSpPr>
            <a:spLocks noGrp="1" noChangeArrowheads="1"/>
          </p:cNvSpPr>
          <p:nvPr>
            <p:ph type="ftr" sz="quarter" idx="11"/>
          </p:nvPr>
        </p:nvSpPr>
        <p:spPr/>
        <p:txBody>
          <a:bodyPr/>
          <a:lstStyle>
            <a:lvl1pPr>
              <a:spcBef>
                <a:spcPct val="20000"/>
              </a:spcBef>
              <a:buFontTx/>
              <a:buChar char="•"/>
              <a:defRPr/>
            </a:lvl1pPr>
          </a:lstStyle>
          <a:p>
            <a:pPr>
              <a:defRPr/>
            </a:pPr>
            <a:endParaRPr lang="pl-PL"/>
          </a:p>
        </p:txBody>
      </p:sp>
      <p:sp>
        <p:nvSpPr>
          <p:cNvPr id="4" name="Rectangle 6"/>
          <p:cNvSpPr>
            <a:spLocks noGrp="1" noChangeArrowheads="1"/>
          </p:cNvSpPr>
          <p:nvPr>
            <p:ph type="sldNum" sz="quarter" idx="12"/>
          </p:nvPr>
        </p:nvSpPr>
        <p:spPr/>
        <p:txBody>
          <a:bodyPr/>
          <a:lstStyle>
            <a:lvl1pPr>
              <a:spcBef>
                <a:spcPct val="20000"/>
              </a:spcBef>
              <a:buFontTx/>
              <a:buChar char="•"/>
              <a:defRPr smtClean="0"/>
            </a:lvl1pPr>
          </a:lstStyle>
          <a:p>
            <a:pPr>
              <a:defRPr/>
            </a:pPr>
            <a:fld id="{574F552F-0BB0-4E57-B44D-F1B73F8BC955}" type="slidenum">
              <a:rPr lang="pl-PL" altLang="pl-PL"/>
              <a:pPr>
                <a:defRPr/>
              </a:pPr>
              <a:t>‹#›</a:t>
            </a:fld>
            <a:endParaRPr lang="pl-PL" altLang="pl-PL"/>
          </a:p>
        </p:txBody>
      </p:sp>
    </p:spTree>
    <p:extLst>
      <p:ext uri="{BB962C8B-B14F-4D97-AF65-F5344CB8AC3E}">
        <p14:creationId xmlns:p14="http://schemas.microsoft.com/office/powerpoint/2010/main" val="1185408225"/>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Zawartość z podpisem">
    <p:spTree>
      <p:nvGrpSpPr>
        <p:cNvPr id="1" name=""/>
        <p:cNvGrpSpPr/>
        <p:nvPr/>
      </p:nvGrpSpPr>
      <p:grpSpPr>
        <a:xfrm>
          <a:off x="0" y="0"/>
          <a:ext cx="0" cy="0"/>
          <a:chOff x="0" y="0"/>
          <a:chExt cx="0" cy="0"/>
        </a:xfrm>
      </p:grpSpPr>
      <p:sp>
        <p:nvSpPr>
          <p:cNvPr id="2" name="Tytuł 1"/>
          <p:cNvSpPr>
            <a:spLocks noGrp="1"/>
          </p:cNvSpPr>
          <p:nvPr>
            <p:ph type="title"/>
          </p:nvPr>
        </p:nvSpPr>
        <p:spPr>
          <a:xfrm>
            <a:off x="640081" y="382270"/>
            <a:ext cx="4211638" cy="1626870"/>
          </a:xfrm>
        </p:spPr>
        <p:txBody>
          <a:bodyPr anchor="b"/>
          <a:lstStyle>
            <a:lvl1pPr algn="l">
              <a:defRPr sz="2800" b="1"/>
            </a:lvl1pPr>
          </a:lstStyle>
          <a:p>
            <a:r>
              <a:rPr lang="pl-PL"/>
              <a:t>Kliknij, aby edytować styl</a:t>
            </a:r>
          </a:p>
        </p:txBody>
      </p:sp>
      <p:sp>
        <p:nvSpPr>
          <p:cNvPr id="3" name="Symbol zastępczy zawartości 2"/>
          <p:cNvSpPr>
            <a:spLocks noGrp="1"/>
          </p:cNvSpPr>
          <p:nvPr>
            <p:ph idx="1"/>
          </p:nvPr>
        </p:nvSpPr>
        <p:spPr>
          <a:xfrm>
            <a:off x="5005070" y="382271"/>
            <a:ext cx="7156450" cy="8194358"/>
          </a:xfrm>
        </p:spPr>
        <p:txBody>
          <a:bodyPr/>
          <a:lstStyle>
            <a:lvl1pPr>
              <a:defRPr sz="4500"/>
            </a:lvl1pPr>
            <a:lvl2pPr>
              <a:defRPr sz="3900"/>
            </a:lvl2pPr>
            <a:lvl3pPr>
              <a:defRPr sz="3400"/>
            </a:lvl3pPr>
            <a:lvl4pPr>
              <a:defRPr sz="2800"/>
            </a:lvl4pPr>
            <a:lvl5pPr>
              <a:defRPr sz="2800"/>
            </a:lvl5pPr>
            <a:lvl6pPr>
              <a:defRPr sz="2800"/>
            </a:lvl6pPr>
            <a:lvl7pPr>
              <a:defRPr sz="2800"/>
            </a:lvl7pPr>
            <a:lvl8pPr>
              <a:defRPr sz="2800"/>
            </a:lvl8pPr>
            <a:lvl9pPr>
              <a:defRPr sz="2800"/>
            </a:lvl9p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tekstu 3"/>
          <p:cNvSpPr>
            <a:spLocks noGrp="1"/>
          </p:cNvSpPr>
          <p:nvPr>
            <p:ph type="body" sz="half" idx="2"/>
          </p:nvPr>
        </p:nvSpPr>
        <p:spPr>
          <a:xfrm>
            <a:off x="640081" y="2009141"/>
            <a:ext cx="4211638" cy="6567488"/>
          </a:xfrm>
        </p:spPr>
        <p:txBody>
          <a:bodyPr/>
          <a:lstStyle>
            <a:lvl1pPr marL="0" indent="0">
              <a:buNone/>
              <a:defRPr sz="2000"/>
            </a:lvl1pPr>
            <a:lvl2pPr marL="640080" indent="0">
              <a:buNone/>
              <a:defRPr sz="1700"/>
            </a:lvl2pPr>
            <a:lvl3pPr marL="1280160" indent="0">
              <a:buNone/>
              <a:defRPr sz="1400"/>
            </a:lvl3pPr>
            <a:lvl4pPr marL="1920240" indent="0">
              <a:buNone/>
              <a:defRPr sz="1300"/>
            </a:lvl4pPr>
            <a:lvl5pPr marL="2560320" indent="0">
              <a:buNone/>
              <a:defRPr sz="1300"/>
            </a:lvl5pPr>
            <a:lvl6pPr marL="3200400" indent="0">
              <a:buNone/>
              <a:defRPr sz="1300"/>
            </a:lvl6pPr>
            <a:lvl7pPr marL="3840480" indent="0">
              <a:buNone/>
              <a:defRPr sz="1300"/>
            </a:lvl7pPr>
            <a:lvl8pPr marL="4480560" indent="0">
              <a:buNone/>
              <a:defRPr sz="1300"/>
            </a:lvl8pPr>
            <a:lvl9pPr marL="5120640" indent="0">
              <a:buNone/>
              <a:defRPr sz="1300"/>
            </a:lvl9pPr>
          </a:lstStyle>
          <a:p>
            <a:pPr lvl="0"/>
            <a:r>
              <a:rPr lang="pl-PL"/>
              <a:t>Kliknij, aby edytować style wzorca tekstu</a:t>
            </a:r>
          </a:p>
        </p:txBody>
      </p:sp>
      <p:sp>
        <p:nvSpPr>
          <p:cNvPr id="5" name="Rectangle 4"/>
          <p:cNvSpPr>
            <a:spLocks noGrp="1" noChangeArrowheads="1"/>
          </p:cNvSpPr>
          <p:nvPr>
            <p:ph type="dt" sz="half" idx="10"/>
          </p:nvPr>
        </p:nvSpPr>
        <p:spPr/>
        <p:txBody>
          <a:bodyPr/>
          <a:lstStyle>
            <a:lvl1pPr>
              <a:spcBef>
                <a:spcPct val="20000"/>
              </a:spcBef>
              <a:buFontTx/>
              <a:buChar char="•"/>
              <a:defRPr/>
            </a:lvl1pPr>
          </a:lstStyle>
          <a:p>
            <a:pPr>
              <a:defRPr/>
            </a:pPr>
            <a:endParaRPr lang="pl-PL"/>
          </a:p>
        </p:txBody>
      </p:sp>
      <p:sp>
        <p:nvSpPr>
          <p:cNvPr id="6" name="Rectangle 5"/>
          <p:cNvSpPr>
            <a:spLocks noGrp="1" noChangeArrowheads="1"/>
          </p:cNvSpPr>
          <p:nvPr>
            <p:ph type="ftr" sz="quarter" idx="11"/>
          </p:nvPr>
        </p:nvSpPr>
        <p:spPr/>
        <p:txBody>
          <a:bodyPr/>
          <a:lstStyle>
            <a:lvl1pPr>
              <a:spcBef>
                <a:spcPct val="20000"/>
              </a:spcBef>
              <a:buFontTx/>
              <a:buChar char="•"/>
              <a:defRPr/>
            </a:lvl1pPr>
          </a:lstStyle>
          <a:p>
            <a:pPr>
              <a:defRPr/>
            </a:pPr>
            <a:endParaRPr lang="pl-PL"/>
          </a:p>
        </p:txBody>
      </p:sp>
      <p:sp>
        <p:nvSpPr>
          <p:cNvPr id="7" name="Rectangle 6"/>
          <p:cNvSpPr>
            <a:spLocks noGrp="1" noChangeArrowheads="1"/>
          </p:cNvSpPr>
          <p:nvPr>
            <p:ph type="sldNum" sz="quarter" idx="12"/>
          </p:nvPr>
        </p:nvSpPr>
        <p:spPr/>
        <p:txBody>
          <a:bodyPr/>
          <a:lstStyle>
            <a:lvl1pPr>
              <a:spcBef>
                <a:spcPct val="20000"/>
              </a:spcBef>
              <a:buFontTx/>
              <a:buChar char="•"/>
              <a:defRPr smtClean="0"/>
            </a:lvl1pPr>
          </a:lstStyle>
          <a:p>
            <a:pPr>
              <a:defRPr/>
            </a:pPr>
            <a:fld id="{3F8D7E9C-FB71-42F0-9727-46156E37A9AF}" type="slidenum">
              <a:rPr lang="pl-PL" altLang="pl-PL"/>
              <a:pPr>
                <a:defRPr/>
              </a:pPr>
              <a:t>‹#›</a:t>
            </a:fld>
            <a:endParaRPr lang="pl-PL" altLang="pl-PL"/>
          </a:p>
        </p:txBody>
      </p:sp>
    </p:spTree>
    <p:extLst>
      <p:ext uri="{BB962C8B-B14F-4D97-AF65-F5344CB8AC3E}">
        <p14:creationId xmlns:p14="http://schemas.microsoft.com/office/powerpoint/2010/main" val="11835401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ytuł i zawartość">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a:t>Kliknij, aby edytować styl</a:t>
            </a:r>
          </a:p>
        </p:txBody>
      </p:sp>
      <p:sp>
        <p:nvSpPr>
          <p:cNvPr id="3" name="Symbol zastępczy zawartości 2"/>
          <p:cNvSpPr>
            <a:spLocks noGrp="1"/>
          </p:cNvSpPr>
          <p:nvPr>
            <p:ph idx="1"/>
          </p:nvPr>
        </p:nvSpPr>
        <p:spPr/>
        <p:txBody>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Rectangle 4"/>
          <p:cNvSpPr>
            <a:spLocks noGrp="1" noChangeArrowheads="1"/>
          </p:cNvSpPr>
          <p:nvPr>
            <p:ph type="dt" sz="half" idx="10"/>
          </p:nvPr>
        </p:nvSpPr>
        <p:spPr>
          <a:ln/>
        </p:spPr>
        <p:txBody>
          <a:bodyPr/>
          <a:lstStyle>
            <a:lvl1pPr>
              <a:defRPr/>
            </a:lvl1pPr>
          </a:lstStyle>
          <a:p>
            <a:pPr>
              <a:defRPr/>
            </a:pPr>
            <a:endParaRPr lang="pl-PL" altLang="pl-PL">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pl-PL" altLang="pl-PL">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7B9730EF-9EDF-4551-AEB4-96F7DAB34D60}" type="slidenum">
              <a:rPr lang="pl-PL" altLang="pl-PL">
                <a:solidFill>
                  <a:srgbClr val="000000"/>
                </a:solidFill>
              </a:rPr>
              <a:pPr>
                <a:defRPr/>
              </a:pPr>
              <a:t>‹#›</a:t>
            </a:fld>
            <a:endParaRPr lang="pl-PL" altLang="pl-PL">
              <a:solidFill>
                <a:srgbClr val="000000"/>
              </a:solidFill>
            </a:endParaRPr>
          </a:p>
        </p:txBody>
      </p:sp>
    </p:spTree>
    <p:extLst>
      <p:ext uri="{BB962C8B-B14F-4D97-AF65-F5344CB8AC3E}">
        <p14:creationId xmlns:p14="http://schemas.microsoft.com/office/powerpoint/2010/main" val="291790272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Obraz z podpisem">
    <p:spTree>
      <p:nvGrpSpPr>
        <p:cNvPr id="1" name=""/>
        <p:cNvGrpSpPr/>
        <p:nvPr/>
      </p:nvGrpSpPr>
      <p:grpSpPr>
        <a:xfrm>
          <a:off x="0" y="0"/>
          <a:ext cx="0" cy="0"/>
          <a:chOff x="0" y="0"/>
          <a:chExt cx="0" cy="0"/>
        </a:xfrm>
      </p:grpSpPr>
      <p:sp>
        <p:nvSpPr>
          <p:cNvPr id="2" name="Tytuł 1"/>
          <p:cNvSpPr>
            <a:spLocks noGrp="1"/>
          </p:cNvSpPr>
          <p:nvPr>
            <p:ph type="title"/>
          </p:nvPr>
        </p:nvSpPr>
        <p:spPr>
          <a:xfrm>
            <a:off x="2509203" y="6720840"/>
            <a:ext cx="7680960" cy="793433"/>
          </a:xfrm>
        </p:spPr>
        <p:txBody>
          <a:bodyPr anchor="b"/>
          <a:lstStyle>
            <a:lvl1pPr algn="l">
              <a:defRPr sz="2800" b="1"/>
            </a:lvl1pPr>
          </a:lstStyle>
          <a:p>
            <a:r>
              <a:rPr lang="pl-PL"/>
              <a:t>Kliknij, aby edytować styl</a:t>
            </a:r>
          </a:p>
        </p:txBody>
      </p:sp>
      <p:sp>
        <p:nvSpPr>
          <p:cNvPr id="3" name="Symbol zastępczy obrazu 2"/>
          <p:cNvSpPr>
            <a:spLocks noGrp="1"/>
          </p:cNvSpPr>
          <p:nvPr>
            <p:ph type="pic" idx="1"/>
          </p:nvPr>
        </p:nvSpPr>
        <p:spPr>
          <a:xfrm>
            <a:off x="2509203" y="857885"/>
            <a:ext cx="7680960" cy="5760720"/>
          </a:xfrm>
        </p:spPr>
        <p:txBody>
          <a:bodyPr/>
          <a:lstStyle>
            <a:lvl1pPr marL="0" indent="0">
              <a:buNone/>
              <a:defRPr sz="4500"/>
            </a:lvl1pPr>
            <a:lvl2pPr marL="640080" indent="0">
              <a:buNone/>
              <a:defRPr sz="3900"/>
            </a:lvl2pPr>
            <a:lvl3pPr marL="1280160" indent="0">
              <a:buNone/>
              <a:defRPr sz="3400"/>
            </a:lvl3pPr>
            <a:lvl4pPr marL="1920240" indent="0">
              <a:buNone/>
              <a:defRPr sz="2800"/>
            </a:lvl4pPr>
            <a:lvl5pPr marL="2560320" indent="0">
              <a:buNone/>
              <a:defRPr sz="2800"/>
            </a:lvl5pPr>
            <a:lvl6pPr marL="3200400" indent="0">
              <a:buNone/>
              <a:defRPr sz="2800"/>
            </a:lvl6pPr>
            <a:lvl7pPr marL="3840480" indent="0">
              <a:buNone/>
              <a:defRPr sz="2800"/>
            </a:lvl7pPr>
            <a:lvl8pPr marL="4480560" indent="0">
              <a:buNone/>
              <a:defRPr sz="2800"/>
            </a:lvl8pPr>
            <a:lvl9pPr marL="5120640" indent="0">
              <a:buNone/>
              <a:defRPr sz="2800"/>
            </a:lvl9pPr>
          </a:lstStyle>
          <a:p>
            <a:pPr lvl="0"/>
            <a:endParaRPr lang="pl-PL" noProof="0"/>
          </a:p>
        </p:txBody>
      </p:sp>
      <p:sp>
        <p:nvSpPr>
          <p:cNvPr id="4" name="Symbol zastępczy tekstu 3"/>
          <p:cNvSpPr>
            <a:spLocks noGrp="1"/>
          </p:cNvSpPr>
          <p:nvPr>
            <p:ph type="body" sz="half" idx="2"/>
          </p:nvPr>
        </p:nvSpPr>
        <p:spPr>
          <a:xfrm>
            <a:off x="2509203" y="7514273"/>
            <a:ext cx="7680960" cy="1126807"/>
          </a:xfrm>
        </p:spPr>
        <p:txBody>
          <a:bodyPr/>
          <a:lstStyle>
            <a:lvl1pPr marL="0" indent="0">
              <a:buNone/>
              <a:defRPr sz="2000"/>
            </a:lvl1pPr>
            <a:lvl2pPr marL="640080" indent="0">
              <a:buNone/>
              <a:defRPr sz="1700"/>
            </a:lvl2pPr>
            <a:lvl3pPr marL="1280160" indent="0">
              <a:buNone/>
              <a:defRPr sz="1400"/>
            </a:lvl3pPr>
            <a:lvl4pPr marL="1920240" indent="0">
              <a:buNone/>
              <a:defRPr sz="1300"/>
            </a:lvl4pPr>
            <a:lvl5pPr marL="2560320" indent="0">
              <a:buNone/>
              <a:defRPr sz="1300"/>
            </a:lvl5pPr>
            <a:lvl6pPr marL="3200400" indent="0">
              <a:buNone/>
              <a:defRPr sz="1300"/>
            </a:lvl6pPr>
            <a:lvl7pPr marL="3840480" indent="0">
              <a:buNone/>
              <a:defRPr sz="1300"/>
            </a:lvl7pPr>
            <a:lvl8pPr marL="4480560" indent="0">
              <a:buNone/>
              <a:defRPr sz="1300"/>
            </a:lvl8pPr>
            <a:lvl9pPr marL="5120640" indent="0">
              <a:buNone/>
              <a:defRPr sz="1300"/>
            </a:lvl9pPr>
          </a:lstStyle>
          <a:p>
            <a:pPr lvl="0"/>
            <a:r>
              <a:rPr lang="pl-PL"/>
              <a:t>Kliknij, aby edytować style wzorca tekstu</a:t>
            </a:r>
          </a:p>
        </p:txBody>
      </p:sp>
      <p:sp>
        <p:nvSpPr>
          <p:cNvPr id="5" name="Rectangle 4"/>
          <p:cNvSpPr>
            <a:spLocks noGrp="1" noChangeArrowheads="1"/>
          </p:cNvSpPr>
          <p:nvPr>
            <p:ph type="dt" sz="half" idx="10"/>
          </p:nvPr>
        </p:nvSpPr>
        <p:spPr/>
        <p:txBody>
          <a:bodyPr/>
          <a:lstStyle>
            <a:lvl1pPr>
              <a:spcBef>
                <a:spcPct val="20000"/>
              </a:spcBef>
              <a:buFontTx/>
              <a:buChar char="•"/>
              <a:defRPr/>
            </a:lvl1pPr>
          </a:lstStyle>
          <a:p>
            <a:pPr>
              <a:defRPr/>
            </a:pPr>
            <a:endParaRPr lang="pl-PL"/>
          </a:p>
        </p:txBody>
      </p:sp>
      <p:sp>
        <p:nvSpPr>
          <p:cNvPr id="6" name="Rectangle 5"/>
          <p:cNvSpPr>
            <a:spLocks noGrp="1" noChangeArrowheads="1"/>
          </p:cNvSpPr>
          <p:nvPr>
            <p:ph type="ftr" sz="quarter" idx="11"/>
          </p:nvPr>
        </p:nvSpPr>
        <p:spPr/>
        <p:txBody>
          <a:bodyPr/>
          <a:lstStyle>
            <a:lvl1pPr>
              <a:spcBef>
                <a:spcPct val="20000"/>
              </a:spcBef>
              <a:buFontTx/>
              <a:buChar char="•"/>
              <a:defRPr/>
            </a:lvl1pPr>
          </a:lstStyle>
          <a:p>
            <a:pPr>
              <a:defRPr/>
            </a:pPr>
            <a:endParaRPr lang="pl-PL"/>
          </a:p>
        </p:txBody>
      </p:sp>
      <p:sp>
        <p:nvSpPr>
          <p:cNvPr id="7" name="Rectangle 6"/>
          <p:cNvSpPr>
            <a:spLocks noGrp="1" noChangeArrowheads="1"/>
          </p:cNvSpPr>
          <p:nvPr>
            <p:ph type="sldNum" sz="quarter" idx="12"/>
          </p:nvPr>
        </p:nvSpPr>
        <p:spPr/>
        <p:txBody>
          <a:bodyPr/>
          <a:lstStyle>
            <a:lvl1pPr>
              <a:spcBef>
                <a:spcPct val="20000"/>
              </a:spcBef>
              <a:buFontTx/>
              <a:buChar char="•"/>
              <a:defRPr smtClean="0"/>
            </a:lvl1pPr>
          </a:lstStyle>
          <a:p>
            <a:pPr>
              <a:defRPr/>
            </a:pPr>
            <a:fld id="{5ACDF6E8-0134-4688-8A4E-F2E558AEFF30}" type="slidenum">
              <a:rPr lang="pl-PL" altLang="pl-PL"/>
              <a:pPr>
                <a:defRPr/>
              </a:pPr>
              <a:t>‹#›</a:t>
            </a:fld>
            <a:endParaRPr lang="pl-PL" altLang="pl-PL"/>
          </a:p>
        </p:txBody>
      </p:sp>
    </p:spTree>
    <p:extLst>
      <p:ext uri="{BB962C8B-B14F-4D97-AF65-F5344CB8AC3E}">
        <p14:creationId xmlns:p14="http://schemas.microsoft.com/office/powerpoint/2010/main" val="366400954"/>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ytuł i tekst pionowy">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a:t>Kliknij, aby edytować styl</a:t>
            </a:r>
          </a:p>
        </p:txBody>
      </p:sp>
      <p:sp>
        <p:nvSpPr>
          <p:cNvPr id="3" name="Symbol zastępczy tytułu pionowego 2"/>
          <p:cNvSpPr>
            <a:spLocks noGrp="1"/>
          </p:cNvSpPr>
          <p:nvPr>
            <p:ph type="body" orient="vert" idx="1"/>
          </p:nvPr>
        </p:nvSpPr>
        <p:spPr/>
        <p:txBody>
          <a:bodyPr vert="eaVert"/>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Rectangle 4"/>
          <p:cNvSpPr>
            <a:spLocks noGrp="1" noChangeArrowheads="1"/>
          </p:cNvSpPr>
          <p:nvPr>
            <p:ph type="dt" sz="half" idx="10"/>
          </p:nvPr>
        </p:nvSpPr>
        <p:spPr/>
        <p:txBody>
          <a:bodyPr/>
          <a:lstStyle>
            <a:lvl1pPr>
              <a:spcBef>
                <a:spcPct val="20000"/>
              </a:spcBef>
              <a:buFontTx/>
              <a:buChar char="•"/>
              <a:defRPr/>
            </a:lvl1pPr>
          </a:lstStyle>
          <a:p>
            <a:pPr>
              <a:defRPr/>
            </a:pPr>
            <a:endParaRPr lang="pl-PL"/>
          </a:p>
        </p:txBody>
      </p:sp>
      <p:sp>
        <p:nvSpPr>
          <p:cNvPr id="5" name="Rectangle 5"/>
          <p:cNvSpPr>
            <a:spLocks noGrp="1" noChangeArrowheads="1"/>
          </p:cNvSpPr>
          <p:nvPr>
            <p:ph type="ftr" sz="quarter" idx="11"/>
          </p:nvPr>
        </p:nvSpPr>
        <p:spPr/>
        <p:txBody>
          <a:bodyPr/>
          <a:lstStyle>
            <a:lvl1pPr>
              <a:spcBef>
                <a:spcPct val="20000"/>
              </a:spcBef>
              <a:buFontTx/>
              <a:buChar char="•"/>
              <a:defRPr/>
            </a:lvl1pPr>
          </a:lstStyle>
          <a:p>
            <a:pPr>
              <a:defRPr/>
            </a:pPr>
            <a:endParaRPr lang="pl-PL"/>
          </a:p>
        </p:txBody>
      </p:sp>
      <p:sp>
        <p:nvSpPr>
          <p:cNvPr id="6" name="Rectangle 6"/>
          <p:cNvSpPr>
            <a:spLocks noGrp="1" noChangeArrowheads="1"/>
          </p:cNvSpPr>
          <p:nvPr>
            <p:ph type="sldNum" sz="quarter" idx="12"/>
          </p:nvPr>
        </p:nvSpPr>
        <p:spPr/>
        <p:txBody>
          <a:bodyPr/>
          <a:lstStyle>
            <a:lvl1pPr>
              <a:spcBef>
                <a:spcPct val="20000"/>
              </a:spcBef>
              <a:buFontTx/>
              <a:buChar char="•"/>
              <a:defRPr smtClean="0"/>
            </a:lvl1pPr>
          </a:lstStyle>
          <a:p>
            <a:pPr>
              <a:defRPr/>
            </a:pPr>
            <a:fld id="{2491A3AF-A687-4745-A14D-66371CF4BE37}" type="slidenum">
              <a:rPr lang="pl-PL" altLang="pl-PL"/>
              <a:pPr>
                <a:defRPr/>
              </a:pPr>
              <a:t>‹#›</a:t>
            </a:fld>
            <a:endParaRPr lang="pl-PL" altLang="pl-PL"/>
          </a:p>
        </p:txBody>
      </p:sp>
    </p:spTree>
    <p:extLst>
      <p:ext uri="{BB962C8B-B14F-4D97-AF65-F5344CB8AC3E}">
        <p14:creationId xmlns:p14="http://schemas.microsoft.com/office/powerpoint/2010/main" val="367222591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Tytuł pionowy i tekst">
    <p:spTree>
      <p:nvGrpSpPr>
        <p:cNvPr id="1" name=""/>
        <p:cNvGrpSpPr/>
        <p:nvPr/>
      </p:nvGrpSpPr>
      <p:grpSpPr>
        <a:xfrm>
          <a:off x="0" y="0"/>
          <a:ext cx="0" cy="0"/>
          <a:chOff x="0" y="0"/>
          <a:chExt cx="0" cy="0"/>
        </a:xfrm>
      </p:grpSpPr>
      <p:sp>
        <p:nvSpPr>
          <p:cNvPr id="2" name="Tytuł pionowy 1"/>
          <p:cNvSpPr>
            <a:spLocks noGrp="1"/>
          </p:cNvSpPr>
          <p:nvPr>
            <p:ph type="title" orient="vert"/>
          </p:nvPr>
        </p:nvSpPr>
        <p:spPr>
          <a:xfrm>
            <a:off x="9121140" y="853440"/>
            <a:ext cx="2720340" cy="7680960"/>
          </a:xfrm>
        </p:spPr>
        <p:txBody>
          <a:bodyPr vert="eaVert"/>
          <a:lstStyle/>
          <a:p>
            <a:r>
              <a:rPr lang="pl-PL"/>
              <a:t>Kliknij, aby edytować styl</a:t>
            </a:r>
          </a:p>
        </p:txBody>
      </p:sp>
      <p:sp>
        <p:nvSpPr>
          <p:cNvPr id="3" name="Symbol zastępczy tytułu pionowego 2"/>
          <p:cNvSpPr>
            <a:spLocks noGrp="1"/>
          </p:cNvSpPr>
          <p:nvPr>
            <p:ph type="body" orient="vert" idx="1"/>
          </p:nvPr>
        </p:nvSpPr>
        <p:spPr>
          <a:xfrm>
            <a:off x="960120" y="853440"/>
            <a:ext cx="7947660" cy="7680960"/>
          </a:xfrm>
        </p:spPr>
        <p:txBody>
          <a:bodyPr vert="eaVert"/>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Rectangle 4"/>
          <p:cNvSpPr>
            <a:spLocks noGrp="1" noChangeArrowheads="1"/>
          </p:cNvSpPr>
          <p:nvPr>
            <p:ph type="dt" sz="half" idx="10"/>
          </p:nvPr>
        </p:nvSpPr>
        <p:spPr/>
        <p:txBody>
          <a:bodyPr/>
          <a:lstStyle>
            <a:lvl1pPr>
              <a:spcBef>
                <a:spcPct val="20000"/>
              </a:spcBef>
              <a:buFontTx/>
              <a:buChar char="•"/>
              <a:defRPr/>
            </a:lvl1pPr>
          </a:lstStyle>
          <a:p>
            <a:pPr>
              <a:defRPr/>
            </a:pPr>
            <a:endParaRPr lang="pl-PL"/>
          </a:p>
        </p:txBody>
      </p:sp>
      <p:sp>
        <p:nvSpPr>
          <p:cNvPr id="5" name="Rectangle 5"/>
          <p:cNvSpPr>
            <a:spLocks noGrp="1" noChangeArrowheads="1"/>
          </p:cNvSpPr>
          <p:nvPr>
            <p:ph type="ftr" sz="quarter" idx="11"/>
          </p:nvPr>
        </p:nvSpPr>
        <p:spPr/>
        <p:txBody>
          <a:bodyPr/>
          <a:lstStyle>
            <a:lvl1pPr>
              <a:spcBef>
                <a:spcPct val="20000"/>
              </a:spcBef>
              <a:buFontTx/>
              <a:buChar char="•"/>
              <a:defRPr/>
            </a:lvl1pPr>
          </a:lstStyle>
          <a:p>
            <a:pPr>
              <a:defRPr/>
            </a:pPr>
            <a:endParaRPr lang="pl-PL"/>
          </a:p>
        </p:txBody>
      </p:sp>
      <p:sp>
        <p:nvSpPr>
          <p:cNvPr id="6" name="Rectangle 6"/>
          <p:cNvSpPr>
            <a:spLocks noGrp="1" noChangeArrowheads="1"/>
          </p:cNvSpPr>
          <p:nvPr>
            <p:ph type="sldNum" sz="quarter" idx="12"/>
          </p:nvPr>
        </p:nvSpPr>
        <p:spPr/>
        <p:txBody>
          <a:bodyPr/>
          <a:lstStyle>
            <a:lvl1pPr>
              <a:spcBef>
                <a:spcPct val="20000"/>
              </a:spcBef>
              <a:buFontTx/>
              <a:buChar char="•"/>
              <a:defRPr smtClean="0"/>
            </a:lvl1pPr>
          </a:lstStyle>
          <a:p>
            <a:pPr>
              <a:defRPr/>
            </a:pPr>
            <a:fld id="{6CC0E8ED-DD63-456B-A9EA-1F2FC840D3DD}" type="slidenum">
              <a:rPr lang="pl-PL" altLang="pl-PL"/>
              <a:pPr>
                <a:defRPr/>
              </a:pPr>
              <a:t>‹#›</a:t>
            </a:fld>
            <a:endParaRPr lang="pl-PL" altLang="pl-PL"/>
          </a:p>
        </p:txBody>
      </p:sp>
    </p:spTree>
    <p:extLst>
      <p:ext uri="{BB962C8B-B14F-4D97-AF65-F5344CB8AC3E}">
        <p14:creationId xmlns:p14="http://schemas.microsoft.com/office/powerpoint/2010/main" val="3727431285"/>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Slajd tytułowy">
    <p:spTree>
      <p:nvGrpSpPr>
        <p:cNvPr id="1" name=""/>
        <p:cNvGrpSpPr/>
        <p:nvPr/>
      </p:nvGrpSpPr>
      <p:grpSpPr>
        <a:xfrm>
          <a:off x="0" y="0"/>
          <a:ext cx="0" cy="0"/>
          <a:chOff x="0" y="0"/>
          <a:chExt cx="0" cy="0"/>
        </a:xfrm>
      </p:grpSpPr>
      <p:sp>
        <p:nvSpPr>
          <p:cNvPr id="2" name="Tytuł 1"/>
          <p:cNvSpPr>
            <a:spLocks noGrp="1"/>
          </p:cNvSpPr>
          <p:nvPr>
            <p:ph type="ctrTitle"/>
          </p:nvPr>
        </p:nvSpPr>
        <p:spPr>
          <a:xfrm>
            <a:off x="960120" y="2982599"/>
            <a:ext cx="10881360" cy="2058035"/>
          </a:xfrm>
        </p:spPr>
        <p:txBody>
          <a:bodyPr/>
          <a:lstStyle/>
          <a:p>
            <a:r>
              <a:rPr lang="pl-PL"/>
              <a:t>Kliknij, aby edytować styl</a:t>
            </a:r>
          </a:p>
        </p:txBody>
      </p:sp>
      <p:sp>
        <p:nvSpPr>
          <p:cNvPr id="3" name="Podtytuł 2"/>
          <p:cNvSpPr>
            <a:spLocks noGrp="1"/>
          </p:cNvSpPr>
          <p:nvPr>
            <p:ph type="subTitle" idx="1"/>
          </p:nvPr>
        </p:nvSpPr>
        <p:spPr>
          <a:xfrm>
            <a:off x="1920240" y="5440680"/>
            <a:ext cx="8961120" cy="2453640"/>
          </a:xfrm>
        </p:spPr>
        <p:txBody>
          <a:bodyPr/>
          <a:lstStyle>
            <a:lvl1pPr marL="0" indent="0" algn="ctr">
              <a:buNone/>
              <a:defRPr/>
            </a:lvl1pPr>
            <a:lvl2pPr marL="640003" indent="0" algn="ctr">
              <a:buNone/>
              <a:defRPr/>
            </a:lvl2pPr>
            <a:lvl3pPr marL="1280006" indent="0" algn="ctr">
              <a:buNone/>
              <a:defRPr/>
            </a:lvl3pPr>
            <a:lvl4pPr marL="1920009" indent="0" algn="ctr">
              <a:buNone/>
              <a:defRPr/>
            </a:lvl4pPr>
            <a:lvl5pPr marL="2560013" indent="0" algn="ctr">
              <a:buNone/>
              <a:defRPr/>
            </a:lvl5pPr>
            <a:lvl6pPr marL="3200016" indent="0" algn="ctr">
              <a:buNone/>
              <a:defRPr/>
            </a:lvl6pPr>
            <a:lvl7pPr marL="3840019" indent="0" algn="ctr">
              <a:buNone/>
              <a:defRPr/>
            </a:lvl7pPr>
            <a:lvl8pPr marL="4480022" indent="0" algn="ctr">
              <a:buNone/>
              <a:defRPr/>
            </a:lvl8pPr>
            <a:lvl9pPr marL="5120025" indent="0" algn="ctr">
              <a:buNone/>
              <a:defRPr/>
            </a:lvl9pPr>
          </a:lstStyle>
          <a:p>
            <a:r>
              <a:rPr lang="pl-PL"/>
              <a:t>Kliknij, aby edytować styl wzorca podtytułu</a:t>
            </a:r>
          </a:p>
        </p:txBody>
      </p:sp>
      <p:sp>
        <p:nvSpPr>
          <p:cNvPr id="4" name="Rectangle 4"/>
          <p:cNvSpPr>
            <a:spLocks noGrp="1" noChangeArrowheads="1"/>
          </p:cNvSpPr>
          <p:nvPr>
            <p:ph type="dt" sz="half" idx="10"/>
          </p:nvPr>
        </p:nvSpPr>
        <p:spPr>
          <a:ln/>
        </p:spPr>
        <p:txBody>
          <a:bodyPr/>
          <a:lstStyle>
            <a:lvl1pPr>
              <a:defRPr/>
            </a:lvl1pPr>
          </a:lstStyle>
          <a:p>
            <a:pPr>
              <a:defRPr/>
            </a:pPr>
            <a:endParaRPr lang="pl-PL" altLang="pl-PL">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pl-PL" altLang="pl-PL">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521421C7-D7BC-4817-A136-7C575DC428C1}" type="slidenum">
              <a:rPr lang="pl-PL" altLang="pl-PL">
                <a:solidFill>
                  <a:srgbClr val="000000"/>
                </a:solidFill>
              </a:rPr>
              <a:pPr>
                <a:defRPr/>
              </a:pPr>
              <a:t>‹#›</a:t>
            </a:fld>
            <a:endParaRPr lang="pl-PL" altLang="pl-PL">
              <a:solidFill>
                <a:srgbClr val="000000"/>
              </a:solidFill>
            </a:endParaRPr>
          </a:p>
        </p:txBody>
      </p:sp>
    </p:spTree>
    <p:extLst>
      <p:ext uri="{BB962C8B-B14F-4D97-AF65-F5344CB8AC3E}">
        <p14:creationId xmlns:p14="http://schemas.microsoft.com/office/powerpoint/2010/main" val="2932936045"/>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ytuł i zawartość">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a:t>Kliknij, aby edytować styl</a:t>
            </a:r>
          </a:p>
        </p:txBody>
      </p:sp>
      <p:sp>
        <p:nvSpPr>
          <p:cNvPr id="3" name="Symbol zastępczy zawartości 2"/>
          <p:cNvSpPr>
            <a:spLocks noGrp="1"/>
          </p:cNvSpPr>
          <p:nvPr>
            <p:ph idx="1"/>
          </p:nvPr>
        </p:nvSpPr>
        <p:spPr/>
        <p:txBody>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Rectangle 4"/>
          <p:cNvSpPr>
            <a:spLocks noGrp="1" noChangeArrowheads="1"/>
          </p:cNvSpPr>
          <p:nvPr>
            <p:ph type="dt" sz="half" idx="10"/>
          </p:nvPr>
        </p:nvSpPr>
        <p:spPr>
          <a:ln/>
        </p:spPr>
        <p:txBody>
          <a:bodyPr/>
          <a:lstStyle>
            <a:lvl1pPr>
              <a:defRPr/>
            </a:lvl1pPr>
          </a:lstStyle>
          <a:p>
            <a:pPr>
              <a:defRPr/>
            </a:pPr>
            <a:endParaRPr lang="pl-PL" altLang="pl-PL">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pl-PL" altLang="pl-PL">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7B9730EF-9EDF-4551-AEB4-96F7DAB34D60}" type="slidenum">
              <a:rPr lang="pl-PL" altLang="pl-PL">
                <a:solidFill>
                  <a:srgbClr val="000000"/>
                </a:solidFill>
              </a:rPr>
              <a:pPr>
                <a:defRPr/>
              </a:pPr>
              <a:t>‹#›</a:t>
            </a:fld>
            <a:endParaRPr lang="pl-PL" altLang="pl-PL">
              <a:solidFill>
                <a:srgbClr val="000000"/>
              </a:solidFill>
            </a:endParaRPr>
          </a:p>
        </p:txBody>
      </p:sp>
    </p:spTree>
    <p:extLst>
      <p:ext uri="{BB962C8B-B14F-4D97-AF65-F5344CB8AC3E}">
        <p14:creationId xmlns:p14="http://schemas.microsoft.com/office/powerpoint/2010/main" val="2206495367"/>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Nagłówek sekcji">
    <p:spTree>
      <p:nvGrpSpPr>
        <p:cNvPr id="1" name=""/>
        <p:cNvGrpSpPr/>
        <p:nvPr/>
      </p:nvGrpSpPr>
      <p:grpSpPr>
        <a:xfrm>
          <a:off x="0" y="0"/>
          <a:ext cx="0" cy="0"/>
          <a:chOff x="0" y="0"/>
          <a:chExt cx="0" cy="0"/>
        </a:xfrm>
      </p:grpSpPr>
      <p:sp>
        <p:nvSpPr>
          <p:cNvPr id="2" name="Tytuł 1"/>
          <p:cNvSpPr>
            <a:spLocks noGrp="1"/>
          </p:cNvSpPr>
          <p:nvPr>
            <p:ph type="title"/>
          </p:nvPr>
        </p:nvSpPr>
        <p:spPr>
          <a:xfrm>
            <a:off x="1011238" y="6169664"/>
            <a:ext cx="10881360" cy="1906905"/>
          </a:xfrm>
        </p:spPr>
        <p:txBody>
          <a:bodyPr anchor="t"/>
          <a:lstStyle>
            <a:lvl1pPr algn="l">
              <a:defRPr sz="5600" b="1" cap="all"/>
            </a:lvl1pPr>
          </a:lstStyle>
          <a:p>
            <a:r>
              <a:rPr lang="pl-PL"/>
              <a:t>Kliknij, aby edytować styl</a:t>
            </a:r>
          </a:p>
        </p:txBody>
      </p:sp>
      <p:sp>
        <p:nvSpPr>
          <p:cNvPr id="3" name="Symbol zastępczy tekstu 2"/>
          <p:cNvSpPr>
            <a:spLocks noGrp="1"/>
          </p:cNvSpPr>
          <p:nvPr>
            <p:ph type="body" idx="1"/>
          </p:nvPr>
        </p:nvSpPr>
        <p:spPr>
          <a:xfrm>
            <a:off x="1011238" y="4069400"/>
            <a:ext cx="10881360" cy="2100262"/>
          </a:xfrm>
        </p:spPr>
        <p:txBody>
          <a:bodyPr anchor="b"/>
          <a:lstStyle>
            <a:lvl1pPr marL="0" indent="0">
              <a:buNone/>
              <a:defRPr sz="2800"/>
            </a:lvl1pPr>
            <a:lvl2pPr marL="640003" indent="0">
              <a:buNone/>
              <a:defRPr sz="2500"/>
            </a:lvl2pPr>
            <a:lvl3pPr marL="1280006" indent="0">
              <a:buNone/>
              <a:defRPr sz="2200"/>
            </a:lvl3pPr>
            <a:lvl4pPr marL="1920009" indent="0">
              <a:buNone/>
              <a:defRPr sz="2000"/>
            </a:lvl4pPr>
            <a:lvl5pPr marL="2560013" indent="0">
              <a:buNone/>
              <a:defRPr sz="2000"/>
            </a:lvl5pPr>
            <a:lvl6pPr marL="3200016" indent="0">
              <a:buNone/>
              <a:defRPr sz="2000"/>
            </a:lvl6pPr>
            <a:lvl7pPr marL="3840019" indent="0">
              <a:buNone/>
              <a:defRPr sz="2000"/>
            </a:lvl7pPr>
            <a:lvl8pPr marL="4480022" indent="0">
              <a:buNone/>
              <a:defRPr sz="2000"/>
            </a:lvl8pPr>
            <a:lvl9pPr marL="5120025" indent="0">
              <a:buNone/>
              <a:defRPr sz="2000"/>
            </a:lvl9pPr>
          </a:lstStyle>
          <a:p>
            <a:pPr lvl="0"/>
            <a:r>
              <a:rPr lang="pl-PL"/>
              <a:t>Kliknij, aby edytować style wzorca tekstu</a:t>
            </a:r>
          </a:p>
        </p:txBody>
      </p:sp>
      <p:sp>
        <p:nvSpPr>
          <p:cNvPr id="4" name="Rectangle 4"/>
          <p:cNvSpPr>
            <a:spLocks noGrp="1" noChangeArrowheads="1"/>
          </p:cNvSpPr>
          <p:nvPr>
            <p:ph type="dt" sz="half" idx="10"/>
          </p:nvPr>
        </p:nvSpPr>
        <p:spPr>
          <a:ln/>
        </p:spPr>
        <p:txBody>
          <a:bodyPr/>
          <a:lstStyle>
            <a:lvl1pPr>
              <a:defRPr/>
            </a:lvl1pPr>
          </a:lstStyle>
          <a:p>
            <a:pPr>
              <a:defRPr/>
            </a:pPr>
            <a:endParaRPr lang="pl-PL" altLang="pl-PL">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pl-PL" altLang="pl-PL">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2A0C451E-4A28-45E0-A36F-68B3540BC2EE}" type="slidenum">
              <a:rPr lang="pl-PL" altLang="pl-PL">
                <a:solidFill>
                  <a:srgbClr val="000000"/>
                </a:solidFill>
              </a:rPr>
              <a:pPr>
                <a:defRPr/>
              </a:pPr>
              <a:t>‹#›</a:t>
            </a:fld>
            <a:endParaRPr lang="pl-PL" altLang="pl-PL">
              <a:solidFill>
                <a:srgbClr val="000000"/>
              </a:solidFill>
            </a:endParaRPr>
          </a:p>
        </p:txBody>
      </p:sp>
    </p:spTree>
    <p:extLst>
      <p:ext uri="{BB962C8B-B14F-4D97-AF65-F5344CB8AC3E}">
        <p14:creationId xmlns:p14="http://schemas.microsoft.com/office/powerpoint/2010/main" val="3050455072"/>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Dwa elementy zawartości">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a:t>Kliknij, aby edytować styl</a:t>
            </a:r>
          </a:p>
        </p:txBody>
      </p:sp>
      <p:sp>
        <p:nvSpPr>
          <p:cNvPr id="3" name="Symbol zastępczy zawartości 2"/>
          <p:cNvSpPr>
            <a:spLocks noGrp="1"/>
          </p:cNvSpPr>
          <p:nvPr>
            <p:ph sz="half" idx="1"/>
          </p:nvPr>
        </p:nvSpPr>
        <p:spPr>
          <a:xfrm>
            <a:off x="960120" y="2773680"/>
            <a:ext cx="5334000" cy="5760720"/>
          </a:xfrm>
        </p:spPr>
        <p:txBody>
          <a:bodyPr/>
          <a:lstStyle>
            <a:lvl1pPr>
              <a:defRPr sz="3900"/>
            </a:lvl1pPr>
            <a:lvl2pPr>
              <a:defRPr sz="3400"/>
            </a:lvl2pPr>
            <a:lvl3pPr>
              <a:defRPr sz="2800"/>
            </a:lvl3pPr>
            <a:lvl4pPr>
              <a:defRPr sz="2500"/>
            </a:lvl4pPr>
            <a:lvl5pPr>
              <a:defRPr sz="2500"/>
            </a:lvl5pPr>
            <a:lvl6pPr>
              <a:defRPr sz="2500"/>
            </a:lvl6pPr>
            <a:lvl7pPr>
              <a:defRPr sz="2500"/>
            </a:lvl7pPr>
            <a:lvl8pPr>
              <a:defRPr sz="2500"/>
            </a:lvl8pPr>
            <a:lvl9pPr>
              <a:defRPr sz="2500"/>
            </a:lvl9p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zawartości 3"/>
          <p:cNvSpPr>
            <a:spLocks noGrp="1"/>
          </p:cNvSpPr>
          <p:nvPr>
            <p:ph sz="half" idx="2"/>
          </p:nvPr>
        </p:nvSpPr>
        <p:spPr>
          <a:xfrm>
            <a:off x="6507480" y="2773680"/>
            <a:ext cx="5334000" cy="5760720"/>
          </a:xfrm>
        </p:spPr>
        <p:txBody>
          <a:bodyPr/>
          <a:lstStyle>
            <a:lvl1pPr>
              <a:defRPr sz="3900"/>
            </a:lvl1pPr>
            <a:lvl2pPr>
              <a:defRPr sz="3400"/>
            </a:lvl2pPr>
            <a:lvl3pPr>
              <a:defRPr sz="2800"/>
            </a:lvl3pPr>
            <a:lvl4pPr>
              <a:defRPr sz="2500"/>
            </a:lvl4pPr>
            <a:lvl5pPr>
              <a:defRPr sz="2500"/>
            </a:lvl5pPr>
            <a:lvl6pPr>
              <a:defRPr sz="2500"/>
            </a:lvl6pPr>
            <a:lvl7pPr>
              <a:defRPr sz="2500"/>
            </a:lvl7pPr>
            <a:lvl8pPr>
              <a:defRPr sz="2500"/>
            </a:lvl8pPr>
            <a:lvl9pPr>
              <a:defRPr sz="2500"/>
            </a:lvl9p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5" name="Rectangle 4"/>
          <p:cNvSpPr>
            <a:spLocks noGrp="1" noChangeArrowheads="1"/>
          </p:cNvSpPr>
          <p:nvPr>
            <p:ph type="dt" sz="half" idx="10"/>
          </p:nvPr>
        </p:nvSpPr>
        <p:spPr>
          <a:ln/>
        </p:spPr>
        <p:txBody>
          <a:bodyPr/>
          <a:lstStyle>
            <a:lvl1pPr>
              <a:defRPr/>
            </a:lvl1pPr>
          </a:lstStyle>
          <a:p>
            <a:pPr>
              <a:defRPr/>
            </a:pPr>
            <a:endParaRPr lang="pl-PL" altLang="pl-PL">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pl-PL" altLang="pl-PL">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F7A2A5EA-5224-4158-9527-BC179697150C}" type="slidenum">
              <a:rPr lang="pl-PL" altLang="pl-PL">
                <a:solidFill>
                  <a:srgbClr val="000000"/>
                </a:solidFill>
              </a:rPr>
              <a:pPr>
                <a:defRPr/>
              </a:pPr>
              <a:t>‹#›</a:t>
            </a:fld>
            <a:endParaRPr lang="pl-PL" altLang="pl-PL">
              <a:solidFill>
                <a:srgbClr val="000000"/>
              </a:solidFill>
            </a:endParaRPr>
          </a:p>
        </p:txBody>
      </p:sp>
    </p:spTree>
    <p:extLst>
      <p:ext uri="{BB962C8B-B14F-4D97-AF65-F5344CB8AC3E}">
        <p14:creationId xmlns:p14="http://schemas.microsoft.com/office/powerpoint/2010/main" val="1500435539"/>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Porównanie">
    <p:spTree>
      <p:nvGrpSpPr>
        <p:cNvPr id="1" name=""/>
        <p:cNvGrpSpPr/>
        <p:nvPr/>
      </p:nvGrpSpPr>
      <p:grpSpPr>
        <a:xfrm>
          <a:off x="0" y="0"/>
          <a:ext cx="0" cy="0"/>
          <a:chOff x="0" y="0"/>
          <a:chExt cx="0" cy="0"/>
        </a:xfrm>
      </p:grpSpPr>
      <p:sp>
        <p:nvSpPr>
          <p:cNvPr id="2" name="Tytuł 1"/>
          <p:cNvSpPr>
            <a:spLocks noGrp="1"/>
          </p:cNvSpPr>
          <p:nvPr>
            <p:ph type="title"/>
          </p:nvPr>
        </p:nvSpPr>
        <p:spPr>
          <a:xfrm>
            <a:off x="640080" y="384492"/>
            <a:ext cx="11521440" cy="1600200"/>
          </a:xfrm>
        </p:spPr>
        <p:txBody>
          <a:bodyPr/>
          <a:lstStyle>
            <a:lvl1pPr>
              <a:defRPr/>
            </a:lvl1pPr>
          </a:lstStyle>
          <a:p>
            <a:r>
              <a:rPr lang="pl-PL"/>
              <a:t>Kliknij, aby edytować styl</a:t>
            </a:r>
          </a:p>
        </p:txBody>
      </p:sp>
      <p:sp>
        <p:nvSpPr>
          <p:cNvPr id="3" name="Symbol zastępczy tekstu 2"/>
          <p:cNvSpPr>
            <a:spLocks noGrp="1"/>
          </p:cNvSpPr>
          <p:nvPr>
            <p:ph type="body" idx="1"/>
          </p:nvPr>
        </p:nvSpPr>
        <p:spPr>
          <a:xfrm>
            <a:off x="640080" y="2149160"/>
            <a:ext cx="5656263" cy="895668"/>
          </a:xfrm>
        </p:spPr>
        <p:txBody>
          <a:bodyPr anchor="b"/>
          <a:lstStyle>
            <a:lvl1pPr marL="0" indent="0">
              <a:buNone/>
              <a:defRPr sz="3400" b="1"/>
            </a:lvl1pPr>
            <a:lvl2pPr marL="640003" indent="0">
              <a:buNone/>
              <a:defRPr sz="2800" b="1"/>
            </a:lvl2pPr>
            <a:lvl3pPr marL="1280006" indent="0">
              <a:buNone/>
              <a:defRPr sz="2500" b="1"/>
            </a:lvl3pPr>
            <a:lvl4pPr marL="1920009" indent="0">
              <a:buNone/>
              <a:defRPr sz="2200" b="1"/>
            </a:lvl4pPr>
            <a:lvl5pPr marL="2560013" indent="0">
              <a:buNone/>
              <a:defRPr sz="2200" b="1"/>
            </a:lvl5pPr>
            <a:lvl6pPr marL="3200016" indent="0">
              <a:buNone/>
              <a:defRPr sz="2200" b="1"/>
            </a:lvl6pPr>
            <a:lvl7pPr marL="3840019" indent="0">
              <a:buNone/>
              <a:defRPr sz="2200" b="1"/>
            </a:lvl7pPr>
            <a:lvl8pPr marL="4480022" indent="0">
              <a:buNone/>
              <a:defRPr sz="2200" b="1"/>
            </a:lvl8pPr>
            <a:lvl9pPr marL="5120025" indent="0">
              <a:buNone/>
              <a:defRPr sz="2200" b="1"/>
            </a:lvl9pPr>
          </a:lstStyle>
          <a:p>
            <a:pPr lvl="0"/>
            <a:r>
              <a:rPr lang="pl-PL"/>
              <a:t>Kliknij, aby edytować style wzorca tekstu</a:t>
            </a:r>
          </a:p>
        </p:txBody>
      </p:sp>
      <p:sp>
        <p:nvSpPr>
          <p:cNvPr id="4" name="Symbol zastępczy zawartości 3"/>
          <p:cNvSpPr>
            <a:spLocks noGrp="1"/>
          </p:cNvSpPr>
          <p:nvPr>
            <p:ph sz="half" idx="2"/>
          </p:nvPr>
        </p:nvSpPr>
        <p:spPr>
          <a:xfrm>
            <a:off x="640080" y="3044825"/>
            <a:ext cx="5656263" cy="5531803"/>
          </a:xfrm>
        </p:spPr>
        <p:txBody>
          <a:bodyPr/>
          <a:lstStyle>
            <a:lvl1pPr>
              <a:defRPr sz="3400"/>
            </a:lvl1pPr>
            <a:lvl2pPr>
              <a:defRPr sz="2800"/>
            </a:lvl2pPr>
            <a:lvl3pPr>
              <a:defRPr sz="2500"/>
            </a:lvl3pPr>
            <a:lvl4pPr>
              <a:defRPr sz="2200"/>
            </a:lvl4pPr>
            <a:lvl5pPr>
              <a:defRPr sz="2200"/>
            </a:lvl5pPr>
            <a:lvl6pPr>
              <a:defRPr sz="2200"/>
            </a:lvl6pPr>
            <a:lvl7pPr>
              <a:defRPr sz="2200"/>
            </a:lvl7pPr>
            <a:lvl8pPr>
              <a:defRPr sz="2200"/>
            </a:lvl8pPr>
            <a:lvl9pPr>
              <a:defRPr sz="2200"/>
            </a:lvl9p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5" name="Symbol zastępczy tekstu 4"/>
          <p:cNvSpPr>
            <a:spLocks noGrp="1"/>
          </p:cNvSpPr>
          <p:nvPr>
            <p:ph type="body" sz="quarter" idx="3"/>
          </p:nvPr>
        </p:nvSpPr>
        <p:spPr>
          <a:xfrm>
            <a:off x="6503040" y="2149160"/>
            <a:ext cx="5658485" cy="895668"/>
          </a:xfrm>
        </p:spPr>
        <p:txBody>
          <a:bodyPr anchor="b"/>
          <a:lstStyle>
            <a:lvl1pPr marL="0" indent="0">
              <a:buNone/>
              <a:defRPr sz="3400" b="1"/>
            </a:lvl1pPr>
            <a:lvl2pPr marL="640003" indent="0">
              <a:buNone/>
              <a:defRPr sz="2800" b="1"/>
            </a:lvl2pPr>
            <a:lvl3pPr marL="1280006" indent="0">
              <a:buNone/>
              <a:defRPr sz="2500" b="1"/>
            </a:lvl3pPr>
            <a:lvl4pPr marL="1920009" indent="0">
              <a:buNone/>
              <a:defRPr sz="2200" b="1"/>
            </a:lvl4pPr>
            <a:lvl5pPr marL="2560013" indent="0">
              <a:buNone/>
              <a:defRPr sz="2200" b="1"/>
            </a:lvl5pPr>
            <a:lvl6pPr marL="3200016" indent="0">
              <a:buNone/>
              <a:defRPr sz="2200" b="1"/>
            </a:lvl6pPr>
            <a:lvl7pPr marL="3840019" indent="0">
              <a:buNone/>
              <a:defRPr sz="2200" b="1"/>
            </a:lvl7pPr>
            <a:lvl8pPr marL="4480022" indent="0">
              <a:buNone/>
              <a:defRPr sz="2200" b="1"/>
            </a:lvl8pPr>
            <a:lvl9pPr marL="5120025" indent="0">
              <a:buNone/>
              <a:defRPr sz="2200" b="1"/>
            </a:lvl9pPr>
          </a:lstStyle>
          <a:p>
            <a:pPr lvl="0"/>
            <a:r>
              <a:rPr lang="pl-PL"/>
              <a:t>Kliknij, aby edytować style wzorca tekstu</a:t>
            </a:r>
          </a:p>
        </p:txBody>
      </p:sp>
      <p:sp>
        <p:nvSpPr>
          <p:cNvPr id="6" name="Symbol zastępczy zawartości 5"/>
          <p:cNvSpPr>
            <a:spLocks noGrp="1"/>
          </p:cNvSpPr>
          <p:nvPr>
            <p:ph sz="quarter" idx="4"/>
          </p:nvPr>
        </p:nvSpPr>
        <p:spPr>
          <a:xfrm>
            <a:off x="6503040" y="3044825"/>
            <a:ext cx="5658485" cy="5531803"/>
          </a:xfrm>
        </p:spPr>
        <p:txBody>
          <a:bodyPr/>
          <a:lstStyle>
            <a:lvl1pPr>
              <a:defRPr sz="3400"/>
            </a:lvl1pPr>
            <a:lvl2pPr>
              <a:defRPr sz="2800"/>
            </a:lvl2pPr>
            <a:lvl3pPr>
              <a:defRPr sz="2500"/>
            </a:lvl3pPr>
            <a:lvl4pPr>
              <a:defRPr sz="2200"/>
            </a:lvl4pPr>
            <a:lvl5pPr>
              <a:defRPr sz="2200"/>
            </a:lvl5pPr>
            <a:lvl6pPr>
              <a:defRPr sz="2200"/>
            </a:lvl6pPr>
            <a:lvl7pPr>
              <a:defRPr sz="2200"/>
            </a:lvl7pPr>
            <a:lvl8pPr>
              <a:defRPr sz="2200"/>
            </a:lvl8pPr>
            <a:lvl9pPr>
              <a:defRPr sz="2200"/>
            </a:lvl9p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7" name="Rectangle 4"/>
          <p:cNvSpPr>
            <a:spLocks noGrp="1" noChangeArrowheads="1"/>
          </p:cNvSpPr>
          <p:nvPr>
            <p:ph type="dt" sz="half" idx="10"/>
          </p:nvPr>
        </p:nvSpPr>
        <p:spPr>
          <a:ln/>
        </p:spPr>
        <p:txBody>
          <a:bodyPr/>
          <a:lstStyle>
            <a:lvl1pPr>
              <a:defRPr/>
            </a:lvl1pPr>
          </a:lstStyle>
          <a:p>
            <a:pPr>
              <a:defRPr/>
            </a:pPr>
            <a:endParaRPr lang="pl-PL" altLang="pl-PL">
              <a:solidFill>
                <a:srgbClr val="000000"/>
              </a:solidFill>
            </a:endParaRPr>
          </a:p>
        </p:txBody>
      </p:sp>
      <p:sp>
        <p:nvSpPr>
          <p:cNvPr id="8" name="Rectangle 5"/>
          <p:cNvSpPr>
            <a:spLocks noGrp="1" noChangeArrowheads="1"/>
          </p:cNvSpPr>
          <p:nvPr>
            <p:ph type="ftr" sz="quarter" idx="11"/>
          </p:nvPr>
        </p:nvSpPr>
        <p:spPr>
          <a:ln/>
        </p:spPr>
        <p:txBody>
          <a:bodyPr/>
          <a:lstStyle>
            <a:lvl1pPr>
              <a:defRPr/>
            </a:lvl1pPr>
          </a:lstStyle>
          <a:p>
            <a:pPr>
              <a:defRPr/>
            </a:pPr>
            <a:endParaRPr lang="pl-PL" altLang="pl-PL">
              <a:solidFill>
                <a:srgbClr val="000000"/>
              </a:solidFill>
            </a:endParaRPr>
          </a:p>
        </p:txBody>
      </p:sp>
      <p:sp>
        <p:nvSpPr>
          <p:cNvPr id="9" name="Rectangle 6"/>
          <p:cNvSpPr>
            <a:spLocks noGrp="1" noChangeArrowheads="1"/>
          </p:cNvSpPr>
          <p:nvPr>
            <p:ph type="sldNum" sz="quarter" idx="12"/>
          </p:nvPr>
        </p:nvSpPr>
        <p:spPr>
          <a:ln/>
        </p:spPr>
        <p:txBody>
          <a:bodyPr/>
          <a:lstStyle>
            <a:lvl1pPr>
              <a:defRPr/>
            </a:lvl1pPr>
          </a:lstStyle>
          <a:p>
            <a:pPr>
              <a:defRPr/>
            </a:pPr>
            <a:fld id="{7548A525-D529-43BF-B1D6-0290DFC360FC}" type="slidenum">
              <a:rPr lang="pl-PL" altLang="pl-PL">
                <a:solidFill>
                  <a:srgbClr val="000000"/>
                </a:solidFill>
              </a:rPr>
              <a:pPr>
                <a:defRPr/>
              </a:pPr>
              <a:t>‹#›</a:t>
            </a:fld>
            <a:endParaRPr lang="pl-PL" altLang="pl-PL">
              <a:solidFill>
                <a:srgbClr val="000000"/>
              </a:solidFill>
            </a:endParaRPr>
          </a:p>
        </p:txBody>
      </p:sp>
    </p:spTree>
    <p:extLst>
      <p:ext uri="{BB962C8B-B14F-4D97-AF65-F5344CB8AC3E}">
        <p14:creationId xmlns:p14="http://schemas.microsoft.com/office/powerpoint/2010/main" val="1802234663"/>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ylko tytuł">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a:t>Kliknij, aby edytować styl</a:t>
            </a:r>
          </a:p>
        </p:txBody>
      </p:sp>
      <p:sp>
        <p:nvSpPr>
          <p:cNvPr id="3" name="Rectangle 4"/>
          <p:cNvSpPr>
            <a:spLocks noGrp="1" noChangeArrowheads="1"/>
          </p:cNvSpPr>
          <p:nvPr>
            <p:ph type="dt" sz="half" idx="10"/>
          </p:nvPr>
        </p:nvSpPr>
        <p:spPr>
          <a:ln/>
        </p:spPr>
        <p:txBody>
          <a:bodyPr/>
          <a:lstStyle>
            <a:lvl1pPr>
              <a:defRPr/>
            </a:lvl1pPr>
          </a:lstStyle>
          <a:p>
            <a:pPr>
              <a:defRPr/>
            </a:pPr>
            <a:endParaRPr lang="pl-PL" altLang="pl-PL">
              <a:solidFill>
                <a:srgbClr val="000000"/>
              </a:solidFill>
            </a:endParaRPr>
          </a:p>
        </p:txBody>
      </p:sp>
      <p:sp>
        <p:nvSpPr>
          <p:cNvPr id="4" name="Rectangle 5"/>
          <p:cNvSpPr>
            <a:spLocks noGrp="1" noChangeArrowheads="1"/>
          </p:cNvSpPr>
          <p:nvPr>
            <p:ph type="ftr" sz="quarter" idx="11"/>
          </p:nvPr>
        </p:nvSpPr>
        <p:spPr>
          <a:ln/>
        </p:spPr>
        <p:txBody>
          <a:bodyPr/>
          <a:lstStyle>
            <a:lvl1pPr>
              <a:defRPr/>
            </a:lvl1pPr>
          </a:lstStyle>
          <a:p>
            <a:pPr>
              <a:defRPr/>
            </a:pPr>
            <a:endParaRPr lang="pl-PL" altLang="pl-PL">
              <a:solidFill>
                <a:srgbClr val="000000"/>
              </a:solidFill>
            </a:endParaRPr>
          </a:p>
        </p:txBody>
      </p:sp>
      <p:sp>
        <p:nvSpPr>
          <p:cNvPr id="5" name="Rectangle 6"/>
          <p:cNvSpPr>
            <a:spLocks noGrp="1" noChangeArrowheads="1"/>
          </p:cNvSpPr>
          <p:nvPr>
            <p:ph type="sldNum" sz="quarter" idx="12"/>
          </p:nvPr>
        </p:nvSpPr>
        <p:spPr>
          <a:ln/>
        </p:spPr>
        <p:txBody>
          <a:bodyPr/>
          <a:lstStyle>
            <a:lvl1pPr>
              <a:defRPr/>
            </a:lvl1pPr>
          </a:lstStyle>
          <a:p>
            <a:pPr>
              <a:defRPr/>
            </a:pPr>
            <a:fld id="{25D24E37-A393-4B9D-8D09-7D267AF27C18}" type="slidenum">
              <a:rPr lang="pl-PL" altLang="pl-PL">
                <a:solidFill>
                  <a:srgbClr val="000000"/>
                </a:solidFill>
              </a:rPr>
              <a:pPr>
                <a:defRPr/>
              </a:pPr>
              <a:t>‹#›</a:t>
            </a:fld>
            <a:endParaRPr lang="pl-PL" altLang="pl-PL">
              <a:solidFill>
                <a:srgbClr val="000000"/>
              </a:solidFill>
            </a:endParaRPr>
          </a:p>
        </p:txBody>
      </p:sp>
    </p:spTree>
    <p:extLst>
      <p:ext uri="{BB962C8B-B14F-4D97-AF65-F5344CB8AC3E}">
        <p14:creationId xmlns:p14="http://schemas.microsoft.com/office/powerpoint/2010/main" val="2824881017"/>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Pusty">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pl-PL" altLang="pl-PL">
              <a:solidFill>
                <a:srgbClr val="000000"/>
              </a:solidFill>
            </a:endParaRPr>
          </a:p>
        </p:txBody>
      </p:sp>
      <p:sp>
        <p:nvSpPr>
          <p:cNvPr id="3" name="Rectangle 5"/>
          <p:cNvSpPr>
            <a:spLocks noGrp="1" noChangeArrowheads="1"/>
          </p:cNvSpPr>
          <p:nvPr>
            <p:ph type="ftr" sz="quarter" idx="11"/>
          </p:nvPr>
        </p:nvSpPr>
        <p:spPr>
          <a:ln/>
        </p:spPr>
        <p:txBody>
          <a:bodyPr/>
          <a:lstStyle>
            <a:lvl1pPr>
              <a:defRPr/>
            </a:lvl1pPr>
          </a:lstStyle>
          <a:p>
            <a:pPr>
              <a:defRPr/>
            </a:pPr>
            <a:endParaRPr lang="pl-PL" altLang="pl-PL">
              <a:solidFill>
                <a:srgbClr val="000000"/>
              </a:solidFill>
            </a:endParaRPr>
          </a:p>
        </p:txBody>
      </p:sp>
      <p:sp>
        <p:nvSpPr>
          <p:cNvPr id="4" name="Rectangle 6"/>
          <p:cNvSpPr>
            <a:spLocks noGrp="1" noChangeArrowheads="1"/>
          </p:cNvSpPr>
          <p:nvPr>
            <p:ph type="sldNum" sz="quarter" idx="12"/>
          </p:nvPr>
        </p:nvSpPr>
        <p:spPr>
          <a:ln/>
        </p:spPr>
        <p:txBody>
          <a:bodyPr/>
          <a:lstStyle>
            <a:lvl1pPr>
              <a:defRPr/>
            </a:lvl1pPr>
          </a:lstStyle>
          <a:p>
            <a:pPr>
              <a:defRPr/>
            </a:pPr>
            <a:fld id="{FA68CBBF-4E43-41D1-A4CD-B3D5807BB149}" type="slidenum">
              <a:rPr lang="pl-PL" altLang="pl-PL">
                <a:solidFill>
                  <a:srgbClr val="000000"/>
                </a:solidFill>
              </a:rPr>
              <a:pPr>
                <a:defRPr/>
              </a:pPr>
              <a:t>‹#›</a:t>
            </a:fld>
            <a:endParaRPr lang="pl-PL" altLang="pl-PL">
              <a:solidFill>
                <a:srgbClr val="000000"/>
              </a:solidFill>
            </a:endParaRPr>
          </a:p>
        </p:txBody>
      </p:sp>
    </p:spTree>
    <p:extLst>
      <p:ext uri="{BB962C8B-B14F-4D97-AF65-F5344CB8AC3E}">
        <p14:creationId xmlns:p14="http://schemas.microsoft.com/office/powerpoint/2010/main" val="89123285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Nagłówek sekcji">
    <p:spTree>
      <p:nvGrpSpPr>
        <p:cNvPr id="1" name=""/>
        <p:cNvGrpSpPr/>
        <p:nvPr/>
      </p:nvGrpSpPr>
      <p:grpSpPr>
        <a:xfrm>
          <a:off x="0" y="0"/>
          <a:ext cx="0" cy="0"/>
          <a:chOff x="0" y="0"/>
          <a:chExt cx="0" cy="0"/>
        </a:xfrm>
      </p:grpSpPr>
      <p:sp>
        <p:nvSpPr>
          <p:cNvPr id="2" name="Tytuł 1"/>
          <p:cNvSpPr>
            <a:spLocks noGrp="1"/>
          </p:cNvSpPr>
          <p:nvPr>
            <p:ph type="title"/>
          </p:nvPr>
        </p:nvSpPr>
        <p:spPr>
          <a:xfrm>
            <a:off x="1011238" y="6169678"/>
            <a:ext cx="10881360" cy="1906905"/>
          </a:xfrm>
        </p:spPr>
        <p:txBody>
          <a:bodyPr anchor="t"/>
          <a:lstStyle>
            <a:lvl1pPr algn="l">
              <a:defRPr sz="5600" b="1" cap="all"/>
            </a:lvl1pPr>
          </a:lstStyle>
          <a:p>
            <a:r>
              <a:rPr lang="pl-PL"/>
              <a:t>Kliknij, aby edytować styl</a:t>
            </a:r>
          </a:p>
        </p:txBody>
      </p:sp>
      <p:sp>
        <p:nvSpPr>
          <p:cNvPr id="3" name="Symbol zastępczy tekstu 2"/>
          <p:cNvSpPr>
            <a:spLocks noGrp="1"/>
          </p:cNvSpPr>
          <p:nvPr>
            <p:ph type="body" idx="1"/>
          </p:nvPr>
        </p:nvSpPr>
        <p:spPr>
          <a:xfrm>
            <a:off x="1011238" y="4069400"/>
            <a:ext cx="10881360" cy="2100262"/>
          </a:xfrm>
        </p:spPr>
        <p:txBody>
          <a:bodyPr anchor="b"/>
          <a:lstStyle>
            <a:lvl1pPr marL="0" indent="0">
              <a:buNone/>
              <a:defRPr sz="2800"/>
            </a:lvl1pPr>
            <a:lvl2pPr marL="639233" indent="0">
              <a:buNone/>
              <a:defRPr sz="2500"/>
            </a:lvl2pPr>
            <a:lvl3pPr marL="1278466" indent="0">
              <a:buNone/>
              <a:defRPr sz="2200"/>
            </a:lvl3pPr>
            <a:lvl4pPr marL="1917700" indent="0">
              <a:buNone/>
              <a:defRPr sz="2000"/>
            </a:lvl4pPr>
            <a:lvl5pPr marL="2556935" indent="0">
              <a:buNone/>
              <a:defRPr sz="2000"/>
            </a:lvl5pPr>
            <a:lvl6pPr marL="3196176" indent="0">
              <a:buNone/>
              <a:defRPr sz="2000"/>
            </a:lvl6pPr>
            <a:lvl7pPr marL="3835413" indent="0">
              <a:buNone/>
              <a:defRPr sz="2000"/>
            </a:lvl7pPr>
            <a:lvl8pPr marL="4474648" indent="0">
              <a:buNone/>
              <a:defRPr sz="2000"/>
            </a:lvl8pPr>
            <a:lvl9pPr marL="5113886" indent="0">
              <a:buNone/>
              <a:defRPr sz="2000"/>
            </a:lvl9pPr>
          </a:lstStyle>
          <a:p>
            <a:pPr lvl="0"/>
            <a:r>
              <a:rPr lang="pl-PL"/>
              <a:t>Kliknij, aby edytować style wzorca tekstu</a:t>
            </a:r>
          </a:p>
        </p:txBody>
      </p:sp>
      <p:sp>
        <p:nvSpPr>
          <p:cNvPr id="4" name="Rectangle 4"/>
          <p:cNvSpPr>
            <a:spLocks noGrp="1" noChangeArrowheads="1"/>
          </p:cNvSpPr>
          <p:nvPr>
            <p:ph type="dt" sz="half" idx="10"/>
          </p:nvPr>
        </p:nvSpPr>
        <p:spPr>
          <a:ln/>
        </p:spPr>
        <p:txBody>
          <a:bodyPr/>
          <a:lstStyle>
            <a:lvl1pPr>
              <a:defRPr/>
            </a:lvl1pPr>
          </a:lstStyle>
          <a:p>
            <a:pPr>
              <a:defRPr/>
            </a:pPr>
            <a:endParaRPr lang="pl-PL" altLang="pl-PL">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pl-PL" altLang="pl-PL">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2A0C451E-4A28-45E0-A36F-68B3540BC2EE}" type="slidenum">
              <a:rPr lang="pl-PL" altLang="pl-PL">
                <a:solidFill>
                  <a:srgbClr val="000000"/>
                </a:solidFill>
              </a:rPr>
              <a:pPr>
                <a:defRPr/>
              </a:pPr>
              <a:t>‹#›</a:t>
            </a:fld>
            <a:endParaRPr lang="pl-PL" altLang="pl-PL">
              <a:solidFill>
                <a:srgbClr val="000000"/>
              </a:solidFill>
            </a:endParaRPr>
          </a:p>
        </p:txBody>
      </p:sp>
    </p:spTree>
    <p:extLst>
      <p:ext uri="{BB962C8B-B14F-4D97-AF65-F5344CB8AC3E}">
        <p14:creationId xmlns:p14="http://schemas.microsoft.com/office/powerpoint/2010/main" val="2788299883"/>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Zawartość z podpisem">
    <p:spTree>
      <p:nvGrpSpPr>
        <p:cNvPr id="1" name=""/>
        <p:cNvGrpSpPr/>
        <p:nvPr/>
      </p:nvGrpSpPr>
      <p:grpSpPr>
        <a:xfrm>
          <a:off x="0" y="0"/>
          <a:ext cx="0" cy="0"/>
          <a:chOff x="0" y="0"/>
          <a:chExt cx="0" cy="0"/>
        </a:xfrm>
      </p:grpSpPr>
      <p:sp>
        <p:nvSpPr>
          <p:cNvPr id="2" name="Tytuł 1"/>
          <p:cNvSpPr>
            <a:spLocks noGrp="1"/>
          </p:cNvSpPr>
          <p:nvPr>
            <p:ph type="title"/>
          </p:nvPr>
        </p:nvSpPr>
        <p:spPr>
          <a:xfrm>
            <a:off x="640085" y="382271"/>
            <a:ext cx="4211638" cy="1626871"/>
          </a:xfrm>
        </p:spPr>
        <p:txBody>
          <a:bodyPr anchor="b"/>
          <a:lstStyle>
            <a:lvl1pPr algn="l">
              <a:defRPr sz="2800" b="1"/>
            </a:lvl1pPr>
          </a:lstStyle>
          <a:p>
            <a:r>
              <a:rPr lang="pl-PL"/>
              <a:t>Kliknij, aby edytować styl</a:t>
            </a:r>
          </a:p>
        </p:txBody>
      </p:sp>
      <p:sp>
        <p:nvSpPr>
          <p:cNvPr id="3" name="Symbol zastępczy zawartości 2"/>
          <p:cNvSpPr>
            <a:spLocks noGrp="1"/>
          </p:cNvSpPr>
          <p:nvPr>
            <p:ph idx="1"/>
          </p:nvPr>
        </p:nvSpPr>
        <p:spPr>
          <a:xfrm>
            <a:off x="5005070" y="382275"/>
            <a:ext cx="7156450" cy="8194358"/>
          </a:xfrm>
        </p:spPr>
        <p:txBody>
          <a:bodyPr/>
          <a:lstStyle>
            <a:lvl1pPr>
              <a:defRPr sz="4500"/>
            </a:lvl1pPr>
            <a:lvl2pPr>
              <a:defRPr sz="3900"/>
            </a:lvl2pPr>
            <a:lvl3pPr>
              <a:defRPr sz="3400"/>
            </a:lvl3pPr>
            <a:lvl4pPr>
              <a:defRPr sz="2800"/>
            </a:lvl4pPr>
            <a:lvl5pPr>
              <a:defRPr sz="2800"/>
            </a:lvl5pPr>
            <a:lvl6pPr>
              <a:defRPr sz="2800"/>
            </a:lvl6pPr>
            <a:lvl7pPr>
              <a:defRPr sz="2800"/>
            </a:lvl7pPr>
            <a:lvl8pPr>
              <a:defRPr sz="2800"/>
            </a:lvl8pPr>
            <a:lvl9pPr>
              <a:defRPr sz="2800"/>
            </a:lvl9p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tekstu 3"/>
          <p:cNvSpPr>
            <a:spLocks noGrp="1"/>
          </p:cNvSpPr>
          <p:nvPr>
            <p:ph type="body" sz="half" idx="2"/>
          </p:nvPr>
        </p:nvSpPr>
        <p:spPr>
          <a:xfrm>
            <a:off x="640085" y="2009145"/>
            <a:ext cx="4211638" cy="6567488"/>
          </a:xfrm>
        </p:spPr>
        <p:txBody>
          <a:bodyPr/>
          <a:lstStyle>
            <a:lvl1pPr marL="0" indent="0">
              <a:buNone/>
              <a:defRPr sz="2000"/>
            </a:lvl1pPr>
            <a:lvl2pPr marL="640003" indent="0">
              <a:buNone/>
              <a:defRPr sz="1700"/>
            </a:lvl2pPr>
            <a:lvl3pPr marL="1280006" indent="0">
              <a:buNone/>
              <a:defRPr sz="1400"/>
            </a:lvl3pPr>
            <a:lvl4pPr marL="1920009" indent="0">
              <a:buNone/>
              <a:defRPr sz="1300"/>
            </a:lvl4pPr>
            <a:lvl5pPr marL="2560013" indent="0">
              <a:buNone/>
              <a:defRPr sz="1300"/>
            </a:lvl5pPr>
            <a:lvl6pPr marL="3200016" indent="0">
              <a:buNone/>
              <a:defRPr sz="1300"/>
            </a:lvl6pPr>
            <a:lvl7pPr marL="3840019" indent="0">
              <a:buNone/>
              <a:defRPr sz="1300"/>
            </a:lvl7pPr>
            <a:lvl8pPr marL="4480022" indent="0">
              <a:buNone/>
              <a:defRPr sz="1300"/>
            </a:lvl8pPr>
            <a:lvl9pPr marL="5120025" indent="0">
              <a:buNone/>
              <a:defRPr sz="1300"/>
            </a:lvl9pPr>
          </a:lstStyle>
          <a:p>
            <a:pPr lvl="0"/>
            <a:r>
              <a:rPr lang="pl-PL"/>
              <a:t>Kliknij, aby edytować style wzorca tekstu</a:t>
            </a:r>
          </a:p>
        </p:txBody>
      </p:sp>
      <p:sp>
        <p:nvSpPr>
          <p:cNvPr id="5" name="Rectangle 4"/>
          <p:cNvSpPr>
            <a:spLocks noGrp="1" noChangeArrowheads="1"/>
          </p:cNvSpPr>
          <p:nvPr>
            <p:ph type="dt" sz="half" idx="10"/>
          </p:nvPr>
        </p:nvSpPr>
        <p:spPr>
          <a:ln/>
        </p:spPr>
        <p:txBody>
          <a:bodyPr/>
          <a:lstStyle>
            <a:lvl1pPr>
              <a:defRPr/>
            </a:lvl1pPr>
          </a:lstStyle>
          <a:p>
            <a:pPr>
              <a:defRPr/>
            </a:pPr>
            <a:endParaRPr lang="pl-PL" altLang="pl-PL">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pl-PL" altLang="pl-PL">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3FFFE969-DBB6-4B10-A623-0CDB800F9447}" type="slidenum">
              <a:rPr lang="pl-PL" altLang="pl-PL">
                <a:solidFill>
                  <a:srgbClr val="000000"/>
                </a:solidFill>
              </a:rPr>
              <a:pPr>
                <a:defRPr/>
              </a:pPr>
              <a:t>‹#›</a:t>
            </a:fld>
            <a:endParaRPr lang="pl-PL" altLang="pl-PL">
              <a:solidFill>
                <a:srgbClr val="000000"/>
              </a:solidFill>
            </a:endParaRPr>
          </a:p>
        </p:txBody>
      </p:sp>
    </p:spTree>
    <p:extLst>
      <p:ext uri="{BB962C8B-B14F-4D97-AF65-F5344CB8AC3E}">
        <p14:creationId xmlns:p14="http://schemas.microsoft.com/office/powerpoint/2010/main" val="2260834759"/>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Obraz z podpisem">
    <p:spTree>
      <p:nvGrpSpPr>
        <p:cNvPr id="1" name=""/>
        <p:cNvGrpSpPr/>
        <p:nvPr/>
      </p:nvGrpSpPr>
      <p:grpSpPr>
        <a:xfrm>
          <a:off x="0" y="0"/>
          <a:ext cx="0" cy="0"/>
          <a:chOff x="0" y="0"/>
          <a:chExt cx="0" cy="0"/>
        </a:xfrm>
      </p:grpSpPr>
      <p:sp>
        <p:nvSpPr>
          <p:cNvPr id="2" name="Tytuł 1"/>
          <p:cNvSpPr>
            <a:spLocks noGrp="1"/>
          </p:cNvSpPr>
          <p:nvPr>
            <p:ph type="title"/>
          </p:nvPr>
        </p:nvSpPr>
        <p:spPr>
          <a:xfrm>
            <a:off x="2509203" y="6720842"/>
            <a:ext cx="7680960" cy="793435"/>
          </a:xfrm>
        </p:spPr>
        <p:txBody>
          <a:bodyPr anchor="b"/>
          <a:lstStyle>
            <a:lvl1pPr algn="l">
              <a:defRPr sz="2800" b="1"/>
            </a:lvl1pPr>
          </a:lstStyle>
          <a:p>
            <a:r>
              <a:rPr lang="pl-PL"/>
              <a:t>Kliknij, aby edytować styl</a:t>
            </a:r>
          </a:p>
        </p:txBody>
      </p:sp>
      <p:sp>
        <p:nvSpPr>
          <p:cNvPr id="3" name="Symbol zastępczy obrazu 2"/>
          <p:cNvSpPr>
            <a:spLocks noGrp="1"/>
          </p:cNvSpPr>
          <p:nvPr>
            <p:ph type="pic" idx="1"/>
          </p:nvPr>
        </p:nvSpPr>
        <p:spPr>
          <a:xfrm>
            <a:off x="2509203" y="857885"/>
            <a:ext cx="7680960" cy="5760720"/>
          </a:xfrm>
        </p:spPr>
        <p:txBody>
          <a:bodyPr/>
          <a:lstStyle>
            <a:lvl1pPr marL="0" indent="0">
              <a:buNone/>
              <a:defRPr sz="4500"/>
            </a:lvl1pPr>
            <a:lvl2pPr marL="640003" indent="0">
              <a:buNone/>
              <a:defRPr sz="3900"/>
            </a:lvl2pPr>
            <a:lvl3pPr marL="1280006" indent="0">
              <a:buNone/>
              <a:defRPr sz="3400"/>
            </a:lvl3pPr>
            <a:lvl4pPr marL="1920009" indent="0">
              <a:buNone/>
              <a:defRPr sz="2800"/>
            </a:lvl4pPr>
            <a:lvl5pPr marL="2560013" indent="0">
              <a:buNone/>
              <a:defRPr sz="2800"/>
            </a:lvl5pPr>
            <a:lvl6pPr marL="3200016" indent="0">
              <a:buNone/>
              <a:defRPr sz="2800"/>
            </a:lvl6pPr>
            <a:lvl7pPr marL="3840019" indent="0">
              <a:buNone/>
              <a:defRPr sz="2800"/>
            </a:lvl7pPr>
            <a:lvl8pPr marL="4480022" indent="0">
              <a:buNone/>
              <a:defRPr sz="2800"/>
            </a:lvl8pPr>
            <a:lvl9pPr marL="5120025" indent="0">
              <a:buNone/>
              <a:defRPr sz="2800"/>
            </a:lvl9pPr>
          </a:lstStyle>
          <a:p>
            <a:pPr lvl="0"/>
            <a:endParaRPr lang="pl-PL" noProof="0"/>
          </a:p>
        </p:txBody>
      </p:sp>
      <p:sp>
        <p:nvSpPr>
          <p:cNvPr id="4" name="Symbol zastępczy tekstu 3"/>
          <p:cNvSpPr>
            <a:spLocks noGrp="1"/>
          </p:cNvSpPr>
          <p:nvPr>
            <p:ph type="body" sz="half" idx="2"/>
          </p:nvPr>
        </p:nvSpPr>
        <p:spPr>
          <a:xfrm>
            <a:off x="2509203" y="7514275"/>
            <a:ext cx="7680960" cy="1126808"/>
          </a:xfrm>
        </p:spPr>
        <p:txBody>
          <a:bodyPr/>
          <a:lstStyle>
            <a:lvl1pPr marL="0" indent="0">
              <a:buNone/>
              <a:defRPr sz="2000"/>
            </a:lvl1pPr>
            <a:lvl2pPr marL="640003" indent="0">
              <a:buNone/>
              <a:defRPr sz="1700"/>
            </a:lvl2pPr>
            <a:lvl3pPr marL="1280006" indent="0">
              <a:buNone/>
              <a:defRPr sz="1400"/>
            </a:lvl3pPr>
            <a:lvl4pPr marL="1920009" indent="0">
              <a:buNone/>
              <a:defRPr sz="1300"/>
            </a:lvl4pPr>
            <a:lvl5pPr marL="2560013" indent="0">
              <a:buNone/>
              <a:defRPr sz="1300"/>
            </a:lvl5pPr>
            <a:lvl6pPr marL="3200016" indent="0">
              <a:buNone/>
              <a:defRPr sz="1300"/>
            </a:lvl6pPr>
            <a:lvl7pPr marL="3840019" indent="0">
              <a:buNone/>
              <a:defRPr sz="1300"/>
            </a:lvl7pPr>
            <a:lvl8pPr marL="4480022" indent="0">
              <a:buNone/>
              <a:defRPr sz="1300"/>
            </a:lvl8pPr>
            <a:lvl9pPr marL="5120025" indent="0">
              <a:buNone/>
              <a:defRPr sz="1300"/>
            </a:lvl9pPr>
          </a:lstStyle>
          <a:p>
            <a:pPr lvl="0"/>
            <a:r>
              <a:rPr lang="pl-PL"/>
              <a:t>Kliknij, aby edytować style wzorca tekstu</a:t>
            </a:r>
          </a:p>
        </p:txBody>
      </p:sp>
      <p:sp>
        <p:nvSpPr>
          <p:cNvPr id="5" name="Rectangle 4"/>
          <p:cNvSpPr>
            <a:spLocks noGrp="1" noChangeArrowheads="1"/>
          </p:cNvSpPr>
          <p:nvPr>
            <p:ph type="dt" sz="half" idx="10"/>
          </p:nvPr>
        </p:nvSpPr>
        <p:spPr>
          <a:ln/>
        </p:spPr>
        <p:txBody>
          <a:bodyPr/>
          <a:lstStyle>
            <a:lvl1pPr>
              <a:defRPr/>
            </a:lvl1pPr>
          </a:lstStyle>
          <a:p>
            <a:pPr>
              <a:defRPr/>
            </a:pPr>
            <a:endParaRPr lang="pl-PL" altLang="pl-PL">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pl-PL" altLang="pl-PL">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B4A8F0DD-F40C-440E-A920-01C359CC8F2A}" type="slidenum">
              <a:rPr lang="pl-PL" altLang="pl-PL">
                <a:solidFill>
                  <a:srgbClr val="000000"/>
                </a:solidFill>
              </a:rPr>
              <a:pPr>
                <a:defRPr/>
              </a:pPr>
              <a:t>‹#›</a:t>
            </a:fld>
            <a:endParaRPr lang="pl-PL" altLang="pl-PL">
              <a:solidFill>
                <a:srgbClr val="000000"/>
              </a:solidFill>
            </a:endParaRPr>
          </a:p>
        </p:txBody>
      </p:sp>
    </p:spTree>
    <p:extLst>
      <p:ext uri="{BB962C8B-B14F-4D97-AF65-F5344CB8AC3E}">
        <p14:creationId xmlns:p14="http://schemas.microsoft.com/office/powerpoint/2010/main" val="499377793"/>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ytuł i tekst pionowy">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a:t>Kliknij, aby edytować styl</a:t>
            </a:r>
          </a:p>
        </p:txBody>
      </p:sp>
      <p:sp>
        <p:nvSpPr>
          <p:cNvPr id="3" name="Symbol zastępczy tytułu pionowego 2"/>
          <p:cNvSpPr>
            <a:spLocks noGrp="1"/>
          </p:cNvSpPr>
          <p:nvPr>
            <p:ph type="body" orient="vert" idx="1"/>
          </p:nvPr>
        </p:nvSpPr>
        <p:spPr/>
        <p:txBody>
          <a:bodyPr vert="eaVert"/>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Rectangle 4"/>
          <p:cNvSpPr>
            <a:spLocks noGrp="1" noChangeArrowheads="1"/>
          </p:cNvSpPr>
          <p:nvPr>
            <p:ph type="dt" sz="half" idx="10"/>
          </p:nvPr>
        </p:nvSpPr>
        <p:spPr>
          <a:ln/>
        </p:spPr>
        <p:txBody>
          <a:bodyPr/>
          <a:lstStyle>
            <a:lvl1pPr>
              <a:defRPr/>
            </a:lvl1pPr>
          </a:lstStyle>
          <a:p>
            <a:pPr>
              <a:defRPr/>
            </a:pPr>
            <a:endParaRPr lang="pl-PL" altLang="pl-PL">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pl-PL" altLang="pl-PL">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06901083-EEAD-4BA7-952F-45324D918BC3}" type="slidenum">
              <a:rPr lang="pl-PL" altLang="pl-PL">
                <a:solidFill>
                  <a:srgbClr val="000000"/>
                </a:solidFill>
              </a:rPr>
              <a:pPr>
                <a:defRPr/>
              </a:pPr>
              <a:t>‹#›</a:t>
            </a:fld>
            <a:endParaRPr lang="pl-PL" altLang="pl-PL">
              <a:solidFill>
                <a:srgbClr val="000000"/>
              </a:solidFill>
            </a:endParaRPr>
          </a:p>
        </p:txBody>
      </p:sp>
    </p:spTree>
    <p:extLst>
      <p:ext uri="{BB962C8B-B14F-4D97-AF65-F5344CB8AC3E}">
        <p14:creationId xmlns:p14="http://schemas.microsoft.com/office/powerpoint/2010/main" val="2607438805"/>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Tytuł pionowy i tekst">
    <p:spTree>
      <p:nvGrpSpPr>
        <p:cNvPr id="1" name=""/>
        <p:cNvGrpSpPr/>
        <p:nvPr/>
      </p:nvGrpSpPr>
      <p:grpSpPr>
        <a:xfrm>
          <a:off x="0" y="0"/>
          <a:ext cx="0" cy="0"/>
          <a:chOff x="0" y="0"/>
          <a:chExt cx="0" cy="0"/>
        </a:xfrm>
      </p:grpSpPr>
      <p:sp>
        <p:nvSpPr>
          <p:cNvPr id="2" name="Tytuł pionowy 1"/>
          <p:cNvSpPr>
            <a:spLocks noGrp="1"/>
          </p:cNvSpPr>
          <p:nvPr>
            <p:ph type="title" orient="vert"/>
          </p:nvPr>
        </p:nvSpPr>
        <p:spPr>
          <a:xfrm>
            <a:off x="9121140" y="853440"/>
            <a:ext cx="2720340" cy="7680960"/>
          </a:xfrm>
        </p:spPr>
        <p:txBody>
          <a:bodyPr vert="eaVert"/>
          <a:lstStyle/>
          <a:p>
            <a:r>
              <a:rPr lang="pl-PL"/>
              <a:t>Kliknij, aby edytować styl</a:t>
            </a:r>
          </a:p>
        </p:txBody>
      </p:sp>
      <p:sp>
        <p:nvSpPr>
          <p:cNvPr id="3" name="Symbol zastępczy tytułu pionowego 2"/>
          <p:cNvSpPr>
            <a:spLocks noGrp="1"/>
          </p:cNvSpPr>
          <p:nvPr>
            <p:ph type="body" orient="vert" idx="1"/>
          </p:nvPr>
        </p:nvSpPr>
        <p:spPr>
          <a:xfrm>
            <a:off x="960120" y="853440"/>
            <a:ext cx="7947660" cy="7680960"/>
          </a:xfrm>
        </p:spPr>
        <p:txBody>
          <a:bodyPr vert="eaVert"/>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Rectangle 4"/>
          <p:cNvSpPr>
            <a:spLocks noGrp="1" noChangeArrowheads="1"/>
          </p:cNvSpPr>
          <p:nvPr>
            <p:ph type="dt" sz="half" idx="10"/>
          </p:nvPr>
        </p:nvSpPr>
        <p:spPr>
          <a:ln/>
        </p:spPr>
        <p:txBody>
          <a:bodyPr/>
          <a:lstStyle>
            <a:lvl1pPr>
              <a:defRPr/>
            </a:lvl1pPr>
          </a:lstStyle>
          <a:p>
            <a:pPr>
              <a:defRPr/>
            </a:pPr>
            <a:endParaRPr lang="pl-PL" altLang="pl-PL">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pl-PL" altLang="pl-PL">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E8FF81F3-F478-495E-8977-8A7E98912C62}" type="slidenum">
              <a:rPr lang="pl-PL" altLang="pl-PL">
                <a:solidFill>
                  <a:srgbClr val="000000"/>
                </a:solidFill>
              </a:rPr>
              <a:pPr>
                <a:defRPr/>
              </a:pPr>
              <a:t>‹#›</a:t>
            </a:fld>
            <a:endParaRPr lang="pl-PL" altLang="pl-PL">
              <a:solidFill>
                <a:srgbClr val="000000"/>
              </a:solidFill>
            </a:endParaRPr>
          </a:p>
        </p:txBody>
      </p:sp>
    </p:spTree>
    <p:extLst>
      <p:ext uri="{BB962C8B-B14F-4D97-AF65-F5344CB8AC3E}">
        <p14:creationId xmlns:p14="http://schemas.microsoft.com/office/powerpoint/2010/main" val="3311405943"/>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title" preserve="1">
  <p:cSld name="Slajd tytułowy">
    <p:spTree>
      <p:nvGrpSpPr>
        <p:cNvPr id="1" name=""/>
        <p:cNvGrpSpPr/>
        <p:nvPr/>
      </p:nvGrpSpPr>
      <p:grpSpPr>
        <a:xfrm>
          <a:off x="0" y="0"/>
          <a:ext cx="0" cy="0"/>
          <a:chOff x="0" y="0"/>
          <a:chExt cx="0" cy="0"/>
        </a:xfrm>
      </p:grpSpPr>
      <p:sp>
        <p:nvSpPr>
          <p:cNvPr id="2" name="Tytuł 1"/>
          <p:cNvSpPr>
            <a:spLocks noGrp="1"/>
          </p:cNvSpPr>
          <p:nvPr>
            <p:ph type="ctrTitle"/>
          </p:nvPr>
        </p:nvSpPr>
        <p:spPr>
          <a:xfrm>
            <a:off x="960120" y="2982606"/>
            <a:ext cx="10881360" cy="2058035"/>
          </a:xfrm>
        </p:spPr>
        <p:txBody>
          <a:bodyPr/>
          <a:lstStyle/>
          <a:p>
            <a:r>
              <a:rPr lang="pl-PL"/>
              <a:t>Kliknij, aby edytować styl</a:t>
            </a:r>
          </a:p>
        </p:txBody>
      </p:sp>
      <p:sp>
        <p:nvSpPr>
          <p:cNvPr id="3" name="Podtytuł 2"/>
          <p:cNvSpPr>
            <a:spLocks noGrp="1"/>
          </p:cNvSpPr>
          <p:nvPr>
            <p:ph type="subTitle" idx="1"/>
          </p:nvPr>
        </p:nvSpPr>
        <p:spPr>
          <a:xfrm>
            <a:off x="1920240" y="5440680"/>
            <a:ext cx="8961120" cy="2453640"/>
          </a:xfrm>
        </p:spPr>
        <p:txBody>
          <a:bodyPr/>
          <a:lstStyle>
            <a:lvl1pPr marL="0" indent="0" algn="ctr">
              <a:buNone/>
              <a:defRPr/>
            </a:lvl1pPr>
            <a:lvl2pPr marL="639618" indent="0" algn="ctr">
              <a:buNone/>
              <a:defRPr/>
            </a:lvl2pPr>
            <a:lvl3pPr marL="1279236" indent="0" algn="ctr">
              <a:buNone/>
              <a:defRPr/>
            </a:lvl3pPr>
            <a:lvl4pPr marL="1918855" indent="0" algn="ctr">
              <a:buNone/>
              <a:defRPr/>
            </a:lvl4pPr>
            <a:lvl5pPr marL="2558473" indent="0" algn="ctr">
              <a:buNone/>
              <a:defRPr/>
            </a:lvl5pPr>
            <a:lvl6pPr marL="3198094" indent="0" algn="ctr">
              <a:buNone/>
              <a:defRPr/>
            </a:lvl6pPr>
            <a:lvl7pPr marL="3837716" indent="0" algn="ctr">
              <a:buNone/>
              <a:defRPr/>
            </a:lvl7pPr>
            <a:lvl8pPr marL="4477334" indent="0" algn="ctr">
              <a:buNone/>
              <a:defRPr/>
            </a:lvl8pPr>
            <a:lvl9pPr marL="5116954" indent="0" algn="ctr">
              <a:buNone/>
              <a:defRPr/>
            </a:lvl9pPr>
          </a:lstStyle>
          <a:p>
            <a:r>
              <a:rPr lang="pl-PL"/>
              <a:t>Kliknij, aby edytować styl wzorca podtytułu</a:t>
            </a:r>
          </a:p>
        </p:txBody>
      </p:sp>
      <p:sp>
        <p:nvSpPr>
          <p:cNvPr id="4" name="Rectangle 4"/>
          <p:cNvSpPr>
            <a:spLocks noGrp="1" noChangeArrowheads="1"/>
          </p:cNvSpPr>
          <p:nvPr>
            <p:ph type="dt" sz="half" idx="10"/>
          </p:nvPr>
        </p:nvSpPr>
        <p:spPr>
          <a:ln/>
        </p:spPr>
        <p:txBody>
          <a:bodyPr/>
          <a:lstStyle>
            <a:lvl1pPr>
              <a:defRPr/>
            </a:lvl1pPr>
          </a:lstStyle>
          <a:p>
            <a:pPr>
              <a:defRPr/>
            </a:pPr>
            <a:endParaRPr lang="pl-PL" altLang="pl-PL">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pl-PL" altLang="pl-PL">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521421C7-D7BC-4817-A136-7C575DC428C1}" type="slidenum">
              <a:rPr lang="pl-PL" altLang="pl-PL">
                <a:solidFill>
                  <a:srgbClr val="000000"/>
                </a:solidFill>
              </a:rPr>
              <a:pPr>
                <a:defRPr/>
              </a:pPr>
              <a:t>‹#›</a:t>
            </a:fld>
            <a:endParaRPr lang="pl-PL" altLang="pl-PL">
              <a:solidFill>
                <a:srgbClr val="000000"/>
              </a:solidFill>
            </a:endParaRPr>
          </a:p>
        </p:txBody>
      </p:sp>
    </p:spTree>
    <p:extLst>
      <p:ext uri="{BB962C8B-B14F-4D97-AF65-F5344CB8AC3E}">
        <p14:creationId xmlns:p14="http://schemas.microsoft.com/office/powerpoint/2010/main" val="1009594945"/>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Tytuł i zawartość">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a:t>Kliknij, aby edytować styl</a:t>
            </a:r>
          </a:p>
        </p:txBody>
      </p:sp>
      <p:sp>
        <p:nvSpPr>
          <p:cNvPr id="3" name="Symbol zastępczy zawartości 2"/>
          <p:cNvSpPr>
            <a:spLocks noGrp="1"/>
          </p:cNvSpPr>
          <p:nvPr>
            <p:ph idx="1"/>
          </p:nvPr>
        </p:nvSpPr>
        <p:spPr/>
        <p:txBody>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Rectangle 4"/>
          <p:cNvSpPr>
            <a:spLocks noGrp="1" noChangeArrowheads="1"/>
          </p:cNvSpPr>
          <p:nvPr>
            <p:ph type="dt" sz="half" idx="10"/>
          </p:nvPr>
        </p:nvSpPr>
        <p:spPr>
          <a:ln/>
        </p:spPr>
        <p:txBody>
          <a:bodyPr/>
          <a:lstStyle>
            <a:lvl1pPr>
              <a:defRPr/>
            </a:lvl1pPr>
          </a:lstStyle>
          <a:p>
            <a:pPr>
              <a:defRPr/>
            </a:pPr>
            <a:endParaRPr lang="pl-PL" altLang="pl-PL">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pl-PL" altLang="pl-PL">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7B9730EF-9EDF-4551-AEB4-96F7DAB34D60}" type="slidenum">
              <a:rPr lang="pl-PL" altLang="pl-PL">
                <a:solidFill>
                  <a:srgbClr val="000000"/>
                </a:solidFill>
              </a:rPr>
              <a:pPr>
                <a:defRPr/>
              </a:pPr>
              <a:t>‹#›</a:t>
            </a:fld>
            <a:endParaRPr lang="pl-PL" altLang="pl-PL">
              <a:solidFill>
                <a:srgbClr val="000000"/>
              </a:solidFill>
            </a:endParaRPr>
          </a:p>
        </p:txBody>
      </p:sp>
    </p:spTree>
    <p:extLst>
      <p:ext uri="{BB962C8B-B14F-4D97-AF65-F5344CB8AC3E}">
        <p14:creationId xmlns:p14="http://schemas.microsoft.com/office/powerpoint/2010/main" val="4044003241"/>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secHead" preserve="1">
  <p:cSld name="Nagłówek sekcji">
    <p:spTree>
      <p:nvGrpSpPr>
        <p:cNvPr id="1" name=""/>
        <p:cNvGrpSpPr/>
        <p:nvPr/>
      </p:nvGrpSpPr>
      <p:grpSpPr>
        <a:xfrm>
          <a:off x="0" y="0"/>
          <a:ext cx="0" cy="0"/>
          <a:chOff x="0" y="0"/>
          <a:chExt cx="0" cy="0"/>
        </a:xfrm>
      </p:grpSpPr>
      <p:sp>
        <p:nvSpPr>
          <p:cNvPr id="2" name="Tytuł 1"/>
          <p:cNvSpPr>
            <a:spLocks noGrp="1"/>
          </p:cNvSpPr>
          <p:nvPr>
            <p:ph type="title"/>
          </p:nvPr>
        </p:nvSpPr>
        <p:spPr>
          <a:xfrm>
            <a:off x="1011238" y="6169671"/>
            <a:ext cx="10881360" cy="1906905"/>
          </a:xfrm>
        </p:spPr>
        <p:txBody>
          <a:bodyPr anchor="t"/>
          <a:lstStyle>
            <a:lvl1pPr algn="l">
              <a:defRPr sz="5600" b="1" cap="all"/>
            </a:lvl1pPr>
          </a:lstStyle>
          <a:p>
            <a:r>
              <a:rPr lang="pl-PL"/>
              <a:t>Kliknij, aby edytować styl</a:t>
            </a:r>
          </a:p>
        </p:txBody>
      </p:sp>
      <p:sp>
        <p:nvSpPr>
          <p:cNvPr id="3" name="Symbol zastępczy tekstu 2"/>
          <p:cNvSpPr>
            <a:spLocks noGrp="1"/>
          </p:cNvSpPr>
          <p:nvPr>
            <p:ph type="body" idx="1"/>
          </p:nvPr>
        </p:nvSpPr>
        <p:spPr>
          <a:xfrm>
            <a:off x="1011238" y="4069400"/>
            <a:ext cx="10881360" cy="2100262"/>
          </a:xfrm>
        </p:spPr>
        <p:txBody>
          <a:bodyPr anchor="b"/>
          <a:lstStyle>
            <a:lvl1pPr marL="0" indent="0">
              <a:buNone/>
              <a:defRPr sz="2800"/>
            </a:lvl1pPr>
            <a:lvl2pPr marL="639618" indent="0">
              <a:buNone/>
              <a:defRPr sz="2500"/>
            </a:lvl2pPr>
            <a:lvl3pPr marL="1279236" indent="0">
              <a:buNone/>
              <a:defRPr sz="2200"/>
            </a:lvl3pPr>
            <a:lvl4pPr marL="1918855" indent="0">
              <a:buNone/>
              <a:defRPr sz="2000"/>
            </a:lvl4pPr>
            <a:lvl5pPr marL="2558473" indent="0">
              <a:buNone/>
              <a:defRPr sz="2000"/>
            </a:lvl5pPr>
            <a:lvl6pPr marL="3198094" indent="0">
              <a:buNone/>
              <a:defRPr sz="2000"/>
            </a:lvl6pPr>
            <a:lvl7pPr marL="3837716" indent="0">
              <a:buNone/>
              <a:defRPr sz="2000"/>
            </a:lvl7pPr>
            <a:lvl8pPr marL="4477334" indent="0">
              <a:buNone/>
              <a:defRPr sz="2000"/>
            </a:lvl8pPr>
            <a:lvl9pPr marL="5116954" indent="0">
              <a:buNone/>
              <a:defRPr sz="2000"/>
            </a:lvl9pPr>
          </a:lstStyle>
          <a:p>
            <a:pPr lvl="0"/>
            <a:r>
              <a:rPr lang="pl-PL"/>
              <a:t>Kliknij, aby edytować style wzorca tekstu</a:t>
            </a:r>
          </a:p>
        </p:txBody>
      </p:sp>
      <p:sp>
        <p:nvSpPr>
          <p:cNvPr id="4" name="Rectangle 4"/>
          <p:cNvSpPr>
            <a:spLocks noGrp="1" noChangeArrowheads="1"/>
          </p:cNvSpPr>
          <p:nvPr>
            <p:ph type="dt" sz="half" idx="10"/>
          </p:nvPr>
        </p:nvSpPr>
        <p:spPr>
          <a:ln/>
        </p:spPr>
        <p:txBody>
          <a:bodyPr/>
          <a:lstStyle>
            <a:lvl1pPr>
              <a:defRPr/>
            </a:lvl1pPr>
          </a:lstStyle>
          <a:p>
            <a:pPr>
              <a:defRPr/>
            </a:pPr>
            <a:endParaRPr lang="pl-PL" altLang="pl-PL">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pl-PL" altLang="pl-PL">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2A0C451E-4A28-45E0-A36F-68B3540BC2EE}" type="slidenum">
              <a:rPr lang="pl-PL" altLang="pl-PL">
                <a:solidFill>
                  <a:srgbClr val="000000"/>
                </a:solidFill>
              </a:rPr>
              <a:pPr>
                <a:defRPr/>
              </a:pPr>
              <a:t>‹#›</a:t>
            </a:fld>
            <a:endParaRPr lang="pl-PL" altLang="pl-PL">
              <a:solidFill>
                <a:srgbClr val="000000"/>
              </a:solidFill>
            </a:endParaRPr>
          </a:p>
        </p:txBody>
      </p:sp>
    </p:spTree>
    <p:extLst>
      <p:ext uri="{BB962C8B-B14F-4D97-AF65-F5344CB8AC3E}">
        <p14:creationId xmlns:p14="http://schemas.microsoft.com/office/powerpoint/2010/main" val="1385691775"/>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Dwa elementy zawartości">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a:t>Kliknij, aby edytować styl</a:t>
            </a:r>
          </a:p>
        </p:txBody>
      </p:sp>
      <p:sp>
        <p:nvSpPr>
          <p:cNvPr id="3" name="Symbol zastępczy zawartości 2"/>
          <p:cNvSpPr>
            <a:spLocks noGrp="1"/>
          </p:cNvSpPr>
          <p:nvPr>
            <p:ph sz="half" idx="1"/>
          </p:nvPr>
        </p:nvSpPr>
        <p:spPr>
          <a:xfrm>
            <a:off x="960120" y="2773680"/>
            <a:ext cx="5334000" cy="5760720"/>
          </a:xfrm>
        </p:spPr>
        <p:txBody>
          <a:bodyPr/>
          <a:lstStyle>
            <a:lvl1pPr>
              <a:defRPr sz="3900"/>
            </a:lvl1pPr>
            <a:lvl2pPr>
              <a:defRPr sz="3400"/>
            </a:lvl2pPr>
            <a:lvl3pPr>
              <a:defRPr sz="2800"/>
            </a:lvl3pPr>
            <a:lvl4pPr>
              <a:defRPr sz="2500"/>
            </a:lvl4pPr>
            <a:lvl5pPr>
              <a:defRPr sz="2500"/>
            </a:lvl5pPr>
            <a:lvl6pPr>
              <a:defRPr sz="2500"/>
            </a:lvl6pPr>
            <a:lvl7pPr>
              <a:defRPr sz="2500"/>
            </a:lvl7pPr>
            <a:lvl8pPr>
              <a:defRPr sz="2500"/>
            </a:lvl8pPr>
            <a:lvl9pPr>
              <a:defRPr sz="2500"/>
            </a:lvl9p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zawartości 3"/>
          <p:cNvSpPr>
            <a:spLocks noGrp="1"/>
          </p:cNvSpPr>
          <p:nvPr>
            <p:ph sz="half" idx="2"/>
          </p:nvPr>
        </p:nvSpPr>
        <p:spPr>
          <a:xfrm>
            <a:off x="6507480" y="2773680"/>
            <a:ext cx="5334000" cy="5760720"/>
          </a:xfrm>
        </p:spPr>
        <p:txBody>
          <a:bodyPr/>
          <a:lstStyle>
            <a:lvl1pPr>
              <a:defRPr sz="3900"/>
            </a:lvl1pPr>
            <a:lvl2pPr>
              <a:defRPr sz="3400"/>
            </a:lvl2pPr>
            <a:lvl3pPr>
              <a:defRPr sz="2800"/>
            </a:lvl3pPr>
            <a:lvl4pPr>
              <a:defRPr sz="2500"/>
            </a:lvl4pPr>
            <a:lvl5pPr>
              <a:defRPr sz="2500"/>
            </a:lvl5pPr>
            <a:lvl6pPr>
              <a:defRPr sz="2500"/>
            </a:lvl6pPr>
            <a:lvl7pPr>
              <a:defRPr sz="2500"/>
            </a:lvl7pPr>
            <a:lvl8pPr>
              <a:defRPr sz="2500"/>
            </a:lvl8pPr>
            <a:lvl9pPr>
              <a:defRPr sz="2500"/>
            </a:lvl9p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5" name="Rectangle 4"/>
          <p:cNvSpPr>
            <a:spLocks noGrp="1" noChangeArrowheads="1"/>
          </p:cNvSpPr>
          <p:nvPr>
            <p:ph type="dt" sz="half" idx="10"/>
          </p:nvPr>
        </p:nvSpPr>
        <p:spPr>
          <a:ln/>
        </p:spPr>
        <p:txBody>
          <a:bodyPr/>
          <a:lstStyle>
            <a:lvl1pPr>
              <a:defRPr/>
            </a:lvl1pPr>
          </a:lstStyle>
          <a:p>
            <a:pPr>
              <a:defRPr/>
            </a:pPr>
            <a:endParaRPr lang="pl-PL" altLang="pl-PL">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pl-PL" altLang="pl-PL">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F7A2A5EA-5224-4158-9527-BC179697150C}" type="slidenum">
              <a:rPr lang="pl-PL" altLang="pl-PL">
                <a:solidFill>
                  <a:srgbClr val="000000"/>
                </a:solidFill>
              </a:rPr>
              <a:pPr>
                <a:defRPr/>
              </a:pPr>
              <a:t>‹#›</a:t>
            </a:fld>
            <a:endParaRPr lang="pl-PL" altLang="pl-PL">
              <a:solidFill>
                <a:srgbClr val="000000"/>
              </a:solidFill>
            </a:endParaRPr>
          </a:p>
        </p:txBody>
      </p:sp>
    </p:spTree>
    <p:extLst>
      <p:ext uri="{BB962C8B-B14F-4D97-AF65-F5344CB8AC3E}">
        <p14:creationId xmlns:p14="http://schemas.microsoft.com/office/powerpoint/2010/main" val="3348711429"/>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Porównanie">
    <p:spTree>
      <p:nvGrpSpPr>
        <p:cNvPr id="1" name=""/>
        <p:cNvGrpSpPr/>
        <p:nvPr/>
      </p:nvGrpSpPr>
      <p:grpSpPr>
        <a:xfrm>
          <a:off x="0" y="0"/>
          <a:ext cx="0" cy="0"/>
          <a:chOff x="0" y="0"/>
          <a:chExt cx="0" cy="0"/>
        </a:xfrm>
      </p:grpSpPr>
      <p:sp>
        <p:nvSpPr>
          <p:cNvPr id="2" name="Tytuł 1"/>
          <p:cNvSpPr>
            <a:spLocks noGrp="1"/>
          </p:cNvSpPr>
          <p:nvPr>
            <p:ph type="title"/>
          </p:nvPr>
        </p:nvSpPr>
        <p:spPr>
          <a:xfrm>
            <a:off x="640080" y="384492"/>
            <a:ext cx="11521440" cy="1600200"/>
          </a:xfrm>
        </p:spPr>
        <p:txBody>
          <a:bodyPr/>
          <a:lstStyle>
            <a:lvl1pPr>
              <a:defRPr/>
            </a:lvl1pPr>
          </a:lstStyle>
          <a:p>
            <a:r>
              <a:rPr lang="pl-PL"/>
              <a:t>Kliknij, aby edytować styl</a:t>
            </a:r>
          </a:p>
        </p:txBody>
      </p:sp>
      <p:sp>
        <p:nvSpPr>
          <p:cNvPr id="3" name="Symbol zastępczy tekstu 2"/>
          <p:cNvSpPr>
            <a:spLocks noGrp="1"/>
          </p:cNvSpPr>
          <p:nvPr>
            <p:ph type="body" idx="1"/>
          </p:nvPr>
        </p:nvSpPr>
        <p:spPr>
          <a:xfrm>
            <a:off x="640080" y="2149160"/>
            <a:ext cx="5656263" cy="895668"/>
          </a:xfrm>
        </p:spPr>
        <p:txBody>
          <a:bodyPr anchor="b"/>
          <a:lstStyle>
            <a:lvl1pPr marL="0" indent="0">
              <a:buNone/>
              <a:defRPr sz="3400" b="1"/>
            </a:lvl1pPr>
            <a:lvl2pPr marL="639618" indent="0">
              <a:buNone/>
              <a:defRPr sz="2800" b="1"/>
            </a:lvl2pPr>
            <a:lvl3pPr marL="1279236" indent="0">
              <a:buNone/>
              <a:defRPr sz="2500" b="1"/>
            </a:lvl3pPr>
            <a:lvl4pPr marL="1918855" indent="0">
              <a:buNone/>
              <a:defRPr sz="2200" b="1"/>
            </a:lvl4pPr>
            <a:lvl5pPr marL="2558473" indent="0">
              <a:buNone/>
              <a:defRPr sz="2200" b="1"/>
            </a:lvl5pPr>
            <a:lvl6pPr marL="3198094" indent="0">
              <a:buNone/>
              <a:defRPr sz="2200" b="1"/>
            </a:lvl6pPr>
            <a:lvl7pPr marL="3837716" indent="0">
              <a:buNone/>
              <a:defRPr sz="2200" b="1"/>
            </a:lvl7pPr>
            <a:lvl8pPr marL="4477334" indent="0">
              <a:buNone/>
              <a:defRPr sz="2200" b="1"/>
            </a:lvl8pPr>
            <a:lvl9pPr marL="5116954" indent="0">
              <a:buNone/>
              <a:defRPr sz="2200" b="1"/>
            </a:lvl9pPr>
          </a:lstStyle>
          <a:p>
            <a:pPr lvl="0"/>
            <a:r>
              <a:rPr lang="pl-PL"/>
              <a:t>Kliknij, aby edytować style wzorca tekstu</a:t>
            </a:r>
          </a:p>
        </p:txBody>
      </p:sp>
      <p:sp>
        <p:nvSpPr>
          <p:cNvPr id="4" name="Symbol zastępczy zawartości 3"/>
          <p:cNvSpPr>
            <a:spLocks noGrp="1"/>
          </p:cNvSpPr>
          <p:nvPr>
            <p:ph sz="half" idx="2"/>
          </p:nvPr>
        </p:nvSpPr>
        <p:spPr>
          <a:xfrm>
            <a:off x="640080" y="3044825"/>
            <a:ext cx="5656263" cy="5531803"/>
          </a:xfrm>
        </p:spPr>
        <p:txBody>
          <a:bodyPr/>
          <a:lstStyle>
            <a:lvl1pPr>
              <a:defRPr sz="3400"/>
            </a:lvl1pPr>
            <a:lvl2pPr>
              <a:defRPr sz="2800"/>
            </a:lvl2pPr>
            <a:lvl3pPr>
              <a:defRPr sz="2500"/>
            </a:lvl3pPr>
            <a:lvl4pPr>
              <a:defRPr sz="2200"/>
            </a:lvl4pPr>
            <a:lvl5pPr>
              <a:defRPr sz="2200"/>
            </a:lvl5pPr>
            <a:lvl6pPr>
              <a:defRPr sz="2200"/>
            </a:lvl6pPr>
            <a:lvl7pPr>
              <a:defRPr sz="2200"/>
            </a:lvl7pPr>
            <a:lvl8pPr>
              <a:defRPr sz="2200"/>
            </a:lvl8pPr>
            <a:lvl9pPr>
              <a:defRPr sz="2200"/>
            </a:lvl9p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5" name="Symbol zastępczy tekstu 4"/>
          <p:cNvSpPr>
            <a:spLocks noGrp="1"/>
          </p:cNvSpPr>
          <p:nvPr>
            <p:ph type="body" sz="quarter" idx="3"/>
          </p:nvPr>
        </p:nvSpPr>
        <p:spPr>
          <a:xfrm>
            <a:off x="6503047" y="2149160"/>
            <a:ext cx="5658485" cy="895668"/>
          </a:xfrm>
        </p:spPr>
        <p:txBody>
          <a:bodyPr anchor="b"/>
          <a:lstStyle>
            <a:lvl1pPr marL="0" indent="0">
              <a:buNone/>
              <a:defRPr sz="3400" b="1"/>
            </a:lvl1pPr>
            <a:lvl2pPr marL="639618" indent="0">
              <a:buNone/>
              <a:defRPr sz="2800" b="1"/>
            </a:lvl2pPr>
            <a:lvl3pPr marL="1279236" indent="0">
              <a:buNone/>
              <a:defRPr sz="2500" b="1"/>
            </a:lvl3pPr>
            <a:lvl4pPr marL="1918855" indent="0">
              <a:buNone/>
              <a:defRPr sz="2200" b="1"/>
            </a:lvl4pPr>
            <a:lvl5pPr marL="2558473" indent="0">
              <a:buNone/>
              <a:defRPr sz="2200" b="1"/>
            </a:lvl5pPr>
            <a:lvl6pPr marL="3198094" indent="0">
              <a:buNone/>
              <a:defRPr sz="2200" b="1"/>
            </a:lvl6pPr>
            <a:lvl7pPr marL="3837716" indent="0">
              <a:buNone/>
              <a:defRPr sz="2200" b="1"/>
            </a:lvl7pPr>
            <a:lvl8pPr marL="4477334" indent="0">
              <a:buNone/>
              <a:defRPr sz="2200" b="1"/>
            </a:lvl8pPr>
            <a:lvl9pPr marL="5116954" indent="0">
              <a:buNone/>
              <a:defRPr sz="2200" b="1"/>
            </a:lvl9pPr>
          </a:lstStyle>
          <a:p>
            <a:pPr lvl="0"/>
            <a:r>
              <a:rPr lang="pl-PL"/>
              <a:t>Kliknij, aby edytować style wzorca tekstu</a:t>
            </a:r>
          </a:p>
        </p:txBody>
      </p:sp>
      <p:sp>
        <p:nvSpPr>
          <p:cNvPr id="6" name="Symbol zastępczy zawartości 5"/>
          <p:cNvSpPr>
            <a:spLocks noGrp="1"/>
          </p:cNvSpPr>
          <p:nvPr>
            <p:ph sz="quarter" idx="4"/>
          </p:nvPr>
        </p:nvSpPr>
        <p:spPr>
          <a:xfrm>
            <a:off x="6503047" y="3044825"/>
            <a:ext cx="5658485" cy="5531803"/>
          </a:xfrm>
        </p:spPr>
        <p:txBody>
          <a:bodyPr/>
          <a:lstStyle>
            <a:lvl1pPr>
              <a:defRPr sz="3400"/>
            </a:lvl1pPr>
            <a:lvl2pPr>
              <a:defRPr sz="2800"/>
            </a:lvl2pPr>
            <a:lvl3pPr>
              <a:defRPr sz="2500"/>
            </a:lvl3pPr>
            <a:lvl4pPr>
              <a:defRPr sz="2200"/>
            </a:lvl4pPr>
            <a:lvl5pPr>
              <a:defRPr sz="2200"/>
            </a:lvl5pPr>
            <a:lvl6pPr>
              <a:defRPr sz="2200"/>
            </a:lvl6pPr>
            <a:lvl7pPr>
              <a:defRPr sz="2200"/>
            </a:lvl7pPr>
            <a:lvl8pPr>
              <a:defRPr sz="2200"/>
            </a:lvl8pPr>
            <a:lvl9pPr>
              <a:defRPr sz="2200"/>
            </a:lvl9p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7" name="Rectangle 4"/>
          <p:cNvSpPr>
            <a:spLocks noGrp="1" noChangeArrowheads="1"/>
          </p:cNvSpPr>
          <p:nvPr>
            <p:ph type="dt" sz="half" idx="10"/>
          </p:nvPr>
        </p:nvSpPr>
        <p:spPr>
          <a:ln/>
        </p:spPr>
        <p:txBody>
          <a:bodyPr/>
          <a:lstStyle>
            <a:lvl1pPr>
              <a:defRPr/>
            </a:lvl1pPr>
          </a:lstStyle>
          <a:p>
            <a:pPr>
              <a:defRPr/>
            </a:pPr>
            <a:endParaRPr lang="pl-PL" altLang="pl-PL">
              <a:solidFill>
                <a:srgbClr val="000000"/>
              </a:solidFill>
            </a:endParaRPr>
          </a:p>
        </p:txBody>
      </p:sp>
      <p:sp>
        <p:nvSpPr>
          <p:cNvPr id="8" name="Rectangle 5"/>
          <p:cNvSpPr>
            <a:spLocks noGrp="1" noChangeArrowheads="1"/>
          </p:cNvSpPr>
          <p:nvPr>
            <p:ph type="ftr" sz="quarter" idx="11"/>
          </p:nvPr>
        </p:nvSpPr>
        <p:spPr>
          <a:ln/>
        </p:spPr>
        <p:txBody>
          <a:bodyPr/>
          <a:lstStyle>
            <a:lvl1pPr>
              <a:defRPr/>
            </a:lvl1pPr>
          </a:lstStyle>
          <a:p>
            <a:pPr>
              <a:defRPr/>
            </a:pPr>
            <a:endParaRPr lang="pl-PL" altLang="pl-PL">
              <a:solidFill>
                <a:srgbClr val="000000"/>
              </a:solidFill>
            </a:endParaRPr>
          </a:p>
        </p:txBody>
      </p:sp>
      <p:sp>
        <p:nvSpPr>
          <p:cNvPr id="9" name="Rectangle 6"/>
          <p:cNvSpPr>
            <a:spLocks noGrp="1" noChangeArrowheads="1"/>
          </p:cNvSpPr>
          <p:nvPr>
            <p:ph type="sldNum" sz="quarter" idx="12"/>
          </p:nvPr>
        </p:nvSpPr>
        <p:spPr>
          <a:ln/>
        </p:spPr>
        <p:txBody>
          <a:bodyPr/>
          <a:lstStyle>
            <a:lvl1pPr>
              <a:defRPr/>
            </a:lvl1pPr>
          </a:lstStyle>
          <a:p>
            <a:pPr>
              <a:defRPr/>
            </a:pPr>
            <a:fld id="{7548A525-D529-43BF-B1D6-0290DFC360FC}" type="slidenum">
              <a:rPr lang="pl-PL" altLang="pl-PL">
                <a:solidFill>
                  <a:srgbClr val="000000"/>
                </a:solidFill>
              </a:rPr>
              <a:pPr>
                <a:defRPr/>
              </a:pPr>
              <a:t>‹#›</a:t>
            </a:fld>
            <a:endParaRPr lang="pl-PL" altLang="pl-PL">
              <a:solidFill>
                <a:srgbClr val="000000"/>
              </a:solidFill>
            </a:endParaRPr>
          </a:p>
        </p:txBody>
      </p:sp>
    </p:spTree>
    <p:extLst>
      <p:ext uri="{BB962C8B-B14F-4D97-AF65-F5344CB8AC3E}">
        <p14:creationId xmlns:p14="http://schemas.microsoft.com/office/powerpoint/2010/main" val="1633311140"/>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Tylko tytuł">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a:t>Kliknij, aby edytować styl</a:t>
            </a:r>
          </a:p>
        </p:txBody>
      </p:sp>
      <p:sp>
        <p:nvSpPr>
          <p:cNvPr id="3" name="Rectangle 4"/>
          <p:cNvSpPr>
            <a:spLocks noGrp="1" noChangeArrowheads="1"/>
          </p:cNvSpPr>
          <p:nvPr>
            <p:ph type="dt" sz="half" idx="10"/>
          </p:nvPr>
        </p:nvSpPr>
        <p:spPr>
          <a:ln/>
        </p:spPr>
        <p:txBody>
          <a:bodyPr/>
          <a:lstStyle>
            <a:lvl1pPr>
              <a:defRPr/>
            </a:lvl1pPr>
          </a:lstStyle>
          <a:p>
            <a:pPr>
              <a:defRPr/>
            </a:pPr>
            <a:endParaRPr lang="pl-PL" altLang="pl-PL">
              <a:solidFill>
                <a:srgbClr val="000000"/>
              </a:solidFill>
            </a:endParaRPr>
          </a:p>
        </p:txBody>
      </p:sp>
      <p:sp>
        <p:nvSpPr>
          <p:cNvPr id="4" name="Rectangle 5"/>
          <p:cNvSpPr>
            <a:spLocks noGrp="1" noChangeArrowheads="1"/>
          </p:cNvSpPr>
          <p:nvPr>
            <p:ph type="ftr" sz="quarter" idx="11"/>
          </p:nvPr>
        </p:nvSpPr>
        <p:spPr>
          <a:ln/>
        </p:spPr>
        <p:txBody>
          <a:bodyPr/>
          <a:lstStyle>
            <a:lvl1pPr>
              <a:defRPr/>
            </a:lvl1pPr>
          </a:lstStyle>
          <a:p>
            <a:pPr>
              <a:defRPr/>
            </a:pPr>
            <a:endParaRPr lang="pl-PL" altLang="pl-PL">
              <a:solidFill>
                <a:srgbClr val="000000"/>
              </a:solidFill>
            </a:endParaRPr>
          </a:p>
        </p:txBody>
      </p:sp>
      <p:sp>
        <p:nvSpPr>
          <p:cNvPr id="5" name="Rectangle 6"/>
          <p:cNvSpPr>
            <a:spLocks noGrp="1" noChangeArrowheads="1"/>
          </p:cNvSpPr>
          <p:nvPr>
            <p:ph type="sldNum" sz="quarter" idx="12"/>
          </p:nvPr>
        </p:nvSpPr>
        <p:spPr>
          <a:ln/>
        </p:spPr>
        <p:txBody>
          <a:bodyPr/>
          <a:lstStyle>
            <a:lvl1pPr>
              <a:defRPr/>
            </a:lvl1pPr>
          </a:lstStyle>
          <a:p>
            <a:pPr>
              <a:defRPr/>
            </a:pPr>
            <a:fld id="{25D24E37-A393-4B9D-8D09-7D267AF27C18}" type="slidenum">
              <a:rPr lang="pl-PL" altLang="pl-PL">
                <a:solidFill>
                  <a:srgbClr val="000000"/>
                </a:solidFill>
              </a:rPr>
              <a:pPr>
                <a:defRPr/>
              </a:pPr>
              <a:t>‹#›</a:t>
            </a:fld>
            <a:endParaRPr lang="pl-PL" altLang="pl-PL">
              <a:solidFill>
                <a:srgbClr val="000000"/>
              </a:solidFill>
            </a:endParaRPr>
          </a:p>
        </p:txBody>
      </p:sp>
    </p:spTree>
    <p:extLst>
      <p:ext uri="{BB962C8B-B14F-4D97-AF65-F5344CB8AC3E}">
        <p14:creationId xmlns:p14="http://schemas.microsoft.com/office/powerpoint/2010/main" val="278231721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wa elementy zawartości">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a:t>Kliknij, aby edytować styl</a:t>
            </a:r>
          </a:p>
        </p:txBody>
      </p:sp>
      <p:sp>
        <p:nvSpPr>
          <p:cNvPr id="3" name="Symbol zastępczy zawartości 2"/>
          <p:cNvSpPr>
            <a:spLocks noGrp="1"/>
          </p:cNvSpPr>
          <p:nvPr>
            <p:ph sz="half" idx="1"/>
          </p:nvPr>
        </p:nvSpPr>
        <p:spPr>
          <a:xfrm>
            <a:off x="960120" y="2773680"/>
            <a:ext cx="5334000" cy="5760720"/>
          </a:xfrm>
        </p:spPr>
        <p:txBody>
          <a:bodyPr/>
          <a:lstStyle>
            <a:lvl1pPr>
              <a:defRPr sz="3900"/>
            </a:lvl1pPr>
            <a:lvl2pPr>
              <a:defRPr sz="3400"/>
            </a:lvl2pPr>
            <a:lvl3pPr>
              <a:defRPr sz="2800"/>
            </a:lvl3pPr>
            <a:lvl4pPr>
              <a:defRPr sz="2500"/>
            </a:lvl4pPr>
            <a:lvl5pPr>
              <a:defRPr sz="2500"/>
            </a:lvl5pPr>
            <a:lvl6pPr>
              <a:defRPr sz="2500"/>
            </a:lvl6pPr>
            <a:lvl7pPr>
              <a:defRPr sz="2500"/>
            </a:lvl7pPr>
            <a:lvl8pPr>
              <a:defRPr sz="2500"/>
            </a:lvl8pPr>
            <a:lvl9pPr>
              <a:defRPr sz="2500"/>
            </a:lvl9p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zawartości 3"/>
          <p:cNvSpPr>
            <a:spLocks noGrp="1"/>
          </p:cNvSpPr>
          <p:nvPr>
            <p:ph sz="half" idx="2"/>
          </p:nvPr>
        </p:nvSpPr>
        <p:spPr>
          <a:xfrm>
            <a:off x="6507480" y="2773680"/>
            <a:ext cx="5334000" cy="5760720"/>
          </a:xfrm>
        </p:spPr>
        <p:txBody>
          <a:bodyPr/>
          <a:lstStyle>
            <a:lvl1pPr>
              <a:defRPr sz="3900"/>
            </a:lvl1pPr>
            <a:lvl2pPr>
              <a:defRPr sz="3400"/>
            </a:lvl2pPr>
            <a:lvl3pPr>
              <a:defRPr sz="2800"/>
            </a:lvl3pPr>
            <a:lvl4pPr>
              <a:defRPr sz="2500"/>
            </a:lvl4pPr>
            <a:lvl5pPr>
              <a:defRPr sz="2500"/>
            </a:lvl5pPr>
            <a:lvl6pPr>
              <a:defRPr sz="2500"/>
            </a:lvl6pPr>
            <a:lvl7pPr>
              <a:defRPr sz="2500"/>
            </a:lvl7pPr>
            <a:lvl8pPr>
              <a:defRPr sz="2500"/>
            </a:lvl8pPr>
            <a:lvl9pPr>
              <a:defRPr sz="2500"/>
            </a:lvl9p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5" name="Rectangle 4"/>
          <p:cNvSpPr>
            <a:spLocks noGrp="1" noChangeArrowheads="1"/>
          </p:cNvSpPr>
          <p:nvPr>
            <p:ph type="dt" sz="half" idx="10"/>
          </p:nvPr>
        </p:nvSpPr>
        <p:spPr>
          <a:ln/>
        </p:spPr>
        <p:txBody>
          <a:bodyPr/>
          <a:lstStyle>
            <a:lvl1pPr>
              <a:defRPr/>
            </a:lvl1pPr>
          </a:lstStyle>
          <a:p>
            <a:pPr>
              <a:defRPr/>
            </a:pPr>
            <a:endParaRPr lang="pl-PL" altLang="pl-PL">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pl-PL" altLang="pl-PL">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F7A2A5EA-5224-4158-9527-BC179697150C}" type="slidenum">
              <a:rPr lang="pl-PL" altLang="pl-PL">
                <a:solidFill>
                  <a:srgbClr val="000000"/>
                </a:solidFill>
              </a:rPr>
              <a:pPr>
                <a:defRPr/>
              </a:pPr>
              <a:t>‹#›</a:t>
            </a:fld>
            <a:endParaRPr lang="pl-PL" altLang="pl-PL">
              <a:solidFill>
                <a:srgbClr val="000000"/>
              </a:solidFill>
            </a:endParaRPr>
          </a:p>
        </p:txBody>
      </p:sp>
    </p:spTree>
    <p:extLst>
      <p:ext uri="{BB962C8B-B14F-4D97-AF65-F5344CB8AC3E}">
        <p14:creationId xmlns:p14="http://schemas.microsoft.com/office/powerpoint/2010/main" val="2754054834"/>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Pusty">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pl-PL" altLang="pl-PL">
              <a:solidFill>
                <a:srgbClr val="000000"/>
              </a:solidFill>
            </a:endParaRPr>
          </a:p>
        </p:txBody>
      </p:sp>
      <p:sp>
        <p:nvSpPr>
          <p:cNvPr id="3" name="Rectangle 5"/>
          <p:cNvSpPr>
            <a:spLocks noGrp="1" noChangeArrowheads="1"/>
          </p:cNvSpPr>
          <p:nvPr>
            <p:ph type="ftr" sz="quarter" idx="11"/>
          </p:nvPr>
        </p:nvSpPr>
        <p:spPr>
          <a:ln/>
        </p:spPr>
        <p:txBody>
          <a:bodyPr/>
          <a:lstStyle>
            <a:lvl1pPr>
              <a:defRPr/>
            </a:lvl1pPr>
          </a:lstStyle>
          <a:p>
            <a:pPr>
              <a:defRPr/>
            </a:pPr>
            <a:endParaRPr lang="pl-PL" altLang="pl-PL">
              <a:solidFill>
                <a:srgbClr val="000000"/>
              </a:solidFill>
            </a:endParaRPr>
          </a:p>
        </p:txBody>
      </p:sp>
      <p:sp>
        <p:nvSpPr>
          <p:cNvPr id="4" name="Rectangle 6"/>
          <p:cNvSpPr>
            <a:spLocks noGrp="1" noChangeArrowheads="1"/>
          </p:cNvSpPr>
          <p:nvPr>
            <p:ph type="sldNum" sz="quarter" idx="12"/>
          </p:nvPr>
        </p:nvSpPr>
        <p:spPr>
          <a:ln/>
        </p:spPr>
        <p:txBody>
          <a:bodyPr/>
          <a:lstStyle>
            <a:lvl1pPr>
              <a:defRPr/>
            </a:lvl1pPr>
          </a:lstStyle>
          <a:p>
            <a:pPr>
              <a:defRPr/>
            </a:pPr>
            <a:fld id="{FA68CBBF-4E43-41D1-A4CD-B3D5807BB149}" type="slidenum">
              <a:rPr lang="pl-PL" altLang="pl-PL">
                <a:solidFill>
                  <a:srgbClr val="000000"/>
                </a:solidFill>
              </a:rPr>
              <a:pPr>
                <a:defRPr/>
              </a:pPr>
              <a:t>‹#›</a:t>
            </a:fld>
            <a:endParaRPr lang="pl-PL" altLang="pl-PL">
              <a:solidFill>
                <a:srgbClr val="000000"/>
              </a:solidFill>
            </a:endParaRPr>
          </a:p>
        </p:txBody>
      </p:sp>
    </p:spTree>
    <p:extLst>
      <p:ext uri="{BB962C8B-B14F-4D97-AF65-F5344CB8AC3E}">
        <p14:creationId xmlns:p14="http://schemas.microsoft.com/office/powerpoint/2010/main" val="66522069"/>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objTx" preserve="1">
  <p:cSld name="Zawartość z podpisem">
    <p:spTree>
      <p:nvGrpSpPr>
        <p:cNvPr id="1" name=""/>
        <p:cNvGrpSpPr/>
        <p:nvPr/>
      </p:nvGrpSpPr>
      <p:grpSpPr>
        <a:xfrm>
          <a:off x="0" y="0"/>
          <a:ext cx="0" cy="0"/>
          <a:chOff x="0" y="0"/>
          <a:chExt cx="0" cy="0"/>
        </a:xfrm>
      </p:grpSpPr>
      <p:sp>
        <p:nvSpPr>
          <p:cNvPr id="2" name="Tytuł 1"/>
          <p:cNvSpPr>
            <a:spLocks noGrp="1"/>
          </p:cNvSpPr>
          <p:nvPr>
            <p:ph type="title"/>
          </p:nvPr>
        </p:nvSpPr>
        <p:spPr>
          <a:xfrm>
            <a:off x="640086" y="382278"/>
            <a:ext cx="4211638" cy="1626871"/>
          </a:xfrm>
        </p:spPr>
        <p:txBody>
          <a:bodyPr anchor="b"/>
          <a:lstStyle>
            <a:lvl1pPr algn="l">
              <a:defRPr sz="2800" b="1"/>
            </a:lvl1pPr>
          </a:lstStyle>
          <a:p>
            <a:r>
              <a:rPr lang="pl-PL"/>
              <a:t>Kliknij, aby edytować styl</a:t>
            </a:r>
          </a:p>
        </p:txBody>
      </p:sp>
      <p:sp>
        <p:nvSpPr>
          <p:cNvPr id="3" name="Symbol zastępczy zawartości 2"/>
          <p:cNvSpPr>
            <a:spLocks noGrp="1"/>
          </p:cNvSpPr>
          <p:nvPr>
            <p:ph idx="1"/>
          </p:nvPr>
        </p:nvSpPr>
        <p:spPr>
          <a:xfrm>
            <a:off x="5005070" y="382276"/>
            <a:ext cx="7156450" cy="8194358"/>
          </a:xfrm>
        </p:spPr>
        <p:txBody>
          <a:bodyPr/>
          <a:lstStyle>
            <a:lvl1pPr>
              <a:defRPr sz="4500"/>
            </a:lvl1pPr>
            <a:lvl2pPr>
              <a:defRPr sz="3900"/>
            </a:lvl2pPr>
            <a:lvl3pPr>
              <a:defRPr sz="3400"/>
            </a:lvl3pPr>
            <a:lvl4pPr>
              <a:defRPr sz="2800"/>
            </a:lvl4pPr>
            <a:lvl5pPr>
              <a:defRPr sz="2800"/>
            </a:lvl5pPr>
            <a:lvl6pPr>
              <a:defRPr sz="2800"/>
            </a:lvl6pPr>
            <a:lvl7pPr>
              <a:defRPr sz="2800"/>
            </a:lvl7pPr>
            <a:lvl8pPr>
              <a:defRPr sz="2800"/>
            </a:lvl8pPr>
            <a:lvl9pPr>
              <a:defRPr sz="2800"/>
            </a:lvl9p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tekstu 3"/>
          <p:cNvSpPr>
            <a:spLocks noGrp="1"/>
          </p:cNvSpPr>
          <p:nvPr>
            <p:ph type="body" sz="half" idx="2"/>
          </p:nvPr>
        </p:nvSpPr>
        <p:spPr>
          <a:xfrm>
            <a:off x="640086" y="2009145"/>
            <a:ext cx="4211638" cy="6567488"/>
          </a:xfrm>
        </p:spPr>
        <p:txBody>
          <a:bodyPr/>
          <a:lstStyle>
            <a:lvl1pPr marL="0" indent="0">
              <a:buNone/>
              <a:defRPr sz="2000"/>
            </a:lvl1pPr>
            <a:lvl2pPr marL="639618" indent="0">
              <a:buNone/>
              <a:defRPr sz="1700"/>
            </a:lvl2pPr>
            <a:lvl3pPr marL="1279236" indent="0">
              <a:buNone/>
              <a:defRPr sz="1400"/>
            </a:lvl3pPr>
            <a:lvl4pPr marL="1918855" indent="0">
              <a:buNone/>
              <a:defRPr sz="1300"/>
            </a:lvl4pPr>
            <a:lvl5pPr marL="2558473" indent="0">
              <a:buNone/>
              <a:defRPr sz="1300"/>
            </a:lvl5pPr>
            <a:lvl6pPr marL="3198094" indent="0">
              <a:buNone/>
              <a:defRPr sz="1300"/>
            </a:lvl6pPr>
            <a:lvl7pPr marL="3837716" indent="0">
              <a:buNone/>
              <a:defRPr sz="1300"/>
            </a:lvl7pPr>
            <a:lvl8pPr marL="4477334" indent="0">
              <a:buNone/>
              <a:defRPr sz="1300"/>
            </a:lvl8pPr>
            <a:lvl9pPr marL="5116954" indent="0">
              <a:buNone/>
              <a:defRPr sz="1300"/>
            </a:lvl9pPr>
          </a:lstStyle>
          <a:p>
            <a:pPr lvl="0"/>
            <a:r>
              <a:rPr lang="pl-PL"/>
              <a:t>Kliknij, aby edytować style wzorca tekstu</a:t>
            </a:r>
          </a:p>
        </p:txBody>
      </p:sp>
      <p:sp>
        <p:nvSpPr>
          <p:cNvPr id="5" name="Rectangle 4"/>
          <p:cNvSpPr>
            <a:spLocks noGrp="1" noChangeArrowheads="1"/>
          </p:cNvSpPr>
          <p:nvPr>
            <p:ph type="dt" sz="half" idx="10"/>
          </p:nvPr>
        </p:nvSpPr>
        <p:spPr>
          <a:ln/>
        </p:spPr>
        <p:txBody>
          <a:bodyPr/>
          <a:lstStyle>
            <a:lvl1pPr>
              <a:defRPr/>
            </a:lvl1pPr>
          </a:lstStyle>
          <a:p>
            <a:pPr>
              <a:defRPr/>
            </a:pPr>
            <a:endParaRPr lang="pl-PL" altLang="pl-PL">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pl-PL" altLang="pl-PL">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3FFFE969-DBB6-4B10-A623-0CDB800F9447}" type="slidenum">
              <a:rPr lang="pl-PL" altLang="pl-PL">
                <a:solidFill>
                  <a:srgbClr val="000000"/>
                </a:solidFill>
              </a:rPr>
              <a:pPr>
                <a:defRPr/>
              </a:pPr>
              <a:t>‹#›</a:t>
            </a:fld>
            <a:endParaRPr lang="pl-PL" altLang="pl-PL">
              <a:solidFill>
                <a:srgbClr val="000000"/>
              </a:solidFill>
            </a:endParaRPr>
          </a:p>
        </p:txBody>
      </p:sp>
    </p:spTree>
    <p:extLst>
      <p:ext uri="{BB962C8B-B14F-4D97-AF65-F5344CB8AC3E}">
        <p14:creationId xmlns:p14="http://schemas.microsoft.com/office/powerpoint/2010/main" val="1523091136"/>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picTx" preserve="1">
  <p:cSld name="Obraz z podpisem">
    <p:spTree>
      <p:nvGrpSpPr>
        <p:cNvPr id="1" name=""/>
        <p:cNvGrpSpPr/>
        <p:nvPr/>
      </p:nvGrpSpPr>
      <p:grpSpPr>
        <a:xfrm>
          <a:off x="0" y="0"/>
          <a:ext cx="0" cy="0"/>
          <a:chOff x="0" y="0"/>
          <a:chExt cx="0" cy="0"/>
        </a:xfrm>
      </p:grpSpPr>
      <p:sp>
        <p:nvSpPr>
          <p:cNvPr id="2" name="Tytuł 1"/>
          <p:cNvSpPr>
            <a:spLocks noGrp="1"/>
          </p:cNvSpPr>
          <p:nvPr>
            <p:ph type="title"/>
          </p:nvPr>
        </p:nvSpPr>
        <p:spPr>
          <a:xfrm>
            <a:off x="2509203" y="6720849"/>
            <a:ext cx="7680960" cy="793435"/>
          </a:xfrm>
        </p:spPr>
        <p:txBody>
          <a:bodyPr anchor="b"/>
          <a:lstStyle>
            <a:lvl1pPr algn="l">
              <a:defRPr sz="2800" b="1"/>
            </a:lvl1pPr>
          </a:lstStyle>
          <a:p>
            <a:r>
              <a:rPr lang="pl-PL"/>
              <a:t>Kliknij, aby edytować styl</a:t>
            </a:r>
          </a:p>
        </p:txBody>
      </p:sp>
      <p:sp>
        <p:nvSpPr>
          <p:cNvPr id="3" name="Symbol zastępczy obrazu 2"/>
          <p:cNvSpPr>
            <a:spLocks noGrp="1"/>
          </p:cNvSpPr>
          <p:nvPr>
            <p:ph type="pic" idx="1"/>
          </p:nvPr>
        </p:nvSpPr>
        <p:spPr>
          <a:xfrm>
            <a:off x="2509203" y="857885"/>
            <a:ext cx="7680960" cy="5760720"/>
          </a:xfrm>
        </p:spPr>
        <p:txBody>
          <a:bodyPr/>
          <a:lstStyle>
            <a:lvl1pPr marL="0" indent="0">
              <a:buNone/>
              <a:defRPr sz="4500"/>
            </a:lvl1pPr>
            <a:lvl2pPr marL="639618" indent="0">
              <a:buNone/>
              <a:defRPr sz="3900"/>
            </a:lvl2pPr>
            <a:lvl3pPr marL="1279236" indent="0">
              <a:buNone/>
              <a:defRPr sz="3400"/>
            </a:lvl3pPr>
            <a:lvl4pPr marL="1918855" indent="0">
              <a:buNone/>
              <a:defRPr sz="2800"/>
            </a:lvl4pPr>
            <a:lvl5pPr marL="2558473" indent="0">
              <a:buNone/>
              <a:defRPr sz="2800"/>
            </a:lvl5pPr>
            <a:lvl6pPr marL="3198094" indent="0">
              <a:buNone/>
              <a:defRPr sz="2800"/>
            </a:lvl6pPr>
            <a:lvl7pPr marL="3837716" indent="0">
              <a:buNone/>
              <a:defRPr sz="2800"/>
            </a:lvl7pPr>
            <a:lvl8pPr marL="4477334" indent="0">
              <a:buNone/>
              <a:defRPr sz="2800"/>
            </a:lvl8pPr>
            <a:lvl9pPr marL="5116954" indent="0">
              <a:buNone/>
              <a:defRPr sz="2800"/>
            </a:lvl9pPr>
          </a:lstStyle>
          <a:p>
            <a:pPr lvl="0"/>
            <a:endParaRPr lang="pl-PL" noProof="0"/>
          </a:p>
        </p:txBody>
      </p:sp>
      <p:sp>
        <p:nvSpPr>
          <p:cNvPr id="4" name="Symbol zastępczy tekstu 3"/>
          <p:cNvSpPr>
            <a:spLocks noGrp="1"/>
          </p:cNvSpPr>
          <p:nvPr>
            <p:ph type="body" sz="half" idx="2"/>
          </p:nvPr>
        </p:nvSpPr>
        <p:spPr>
          <a:xfrm>
            <a:off x="2509203" y="7514275"/>
            <a:ext cx="7680960" cy="1126808"/>
          </a:xfrm>
        </p:spPr>
        <p:txBody>
          <a:bodyPr/>
          <a:lstStyle>
            <a:lvl1pPr marL="0" indent="0">
              <a:buNone/>
              <a:defRPr sz="2000"/>
            </a:lvl1pPr>
            <a:lvl2pPr marL="639618" indent="0">
              <a:buNone/>
              <a:defRPr sz="1700"/>
            </a:lvl2pPr>
            <a:lvl3pPr marL="1279236" indent="0">
              <a:buNone/>
              <a:defRPr sz="1400"/>
            </a:lvl3pPr>
            <a:lvl4pPr marL="1918855" indent="0">
              <a:buNone/>
              <a:defRPr sz="1300"/>
            </a:lvl4pPr>
            <a:lvl5pPr marL="2558473" indent="0">
              <a:buNone/>
              <a:defRPr sz="1300"/>
            </a:lvl5pPr>
            <a:lvl6pPr marL="3198094" indent="0">
              <a:buNone/>
              <a:defRPr sz="1300"/>
            </a:lvl6pPr>
            <a:lvl7pPr marL="3837716" indent="0">
              <a:buNone/>
              <a:defRPr sz="1300"/>
            </a:lvl7pPr>
            <a:lvl8pPr marL="4477334" indent="0">
              <a:buNone/>
              <a:defRPr sz="1300"/>
            </a:lvl8pPr>
            <a:lvl9pPr marL="5116954" indent="0">
              <a:buNone/>
              <a:defRPr sz="1300"/>
            </a:lvl9pPr>
          </a:lstStyle>
          <a:p>
            <a:pPr lvl="0"/>
            <a:r>
              <a:rPr lang="pl-PL"/>
              <a:t>Kliknij, aby edytować style wzorca tekstu</a:t>
            </a:r>
          </a:p>
        </p:txBody>
      </p:sp>
      <p:sp>
        <p:nvSpPr>
          <p:cNvPr id="5" name="Rectangle 4"/>
          <p:cNvSpPr>
            <a:spLocks noGrp="1" noChangeArrowheads="1"/>
          </p:cNvSpPr>
          <p:nvPr>
            <p:ph type="dt" sz="half" idx="10"/>
          </p:nvPr>
        </p:nvSpPr>
        <p:spPr>
          <a:ln/>
        </p:spPr>
        <p:txBody>
          <a:bodyPr/>
          <a:lstStyle>
            <a:lvl1pPr>
              <a:defRPr/>
            </a:lvl1pPr>
          </a:lstStyle>
          <a:p>
            <a:pPr>
              <a:defRPr/>
            </a:pPr>
            <a:endParaRPr lang="pl-PL" altLang="pl-PL">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pl-PL" altLang="pl-PL">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B4A8F0DD-F40C-440E-A920-01C359CC8F2A}" type="slidenum">
              <a:rPr lang="pl-PL" altLang="pl-PL">
                <a:solidFill>
                  <a:srgbClr val="000000"/>
                </a:solidFill>
              </a:rPr>
              <a:pPr>
                <a:defRPr/>
              </a:pPr>
              <a:t>‹#›</a:t>
            </a:fld>
            <a:endParaRPr lang="pl-PL" altLang="pl-PL">
              <a:solidFill>
                <a:srgbClr val="000000"/>
              </a:solidFill>
            </a:endParaRPr>
          </a:p>
        </p:txBody>
      </p:sp>
    </p:spTree>
    <p:extLst>
      <p:ext uri="{BB962C8B-B14F-4D97-AF65-F5344CB8AC3E}">
        <p14:creationId xmlns:p14="http://schemas.microsoft.com/office/powerpoint/2010/main" val="1084391890"/>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Tytuł i tekst pionowy">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a:t>Kliknij, aby edytować styl</a:t>
            </a:r>
          </a:p>
        </p:txBody>
      </p:sp>
      <p:sp>
        <p:nvSpPr>
          <p:cNvPr id="3" name="Symbol zastępczy tytułu pionowego 2"/>
          <p:cNvSpPr>
            <a:spLocks noGrp="1"/>
          </p:cNvSpPr>
          <p:nvPr>
            <p:ph type="body" orient="vert" idx="1"/>
          </p:nvPr>
        </p:nvSpPr>
        <p:spPr/>
        <p:txBody>
          <a:bodyPr vert="eaVert"/>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Rectangle 4"/>
          <p:cNvSpPr>
            <a:spLocks noGrp="1" noChangeArrowheads="1"/>
          </p:cNvSpPr>
          <p:nvPr>
            <p:ph type="dt" sz="half" idx="10"/>
          </p:nvPr>
        </p:nvSpPr>
        <p:spPr>
          <a:ln/>
        </p:spPr>
        <p:txBody>
          <a:bodyPr/>
          <a:lstStyle>
            <a:lvl1pPr>
              <a:defRPr/>
            </a:lvl1pPr>
          </a:lstStyle>
          <a:p>
            <a:pPr>
              <a:defRPr/>
            </a:pPr>
            <a:endParaRPr lang="pl-PL" altLang="pl-PL">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pl-PL" altLang="pl-PL">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06901083-EEAD-4BA7-952F-45324D918BC3}" type="slidenum">
              <a:rPr lang="pl-PL" altLang="pl-PL">
                <a:solidFill>
                  <a:srgbClr val="000000"/>
                </a:solidFill>
              </a:rPr>
              <a:pPr>
                <a:defRPr/>
              </a:pPr>
              <a:t>‹#›</a:t>
            </a:fld>
            <a:endParaRPr lang="pl-PL" altLang="pl-PL">
              <a:solidFill>
                <a:srgbClr val="000000"/>
              </a:solidFill>
            </a:endParaRPr>
          </a:p>
        </p:txBody>
      </p:sp>
    </p:spTree>
    <p:extLst>
      <p:ext uri="{BB962C8B-B14F-4D97-AF65-F5344CB8AC3E}">
        <p14:creationId xmlns:p14="http://schemas.microsoft.com/office/powerpoint/2010/main" val="3802079051"/>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Tytuł pionowy i tekst">
    <p:spTree>
      <p:nvGrpSpPr>
        <p:cNvPr id="1" name=""/>
        <p:cNvGrpSpPr/>
        <p:nvPr/>
      </p:nvGrpSpPr>
      <p:grpSpPr>
        <a:xfrm>
          <a:off x="0" y="0"/>
          <a:ext cx="0" cy="0"/>
          <a:chOff x="0" y="0"/>
          <a:chExt cx="0" cy="0"/>
        </a:xfrm>
      </p:grpSpPr>
      <p:sp>
        <p:nvSpPr>
          <p:cNvPr id="2" name="Tytuł pionowy 1"/>
          <p:cNvSpPr>
            <a:spLocks noGrp="1"/>
          </p:cNvSpPr>
          <p:nvPr>
            <p:ph type="title" orient="vert"/>
          </p:nvPr>
        </p:nvSpPr>
        <p:spPr>
          <a:xfrm>
            <a:off x="9121140" y="853440"/>
            <a:ext cx="2720340" cy="7680960"/>
          </a:xfrm>
        </p:spPr>
        <p:txBody>
          <a:bodyPr vert="eaVert"/>
          <a:lstStyle/>
          <a:p>
            <a:r>
              <a:rPr lang="pl-PL"/>
              <a:t>Kliknij, aby edytować styl</a:t>
            </a:r>
          </a:p>
        </p:txBody>
      </p:sp>
      <p:sp>
        <p:nvSpPr>
          <p:cNvPr id="3" name="Symbol zastępczy tytułu pionowego 2"/>
          <p:cNvSpPr>
            <a:spLocks noGrp="1"/>
          </p:cNvSpPr>
          <p:nvPr>
            <p:ph type="body" orient="vert" idx="1"/>
          </p:nvPr>
        </p:nvSpPr>
        <p:spPr>
          <a:xfrm>
            <a:off x="960120" y="853440"/>
            <a:ext cx="7947660" cy="7680960"/>
          </a:xfrm>
        </p:spPr>
        <p:txBody>
          <a:bodyPr vert="eaVert"/>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Rectangle 4"/>
          <p:cNvSpPr>
            <a:spLocks noGrp="1" noChangeArrowheads="1"/>
          </p:cNvSpPr>
          <p:nvPr>
            <p:ph type="dt" sz="half" idx="10"/>
          </p:nvPr>
        </p:nvSpPr>
        <p:spPr>
          <a:ln/>
        </p:spPr>
        <p:txBody>
          <a:bodyPr/>
          <a:lstStyle>
            <a:lvl1pPr>
              <a:defRPr/>
            </a:lvl1pPr>
          </a:lstStyle>
          <a:p>
            <a:pPr>
              <a:defRPr/>
            </a:pPr>
            <a:endParaRPr lang="pl-PL" altLang="pl-PL">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pl-PL" altLang="pl-PL">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E8FF81F3-F478-495E-8977-8A7E98912C62}" type="slidenum">
              <a:rPr lang="pl-PL" altLang="pl-PL">
                <a:solidFill>
                  <a:srgbClr val="000000"/>
                </a:solidFill>
              </a:rPr>
              <a:pPr>
                <a:defRPr/>
              </a:pPr>
              <a:t>‹#›</a:t>
            </a:fld>
            <a:endParaRPr lang="pl-PL" altLang="pl-PL">
              <a:solidFill>
                <a:srgbClr val="000000"/>
              </a:solidFill>
            </a:endParaRPr>
          </a:p>
        </p:txBody>
      </p:sp>
    </p:spTree>
    <p:extLst>
      <p:ext uri="{BB962C8B-B14F-4D97-AF65-F5344CB8AC3E}">
        <p14:creationId xmlns:p14="http://schemas.microsoft.com/office/powerpoint/2010/main" val="392709496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ównanie">
    <p:spTree>
      <p:nvGrpSpPr>
        <p:cNvPr id="1" name=""/>
        <p:cNvGrpSpPr/>
        <p:nvPr/>
      </p:nvGrpSpPr>
      <p:grpSpPr>
        <a:xfrm>
          <a:off x="0" y="0"/>
          <a:ext cx="0" cy="0"/>
          <a:chOff x="0" y="0"/>
          <a:chExt cx="0" cy="0"/>
        </a:xfrm>
      </p:grpSpPr>
      <p:sp>
        <p:nvSpPr>
          <p:cNvPr id="2" name="Tytuł 1"/>
          <p:cNvSpPr>
            <a:spLocks noGrp="1"/>
          </p:cNvSpPr>
          <p:nvPr>
            <p:ph type="title"/>
          </p:nvPr>
        </p:nvSpPr>
        <p:spPr>
          <a:xfrm>
            <a:off x="640080" y="384492"/>
            <a:ext cx="11521440" cy="1600200"/>
          </a:xfrm>
        </p:spPr>
        <p:txBody>
          <a:bodyPr/>
          <a:lstStyle>
            <a:lvl1pPr>
              <a:defRPr/>
            </a:lvl1pPr>
          </a:lstStyle>
          <a:p>
            <a:r>
              <a:rPr lang="pl-PL"/>
              <a:t>Kliknij, aby edytować styl</a:t>
            </a:r>
          </a:p>
        </p:txBody>
      </p:sp>
      <p:sp>
        <p:nvSpPr>
          <p:cNvPr id="3" name="Symbol zastępczy tekstu 2"/>
          <p:cNvSpPr>
            <a:spLocks noGrp="1"/>
          </p:cNvSpPr>
          <p:nvPr>
            <p:ph type="body" idx="1"/>
          </p:nvPr>
        </p:nvSpPr>
        <p:spPr>
          <a:xfrm>
            <a:off x="640080" y="2149160"/>
            <a:ext cx="5656263" cy="895668"/>
          </a:xfrm>
        </p:spPr>
        <p:txBody>
          <a:bodyPr anchor="b"/>
          <a:lstStyle>
            <a:lvl1pPr marL="0" indent="0">
              <a:buNone/>
              <a:defRPr sz="3400" b="1"/>
            </a:lvl1pPr>
            <a:lvl2pPr marL="639233" indent="0">
              <a:buNone/>
              <a:defRPr sz="2800" b="1"/>
            </a:lvl2pPr>
            <a:lvl3pPr marL="1278466" indent="0">
              <a:buNone/>
              <a:defRPr sz="2500" b="1"/>
            </a:lvl3pPr>
            <a:lvl4pPr marL="1917700" indent="0">
              <a:buNone/>
              <a:defRPr sz="2200" b="1"/>
            </a:lvl4pPr>
            <a:lvl5pPr marL="2556935" indent="0">
              <a:buNone/>
              <a:defRPr sz="2200" b="1"/>
            </a:lvl5pPr>
            <a:lvl6pPr marL="3196176" indent="0">
              <a:buNone/>
              <a:defRPr sz="2200" b="1"/>
            </a:lvl6pPr>
            <a:lvl7pPr marL="3835413" indent="0">
              <a:buNone/>
              <a:defRPr sz="2200" b="1"/>
            </a:lvl7pPr>
            <a:lvl8pPr marL="4474648" indent="0">
              <a:buNone/>
              <a:defRPr sz="2200" b="1"/>
            </a:lvl8pPr>
            <a:lvl9pPr marL="5113886" indent="0">
              <a:buNone/>
              <a:defRPr sz="2200" b="1"/>
            </a:lvl9pPr>
          </a:lstStyle>
          <a:p>
            <a:pPr lvl="0"/>
            <a:r>
              <a:rPr lang="pl-PL"/>
              <a:t>Kliknij, aby edytować style wzorca tekstu</a:t>
            </a:r>
          </a:p>
        </p:txBody>
      </p:sp>
      <p:sp>
        <p:nvSpPr>
          <p:cNvPr id="4" name="Symbol zastępczy zawartości 3"/>
          <p:cNvSpPr>
            <a:spLocks noGrp="1"/>
          </p:cNvSpPr>
          <p:nvPr>
            <p:ph sz="half" idx="2"/>
          </p:nvPr>
        </p:nvSpPr>
        <p:spPr>
          <a:xfrm>
            <a:off x="640080" y="3044825"/>
            <a:ext cx="5656263" cy="5531803"/>
          </a:xfrm>
        </p:spPr>
        <p:txBody>
          <a:bodyPr/>
          <a:lstStyle>
            <a:lvl1pPr>
              <a:defRPr sz="3400"/>
            </a:lvl1pPr>
            <a:lvl2pPr>
              <a:defRPr sz="2800"/>
            </a:lvl2pPr>
            <a:lvl3pPr>
              <a:defRPr sz="2500"/>
            </a:lvl3pPr>
            <a:lvl4pPr>
              <a:defRPr sz="2200"/>
            </a:lvl4pPr>
            <a:lvl5pPr>
              <a:defRPr sz="2200"/>
            </a:lvl5pPr>
            <a:lvl6pPr>
              <a:defRPr sz="2200"/>
            </a:lvl6pPr>
            <a:lvl7pPr>
              <a:defRPr sz="2200"/>
            </a:lvl7pPr>
            <a:lvl8pPr>
              <a:defRPr sz="2200"/>
            </a:lvl8pPr>
            <a:lvl9pPr>
              <a:defRPr sz="2200"/>
            </a:lvl9p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5" name="Symbol zastępczy tekstu 4"/>
          <p:cNvSpPr>
            <a:spLocks noGrp="1"/>
          </p:cNvSpPr>
          <p:nvPr>
            <p:ph type="body" sz="quarter" idx="3"/>
          </p:nvPr>
        </p:nvSpPr>
        <p:spPr>
          <a:xfrm>
            <a:off x="6503054" y="2149160"/>
            <a:ext cx="5658485" cy="895668"/>
          </a:xfrm>
        </p:spPr>
        <p:txBody>
          <a:bodyPr anchor="b"/>
          <a:lstStyle>
            <a:lvl1pPr marL="0" indent="0">
              <a:buNone/>
              <a:defRPr sz="3400" b="1"/>
            </a:lvl1pPr>
            <a:lvl2pPr marL="639233" indent="0">
              <a:buNone/>
              <a:defRPr sz="2800" b="1"/>
            </a:lvl2pPr>
            <a:lvl3pPr marL="1278466" indent="0">
              <a:buNone/>
              <a:defRPr sz="2500" b="1"/>
            </a:lvl3pPr>
            <a:lvl4pPr marL="1917700" indent="0">
              <a:buNone/>
              <a:defRPr sz="2200" b="1"/>
            </a:lvl4pPr>
            <a:lvl5pPr marL="2556935" indent="0">
              <a:buNone/>
              <a:defRPr sz="2200" b="1"/>
            </a:lvl5pPr>
            <a:lvl6pPr marL="3196176" indent="0">
              <a:buNone/>
              <a:defRPr sz="2200" b="1"/>
            </a:lvl6pPr>
            <a:lvl7pPr marL="3835413" indent="0">
              <a:buNone/>
              <a:defRPr sz="2200" b="1"/>
            </a:lvl7pPr>
            <a:lvl8pPr marL="4474648" indent="0">
              <a:buNone/>
              <a:defRPr sz="2200" b="1"/>
            </a:lvl8pPr>
            <a:lvl9pPr marL="5113886" indent="0">
              <a:buNone/>
              <a:defRPr sz="2200" b="1"/>
            </a:lvl9pPr>
          </a:lstStyle>
          <a:p>
            <a:pPr lvl="0"/>
            <a:r>
              <a:rPr lang="pl-PL"/>
              <a:t>Kliknij, aby edytować style wzorca tekstu</a:t>
            </a:r>
          </a:p>
        </p:txBody>
      </p:sp>
      <p:sp>
        <p:nvSpPr>
          <p:cNvPr id="6" name="Symbol zastępczy zawartości 5"/>
          <p:cNvSpPr>
            <a:spLocks noGrp="1"/>
          </p:cNvSpPr>
          <p:nvPr>
            <p:ph sz="quarter" idx="4"/>
          </p:nvPr>
        </p:nvSpPr>
        <p:spPr>
          <a:xfrm>
            <a:off x="6503054" y="3044825"/>
            <a:ext cx="5658485" cy="5531803"/>
          </a:xfrm>
        </p:spPr>
        <p:txBody>
          <a:bodyPr/>
          <a:lstStyle>
            <a:lvl1pPr>
              <a:defRPr sz="3400"/>
            </a:lvl1pPr>
            <a:lvl2pPr>
              <a:defRPr sz="2800"/>
            </a:lvl2pPr>
            <a:lvl3pPr>
              <a:defRPr sz="2500"/>
            </a:lvl3pPr>
            <a:lvl4pPr>
              <a:defRPr sz="2200"/>
            </a:lvl4pPr>
            <a:lvl5pPr>
              <a:defRPr sz="2200"/>
            </a:lvl5pPr>
            <a:lvl6pPr>
              <a:defRPr sz="2200"/>
            </a:lvl6pPr>
            <a:lvl7pPr>
              <a:defRPr sz="2200"/>
            </a:lvl7pPr>
            <a:lvl8pPr>
              <a:defRPr sz="2200"/>
            </a:lvl8pPr>
            <a:lvl9pPr>
              <a:defRPr sz="2200"/>
            </a:lvl9p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7" name="Rectangle 4"/>
          <p:cNvSpPr>
            <a:spLocks noGrp="1" noChangeArrowheads="1"/>
          </p:cNvSpPr>
          <p:nvPr>
            <p:ph type="dt" sz="half" idx="10"/>
          </p:nvPr>
        </p:nvSpPr>
        <p:spPr>
          <a:ln/>
        </p:spPr>
        <p:txBody>
          <a:bodyPr/>
          <a:lstStyle>
            <a:lvl1pPr>
              <a:defRPr/>
            </a:lvl1pPr>
          </a:lstStyle>
          <a:p>
            <a:pPr>
              <a:defRPr/>
            </a:pPr>
            <a:endParaRPr lang="pl-PL" altLang="pl-PL">
              <a:solidFill>
                <a:srgbClr val="000000"/>
              </a:solidFill>
            </a:endParaRPr>
          </a:p>
        </p:txBody>
      </p:sp>
      <p:sp>
        <p:nvSpPr>
          <p:cNvPr id="8" name="Rectangle 5"/>
          <p:cNvSpPr>
            <a:spLocks noGrp="1" noChangeArrowheads="1"/>
          </p:cNvSpPr>
          <p:nvPr>
            <p:ph type="ftr" sz="quarter" idx="11"/>
          </p:nvPr>
        </p:nvSpPr>
        <p:spPr>
          <a:ln/>
        </p:spPr>
        <p:txBody>
          <a:bodyPr/>
          <a:lstStyle>
            <a:lvl1pPr>
              <a:defRPr/>
            </a:lvl1pPr>
          </a:lstStyle>
          <a:p>
            <a:pPr>
              <a:defRPr/>
            </a:pPr>
            <a:endParaRPr lang="pl-PL" altLang="pl-PL">
              <a:solidFill>
                <a:srgbClr val="000000"/>
              </a:solidFill>
            </a:endParaRPr>
          </a:p>
        </p:txBody>
      </p:sp>
      <p:sp>
        <p:nvSpPr>
          <p:cNvPr id="9" name="Rectangle 6"/>
          <p:cNvSpPr>
            <a:spLocks noGrp="1" noChangeArrowheads="1"/>
          </p:cNvSpPr>
          <p:nvPr>
            <p:ph type="sldNum" sz="quarter" idx="12"/>
          </p:nvPr>
        </p:nvSpPr>
        <p:spPr>
          <a:ln/>
        </p:spPr>
        <p:txBody>
          <a:bodyPr/>
          <a:lstStyle>
            <a:lvl1pPr>
              <a:defRPr/>
            </a:lvl1pPr>
          </a:lstStyle>
          <a:p>
            <a:pPr>
              <a:defRPr/>
            </a:pPr>
            <a:fld id="{7548A525-D529-43BF-B1D6-0290DFC360FC}" type="slidenum">
              <a:rPr lang="pl-PL" altLang="pl-PL">
                <a:solidFill>
                  <a:srgbClr val="000000"/>
                </a:solidFill>
              </a:rPr>
              <a:pPr>
                <a:defRPr/>
              </a:pPr>
              <a:t>‹#›</a:t>
            </a:fld>
            <a:endParaRPr lang="pl-PL" altLang="pl-PL">
              <a:solidFill>
                <a:srgbClr val="000000"/>
              </a:solidFill>
            </a:endParaRPr>
          </a:p>
        </p:txBody>
      </p:sp>
    </p:spTree>
    <p:extLst>
      <p:ext uri="{BB962C8B-B14F-4D97-AF65-F5344CB8AC3E}">
        <p14:creationId xmlns:p14="http://schemas.microsoft.com/office/powerpoint/2010/main" val="24654443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ylko tytuł">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a:t>Kliknij, aby edytować styl</a:t>
            </a:r>
          </a:p>
        </p:txBody>
      </p:sp>
      <p:sp>
        <p:nvSpPr>
          <p:cNvPr id="3" name="Rectangle 4"/>
          <p:cNvSpPr>
            <a:spLocks noGrp="1" noChangeArrowheads="1"/>
          </p:cNvSpPr>
          <p:nvPr>
            <p:ph type="dt" sz="half" idx="10"/>
          </p:nvPr>
        </p:nvSpPr>
        <p:spPr>
          <a:ln/>
        </p:spPr>
        <p:txBody>
          <a:bodyPr/>
          <a:lstStyle>
            <a:lvl1pPr>
              <a:defRPr/>
            </a:lvl1pPr>
          </a:lstStyle>
          <a:p>
            <a:pPr>
              <a:defRPr/>
            </a:pPr>
            <a:endParaRPr lang="pl-PL" altLang="pl-PL">
              <a:solidFill>
                <a:srgbClr val="000000"/>
              </a:solidFill>
            </a:endParaRPr>
          </a:p>
        </p:txBody>
      </p:sp>
      <p:sp>
        <p:nvSpPr>
          <p:cNvPr id="4" name="Rectangle 5"/>
          <p:cNvSpPr>
            <a:spLocks noGrp="1" noChangeArrowheads="1"/>
          </p:cNvSpPr>
          <p:nvPr>
            <p:ph type="ftr" sz="quarter" idx="11"/>
          </p:nvPr>
        </p:nvSpPr>
        <p:spPr>
          <a:ln/>
        </p:spPr>
        <p:txBody>
          <a:bodyPr/>
          <a:lstStyle>
            <a:lvl1pPr>
              <a:defRPr/>
            </a:lvl1pPr>
          </a:lstStyle>
          <a:p>
            <a:pPr>
              <a:defRPr/>
            </a:pPr>
            <a:endParaRPr lang="pl-PL" altLang="pl-PL">
              <a:solidFill>
                <a:srgbClr val="000000"/>
              </a:solidFill>
            </a:endParaRPr>
          </a:p>
        </p:txBody>
      </p:sp>
      <p:sp>
        <p:nvSpPr>
          <p:cNvPr id="5" name="Rectangle 6"/>
          <p:cNvSpPr>
            <a:spLocks noGrp="1" noChangeArrowheads="1"/>
          </p:cNvSpPr>
          <p:nvPr>
            <p:ph type="sldNum" sz="quarter" idx="12"/>
          </p:nvPr>
        </p:nvSpPr>
        <p:spPr>
          <a:ln/>
        </p:spPr>
        <p:txBody>
          <a:bodyPr/>
          <a:lstStyle>
            <a:lvl1pPr>
              <a:defRPr/>
            </a:lvl1pPr>
          </a:lstStyle>
          <a:p>
            <a:pPr>
              <a:defRPr/>
            </a:pPr>
            <a:fld id="{25D24E37-A393-4B9D-8D09-7D267AF27C18}" type="slidenum">
              <a:rPr lang="pl-PL" altLang="pl-PL">
                <a:solidFill>
                  <a:srgbClr val="000000"/>
                </a:solidFill>
              </a:rPr>
              <a:pPr>
                <a:defRPr/>
              </a:pPr>
              <a:t>‹#›</a:t>
            </a:fld>
            <a:endParaRPr lang="pl-PL" altLang="pl-PL">
              <a:solidFill>
                <a:srgbClr val="000000"/>
              </a:solidFill>
            </a:endParaRPr>
          </a:p>
        </p:txBody>
      </p:sp>
    </p:spTree>
    <p:extLst>
      <p:ext uri="{BB962C8B-B14F-4D97-AF65-F5344CB8AC3E}">
        <p14:creationId xmlns:p14="http://schemas.microsoft.com/office/powerpoint/2010/main" val="70861565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usty">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pl-PL" altLang="pl-PL">
              <a:solidFill>
                <a:srgbClr val="000000"/>
              </a:solidFill>
            </a:endParaRPr>
          </a:p>
        </p:txBody>
      </p:sp>
      <p:sp>
        <p:nvSpPr>
          <p:cNvPr id="3" name="Rectangle 5"/>
          <p:cNvSpPr>
            <a:spLocks noGrp="1" noChangeArrowheads="1"/>
          </p:cNvSpPr>
          <p:nvPr>
            <p:ph type="ftr" sz="quarter" idx="11"/>
          </p:nvPr>
        </p:nvSpPr>
        <p:spPr>
          <a:ln/>
        </p:spPr>
        <p:txBody>
          <a:bodyPr/>
          <a:lstStyle>
            <a:lvl1pPr>
              <a:defRPr/>
            </a:lvl1pPr>
          </a:lstStyle>
          <a:p>
            <a:pPr>
              <a:defRPr/>
            </a:pPr>
            <a:endParaRPr lang="pl-PL" altLang="pl-PL">
              <a:solidFill>
                <a:srgbClr val="000000"/>
              </a:solidFill>
            </a:endParaRPr>
          </a:p>
        </p:txBody>
      </p:sp>
      <p:sp>
        <p:nvSpPr>
          <p:cNvPr id="4" name="Rectangle 6"/>
          <p:cNvSpPr>
            <a:spLocks noGrp="1" noChangeArrowheads="1"/>
          </p:cNvSpPr>
          <p:nvPr>
            <p:ph type="sldNum" sz="quarter" idx="12"/>
          </p:nvPr>
        </p:nvSpPr>
        <p:spPr>
          <a:ln/>
        </p:spPr>
        <p:txBody>
          <a:bodyPr/>
          <a:lstStyle>
            <a:lvl1pPr>
              <a:defRPr/>
            </a:lvl1pPr>
          </a:lstStyle>
          <a:p>
            <a:pPr>
              <a:defRPr/>
            </a:pPr>
            <a:fld id="{FA68CBBF-4E43-41D1-A4CD-B3D5807BB149}" type="slidenum">
              <a:rPr lang="pl-PL" altLang="pl-PL">
                <a:solidFill>
                  <a:srgbClr val="000000"/>
                </a:solidFill>
              </a:rPr>
              <a:pPr>
                <a:defRPr/>
              </a:pPr>
              <a:t>‹#›</a:t>
            </a:fld>
            <a:endParaRPr lang="pl-PL" altLang="pl-PL">
              <a:solidFill>
                <a:srgbClr val="000000"/>
              </a:solidFill>
            </a:endParaRPr>
          </a:p>
        </p:txBody>
      </p:sp>
    </p:spTree>
    <p:extLst>
      <p:ext uri="{BB962C8B-B14F-4D97-AF65-F5344CB8AC3E}">
        <p14:creationId xmlns:p14="http://schemas.microsoft.com/office/powerpoint/2010/main" val="359788473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Zawartość z podpisem">
    <p:spTree>
      <p:nvGrpSpPr>
        <p:cNvPr id="1" name=""/>
        <p:cNvGrpSpPr/>
        <p:nvPr/>
      </p:nvGrpSpPr>
      <p:grpSpPr>
        <a:xfrm>
          <a:off x="0" y="0"/>
          <a:ext cx="0" cy="0"/>
          <a:chOff x="0" y="0"/>
          <a:chExt cx="0" cy="0"/>
        </a:xfrm>
      </p:grpSpPr>
      <p:sp>
        <p:nvSpPr>
          <p:cNvPr id="2" name="Tytuł 1"/>
          <p:cNvSpPr>
            <a:spLocks noGrp="1"/>
          </p:cNvSpPr>
          <p:nvPr>
            <p:ph type="title"/>
          </p:nvPr>
        </p:nvSpPr>
        <p:spPr>
          <a:xfrm>
            <a:off x="640086" y="382285"/>
            <a:ext cx="4211638" cy="1626871"/>
          </a:xfrm>
        </p:spPr>
        <p:txBody>
          <a:bodyPr anchor="b"/>
          <a:lstStyle>
            <a:lvl1pPr algn="l">
              <a:defRPr sz="2800" b="1"/>
            </a:lvl1pPr>
          </a:lstStyle>
          <a:p>
            <a:r>
              <a:rPr lang="pl-PL"/>
              <a:t>Kliknij, aby edytować styl</a:t>
            </a:r>
          </a:p>
        </p:txBody>
      </p:sp>
      <p:sp>
        <p:nvSpPr>
          <p:cNvPr id="3" name="Symbol zastępczy zawartości 2"/>
          <p:cNvSpPr>
            <a:spLocks noGrp="1"/>
          </p:cNvSpPr>
          <p:nvPr>
            <p:ph idx="1"/>
          </p:nvPr>
        </p:nvSpPr>
        <p:spPr>
          <a:xfrm>
            <a:off x="5005070" y="382276"/>
            <a:ext cx="7156450" cy="8194358"/>
          </a:xfrm>
        </p:spPr>
        <p:txBody>
          <a:bodyPr/>
          <a:lstStyle>
            <a:lvl1pPr>
              <a:defRPr sz="4500"/>
            </a:lvl1pPr>
            <a:lvl2pPr>
              <a:defRPr sz="3900"/>
            </a:lvl2pPr>
            <a:lvl3pPr>
              <a:defRPr sz="3400"/>
            </a:lvl3pPr>
            <a:lvl4pPr>
              <a:defRPr sz="2800"/>
            </a:lvl4pPr>
            <a:lvl5pPr>
              <a:defRPr sz="2800"/>
            </a:lvl5pPr>
            <a:lvl6pPr>
              <a:defRPr sz="2800"/>
            </a:lvl6pPr>
            <a:lvl7pPr>
              <a:defRPr sz="2800"/>
            </a:lvl7pPr>
            <a:lvl8pPr>
              <a:defRPr sz="2800"/>
            </a:lvl8pPr>
            <a:lvl9pPr>
              <a:defRPr sz="2800"/>
            </a:lvl9p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tekstu 3"/>
          <p:cNvSpPr>
            <a:spLocks noGrp="1"/>
          </p:cNvSpPr>
          <p:nvPr>
            <p:ph type="body" sz="half" idx="2"/>
          </p:nvPr>
        </p:nvSpPr>
        <p:spPr>
          <a:xfrm>
            <a:off x="640086" y="2009145"/>
            <a:ext cx="4211638" cy="6567488"/>
          </a:xfrm>
        </p:spPr>
        <p:txBody>
          <a:bodyPr/>
          <a:lstStyle>
            <a:lvl1pPr marL="0" indent="0">
              <a:buNone/>
              <a:defRPr sz="2000"/>
            </a:lvl1pPr>
            <a:lvl2pPr marL="639233" indent="0">
              <a:buNone/>
              <a:defRPr sz="1700"/>
            </a:lvl2pPr>
            <a:lvl3pPr marL="1278466" indent="0">
              <a:buNone/>
              <a:defRPr sz="1400"/>
            </a:lvl3pPr>
            <a:lvl4pPr marL="1917700" indent="0">
              <a:buNone/>
              <a:defRPr sz="1300"/>
            </a:lvl4pPr>
            <a:lvl5pPr marL="2556935" indent="0">
              <a:buNone/>
              <a:defRPr sz="1300"/>
            </a:lvl5pPr>
            <a:lvl6pPr marL="3196176" indent="0">
              <a:buNone/>
              <a:defRPr sz="1300"/>
            </a:lvl6pPr>
            <a:lvl7pPr marL="3835413" indent="0">
              <a:buNone/>
              <a:defRPr sz="1300"/>
            </a:lvl7pPr>
            <a:lvl8pPr marL="4474648" indent="0">
              <a:buNone/>
              <a:defRPr sz="1300"/>
            </a:lvl8pPr>
            <a:lvl9pPr marL="5113886" indent="0">
              <a:buNone/>
              <a:defRPr sz="1300"/>
            </a:lvl9pPr>
          </a:lstStyle>
          <a:p>
            <a:pPr lvl="0"/>
            <a:r>
              <a:rPr lang="pl-PL"/>
              <a:t>Kliknij, aby edytować style wzorca tekstu</a:t>
            </a:r>
          </a:p>
        </p:txBody>
      </p:sp>
      <p:sp>
        <p:nvSpPr>
          <p:cNvPr id="5" name="Rectangle 4"/>
          <p:cNvSpPr>
            <a:spLocks noGrp="1" noChangeArrowheads="1"/>
          </p:cNvSpPr>
          <p:nvPr>
            <p:ph type="dt" sz="half" idx="10"/>
          </p:nvPr>
        </p:nvSpPr>
        <p:spPr>
          <a:ln/>
        </p:spPr>
        <p:txBody>
          <a:bodyPr/>
          <a:lstStyle>
            <a:lvl1pPr>
              <a:defRPr/>
            </a:lvl1pPr>
          </a:lstStyle>
          <a:p>
            <a:pPr>
              <a:defRPr/>
            </a:pPr>
            <a:endParaRPr lang="pl-PL" altLang="pl-PL">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pl-PL" altLang="pl-PL">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3FFFE969-DBB6-4B10-A623-0CDB800F9447}" type="slidenum">
              <a:rPr lang="pl-PL" altLang="pl-PL">
                <a:solidFill>
                  <a:srgbClr val="000000"/>
                </a:solidFill>
              </a:rPr>
              <a:pPr>
                <a:defRPr/>
              </a:pPr>
              <a:t>‹#›</a:t>
            </a:fld>
            <a:endParaRPr lang="pl-PL" altLang="pl-PL">
              <a:solidFill>
                <a:srgbClr val="000000"/>
              </a:solidFill>
            </a:endParaRPr>
          </a:p>
        </p:txBody>
      </p:sp>
    </p:spTree>
    <p:extLst>
      <p:ext uri="{BB962C8B-B14F-4D97-AF65-F5344CB8AC3E}">
        <p14:creationId xmlns:p14="http://schemas.microsoft.com/office/powerpoint/2010/main" val="38702410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az z podpisem">
    <p:spTree>
      <p:nvGrpSpPr>
        <p:cNvPr id="1" name=""/>
        <p:cNvGrpSpPr/>
        <p:nvPr/>
      </p:nvGrpSpPr>
      <p:grpSpPr>
        <a:xfrm>
          <a:off x="0" y="0"/>
          <a:ext cx="0" cy="0"/>
          <a:chOff x="0" y="0"/>
          <a:chExt cx="0" cy="0"/>
        </a:xfrm>
      </p:grpSpPr>
      <p:sp>
        <p:nvSpPr>
          <p:cNvPr id="2" name="Tytuł 1"/>
          <p:cNvSpPr>
            <a:spLocks noGrp="1"/>
          </p:cNvSpPr>
          <p:nvPr>
            <p:ph type="title"/>
          </p:nvPr>
        </p:nvSpPr>
        <p:spPr>
          <a:xfrm>
            <a:off x="2509203" y="6720856"/>
            <a:ext cx="7680960" cy="793435"/>
          </a:xfrm>
        </p:spPr>
        <p:txBody>
          <a:bodyPr anchor="b"/>
          <a:lstStyle>
            <a:lvl1pPr algn="l">
              <a:defRPr sz="2800" b="1"/>
            </a:lvl1pPr>
          </a:lstStyle>
          <a:p>
            <a:r>
              <a:rPr lang="pl-PL"/>
              <a:t>Kliknij, aby edytować styl</a:t>
            </a:r>
          </a:p>
        </p:txBody>
      </p:sp>
      <p:sp>
        <p:nvSpPr>
          <p:cNvPr id="3" name="Symbol zastępczy obrazu 2"/>
          <p:cNvSpPr>
            <a:spLocks noGrp="1"/>
          </p:cNvSpPr>
          <p:nvPr>
            <p:ph type="pic" idx="1"/>
          </p:nvPr>
        </p:nvSpPr>
        <p:spPr>
          <a:xfrm>
            <a:off x="2509203" y="857885"/>
            <a:ext cx="7680960" cy="5760720"/>
          </a:xfrm>
        </p:spPr>
        <p:txBody>
          <a:bodyPr/>
          <a:lstStyle>
            <a:lvl1pPr marL="0" indent="0">
              <a:buNone/>
              <a:defRPr sz="4500"/>
            </a:lvl1pPr>
            <a:lvl2pPr marL="639233" indent="0">
              <a:buNone/>
              <a:defRPr sz="3900"/>
            </a:lvl2pPr>
            <a:lvl3pPr marL="1278466" indent="0">
              <a:buNone/>
              <a:defRPr sz="3400"/>
            </a:lvl3pPr>
            <a:lvl4pPr marL="1917700" indent="0">
              <a:buNone/>
              <a:defRPr sz="2800"/>
            </a:lvl4pPr>
            <a:lvl5pPr marL="2556935" indent="0">
              <a:buNone/>
              <a:defRPr sz="2800"/>
            </a:lvl5pPr>
            <a:lvl6pPr marL="3196176" indent="0">
              <a:buNone/>
              <a:defRPr sz="2800"/>
            </a:lvl6pPr>
            <a:lvl7pPr marL="3835413" indent="0">
              <a:buNone/>
              <a:defRPr sz="2800"/>
            </a:lvl7pPr>
            <a:lvl8pPr marL="4474648" indent="0">
              <a:buNone/>
              <a:defRPr sz="2800"/>
            </a:lvl8pPr>
            <a:lvl9pPr marL="5113886" indent="0">
              <a:buNone/>
              <a:defRPr sz="2800"/>
            </a:lvl9pPr>
          </a:lstStyle>
          <a:p>
            <a:pPr lvl="0"/>
            <a:endParaRPr lang="pl-PL" noProof="0"/>
          </a:p>
        </p:txBody>
      </p:sp>
      <p:sp>
        <p:nvSpPr>
          <p:cNvPr id="4" name="Symbol zastępczy tekstu 3"/>
          <p:cNvSpPr>
            <a:spLocks noGrp="1"/>
          </p:cNvSpPr>
          <p:nvPr>
            <p:ph type="body" sz="half" idx="2"/>
          </p:nvPr>
        </p:nvSpPr>
        <p:spPr>
          <a:xfrm>
            <a:off x="2509203" y="7514275"/>
            <a:ext cx="7680960" cy="1126808"/>
          </a:xfrm>
        </p:spPr>
        <p:txBody>
          <a:bodyPr/>
          <a:lstStyle>
            <a:lvl1pPr marL="0" indent="0">
              <a:buNone/>
              <a:defRPr sz="2000"/>
            </a:lvl1pPr>
            <a:lvl2pPr marL="639233" indent="0">
              <a:buNone/>
              <a:defRPr sz="1700"/>
            </a:lvl2pPr>
            <a:lvl3pPr marL="1278466" indent="0">
              <a:buNone/>
              <a:defRPr sz="1400"/>
            </a:lvl3pPr>
            <a:lvl4pPr marL="1917700" indent="0">
              <a:buNone/>
              <a:defRPr sz="1300"/>
            </a:lvl4pPr>
            <a:lvl5pPr marL="2556935" indent="0">
              <a:buNone/>
              <a:defRPr sz="1300"/>
            </a:lvl5pPr>
            <a:lvl6pPr marL="3196176" indent="0">
              <a:buNone/>
              <a:defRPr sz="1300"/>
            </a:lvl6pPr>
            <a:lvl7pPr marL="3835413" indent="0">
              <a:buNone/>
              <a:defRPr sz="1300"/>
            </a:lvl7pPr>
            <a:lvl8pPr marL="4474648" indent="0">
              <a:buNone/>
              <a:defRPr sz="1300"/>
            </a:lvl8pPr>
            <a:lvl9pPr marL="5113886" indent="0">
              <a:buNone/>
              <a:defRPr sz="1300"/>
            </a:lvl9pPr>
          </a:lstStyle>
          <a:p>
            <a:pPr lvl="0"/>
            <a:r>
              <a:rPr lang="pl-PL"/>
              <a:t>Kliknij, aby edytować style wzorca tekstu</a:t>
            </a:r>
          </a:p>
        </p:txBody>
      </p:sp>
      <p:sp>
        <p:nvSpPr>
          <p:cNvPr id="5" name="Rectangle 4"/>
          <p:cNvSpPr>
            <a:spLocks noGrp="1" noChangeArrowheads="1"/>
          </p:cNvSpPr>
          <p:nvPr>
            <p:ph type="dt" sz="half" idx="10"/>
          </p:nvPr>
        </p:nvSpPr>
        <p:spPr>
          <a:ln/>
        </p:spPr>
        <p:txBody>
          <a:bodyPr/>
          <a:lstStyle>
            <a:lvl1pPr>
              <a:defRPr/>
            </a:lvl1pPr>
          </a:lstStyle>
          <a:p>
            <a:pPr>
              <a:defRPr/>
            </a:pPr>
            <a:endParaRPr lang="pl-PL" altLang="pl-PL">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pl-PL" altLang="pl-PL">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B4A8F0DD-F40C-440E-A920-01C359CC8F2A}" type="slidenum">
              <a:rPr lang="pl-PL" altLang="pl-PL">
                <a:solidFill>
                  <a:srgbClr val="000000"/>
                </a:solidFill>
              </a:rPr>
              <a:pPr>
                <a:defRPr/>
              </a:pPr>
              <a:t>‹#›</a:t>
            </a:fld>
            <a:endParaRPr lang="pl-PL" altLang="pl-PL">
              <a:solidFill>
                <a:srgbClr val="000000"/>
              </a:solidFill>
            </a:endParaRPr>
          </a:p>
        </p:txBody>
      </p:sp>
    </p:spTree>
    <p:extLst>
      <p:ext uri="{BB962C8B-B14F-4D97-AF65-F5344CB8AC3E}">
        <p14:creationId xmlns:p14="http://schemas.microsoft.com/office/powerpoint/2010/main" val="15491262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jpe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13" Type="http://schemas.openxmlformats.org/officeDocument/2006/relationships/image" Target="../media/image1.jpeg"/><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Relationship Id="rId13" Type="http://schemas.openxmlformats.org/officeDocument/2006/relationships/image" Target="../media/image1.jpeg"/><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theme" Target="../theme/theme4.xml"/><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cstate="print"/>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960120" y="853440"/>
            <a:ext cx="10881360" cy="1600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127847" tIns="63931" rIns="127847" bIns="63931" numCol="1" anchor="ctr" anchorCtr="0" compatLnSpc="1">
            <a:prstTxWarp prst="textNoShape">
              <a:avLst/>
            </a:prstTxWarp>
          </a:bodyPr>
          <a:lstStyle/>
          <a:p>
            <a:pPr lvl="0"/>
            <a:r>
              <a:rPr lang="pl-PL" altLang="pl-PL"/>
              <a:t>Kliknij, aby edytować styl wzorca tytułu</a:t>
            </a:r>
          </a:p>
        </p:txBody>
      </p:sp>
      <p:sp>
        <p:nvSpPr>
          <p:cNvPr id="1027" name="Rectangle 3"/>
          <p:cNvSpPr>
            <a:spLocks noGrp="1" noChangeArrowheads="1"/>
          </p:cNvSpPr>
          <p:nvPr>
            <p:ph type="body" idx="1"/>
          </p:nvPr>
        </p:nvSpPr>
        <p:spPr bwMode="auto">
          <a:xfrm>
            <a:off x="960120" y="2773680"/>
            <a:ext cx="10881360" cy="57607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127847" tIns="63931" rIns="127847" bIns="63931" numCol="1" anchor="t" anchorCtr="0" compatLnSpc="1">
            <a:prstTxWarp prst="textNoShape">
              <a:avLst/>
            </a:prstTxWarp>
          </a:bodyPr>
          <a:lstStyle/>
          <a:p>
            <a:pPr lvl="0"/>
            <a:r>
              <a:rPr lang="pl-PL" altLang="pl-PL"/>
              <a:t>Kliknij, aby edytować style wzorca tekstu</a:t>
            </a:r>
          </a:p>
          <a:p>
            <a:pPr lvl="1"/>
            <a:r>
              <a:rPr lang="pl-PL" altLang="pl-PL"/>
              <a:t>Drugi poziom</a:t>
            </a:r>
          </a:p>
          <a:p>
            <a:pPr lvl="2"/>
            <a:r>
              <a:rPr lang="pl-PL" altLang="pl-PL"/>
              <a:t>Trzeci poziom</a:t>
            </a:r>
          </a:p>
          <a:p>
            <a:pPr lvl="3"/>
            <a:r>
              <a:rPr lang="pl-PL" altLang="pl-PL"/>
              <a:t>Czwarty poziom</a:t>
            </a:r>
          </a:p>
          <a:p>
            <a:pPr lvl="4"/>
            <a:r>
              <a:rPr lang="pl-PL" altLang="pl-PL"/>
              <a:t>Piąty poziom</a:t>
            </a:r>
          </a:p>
        </p:txBody>
      </p:sp>
      <p:sp>
        <p:nvSpPr>
          <p:cNvPr id="1028" name="Rectangle 4"/>
          <p:cNvSpPr>
            <a:spLocks noGrp="1" noChangeArrowheads="1"/>
          </p:cNvSpPr>
          <p:nvPr>
            <p:ph type="dt" sz="half" idx="2"/>
          </p:nvPr>
        </p:nvSpPr>
        <p:spPr bwMode="auto">
          <a:xfrm>
            <a:off x="960120" y="8747760"/>
            <a:ext cx="2667000" cy="640080"/>
          </a:xfrm>
          <a:prstGeom prst="rect">
            <a:avLst/>
          </a:prstGeom>
          <a:noFill/>
          <a:ln>
            <a:noFill/>
          </a:ln>
          <a:effectLst/>
          <a:extLst/>
        </p:spPr>
        <p:txBody>
          <a:bodyPr vert="horz" wrap="square" lIns="127847" tIns="63931" rIns="127847" bIns="63931" numCol="1" anchor="t" anchorCtr="0" compatLnSpc="1">
            <a:prstTxWarp prst="textNoShape">
              <a:avLst/>
            </a:prstTxWarp>
          </a:bodyPr>
          <a:lstStyle>
            <a:lvl1pPr>
              <a:spcBef>
                <a:spcPct val="0"/>
              </a:spcBef>
              <a:buFontTx/>
              <a:buNone/>
              <a:defRPr sz="2000"/>
            </a:lvl1pPr>
          </a:lstStyle>
          <a:p>
            <a:pPr>
              <a:defRPr/>
            </a:pPr>
            <a:endParaRPr lang="pl-PL" altLang="pl-PL">
              <a:solidFill>
                <a:srgbClr val="000000"/>
              </a:solidFill>
            </a:endParaRPr>
          </a:p>
        </p:txBody>
      </p:sp>
      <p:sp>
        <p:nvSpPr>
          <p:cNvPr id="1029" name="Rectangle 5"/>
          <p:cNvSpPr>
            <a:spLocks noGrp="1" noChangeArrowheads="1"/>
          </p:cNvSpPr>
          <p:nvPr>
            <p:ph type="ftr" sz="quarter" idx="3"/>
          </p:nvPr>
        </p:nvSpPr>
        <p:spPr bwMode="auto">
          <a:xfrm>
            <a:off x="4373880" y="8747760"/>
            <a:ext cx="4053840" cy="640080"/>
          </a:xfrm>
          <a:prstGeom prst="rect">
            <a:avLst/>
          </a:prstGeom>
          <a:noFill/>
          <a:ln>
            <a:noFill/>
          </a:ln>
          <a:effectLst/>
          <a:extLst/>
        </p:spPr>
        <p:txBody>
          <a:bodyPr vert="horz" wrap="square" lIns="127847" tIns="63931" rIns="127847" bIns="63931" numCol="1" anchor="t" anchorCtr="0" compatLnSpc="1">
            <a:prstTxWarp prst="textNoShape">
              <a:avLst/>
            </a:prstTxWarp>
          </a:bodyPr>
          <a:lstStyle>
            <a:lvl1pPr algn="ctr">
              <a:spcBef>
                <a:spcPct val="0"/>
              </a:spcBef>
              <a:buFontTx/>
              <a:buNone/>
              <a:defRPr sz="2000"/>
            </a:lvl1pPr>
          </a:lstStyle>
          <a:p>
            <a:pPr>
              <a:defRPr/>
            </a:pPr>
            <a:endParaRPr lang="pl-PL" altLang="pl-PL">
              <a:solidFill>
                <a:srgbClr val="000000"/>
              </a:solidFill>
            </a:endParaRPr>
          </a:p>
        </p:txBody>
      </p:sp>
      <p:sp>
        <p:nvSpPr>
          <p:cNvPr id="1030" name="Rectangle 6"/>
          <p:cNvSpPr>
            <a:spLocks noGrp="1" noChangeArrowheads="1"/>
          </p:cNvSpPr>
          <p:nvPr>
            <p:ph type="sldNum" sz="quarter" idx="4"/>
          </p:nvPr>
        </p:nvSpPr>
        <p:spPr bwMode="auto">
          <a:xfrm>
            <a:off x="9174480" y="8747760"/>
            <a:ext cx="2667000" cy="640080"/>
          </a:xfrm>
          <a:prstGeom prst="rect">
            <a:avLst/>
          </a:prstGeom>
          <a:noFill/>
          <a:ln>
            <a:noFill/>
          </a:ln>
          <a:effectLst/>
          <a:extLst/>
        </p:spPr>
        <p:txBody>
          <a:bodyPr vert="horz" wrap="square" lIns="127847" tIns="63931" rIns="127847" bIns="63931" numCol="1" anchor="t" anchorCtr="0" compatLnSpc="1">
            <a:prstTxWarp prst="textNoShape">
              <a:avLst/>
            </a:prstTxWarp>
          </a:bodyPr>
          <a:lstStyle>
            <a:lvl1pPr algn="r">
              <a:spcBef>
                <a:spcPct val="0"/>
              </a:spcBef>
              <a:buFontTx/>
              <a:buNone/>
              <a:defRPr sz="2000"/>
            </a:lvl1pPr>
          </a:lstStyle>
          <a:p>
            <a:pPr>
              <a:defRPr/>
            </a:pPr>
            <a:fld id="{BB6AA81F-84E9-4CFA-AD60-A7C3FEA3F5A2}" type="slidenum">
              <a:rPr lang="pl-PL" altLang="pl-PL">
                <a:solidFill>
                  <a:srgbClr val="000000"/>
                </a:solidFill>
              </a:rPr>
              <a:pPr>
                <a:defRPr/>
              </a:pPr>
              <a:t>‹#›</a:t>
            </a:fld>
            <a:endParaRPr lang="pl-PL" altLang="pl-PL">
              <a:solidFill>
                <a:srgbClr val="000000"/>
              </a:solidFill>
            </a:endParaRPr>
          </a:p>
        </p:txBody>
      </p:sp>
    </p:spTree>
    <p:extLst>
      <p:ext uri="{BB962C8B-B14F-4D97-AF65-F5344CB8AC3E}">
        <p14:creationId xmlns:p14="http://schemas.microsoft.com/office/powerpoint/2010/main" val="1123349691"/>
      </p:ext>
    </p:extLst>
  </p:cSld>
  <p:clrMap bg1="lt1" tx1="dk1" bg2="lt2" tx2="dk2" accent1="accent1" accent2="accent2" accent3="accent3" accent4="accent4" accent5="accent5" accent6="accent6" hlink="hlink" folHlink="folHlink"/>
  <p:sldLayoutIdLst>
    <p:sldLayoutId id="2147483919" r:id="rId1"/>
    <p:sldLayoutId id="2147483920" r:id="rId2"/>
    <p:sldLayoutId id="2147483921" r:id="rId3"/>
    <p:sldLayoutId id="2147483922" r:id="rId4"/>
    <p:sldLayoutId id="2147483923" r:id="rId5"/>
    <p:sldLayoutId id="2147483924" r:id="rId6"/>
    <p:sldLayoutId id="2147483925" r:id="rId7"/>
    <p:sldLayoutId id="2147483926" r:id="rId8"/>
    <p:sldLayoutId id="2147483927" r:id="rId9"/>
    <p:sldLayoutId id="2147483928" r:id="rId10"/>
    <p:sldLayoutId id="2147483929" r:id="rId11"/>
  </p:sldLayoutIdLst>
  <p:txStyles>
    <p:titleStyle>
      <a:lvl1pPr algn="ctr" rtl="0" eaLnBrk="0" fontAlgn="base" hangingPunct="0">
        <a:spcBef>
          <a:spcPct val="0"/>
        </a:spcBef>
        <a:spcAft>
          <a:spcPct val="0"/>
        </a:spcAft>
        <a:defRPr sz="6200">
          <a:solidFill>
            <a:schemeClr val="tx2"/>
          </a:solidFill>
          <a:latin typeface="+mj-lt"/>
          <a:ea typeface="+mj-ea"/>
          <a:cs typeface="+mj-cs"/>
        </a:defRPr>
      </a:lvl1pPr>
      <a:lvl2pPr algn="ctr" rtl="0" eaLnBrk="0" fontAlgn="base" hangingPunct="0">
        <a:spcBef>
          <a:spcPct val="0"/>
        </a:spcBef>
        <a:spcAft>
          <a:spcPct val="0"/>
        </a:spcAft>
        <a:defRPr sz="6200">
          <a:solidFill>
            <a:schemeClr val="tx2"/>
          </a:solidFill>
          <a:latin typeface="Times New Roman" pitchFamily="18" charset="0"/>
        </a:defRPr>
      </a:lvl2pPr>
      <a:lvl3pPr algn="ctr" rtl="0" eaLnBrk="0" fontAlgn="base" hangingPunct="0">
        <a:spcBef>
          <a:spcPct val="0"/>
        </a:spcBef>
        <a:spcAft>
          <a:spcPct val="0"/>
        </a:spcAft>
        <a:defRPr sz="6200">
          <a:solidFill>
            <a:schemeClr val="tx2"/>
          </a:solidFill>
          <a:latin typeface="Times New Roman" pitchFamily="18" charset="0"/>
        </a:defRPr>
      </a:lvl3pPr>
      <a:lvl4pPr algn="ctr" rtl="0" eaLnBrk="0" fontAlgn="base" hangingPunct="0">
        <a:spcBef>
          <a:spcPct val="0"/>
        </a:spcBef>
        <a:spcAft>
          <a:spcPct val="0"/>
        </a:spcAft>
        <a:defRPr sz="6200">
          <a:solidFill>
            <a:schemeClr val="tx2"/>
          </a:solidFill>
          <a:latin typeface="Times New Roman" pitchFamily="18" charset="0"/>
        </a:defRPr>
      </a:lvl4pPr>
      <a:lvl5pPr algn="ctr" rtl="0" eaLnBrk="0" fontAlgn="base" hangingPunct="0">
        <a:spcBef>
          <a:spcPct val="0"/>
        </a:spcBef>
        <a:spcAft>
          <a:spcPct val="0"/>
        </a:spcAft>
        <a:defRPr sz="6200">
          <a:solidFill>
            <a:schemeClr val="tx2"/>
          </a:solidFill>
          <a:latin typeface="Times New Roman" pitchFamily="18" charset="0"/>
        </a:defRPr>
      </a:lvl5pPr>
      <a:lvl6pPr marL="639233" algn="ctr" rtl="0" eaLnBrk="0" fontAlgn="base" hangingPunct="0">
        <a:spcBef>
          <a:spcPct val="0"/>
        </a:spcBef>
        <a:spcAft>
          <a:spcPct val="0"/>
        </a:spcAft>
        <a:defRPr sz="6200">
          <a:solidFill>
            <a:schemeClr val="tx2"/>
          </a:solidFill>
          <a:latin typeface="Times New Roman" pitchFamily="18" charset="0"/>
        </a:defRPr>
      </a:lvl6pPr>
      <a:lvl7pPr marL="1278466" algn="ctr" rtl="0" eaLnBrk="0" fontAlgn="base" hangingPunct="0">
        <a:spcBef>
          <a:spcPct val="0"/>
        </a:spcBef>
        <a:spcAft>
          <a:spcPct val="0"/>
        </a:spcAft>
        <a:defRPr sz="6200">
          <a:solidFill>
            <a:schemeClr val="tx2"/>
          </a:solidFill>
          <a:latin typeface="Times New Roman" pitchFamily="18" charset="0"/>
        </a:defRPr>
      </a:lvl7pPr>
      <a:lvl8pPr marL="1917700" algn="ctr" rtl="0" eaLnBrk="0" fontAlgn="base" hangingPunct="0">
        <a:spcBef>
          <a:spcPct val="0"/>
        </a:spcBef>
        <a:spcAft>
          <a:spcPct val="0"/>
        </a:spcAft>
        <a:defRPr sz="6200">
          <a:solidFill>
            <a:schemeClr val="tx2"/>
          </a:solidFill>
          <a:latin typeface="Times New Roman" pitchFamily="18" charset="0"/>
        </a:defRPr>
      </a:lvl8pPr>
      <a:lvl9pPr marL="2556935" algn="ctr" rtl="0" eaLnBrk="0" fontAlgn="base" hangingPunct="0">
        <a:spcBef>
          <a:spcPct val="0"/>
        </a:spcBef>
        <a:spcAft>
          <a:spcPct val="0"/>
        </a:spcAft>
        <a:defRPr sz="6200">
          <a:solidFill>
            <a:schemeClr val="tx2"/>
          </a:solidFill>
          <a:latin typeface="Times New Roman" pitchFamily="18" charset="0"/>
        </a:defRPr>
      </a:lvl9pPr>
    </p:titleStyle>
    <p:bodyStyle>
      <a:lvl1pPr marL="479429" indent="-479429" algn="l" rtl="0" eaLnBrk="0" fontAlgn="base" hangingPunct="0">
        <a:spcBef>
          <a:spcPct val="20000"/>
        </a:spcBef>
        <a:spcAft>
          <a:spcPct val="0"/>
        </a:spcAft>
        <a:buChar char="•"/>
        <a:defRPr sz="4500">
          <a:solidFill>
            <a:schemeClr val="tx1"/>
          </a:solidFill>
          <a:latin typeface="+mn-lt"/>
          <a:ea typeface="+mn-ea"/>
          <a:cs typeface="+mn-cs"/>
        </a:defRPr>
      </a:lvl1pPr>
      <a:lvl2pPr marL="1038759" indent="-399512" algn="l" rtl="0" eaLnBrk="0" fontAlgn="base" hangingPunct="0">
        <a:spcBef>
          <a:spcPct val="20000"/>
        </a:spcBef>
        <a:spcAft>
          <a:spcPct val="0"/>
        </a:spcAft>
        <a:buChar char="–"/>
        <a:defRPr sz="3900">
          <a:solidFill>
            <a:schemeClr val="tx1"/>
          </a:solidFill>
          <a:latin typeface="+mn-lt"/>
        </a:defRPr>
      </a:lvl2pPr>
      <a:lvl3pPr marL="1598090" indent="-319617" algn="l" rtl="0" eaLnBrk="0" fontAlgn="base" hangingPunct="0">
        <a:spcBef>
          <a:spcPct val="20000"/>
        </a:spcBef>
        <a:spcAft>
          <a:spcPct val="0"/>
        </a:spcAft>
        <a:buChar char="•"/>
        <a:defRPr sz="3400">
          <a:solidFill>
            <a:schemeClr val="tx1"/>
          </a:solidFill>
          <a:latin typeface="+mn-lt"/>
        </a:defRPr>
      </a:lvl3pPr>
      <a:lvl4pPr marL="2237323" indent="-319617" algn="l" rtl="0" eaLnBrk="0" fontAlgn="base" hangingPunct="0">
        <a:spcBef>
          <a:spcPct val="20000"/>
        </a:spcBef>
        <a:spcAft>
          <a:spcPct val="0"/>
        </a:spcAft>
        <a:buChar char="–"/>
        <a:defRPr sz="2800">
          <a:solidFill>
            <a:schemeClr val="tx1"/>
          </a:solidFill>
          <a:latin typeface="+mn-lt"/>
        </a:defRPr>
      </a:lvl4pPr>
      <a:lvl5pPr marL="2876558" indent="-319617" algn="l" rtl="0" eaLnBrk="0" fontAlgn="base" hangingPunct="0">
        <a:spcBef>
          <a:spcPct val="20000"/>
        </a:spcBef>
        <a:spcAft>
          <a:spcPct val="0"/>
        </a:spcAft>
        <a:buChar char="»"/>
        <a:defRPr sz="2800">
          <a:solidFill>
            <a:schemeClr val="tx1"/>
          </a:solidFill>
          <a:latin typeface="+mn-lt"/>
        </a:defRPr>
      </a:lvl5pPr>
      <a:lvl6pPr marL="3515793" indent="-319617" algn="l" rtl="0" eaLnBrk="0" fontAlgn="base" hangingPunct="0">
        <a:spcBef>
          <a:spcPct val="20000"/>
        </a:spcBef>
        <a:spcAft>
          <a:spcPct val="0"/>
        </a:spcAft>
        <a:buChar char="»"/>
        <a:defRPr sz="2800">
          <a:solidFill>
            <a:schemeClr val="tx1"/>
          </a:solidFill>
          <a:latin typeface="+mn-lt"/>
        </a:defRPr>
      </a:lvl6pPr>
      <a:lvl7pPr marL="4155029" indent="-319617" algn="l" rtl="0" eaLnBrk="0" fontAlgn="base" hangingPunct="0">
        <a:spcBef>
          <a:spcPct val="20000"/>
        </a:spcBef>
        <a:spcAft>
          <a:spcPct val="0"/>
        </a:spcAft>
        <a:buChar char="»"/>
        <a:defRPr sz="2800">
          <a:solidFill>
            <a:schemeClr val="tx1"/>
          </a:solidFill>
          <a:latin typeface="+mn-lt"/>
        </a:defRPr>
      </a:lvl7pPr>
      <a:lvl8pPr marL="4794268" indent="-319617" algn="l" rtl="0" eaLnBrk="0" fontAlgn="base" hangingPunct="0">
        <a:spcBef>
          <a:spcPct val="20000"/>
        </a:spcBef>
        <a:spcAft>
          <a:spcPct val="0"/>
        </a:spcAft>
        <a:buChar char="»"/>
        <a:defRPr sz="2800">
          <a:solidFill>
            <a:schemeClr val="tx1"/>
          </a:solidFill>
          <a:latin typeface="+mn-lt"/>
        </a:defRPr>
      </a:lvl8pPr>
      <a:lvl9pPr marL="5433504" indent="-319617" algn="l" rtl="0" eaLnBrk="0" fontAlgn="base" hangingPunct="0">
        <a:spcBef>
          <a:spcPct val="20000"/>
        </a:spcBef>
        <a:spcAft>
          <a:spcPct val="0"/>
        </a:spcAft>
        <a:buChar char="»"/>
        <a:defRPr sz="2800">
          <a:solidFill>
            <a:schemeClr val="tx1"/>
          </a:solidFill>
          <a:latin typeface="+mn-lt"/>
        </a:defRPr>
      </a:lvl9pPr>
    </p:bodyStyle>
    <p:otherStyle>
      <a:defPPr>
        <a:defRPr lang="pl-PL"/>
      </a:defPPr>
      <a:lvl1pPr marL="0" algn="l" defTabSz="1278466" rtl="0" eaLnBrk="1" latinLnBrk="0" hangingPunct="1">
        <a:defRPr sz="2500" kern="1200">
          <a:solidFill>
            <a:schemeClr val="tx1"/>
          </a:solidFill>
          <a:latin typeface="+mn-lt"/>
          <a:ea typeface="+mn-ea"/>
          <a:cs typeface="+mn-cs"/>
        </a:defRPr>
      </a:lvl1pPr>
      <a:lvl2pPr marL="639233" algn="l" defTabSz="1278466" rtl="0" eaLnBrk="1" latinLnBrk="0" hangingPunct="1">
        <a:defRPr sz="2500" kern="1200">
          <a:solidFill>
            <a:schemeClr val="tx1"/>
          </a:solidFill>
          <a:latin typeface="+mn-lt"/>
          <a:ea typeface="+mn-ea"/>
          <a:cs typeface="+mn-cs"/>
        </a:defRPr>
      </a:lvl2pPr>
      <a:lvl3pPr marL="1278466" algn="l" defTabSz="1278466" rtl="0" eaLnBrk="1" latinLnBrk="0" hangingPunct="1">
        <a:defRPr sz="2500" kern="1200">
          <a:solidFill>
            <a:schemeClr val="tx1"/>
          </a:solidFill>
          <a:latin typeface="+mn-lt"/>
          <a:ea typeface="+mn-ea"/>
          <a:cs typeface="+mn-cs"/>
        </a:defRPr>
      </a:lvl3pPr>
      <a:lvl4pPr marL="1917700" algn="l" defTabSz="1278466" rtl="0" eaLnBrk="1" latinLnBrk="0" hangingPunct="1">
        <a:defRPr sz="2500" kern="1200">
          <a:solidFill>
            <a:schemeClr val="tx1"/>
          </a:solidFill>
          <a:latin typeface="+mn-lt"/>
          <a:ea typeface="+mn-ea"/>
          <a:cs typeface="+mn-cs"/>
        </a:defRPr>
      </a:lvl4pPr>
      <a:lvl5pPr marL="2556935" algn="l" defTabSz="1278466" rtl="0" eaLnBrk="1" latinLnBrk="0" hangingPunct="1">
        <a:defRPr sz="2500" kern="1200">
          <a:solidFill>
            <a:schemeClr val="tx1"/>
          </a:solidFill>
          <a:latin typeface="+mn-lt"/>
          <a:ea typeface="+mn-ea"/>
          <a:cs typeface="+mn-cs"/>
        </a:defRPr>
      </a:lvl5pPr>
      <a:lvl6pPr marL="3196176" algn="l" defTabSz="1278466" rtl="0" eaLnBrk="1" latinLnBrk="0" hangingPunct="1">
        <a:defRPr sz="2500" kern="1200">
          <a:solidFill>
            <a:schemeClr val="tx1"/>
          </a:solidFill>
          <a:latin typeface="+mn-lt"/>
          <a:ea typeface="+mn-ea"/>
          <a:cs typeface="+mn-cs"/>
        </a:defRPr>
      </a:lvl6pPr>
      <a:lvl7pPr marL="3835413" algn="l" defTabSz="1278466" rtl="0" eaLnBrk="1" latinLnBrk="0" hangingPunct="1">
        <a:defRPr sz="2500" kern="1200">
          <a:solidFill>
            <a:schemeClr val="tx1"/>
          </a:solidFill>
          <a:latin typeface="+mn-lt"/>
          <a:ea typeface="+mn-ea"/>
          <a:cs typeface="+mn-cs"/>
        </a:defRPr>
      </a:lvl7pPr>
      <a:lvl8pPr marL="4474648" algn="l" defTabSz="1278466" rtl="0" eaLnBrk="1" latinLnBrk="0" hangingPunct="1">
        <a:defRPr sz="2500" kern="1200">
          <a:solidFill>
            <a:schemeClr val="tx1"/>
          </a:solidFill>
          <a:latin typeface="+mn-lt"/>
          <a:ea typeface="+mn-ea"/>
          <a:cs typeface="+mn-cs"/>
        </a:defRPr>
      </a:lvl8pPr>
      <a:lvl9pPr marL="5113886" algn="l" defTabSz="1278466" rtl="0" eaLnBrk="1" latinLnBrk="0" hangingPunct="1">
        <a:defRPr sz="25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blipFill dpi="0" rotWithShape="0">
          <a:blip r:embed="rId13" cstate="print"/>
          <a:srcRect/>
          <a:stretch>
            <a:fillRect/>
          </a:stretch>
        </a:blip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bwMode="auto">
          <a:xfrm>
            <a:off x="960120" y="853440"/>
            <a:ext cx="10881360" cy="1600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128016" tIns="64008" rIns="128016" bIns="64008" numCol="1" anchor="ctr" anchorCtr="0" compatLnSpc="1">
            <a:prstTxWarp prst="textNoShape">
              <a:avLst/>
            </a:prstTxWarp>
          </a:bodyPr>
          <a:lstStyle/>
          <a:p>
            <a:pPr lvl="0"/>
            <a:r>
              <a:rPr lang="pl-PL" altLang="pl-PL"/>
              <a:t>Kliknij, aby edytować styl wzorca tytułu</a:t>
            </a:r>
          </a:p>
        </p:txBody>
      </p:sp>
      <p:sp>
        <p:nvSpPr>
          <p:cNvPr id="3075" name="Rectangle 3"/>
          <p:cNvSpPr>
            <a:spLocks noGrp="1" noChangeArrowheads="1"/>
          </p:cNvSpPr>
          <p:nvPr>
            <p:ph type="body" idx="1"/>
          </p:nvPr>
        </p:nvSpPr>
        <p:spPr bwMode="auto">
          <a:xfrm>
            <a:off x="960120" y="2773680"/>
            <a:ext cx="10881360" cy="57607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128016" tIns="64008" rIns="128016" bIns="64008" numCol="1" anchor="t" anchorCtr="0" compatLnSpc="1">
            <a:prstTxWarp prst="textNoShape">
              <a:avLst/>
            </a:prstTxWarp>
          </a:bodyPr>
          <a:lstStyle/>
          <a:p>
            <a:pPr lvl="0"/>
            <a:r>
              <a:rPr lang="pl-PL" altLang="pl-PL"/>
              <a:t>Kliknij, aby edytować style wzorca tekstu</a:t>
            </a:r>
          </a:p>
          <a:p>
            <a:pPr lvl="1"/>
            <a:r>
              <a:rPr lang="pl-PL" altLang="pl-PL"/>
              <a:t>Drugi poziom</a:t>
            </a:r>
          </a:p>
          <a:p>
            <a:pPr lvl="2"/>
            <a:r>
              <a:rPr lang="pl-PL" altLang="pl-PL"/>
              <a:t>Trzeci poziom</a:t>
            </a:r>
          </a:p>
          <a:p>
            <a:pPr lvl="3"/>
            <a:r>
              <a:rPr lang="pl-PL" altLang="pl-PL"/>
              <a:t>Czwarty poziom</a:t>
            </a:r>
          </a:p>
          <a:p>
            <a:pPr lvl="4"/>
            <a:r>
              <a:rPr lang="pl-PL" altLang="pl-PL"/>
              <a:t>Piąty poziom</a:t>
            </a:r>
          </a:p>
        </p:txBody>
      </p:sp>
      <p:sp>
        <p:nvSpPr>
          <p:cNvPr id="1028" name="Rectangle 4"/>
          <p:cNvSpPr>
            <a:spLocks noGrp="1" noChangeArrowheads="1"/>
          </p:cNvSpPr>
          <p:nvPr>
            <p:ph type="dt" sz="half" idx="2"/>
          </p:nvPr>
        </p:nvSpPr>
        <p:spPr bwMode="auto">
          <a:xfrm>
            <a:off x="960120" y="8747760"/>
            <a:ext cx="2667000" cy="640080"/>
          </a:xfrm>
          <a:prstGeom prst="rect">
            <a:avLst/>
          </a:prstGeom>
          <a:noFill/>
          <a:ln w="9525">
            <a:noFill/>
            <a:miter lim="800000"/>
            <a:headEnd/>
            <a:tailEnd/>
          </a:ln>
          <a:effectLst/>
        </p:spPr>
        <p:txBody>
          <a:bodyPr vert="horz" wrap="square" lIns="128016" tIns="64008" rIns="128016" bIns="64008" numCol="1" anchor="t" anchorCtr="0" compatLnSpc="1">
            <a:prstTxWarp prst="textNoShape">
              <a:avLst/>
            </a:prstTxWarp>
          </a:bodyPr>
          <a:lstStyle>
            <a:lvl1pPr>
              <a:spcBef>
                <a:spcPct val="0"/>
              </a:spcBef>
              <a:buFontTx/>
              <a:buNone/>
              <a:defRPr sz="2000" b="0">
                <a:solidFill>
                  <a:srgbClr val="000000"/>
                </a:solidFill>
              </a:defRPr>
            </a:lvl1pPr>
          </a:lstStyle>
          <a:p>
            <a:pPr>
              <a:defRPr/>
            </a:pPr>
            <a:endParaRPr lang="pl-PL"/>
          </a:p>
        </p:txBody>
      </p:sp>
      <p:sp>
        <p:nvSpPr>
          <p:cNvPr id="1029" name="Rectangle 5"/>
          <p:cNvSpPr>
            <a:spLocks noGrp="1" noChangeArrowheads="1"/>
          </p:cNvSpPr>
          <p:nvPr>
            <p:ph type="ftr" sz="quarter" idx="3"/>
          </p:nvPr>
        </p:nvSpPr>
        <p:spPr bwMode="auto">
          <a:xfrm>
            <a:off x="4373880" y="8747760"/>
            <a:ext cx="4053840" cy="640080"/>
          </a:xfrm>
          <a:prstGeom prst="rect">
            <a:avLst/>
          </a:prstGeom>
          <a:noFill/>
          <a:ln w="9525">
            <a:noFill/>
            <a:miter lim="800000"/>
            <a:headEnd/>
            <a:tailEnd/>
          </a:ln>
          <a:effectLst/>
        </p:spPr>
        <p:txBody>
          <a:bodyPr vert="horz" wrap="square" lIns="128016" tIns="64008" rIns="128016" bIns="64008" numCol="1" anchor="t" anchorCtr="0" compatLnSpc="1">
            <a:prstTxWarp prst="textNoShape">
              <a:avLst/>
            </a:prstTxWarp>
          </a:bodyPr>
          <a:lstStyle>
            <a:lvl1pPr algn="ctr">
              <a:spcBef>
                <a:spcPct val="0"/>
              </a:spcBef>
              <a:buFontTx/>
              <a:buNone/>
              <a:defRPr sz="2000" b="0">
                <a:solidFill>
                  <a:srgbClr val="000000"/>
                </a:solidFill>
              </a:defRPr>
            </a:lvl1pPr>
          </a:lstStyle>
          <a:p>
            <a:pPr>
              <a:defRPr/>
            </a:pPr>
            <a:endParaRPr lang="pl-PL"/>
          </a:p>
        </p:txBody>
      </p:sp>
      <p:sp>
        <p:nvSpPr>
          <p:cNvPr id="1030" name="Rectangle 6"/>
          <p:cNvSpPr>
            <a:spLocks noGrp="1" noChangeArrowheads="1"/>
          </p:cNvSpPr>
          <p:nvPr>
            <p:ph type="sldNum" sz="quarter" idx="4"/>
          </p:nvPr>
        </p:nvSpPr>
        <p:spPr bwMode="auto">
          <a:xfrm>
            <a:off x="9174480" y="8747760"/>
            <a:ext cx="2667000" cy="640080"/>
          </a:xfrm>
          <a:prstGeom prst="rect">
            <a:avLst/>
          </a:prstGeom>
          <a:noFill/>
          <a:ln w="9525">
            <a:noFill/>
            <a:miter lim="800000"/>
            <a:headEnd/>
            <a:tailEnd/>
          </a:ln>
          <a:effectLst/>
        </p:spPr>
        <p:txBody>
          <a:bodyPr vert="horz" wrap="square" lIns="128016" tIns="64008" rIns="128016" bIns="64008" numCol="1" anchor="t" anchorCtr="0" compatLnSpc="1">
            <a:prstTxWarp prst="textNoShape">
              <a:avLst/>
            </a:prstTxWarp>
          </a:bodyPr>
          <a:lstStyle>
            <a:lvl1pPr algn="r">
              <a:spcBef>
                <a:spcPct val="0"/>
              </a:spcBef>
              <a:buFontTx/>
              <a:buNone/>
              <a:defRPr sz="2000" smtClean="0">
                <a:solidFill>
                  <a:srgbClr val="000000"/>
                </a:solidFill>
              </a:defRPr>
            </a:lvl1pPr>
          </a:lstStyle>
          <a:p>
            <a:pPr>
              <a:defRPr/>
            </a:pPr>
            <a:fld id="{8486DB35-7428-4342-B9BC-7C4EFAAA9479}" type="slidenum">
              <a:rPr lang="pl-PL" altLang="pl-PL"/>
              <a:pPr>
                <a:defRPr/>
              </a:pPr>
              <a:t>‹#›</a:t>
            </a:fld>
            <a:endParaRPr lang="pl-PL" altLang="pl-PL"/>
          </a:p>
        </p:txBody>
      </p:sp>
    </p:spTree>
    <p:extLst>
      <p:ext uri="{BB962C8B-B14F-4D97-AF65-F5344CB8AC3E}">
        <p14:creationId xmlns:p14="http://schemas.microsoft.com/office/powerpoint/2010/main" val="1202937918"/>
      </p:ext>
    </p:extLst>
  </p:cSld>
  <p:clrMap bg1="lt1" tx1="dk1" bg2="lt2" tx2="dk2" accent1="accent1" accent2="accent2" accent3="accent3" accent4="accent4" accent5="accent5" accent6="accent6" hlink="hlink" folHlink="folHlink"/>
  <p:sldLayoutIdLst>
    <p:sldLayoutId id="2147483943" r:id="rId1"/>
    <p:sldLayoutId id="2147483944" r:id="rId2"/>
    <p:sldLayoutId id="2147483945" r:id="rId3"/>
    <p:sldLayoutId id="2147483946" r:id="rId4"/>
    <p:sldLayoutId id="2147483947" r:id="rId5"/>
    <p:sldLayoutId id="2147483948" r:id="rId6"/>
    <p:sldLayoutId id="2147483949" r:id="rId7"/>
    <p:sldLayoutId id="2147483950" r:id="rId8"/>
    <p:sldLayoutId id="2147483951" r:id="rId9"/>
    <p:sldLayoutId id="2147483952" r:id="rId10"/>
    <p:sldLayoutId id="2147483953" r:id="rId11"/>
  </p:sldLayoutIdLst>
  <p:txStyles>
    <p:titleStyle>
      <a:lvl1pPr algn="ctr" rtl="0" eaLnBrk="0" fontAlgn="base" hangingPunct="0">
        <a:spcBef>
          <a:spcPct val="0"/>
        </a:spcBef>
        <a:spcAft>
          <a:spcPct val="0"/>
        </a:spcAft>
        <a:defRPr sz="6200">
          <a:solidFill>
            <a:schemeClr val="tx2"/>
          </a:solidFill>
          <a:latin typeface="+mj-lt"/>
          <a:ea typeface="+mj-ea"/>
          <a:cs typeface="+mj-cs"/>
        </a:defRPr>
      </a:lvl1pPr>
      <a:lvl2pPr algn="ctr" rtl="0" eaLnBrk="0" fontAlgn="base" hangingPunct="0">
        <a:spcBef>
          <a:spcPct val="0"/>
        </a:spcBef>
        <a:spcAft>
          <a:spcPct val="0"/>
        </a:spcAft>
        <a:defRPr sz="6200">
          <a:solidFill>
            <a:schemeClr val="tx2"/>
          </a:solidFill>
          <a:latin typeface="Times New Roman" pitchFamily="18" charset="0"/>
        </a:defRPr>
      </a:lvl2pPr>
      <a:lvl3pPr algn="ctr" rtl="0" eaLnBrk="0" fontAlgn="base" hangingPunct="0">
        <a:spcBef>
          <a:spcPct val="0"/>
        </a:spcBef>
        <a:spcAft>
          <a:spcPct val="0"/>
        </a:spcAft>
        <a:defRPr sz="6200">
          <a:solidFill>
            <a:schemeClr val="tx2"/>
          </a:solidFill>
          <a:latin typeface="Times New Roman" pitchFamily="18" charset="0"/>
        </a:defRPr>
      </a:lvl3pPr>
      <a:lvl4pPr algn="ctr" rtl="0" eaLnBrk="0" fontAlgn="base" hangingPunct="0">
        <a:spcBef>
          <a:spcPct val="0"/>
        </a:spcBef>
        <a:spcAft>
          <a:spcPct val="0"/>
        </a:spcAft>
        <a:defRPr sz="6200">
          <a:solidFill>
            <a:schemeClr val="tx2"/>
          </a:solidFill>
          <a:latin typeface="Times New Roman" pitchFamily="18" charset="0"/>
        </a:defRPr>
      </a:lvl4pPr>
      <a:lvl5pPr algn="ctr" rtl="0" eaLnBrk="0" fontAlgn="base" hangingPunct="0">
        <a:spcBef>
          <a:spcPct val="0"/>
        </a:spcBef>
        <a:spcAft>
          <a:spcPct val="0"/>
        </a:spcAft>
        <a:defRPr sz="6200">
          <a:solidFill>
            <a:schemeClr val="tx2"/>
          </a:solidFill>
          <a:latin typeface="Times New Roman" pitchFamily="18" charset="0"/>
        </a:defRPr>
      </a:lvl5pPr>
      <a:lvl6pPr marL="640080" algn="ctr" rtl="0" eaLnBrk="0" fontAlgn="base" hangingPunct="0">
        <a:spcBef>
          <a:spcPct val="0"/>
        </a:spcBef>
        <a:spcAft>
          <a:spcPct val="0"/>
        </a:spcAft>
        <a:defRPr sz="6200">
          <a:solidFill>
            <a:schemeClr val="tx2"/>
          </a:solidFill>
          <a:latin typeface="Times New Roman" pitchFamily="18" charset="0"/>
        </a:defRPr>
      </a:lvl6pPr>
      <a:lvl7pPr marL="1280160" algn="ctr" rtl="0" eaLnBrk="0" fontAlgn="base" hangingPunct="0">
        <a:spcBef>
          <a:spcPct val="0"/>
        </a:spcBef>
        <a:spcAft>
          <a:spcPct val="0"/>
        </a:spcAft>
        <a:defRPr sz="6200">
          <a:solidFill>
            <a:schemeClr val="tx2"/>
          </a:solidFill>
          <a:latin typeface="Times New Roman" pitchFamily="18" charset="0"/>
        </a:defRPr>
      </a:lvl7pPr>
      <a:lvl8pPr marL="1920240" algn="ctr" rtl="0" eaLnBrk="0" fontAlgn="base" hangingPunct="0">
        <a:spcBef>
          <a:spcPct val="0"/>
        </a:spcBef>
        <a:spcAft>
          <a:spcPct val="0"/>
        </a:spcAft>
        <a:defRPr sz="6200">
          <a:solidFill>
            <a:schemeClr val="tx2"/>
          </a:solidFill>
          <a:latin typeface="Times New Roman" pitchFamily="18" charset="0"/>
        </a:defRPr>
      </a:lvl8pPr>
      <a:lvl9pPr marL="2560320" algn="ctr" rtl="0" eaLnBrk="0" fontAlgn="base" hangingPunct="0">
        <a:spcBef>
          <a:spcPct val="0"/>
        </a:spcBef>
        <a:spcAft>
          <a:spcPct val="0"/>
        </a:spcAft>
        <a:defRPr sz="6200">
          <a:solidFill>
            <a:schemeClr val="tx2"/>
          </a:solidFill>
          <a:latin typeface="Times New Roman" pitchFamily="18" charset="0"/>
        </a:defRPr>
      </a:lvl9pPr>
    </p:titleStyle>
    <p:bodyStyle>
      <a:lvl1pPr marL="480060" indent="-480060" algn="l" rtl="0" eaLnBrk="0" fontAlgn="base" hangingPunct="0">
        <a:spcBef>
          <a:spcPct val="20000"/>
        </a:spcBef>
        <a:spcAft>
          <a:spcPct val="0"/>
        </a:spcAft>
        <a:buChar char="•"/>
        <a:defRPr sz="4500">
          <a:solidFill>
            <a:schemeClr val="tx1"/>
          </a:solidFill>
          <a:latin typeface="+mn-lt"/>
          <a:ea typeface="+mn-ea"/>
          <a:cs typeface="+mn-cs"/>
        </a:defRPr>
      </a:lvl1pPr>
      <a:lvl2pPr marL="1040130" indent="-400050" algn="l" rtl="0" eaLnBrk="0" fontAlgn="base" hangingPunct="0">
        <a:spcBef>
          <a:spcPct val="20000"/>
        </a:spcBef>
        <a:spcAft>
          <a:spcPct val="0"/>
        </a:spcAft>
        <a:buChar char="–"/>
        <a:defRPr sz="3900">
          <a:solidFill>
            <a:schemeClr val="tx1"/>
          </a:solidFill>
          <a:latin typeface="+mn-lt"/>
        </a:defRPr>
      </a:lvl2pPr>
      <a:lvl3pPr marL="1600200" indent="-320040" algn="l" rtl="0" eaLnBrk="0" fontAlgn="base" hangingPunct="0">
        <a:spcBef>
          <a:spcPct val="20000"/>
        </a:spcBef>
        <a:spcAft>
          <a:spcPct val="0"/>
        </a:spcAft>
        <a:buChar char="•"/>
        <a:defRPr sz="3400">
          <a:solidFill>
            <a:schemeClr val="tx1"/>
          </a:solidFill>
          <a:latin typeface="+mn-lt"/>
        </a:defRPr>
      </a:lvl3pPr>
      <a:lvl4pPr marL="2240280" indent="-320040" algn="l" rtl="0" eaLnBrk="0" fontAlgn="base" hangingPunct="0">
        <a:spcBef>
          <a:spcPct val="20000"/>
        </a:spcBef>
        <a:spcAft>
          <a:spcPct val="0"/>
        </a:spcAft>
        <a:buChar char="–"/>
        <a:defRPr sz="2800">
          <a:solidFill>
            <a:schemeClr val="tx1"/>
          </a:solidFill>
          <a:latin typeface="+mn-lt"/>
        </a:defRPr>
      </a:lvl4pPr>
      <a:lvl5pPr marL="2880360" indent="-320040" algn="l" rtl="0" eaLnBrk="0" fontAlgn="base" hangingPunct="0">
        <a:spcBef>
          <a:spcPct val="20000"/>
        </a:spcBef>
        <a:spcAft>
          <a:spcPct val="0"/>
        </a:spcAft>
        <a:buChar char="»"/>
        <a:defRPr sz="2800">
          <a:solidFill>
            <a:schemeClr val="tx1"/>
          </a:solidFill>
          <a:latin typeface="+mn-lt"/>
        </a:defRPr>
      </a:lvl5pPr>
      <a:lvl6pPr marL="3520440" indent="-320040" algn="l" rtl="0" eaLnBrk="0" fontAlgn="base" hangingPunct="0">
        <a:spcBef>
          <a:spcPct val="20000"/>
        </a:spcBef>
        <a:spcAft>
          <a:spcPct val="0"/>
        </a:spcAft>
        <a:buChar char="»"/>
        <a:defRPr sz="2800">
          <a:solidFill>
            <a:schemeClr val="tx1"/>
          </a:solidFill>
          <a:latin typeface="+mn-lt"/>
        </a:defRPr>
      </a:lvl6pPr>
      <a:lvl7pPr marL="4160520" indent="-320040" algn="l" rtl="0" eaLnBrk="0" fontAlgn="base" hangingPunct="0">
        <a:spcBef>
          <a:spcPct val="20000"/>
        </a:spcBef>
        <a:spcAft>
          <a:spcPct val="0"/>
        </a:spcAft>
        <a:buChar char="»"/>
        <a:defRPr sz="2800">
          <a:solidFill>
            <a:schemeClr val="tx1"/>
          </a:solidFill>
          <a:latin typeface="+mn-lt"/>
        </a:defRPr>
      </a:lvl7pPr>
      <a:lvl8pPr marL="4800600" indent="-320040" algn="l" rtl="0" eaLnBrk="0" fontAlgn="base" hangingPunct="0">
        <a:spcBef>
          <a:spcPct val="20000"/>
        </a:spcBef>
        <a:spcAft>
          <a:spcPct val="0"/>
        </a:spcAft>
        <a:buChar char="»"/>
        <a:defRPr sz="2800">
          <a:solidFill>
            <a:schemeClr val="tx1"/>
          </a:solidFill>
          <a:latin typeface="+mn-lt"/>
        </a:defRPr>
      </a:lvl8pPr>
      <a:lvl9pPr marL="5440680" indent="-320040" algn="l" rtl="0" eaLnBrk="0" fontAlgn="base" hangingPunct="0">
        <a:spcBef>
          <a:spcPct val="20000"/>
        </a:spcBef>
        <a:spcAft>
          <a:spcPct val="0"/>
        </a:spcAft>
        <a:buChar char="»"/>
        <a:defRPr sz="2800">
          <a:solidFill>
            <a:schemeClr val="tx1"/>
          </a:solidFill>
          <a:latin typeface="+mn-lt"/>
        </a:defRPr>
      </a:lvl9pPr>
    </p:bodyStyle>
    <p:otherStyle>
      <a:defPPr>
        <a:defRPr lang="pl-PL"/>
      </a:defPPr>
      <a:lvl1pPr marL="0" algn="l" defTabSz="1280160" rtl="0" eaLnBrk="1" latinLnBrk="0" hangingPunct="1">
        <a:defRPr sz="2500" kern="1200">
          <a:solidFill>
            <a:schemeClr val="tx1"/>
          </a:solidFill>
          <a:latin typeface="+mn-lt"/>
          <a:ea typeface="+mn-ea"/>
          <a:cs typeface="+mn-cs"/>
        </a:defRPr>
      </a:lvl1pPr>
      <a:lvl2pPr marL="640080" algn="l" defTabSz="1280160" rtl="0" eaLnBrk="1" latinLnBrk="0" hangingPunct="1">
        <a:defRPr sz="2500" kern="1200">
          <a:solidFill>
            <a:schemeClr val="tx1"/>
          </a:solidFill>
          <a:latin typeface="+mn-lt"/>
          <a:ea typeface="+mn-ea"/>
          <a:cs typeface="+mn-cs"/>
        </a:defRPr>
      </a:lvl2pPr>
      <a:lvl3pPr marL="1280160" algn="l" defTabSz="1280160" rtl="0" eaLnBrk="1" latinLnBrk="0" hangingPunct="1">
        <a:defRPr sz="2500" kern="1200">
          <a:solidFill>
            <a:schemeClr val="tx1"/>
          </a:solidFill>
          <a:latin typeface="+mn-lt"/>
          <a:ea typeface="+mn-ea"/>
          <a:cs typeface="+mn-cs"/>
        </a:defRPr>
      </a:lvl3pPr>
      <a:lvl4pPr marL="1920240" algn="l" defTabSz="1280160" rtl="0" eaLnBrk="1" latinLnBrk="0" hangingPunct="1">
        <a:defRPr sz="2500" kern="1200">
          <a:solidFill>
            <a:schemeClr val="tx1"/>
          </a:solidFill>
          <a:latin typeface="+mn-lt"/>
          <a:ea typeface="+mn-ea"/>
          <a:cs typeface="+mn-cs"/>
        </a:defRPr>
      </a:lvl4pPr>
      <a:lvl5pPr marL="2560320" algn="l" defTabSz="1280160" rtl="0" eaLnBrk="1" latinLnBrk="0" hangingPunct="1">
        <a:defRPr sz="2500" kern="1200">
          <a:solidFill>
            <a:schemeClr val="tx1"/>
          </a:solidFill>
          <a:latin typeface="+mn-lt"/>
          <a:ea typeface="+mn-ea"/>
          <a:cs typeface="+mn-cs"/>
        </a:defRPr>
      </a:lvl5pPr>
      <a:lvl6pPr marL="3200400" algn="l" defTabSz="1280160" rtl="0" eaLnBrk="1" latinLnBrk="0" hangingPunct="1">
        <a:defRPr sz="2500" kern="1200">
          <a:solidFill>
            <a:schemeClr val="tx1"/>
          </a:solidFill>
          <a:latin typeface="+mn-lt"/>
          <a:ea typeface="+mn-ea"/>
          <a:cs typeface="+mn-cs"/>
        </a:defRPr>
      </a:lvl6pPr>
      <a:lvl7pPr marL="3840480" algn="l" defTabSz="1280160" rtl="0" eaLnBrk="1" latinLnBrk="0" hangingPunct="1">
        <a:defRPr sz="2500" kern="1200">
          <a:solidFill>
            <a:schemeClr val="tx1"/>
          </a:solidFill>
          <a:latin typeface="+mn-lt"/>
          <a:ea typeface="+mn-ea"/>
          <a:cs typeface="+mn-cs"/>
        </a:defRPr>
      </a:lvl7pPr>
      <a:lvl8pPr marL="4480560" algn="l" defTabSz="1280160" rtl="0" eaLnBrk="1" latinLnBrk="0" hangingPunct="1">
        <a:defRPr sz="2500" kern="1200">
          <a:solidFill>
            <a:schemeClr val="tx1"/>
          </a:solidFill>
          <a:latin typeface="+mn-lt"/>
          <a:ea typeface="+mn-ea"/>
          <a:cs typeface="+mn-cs"/>
        </a:defRPr>
      </a:lvl8pPr>
      <a:lvl9pPr marL="5120640" algn="l" defTabSz="1280160" rtl="0" eaLnBrk="1" latinLnBrk="0" hangingPunct="1">
        <a:defRPr sz="25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blipFill dpi="0" rotWithShape="0">
          <a:blip r:embed="rId13" cstate="print"/>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960120" y="853440"/>
            <a:ext cx="10881360" cy="1600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128001" tIns="64001" rIns="128001" bIns="64001" numCol="1" anchor="ctr" anchorCtr="0" compatLnSpc="1">
            <a:prstTxWarp prst="textNoShape">
              <a:avLst/>
            </a:prstTxWarp>
          </a:bodyPr>
          <a:lstStyle/>
          <a:p>
            <a:pPr lvl="0"/>
            <a:r>
              <a:rPr lang="pl-PL" altLang="pl-PL"/>
              <a:t>Kliknij, aby edytować styl wzorca tytułu</a:t>
            </a:r>
          </a:p>
        </p:txBody>
      </p:sp>
      <p:sp>
        <p:nvSpPr>
          <p:cNvPr id="1027" name="Rectangle 3"/>
          <p:cNvSpPr>
            <a:spLocks noGrp="1" noChangeArrowheads="1"/>
          </p:cNvSpPr>
          <p:nvPr>
            <p:ph type="body" idx="1"/>
          </p:nvPr>
        </p:nvSpPr>
        <p:spPr bwMode="auto">
          <a:xfrm>
            <a:off x="960120" y="2773680"/>
            <a:ext cx="10881360" cy="57607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128001" tIns="64001" rIns="128001" bIns="64001" numCol="1" anchor="t" anchorCtr="0" compatLnSpc="1">
            <a:prstTxWarp prst="textNoShape">
              <a:avLst/>
            </a:prstTxWarp>
          </a:bodyPr>
          <a:lstStyle/>
          <a:p>
            <a:pPr lvl="0"/>
            <a:r>
              <a:rPr lang="pl-PL" altLang="pl-PL"/>
              <a:t>Kliknij, aby edytować style wzorca tekstu</a:t>
            </a:r>
          </a:p>
          <a:p>
            <a:pPr lvl="1"/>
            <a:r>
              <a:rPr lang="pl-PL" altLang="pl-PL"/>
              <a:t>Drugi poziom</a:t>
            </a:r>
          </a:p>
          <a:p>
            <a:pPr lvl="2"/>
            <a:r>
              <a:rPr lang="pl-PL" altLang="pl-PL"/>
              <a:t>Trzeci poziom</a:t>
            </a:r>
          </a:p>
          <a:p>
            <a:pPr lvl="3"/>
            <a:r>
              <a:rPr lang="pl-PL" altLang="pl-PL"/>
              <a:t>Czwarty poziom</a:t>
            </a:r>
          </a:p>
          <a:p>
            <a:pPr lvl="4"/>
            <a:r>
              <a:rPr lang="pl-PL" altLang="pl-PL"/>
              <a:t>Piąty poziom</a:t>
            </a:r>
          </a:p>
        </p:txBody>
      </p:sp>
      <p:sp>
        <p:nvSpPr>
          <p:cNvPr id="1028" name="Rectangle 4"/>
          <p:cNvSpPr>
            <a:spLocks noGrp="1" noChangeArrowheads="1"/>
          </p:cNvSpPr>
          <p:nvPr>
            <p:ph type="dt" sz="half" idx="2"/>
          </p:nvPr>
        </p:nvSpPr>
        <p:spPr bwMode="auto">
          <a:xfrm>
            <a:off x="960120" y="8747760"/>
            <a:ext cx="2667000" cy="640080"/>
          </a:xfrm>
          <a:prstGeom prst="rect">
            <a:avLst/>
          </a:prstGeom>
          <a:noFill/>
          <a:ln>
            <a:noFill/>
          </a:ln>
          <a:effectLst/>
          <a:extLst/>
        </p:spPr>
        <p:txBody>
          <a:bodyPr vert="horz" wrap="square" lIns="128001" tIns="64001" rIns="128001" bIns="64001" numCol="1" anchor="t" anchorCtr="0" compatLnSpc="1">
            <a:prstTxWarp prst="textNoShape">
              <a:avLst/>
            </a:prstTxWarp>
          </a:bodyPr>
          <a:lstStyle>
            <a:lvl1pPr>
              <a:spcBef>
                <a:spcPct val="0"/>
              </a:spcBef>
              <a:buFontTx/>
              <a:buNone/>
              <a:defRPr sz="2000"/>
            </a:lvl1pPr>
          </a:lstStyle>
          <a:p>
            <a:pPr>
              <a:defRPr/>
            </a:pPr>
            <a:endParaRPr lang="pl-PL" altLang="pl-PL">
              <a:solidFill>
                <a:srgbClr val="000000"/>
              </a:solidFill>
            </a:endParaRPr>
          </a:p>
        </p:txBody>
      </p:sp>
      <p:sp>
        <p:nvSpPr>
          <p:cNvPr id="1029" name="Rectangle 5"/>
          <p:cNvSpPr>
            <a:spLocks noGrp="1" noChangeArrowheads="1"/>
          </p:cNvSpPr>
          <p:nvPr>
            <p:ph type="ftr" sz="quarter" idx="3"/>
          </p:nvPr>
        </p:nvSpPr>
        <p:spPr bwMode="auto">
          <a:xfrm>
            <a:off x="4373880" y="8747760"/>
            <a:ext cx="4053840" cy="640080"/>
          </a:xfrm>
          <a:prstGeom prst="rect">
            <a:avLst/>
          </a:prstGeom>
          <a:noFill/>
          <a:ln>
            <a:noFill/>
          </a:ln>
          <a:effectLst/>
          <a:extLst/>
        </p:spPr>
        <p:txBody>
          <a:bodyPr vert="horz" wrap="square" lIns="128001" tIns="64001" rIns="128001" bIns="64001" numCol="1" anchor="t" anchorCtr="0" compatLnSpc="1">
            <a:prstTxWarp prst="textNoShape">
              <a:avLst/>
            </a:prstTxWarp>
          </a:bodyPr>
          <a:lstStyle>
            <a:lvl1pPr algn="ctr">
              <a:spcBef>
                <a:spcPct val="0"/>
              </a:spcBef>
              <a:buFontTx/>
              <a:buNone/>
              <a:defRPr sz="2000"/>
            </a:lvl1pPr>
          </a:lstStyle>
          <a:p>
            <a:pPr>
              <a:defRPr/>
            </a:pPr>
            <a:endParaRPr lang="pl-PL" altLang="pl-PL">
              <a:solidFill>
                <a:srgbClr val="000000"/>
              </a:solidFill>
            </a:endParaRPr>
          </a:p>
        </p:txBody>
      </p:sp>
      <p:sp>
        <p:nvSpPr>
          <p:cNvPr id="1030" name="Rectangle 6"/>
          <p:cNvSpPr>
            <a:spLocks noGrp="1" noChangeArrowheads="1"/>
          </p:cNvSpPr>
          <p:nvPr>
            <p:ph type="sldNum" sz="quarter" idx="4"/>
          </p:nvPr>
        </p:nvSpPr>
        <p:spPr bwMode="auto">
          <a:xfrm>
            <a:off x="9174480" y="8747760"/>
            <a:ext cx="2667000" cy="640080"/>
          </a:xfrm>
          <a:prstGeom prst="rect">
            <a:avLst/>
          </a:prstGeom>
          <a:noFill/>
          <a:ln>
            <a:noFill/>
          </a:ln>
          <a:effectLst/>
          <a:extLst/>
        </p:spPr>
        <p:txBody>
          <a:bodyPr vert="horz" wrap="square" lIns="128001" tIns="64001" rIns="128001" bIns="64001" numCol="1" anchor="t" anchorCtr="0" compatLnSpc="1">
            <a:prstTxWarp prst="textNoShape">
              <a:avLst/>
            </a:prstTxWarp>
          </a:bodyPr>
          <a:lstStyle>
            <a:lvl1pPr algn="r">
              <a:spcBef>
                <a:spcPct val="0"/>
              </a:spcBef>
              <a:buFontTx/>
              <a:buNone/>
              <a:defRPr sz="2000"/>
            </a:lvl1pPr>
          </a:lstStyle>
          <a:p>
            <a:pPr>
              <a:defRPr/>
            </a:pPr>
            <a:fld id="{BB6AA81F-84E9-4CFA-AD60-A7C3FEA3F5A2}" type="slidenum">
              <a:rPr lang="pl-PL" altLang="pl-PL">
                <a:solidFill>
                  <a:srgbClr val="000000"/>
                </a:solidFill>
              </a:rPr>
              <a:pPr>
                <a:defRPr/>
              </a:pPr>
              <a:t>‹#›</a:t>
            </a:fld>
            <a:endParaRPr lang="pl-PL" altLang="pl-PL">
              <a:solidFill>
                <a:srgbClr val="000000"/>
              </a:solidFill>
            </a:endParaRPr>
          </a:p>
        </p:txBody>
      </p:sp>
    </p:spTree>
    <p:extLst>
      <p:ext uri="{BB962C8B-B14F-4D97-AF65-F5344CB8AC3E}">
        <p14:creationId xmlns:p14="http://schemas.microsoft.com/office/powerpoint/2010/main" val="453575951"/>
      </p:ext>
    </p:extLst>
  </p:cSld>
  <p:clrMap bg1="lt1" tx1="dk1" bg2="lt2" tx2="dk2" accent1="accent1" accent2="accent2" accent3="accent3" accent4="accent4" accent5="accent5" accent6="accent6" hlink="hlink" folHlink="folHlink"/>
  <p:sldLayoutIdLst>
    <p:sldLayoutId id="2147483955" r:id="rId1"/>
    <p:sldLayoutId id="2147483956" r:id="rId2"/>
    <p:sldLayoutId id="2147483957" r:id="rId3"/>
    <p:sldLayoutId id="2147483958" r:id="rId4"/>
    <p:sldLayoutId id="2147483959" r:id="rId5"/>
    <p:sldLayoutId id="2147483960" r:id="rId6"/>
    <p:sldLayoutId id="2147483961" r:id="rId7"/>
    <p:sldLayoutId id="2147483962" r:id="rId8"/>
    <p:sldLayoutId id="2147483963" r:id="rId9"/>
    <p:sldLayoutId id="2147483964" r:id="rId10"/>
    <p:sldLayoutId id="2147483965" r:id="rId11"/>
  </p:sldLayoutIdLst>
  <p:txStyles>
    <p:titleStyle>
      <a:lvl1pPr algn="ctr" rtl="0" eaLnBrk="0" fontAlgn="base" hangingPunct="0">
        <a:spcBef>
          <a:spcPct val="0"/>
        </a:spcBef>
        <a:spcAft>
          <a:spcPct val="0"/>
        </a:spcAft>
        <a:defRPr sz="6200">
          <a:solidFill>
            <a:schemeClr val="tx2"/>
          </a:solidFill>
          <a:latin typeface="+mj-lt"/>
          <a:ea typeface="+mj-ea"/>
          <a:cs typeface="+mj-cs"/>
        </a:defRPr>
      </a:lvl1pPr>
      <a:lvl2pPr algn="ctr" rtl="0" eaLnBrk="0" fontAlgn="base" hangingPunct="0">
        <a:spcBef>
          <a:spcPct val="0"/>
        </a:spcBef>
        <a:spcAft>
          <a:spcPct val="0"/>
        </a:spcAft>
        <a:defRPr sz="6200">
          <a:solidFill>
            <a:schemeClr val="tx2"/>
          </a:solidFill>
          <a:latin typeface="Times New Roman" pitchFamily="18" charset="0"/>
        </a:defRPr>
      </a:lvl2pPr>
      <a:lvl3pPr algn="ctr" rtl="0" eaLnBrk="0" fontAlgn="base" hangingPunct="0">
        <a:spcBef>
          <a:spcPct val="0"/>
        </a:spcBef>
        <a:spcAft>
          <a:spcPct val="0"/>
        </a:spcAft>
        <a:defRPr sz="6200">
          <a:solidFill>
            <a:schemeClr val="tx2"/>
          </a:solidFill>
          <a:latin typeface="Times New Roman" pitchFamily="18" charset="0"/>
        </a:defRPr>
      </a:lvl3pPr>
      <a:lvl4pPr algn="ctr" rtl="0" eaLnBrk="0" fontAlgn="base" hangingPunct="0">
        <a:spcBef>
          <a:spcPct val="0"/>
        </a:spcBef>
        <a:spcAft>
          <a:spcPct val="0"/>
        </a:spcAft>
        <a:defRPr sz="6200">
          <a:solidFill>
            <a:schemeClr val="tx2"/>
          </a:solidFill>
          <a:latin typeface="Times New Roman" pitchFamily="18" charset="0"/>
        </a:defRPr>
      </a:lvl4pPr>
      <a:lvl5pPr algn="ctr" rtl="0" eaLnBrk="0" fontAlgn="base" hangingPunct="0">
        <a:spcBef>
          <a:spcPct val="0"/>
        </a:spcBef>
        <a:spcAft>
          <a:spcPct val="0"/>
        </a:spcAft>
        <a:defRPr sz="6200">
          <a:solidFill>
            <a:schemeClr val="tx2"/>
          </a:solidFill>
          <a:latin typeface="Times New Roman" pitchFamily="18" charset="0"/>
        </a:defRPr>
      </a:lvl5pPr>
      <a:lvl6pPr marL="640003" algn="ctr" rtl="0" eaLnBrk="0" fontAlgn="base" hangingPunct="0">
        <a:spcBef>
          <a:spcPct val="0"/>
        </a:spcBef>
        <a:spcAft>
          <a:spcPct val="0"/>
        </a:spcAft>
        <a:defRPr sz="6200">
          <a:solidFill>
            <a:schemeClr val="tx2"/>
          </a:solidFill>
          <a:latin typeface="Times New Roman" pitchFamily="18" charset="0"/>
        </a:defRPr>
      </a:lvl6pPr>
      <a:lvl7pPr marL="1280006" algn="ctr" rtl="0" eaLnBrk="0" fontAlgn="base" hangingPunct="0">
        <a:spcBef>
          <a:spcPct val="0"/>
        </a:spcBef>
        <a:spcAft>
          <a:spcPct val="0"/>
        </a:spcAft>
        <a:defRPr sz="6200">
          <a:solidFill>
            <a:schemeClr val="tx2"/>
          </a:solidFill>
          <a:latin typeface="Times New Roman" pitchFamily="18" charset="0"/>
        </a:defRPr>
      </a:lvl7pPr>
      <a:lvl8pPr marL="1920009" algn="ctr" rtl="0" eaLnBrk="0" fontAlgn="base" hangingPunct="0">
        <a:spcBef>
          <a:spcPct val="0"/>
        </a:spcBef>
        <a:spcAft>
          <a:spcPct val="0"/>
        </a:spcAft>
        <a:defRPr sz="6200">
          <a:solidFill>
            <a:schemeClr val="tx2"/>
          </a:solidFill>
          <a:latin typeface="Times New Roman" pitchFamily="18" charset="0"/>
        </a:defRPr>
      </a:lvl8pPr>
      <a:lvl9pPr marL="2560013" algn="ctr" rtl="0" eaLnBrk="0" fontAlgn="base" hangingPunct="0">
        <a:spcBef>
          <a:spcPct val="0"/>
        </a:spcBef>
        <a:spcAft>
          <a:spcPct val="0"/>
        </a:spcAft>
        <a:defRPr sz="6200">
          <a:solidFill>
            <a:schemeClr val="tx2"/>
          </a:solidFill>
          <a:latin typeface="Times New Roman" pitchFamily="18" charset="0"/>
        </a:defRPr>
      </a:lvl9pPr>
    </p:titleStyle>
    <p:bodyStyle>
      <a:lvl1pPr marL="480003" indent="-480003" algn="l" rtl="0" eaLnBrk="0" fontAlgn="base" hangingPunct="0">
        <a:spcBef>
          <a:spcPct val="20000"/>
        </a:spcBef>
        <a:spcAft>
          <a:spcPct val="0"/>
        </a:spcAft>
        <a:buChar char="•"/>
        <a:defRPr sz="4500">
          <a:solidFill>
            <a:schemeClr val="tx1"/>
          </a:solidFill>
          <a:latin typeface="+mn-lt"/>
          <a:ea typeface="+mn-ea"/>
          <a:cs typeface="+mn-cs"/>
        </a:defRPr>
      </a:lvl1pPr>
      <a:lvl2pPr marL="1040005" indent="-400002" algn="l" rtl="0" eaLnBrk="0" fontAlgn="base" hangingPunct="0">
        <a:spcBef>
          <a:spcPct val="20000"/>
        </a:spcBef>
        <a:spcAft>
          <a:spcPct val="0"/>
        </a:spcAft>
        <a:buChar char="–"/>
        <a:defRPr sz="3900">
          <a:solidFill>
            <a:schemeClr val="tx1"/>
          </a:solidFill>
          <a:latin typeface="+mn-lt"/>
        </a:defRPr>
      </a:lvl2pPr>
      <a:lvl3pPr marL="1600008" indent="-320002" algn="l" rtl="0" eaLnBrk="0" fontAlgn="base" hangingPunct="0">
        <a:spcBef>
          <a:spcPct val="20000"/>
        </a:spcBef>
        <a:spcAft>
          <a:spcPct val="0"/>
        </a:spcAft>
        <a:buChar char="•"/>
        <a:defRPr sz="3400">
          <a:solidFill>
            <a:schemeClr val="tx1"/>
          </a:solidFill>
          <a:latin typeface="+mn-lt"/>
        </a:defRPr>
      </a:lvl3pPr>
      <a:lvl4pPr marL="2240011" indent="-320002" algn="l" rtl="0" eaLnBrk="0" fontAlgn="base" hangingPunct="0">
        <a:spcBef>
          <a:spcPct val="20000"/>
        </a:spcBef>
        <a:spcAft>
          <a:spcPct val="0"/>
        </a:spcAft>
        <a:buChar char="–"/>
        <a:defRPr sz="2800">
          <a:solidFill>
            <a:schemeClr val="tx1"/>
          </a:solidFill>
          <a:latin typeface="+mn-lt"/>
        </a:defRPr>
      </a:lvl4pPr>
      <a:lvl5pPr marL="2880014" indent="-320002" algn="l" rtl="0" eaLnBrk="0" fontAlgn="base" hangingPunct="0">
        <a:spcBef>
          <a:spcPct val="20000"/>
        </a:spcBef>
        <a:spcAft>
          <a:spcPct val="0"/>
        </a:spcAft>
        <a:buChar char="»"/>
        <a:defRPr sz="2800">
          <a:solidFill>
            <a:schemeClr val="tx1"/>
          </a:solidFill>
          <a:latin typeface="+mn-lt"/>
        </a:defRPr>
      </a:lvl5pPr>
      <a:lvl6pPr marL="3520017" indent="-320002" algn="l" rtl="0" eaLnBrk="0" fontAlgn="base" hangingPunct="0">
        <a:spcBef>
          <a:spcPct val="20000"/>
        </a:spcBef>
        <a:spcAft>
          <a:spcPct val="0"/>
        </a:spcAft>
        <a:buChar char="»"/>
        <a:defRPr sz="2800">
          <a:solidFill>
            <a:schemeClr val="tx1"/>
          </a:solidFill>
          <a:latin typeface="+mn-lt"/>
        </a:defRPr>
      </a:lvl6pPr>
      <a:lvl7pPr marL="4160020" indent="-320002" algn="l" rtl="0" eaLnBrk="0" fontAlgn="base" hangingPunct="0">
        <a:spcBef>
          <a:spcPct val="20000"/>
        </a:spcBef>
        <a:spcAft>
          <a:spcPct val="0"/>
        </a:spcAft>
        <a:buChar char="»"/>
        <a:defRPr sz="2800">
          <a:solidFill>
            <a:schemeClr val="tx1"/>
          </a:solidFill>
          <a:latin typeface="+mn-lt"/>
        </a:defRPr>
      </a:lvl7pPr>
      <a:lvl8pPr marL="4800025" indent="-320002" algn="l" rtl="0" eaLnBrk="0" fontAlgn="base" hangingPunct="0">
        <a:spcBef>
          <a:spcPct val="20000"/>
        </a:spcBef>
        <a:spcAft>
          <a:spcPct val="0"/>
        </a:spcAft>
        <a:buChar char="»"/>
        <a:defRPr sz="2800">
          <a:solidFill>
            <a:schemeClr val="tx1"/>
          </a:solidFill>
          <a:latin typeface="+mn-lt"/>
        </a:defRPr>
      </a:lvl8pPr>
      <a:lvl9pPr marL="5440028" indent="-320002" algn="l" rtl="0" eaLnBrk="0" fontAlgn="base" hangingPunct="0">
        <a:spcBef>
          <a:spcPct val="20000"/>
        </a:spcBef>
        <a:spcAft>
          <a:spcPct val="0"/>
        </a:spcAft>
        <a:buChar char="»"/>
        <a:defRPr sz="2800">
          <a:solidFill>
            <a:schemeClr val="tx1"/>
          </a:solidFill>
          <a:latin typeface="+mn-lt"/>
        </a:defRPr>
      </a:lvl9pPr>
    </p:bodyStyle>
    <p:otherStyle>
      <a:defPPr>
        <a:defRPr lang="pl-PL"/>
      </a:defPPr>
      <a:lvl1pPr marL="0" algn="l" defTabSz="1280006" rtl="0" eaLnBrk="1" latinLnBrk="0" hangingPunct="1">
        <a:defRPr sz="2500" kern="1200">
          <a:solidFill>
            <a:schemeClr val="tx1"/>
          </a:solidFill>
          <a:latin typeface="+mn-lt"/>
          <a:ea typeface="+mn-ea"/>
          <a:cs typeface="+mn-cs"/>
        </a:defRPr>
      </a:lvl1pPr>
      <a:lvl2pPr marL="640003" algn="l" defTabSz="1280006" rtl="0" eaLnBrk="1" latinLnBrk="0" hangingPunct="1">
        <a:defRPr sz="2500" kern="1200">
          <a:solidFill>
            <a:schemeClr val="tx1"/>
          </a:solidFill>
          <a:latin typeface="+mn-lt"/>
          <a:ea typeface="+mn-ea"/>
          <a:cs typeface="+mn-cs"/>
        </a:defRPr>
      </a:lvl2pPr>
      <a:lvl3pPr marL="1280006" algn="l" defTabSz="1280006" rtl="0" eaLnBrk="1" latinLnBrk="0" hangingPunct="1">
        <a:defRPr sz="2500" kern="1200">
          <a:solidFill>
            <a:schemeClr val="tx1"/>
          </a:solidFill>
          <a:latin typeface="+mn-lt"/>
          <a:ea typeface="+mn-ea"/>
          <a:cs typeface="+mn-cs"/>
        </a:defRPr>
      </a:lvl3pPr>
      <a:lvl4pPr marL="1920009" algn="l" defTabSz="1280006" rtl="0" eaLnBrk="1" latinLnBrk="0" hangingPunct="1">
        <a:defRPr sz="2500" kern="1200">
          <a:solidFill>
            <a:schemeClr val="tx1"/>
          </a:solidFill>
          <a:latin typeface="+mn-lt"/>
          <a:ea typeface="+mn-ea"/>
          <a:cs typeface="+mn-cs"/>
        </a:defRPr>
      </a:lvl4pPr>
      <a:lvl5pPr marL="2560013" algn="l" defTabSz="1280006" rtl="0" eaLnBrk="1" latinLnBrk="0" hangingPunct="1">
        <a:defRPr sz="2500" kern="1200">
          <a:solidFill>
            <a:schemeClr val="tx1"/>
          </a:solidFill>
          <a:latin typeface="+mn-lt"/>
          <a:ea typeface="+mn-ea"/>
          <a:cs typeface="+mn-cs"/>
        </a:defRPr>
      </a:lvl5pPr>
      <a:lvl6pPr marL="3200016" algn="l" defTabSz="1280006" rtl="0" eaLnBrk="1" latinLnBrk="0" hangingPunct="1">
        <a:defRPr sz="2500" kern="1200">
          <a:solidFill>
            <a:schemeClr val="tx1"/>
          </a:solidFill>
          <a:latin typeface="+mn-lt"/>
          <a:ea typeface="+mn-ea"/>
          <a:cs typeface="+mn-cs"/>
        </a:defRPr>
      </a:lvl6pPr>
      <a:lvl7pPr marL="3840019" algn="l" defTabSz="1280006" rtl="0" eaLnBrk="1" latinLnBrk="0" hangingPunct="1">
        <a:defRPr sz="2500" kern="1200">
          <a:solidFill>
            <a:schemeClr val="tx1"/>
          </a:solidFill>
          <a:latin typeface="+mn-lt"/>
          <a:ea typeface="+mn-ea"/>
          <a:cs typeface="+mn-cs"/>
        </a:defRPr>
      </a:lvl7pPr>
      <a:lvl8pPr marL="4480022" algn="l" defTabSz="1280006" rtl="0" eaLnBrk="1" latinLnBrk="0" hangingPunct="1">
        <a:defRPr sz="2500" kern="1200">
          <a:solidFill>
            <a:schemeClr val="tx1"/>
          </a:solidFill>
          <a:latin typeface="+mn-lt"/>
          <a:ea typeface="+mn-ea"/>
          <a:cs typeface="+mn-cs"/>
        </a:defRPr>
      </a:lvl8pPr>
      <a:lvl9pPr marL="5120025" algn="l" defTabSz="1280006" rtl="0" eaLnBrk="1" latinLnBrk="0" hangingPunct="1">
        <a:defRPr sz="25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blipFill dpi="0" rotWithShape="0">
          <a:blip r:embed="rId13" cstate="print"/>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960120" y="853440"/>
            <a:ext cx="10881360" cy="1600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127924" tIns="63966" rIns="127924" bIns="63966" numCol="1" anchor="ctr" anchorCtr="0" compatLnSpc="1">
            <a:prstTxWarp prst="textNoShape">
              <a:avLst/>
            </a:prstTxWarp>
          </a:bodyPr>
          <a:lstStyle/>
          <a:p>
            <a:pPr lvl="0"/>
            <a:r>
              <a:rPr lang="pl-PL" altLang="pl-PL"/>
              <a:t>Kliknij, aby edytować styl wzorca tytułu</a:t>
            </a:r>
          </a:p>
        </p:txBody>
      </p:sp>
      <p:sp>
        <p:nvSpPr>
          <p:cNvPr id="1027" name="Rectangle 3"/>
          <p:cNvSpPr>
            <a:spLocks noGrp="1" noChangeArrowheads="1"/>
          </p:cNvSpPr>
          <p:nvPr>
            <p:ph type="body" idx="1"/>
          </p:nvPr>
        </p:nvSpPr>
        <p:spPr bwMode="auto">
          <a:xfrm>
            <a:off x="960120" y="2773680"/>
            <a:ext cx="10881360" cy="57607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127924" tIns="63966" rIns="127924" bIns="63966" numCol="1" anchor="t" anchorCtr="0" compatLnSpc="1">
            <a:prstTxWarp prst="textNoShape">
              <a:avLst/>
            </a:prstTxWarp>
          </a:bodyPr>
          <a:lstStyle/>
          <a:p>
            <a:pPr lvl="0"/>
            <a:r>
              <a:rPr lang="pl-PL" altLang="pl-PL"/>
              <a:t>Kliknij, aby edytować style wzorca tekstu</a:t>
            </a:r>
          </a:p>
          <a:p>
            <a:pPr lvl="1"/>
            <a:r>
              <a:rPr lang="pl-PL" altLang="pl-PL"/>
              <a:t>Drugi poziom</a:t>
            </a:r>
          </a:p>
          <a:p>
            <a:pPr lvl="2"/>
            <a:r>
              <a:rPr lang="pl-PL" altLang="pl-PL"/>
              <a:t>Trzeci poziom</a:t>
            </a:r>
          </a:p>
          <a:p>
            <a:pPr lvl="3"/>
            <a:r>
              <a:rPr lang="pl-PL" altLang="pl-PL"/>
              <a:t>Czwarty poziom</a:t>
            </a:r>
          </a:p>
          <a:p>
            <a:pPr lvl="4"/>
            <a:r>
              <a:rPr lang="pl-PL" altLang="pl-PL"/>
              <a:t>Piąty poziom</a:t>
            </a:r>
          </a:p>
        </p:txBody>
      </p:sp>
      <p:sp>
        <p:nvSpPr>
          <p:cNvPr id="1028" name="Rectangle 4"/>
          <p:cNvSpPr>
            <a:spLocks noGrp="1" noChangeArrowheads="1"/>
          </p:cNvSpPr>
          <p:nvPr>
            <p:ph type="dt" sz="half" idx="2"/>
          </p:nvPr>
        </p:nvSpPr>
        <p:spPr bwMode="auto">
          <a:xfrm>
            <a:off x="960120" y="8747760"/>
            <a:ext cx="2667000" cy="640080"/>
          </a:xfrm>
          <a:prstGeom prst="rect">
            <a:avLst/>
          </a:prstGeom>
          <a:noFill/>
          <a:ln>
            <a:noFill/>
          </a:ln>
          <a:effectLst/>
          <a:extLst/>
        </p:spPr>
        <p:txBody>
          <a:bodyPr vert="horz" wrap="square" lIns="127924" tIns="63966" rIns="127924" bIns="63966" numCol="1" anchor="t" anchorCtr="0" compatLnSpc="1">
            <a:prstTxWarp prst="textNoShape">
              <a:avLst/>
            </a:prstTxWarp>
          </a:bodyPr>
          <a:lstStyle>
            <a:lvl1pPr>
              <a:spcBef>
                <a:spcPct val="0"/>
              </a:spcBef>
              <a:buFontTx/>
              <a:buNone/>
              <a:defRPr sz="2000"/>
            </a:lvl1pPr>
          </a:lstStyle>
          <a:p>
            <a:pPr>
              <a:defRPr/>
            </a:pPr>
            <a:endParaRPr lang="pl-PL" altLang="pl-PL">
              <a:solidFill>
                <a:srgbClr val="000000"/>
              </a:solidFill>
            </a:endParaRPr>
          </a:p>
        </p:txBody>
      </p:sp>
      <p:sp>
        <p:nvSpPr>
          <p:cNvPr id="1029" name="Rectangle 5"/>
          <p:cNvSpPr>
            <a:spLocks noGrp="1" noChangeArrowheads="1"/>
          </p:cNvSpPr>
          <p:nvPr>
            <p:ph type="ftr" sz="quarter" idx="3"/>
          </p:nvPr>
        </p:nvSpPr>
        <p:spPr bwMode="auto">
          <a:xfrm>
            <a:off x="4373880" y="8747760"/>
            <a:ext cx="4053840" cy="640080"/>
          </a:xfrm>
          <a:prstGeom prst="rect">
            <a:avLst/>
          </a:prstGeom>
          <a:noFill/>
          <a:ln>
            <a:noFill/>
          </a:ln>
          <a:effectLst/>
          <a:extLst/>
        </p:spPr>
        <p:txBody>
          <a:bodyPr vert="horz" wrap="square" lIns="127924" tIns="63966" rIns="127924" bIns="63966" numCol="1" anchor="t" anchorCtr="0" compatLnSpc="1">
            <a:prstTxWarp prst="textNoShape">
              <a:avLst/>
            </a:prstTxWarp>
          </a:bodyPr>
          <a:lstStyle>
            <a:lvl1pPr algn="ctr">
              <a:spcBef>
                <a:spcPct val="0"/>
              </a:spcBef>
              <a:buFontTx/>
              <a:buNone/>
              <a:defRPr sz="2000"/>
            </a:lvl1pPr>
          </a:lstStyle>
          <a:p>
            <a:pPr>
              <a:defRPr/>
            </a:pPr>
            <a:endParaRPr lang="pl-PL" altLang="pl-PL">
              <a:solidFill>
                <a:srgbClr val="000000"/>
              </a:solidFill>
            </a:endParaRPr>
          </a:p>
        </p:txBody>
      </p:sp>
      <p:sp>
        <p:nvSpPr>
          <p:cNvPr id="1030" name="Rectangle 6"/>
          <p:cNvSpPr>
            <a:spLocks noGrp="1" noChangeArrowheads="1"/>
          </p:cNvSpPr>
          <p:nvPr>
            <p:ph type="sldNum" sz="quarter" idx="4"/>
          </p:nvPr>
        </p:nvSpPr>
        <p:spPr bwMode="auto">
          <a:xfrm>
            <a:off x="9174480" y="8747760"/>
            <a:ext cx="2667000" cy="640080"/>
          </a:xfrm>
          <a:prstGeom prst="rect">
            <a:avLst/>
          </a:prstGeom>
          <a:noFill/>
          <a:ln>
            <a:noFill/>
          </a:ln>
          <a:effectLst/>
          <a:extLst/>
        </p:spPr>
        <p:txBody>
          <a:bodyPr vert="horz" wrap="square" lIns="127924" tIns="63966" rIns="127924" bIns="63966" numCol="1" anchor="t" anchorCtr="0" compatLnSpc="1">
            <a:prstTxWarp prst="textNoShape">
              <a:avLst/>
            </a:prstTxWarp>
          </a:bodyPr>
          <a:lstStyle>
            <a:lvl1pPr algn="r">
              <a:spcBef>
                <a:spcPct val="0"/>
              </a:spcBef>
              <a:buFontTx/>
              <a:buNone/>
              <a:defRPr sz="2000"/>
            </a:lvl1pPr>
          </a:lstStyle>
          <a:p>
            <a:pPr>
              <a:defRPr/>
            </a:pPr>
            <a:fld id="{BB6AA81F-84E9-4CFA-AD60-A7C3FEA3F5A2}" type="slidenum">
              <a:rPr lang="pl-PL" altLang="pl-PL">
                <a:solidFill>
                  <a:srgbClr val="000000"/>
                </a:solidFill>
              </a:rPr>
              <a:pPr>
                <a:defRPr/>
              </a:pPr>
              <a:t>‹#›</a:t>
            </a:fld>
            <a:endParaRPr lang="pl-PL" altLang="pl-PL">
              <a:solidFill>
                <a:srgbClr val="000000"/>
              </a:solidFill>
            </a:endParaRPr>
          </a:p>
        </p:txBody>
      </p:sp>
    </p:spTree>
    <p:extLst>
      <p:ext uri="{BB962C8B-B14F-4D97-AF65-F5344CB8AC3E}">
        <p14:creationId xmlns:p14="http://schemas.microsoft.com/office/powerpoint/2010/main" val="1823568141"/>
      </p:ext>
    </p:extLst>
  </p:cSld>
  <p:clrMap bg1="lt1" tx1="dk1" bg2="lt2" tx2="dk2" accent1="accent1" accent2="accent2" accent3="accent3" accent4="accent4" accent5="accent5" accent6="accent6" hlink="hlink" folHlink="folHlink"/>
  <p:sldLayoutIdLst>
    <p:sldLayoutId id="2147483967" r:id="rId1"/>
    <p:sldLayoutId id="2147483968" r:id="rId2"/>
    <p:sldLayoutId id="2147483969" r:id="rId3"/>
    <p:sldLayoutId id="2147483970" r:id="rId4"/>
    <p:sldLayoutId id="2147483971" r:id="rId5"/>
    <p:sldLayoutId id="2147483972" r:id="rId6"/>
    <p:sldLayoutId id="2147483973" r:id="rId7"/>
    <p:sldLayoutId id="2147483974" r:id="rId8"/>
    <p:sldLayoutId id="2147483975" r:id="rId9"/>
    <p:sldLayoutId id="2147483976" r:id="rId10"/>
    <p:sldLayoutId id="2147483977" r:id="rId11"/>
  </p:sldLayoutIdLst>
  <p:txStyles>
    <p:titleStyle>
      <a:lvl1pPr algn="ctr" rtl="0" eaLnBrk="0" fontAlgn="base" hangingPunct="0">
        <a:spcBef>
          <a:spcPct val="0"/>
        </a:spcBef>
        <a:spcAft>
          <a:spcPct val="0"/>
        </a:spcAft>
        <a:defRPr sz="6200">
          <a:solidFill>
            <a:schemeClr val="tx2"/>
          </a:solidFill>
          <a:latin typeface="+mj-lt"/>
          <a:ea typeface="+mj-ea"/>
          <a:cs typeface="+mj-cs"/>
        </a:defRPr>
      </a:lvl1pPr>
      <a:lvl2pPr algn="ctr" rtl="0" eaLnBrk="0" fontAlgn="base" hangingPunct="0">
        <a:spcBef>
          <a:spcPct val="0"/>
        </a:spcBef>
        <a:spcAft>
          <a:spcPct val="0"/>
        </a:spcAft>
        <a:defRPr sz="6200">
          <a:solidFill>
            <a:schemeClr val="tx2"/>
          </a:solidFill>
          <a:latin typeface="Times New Roman" pitchFamily="18" charset="0"/>
        </a:defRPr>
      </a:lvl2pPr>
      <a:lvl3pPr algn="ctr" rtl="0" eaLnBrk="0" fontAlgn="base" hangingPunct="0">
        <a:spcBef>
          <a:spcPct val="0"/>
        </a:spcBef>
        <a:spcAft>
          <a:spcPct val="0"/>
        </a:spcAft>
        <a:defRPr sz="6200">
          <a:solidFill>
            <a:schemeClr val="tx2"/>
          </a:solidFill>
          <a:latin typeface="Times New Roman" pitchFamily="18" charset="0"/>
        </a:defRPr>
      </a:lvl3pPr>
      <a:lvl4pPr algn="ctr" rtl="0" eaLnBrk="0" fontAlgn="base" hangingPunct="0">
        <a:spcBef>
          <a:spcPct val="0"/>
        </a:spcBef>
        <a:spcAft>
          <a:spcPct val="0"/>
        </a:spcAft>
        <a:defRPr sz="6200">
          <a:solidFill>
            <a:schemeClr val="tx2"/>
          </a:solidFill>
          <a:latin typeface="Times New Roman" pitchFamily="18" charset="0"/>
        </a:defRPr>
      </a:lvl4pPr>
      <a:lvl5pPr algn="ctr" rtl="0" eaLnBrk="0" fontAlgn="base" hangingPunct="0">
        <a:spcBef>
          <a:spcPct val="0"/>
        </a:spcBef>
        <a:spcAft>
          <a:spcPct val="0"/>
        </a:spcAft>
        <a:defRPr sz="6200">
          <a:solidFill>
            <a:schemeClr val="tx2"/>
          </a:solidFill>
          <a:latin typeface="Times New Roman" pitchFamily="18" charset="0"/>
        </a:defRPr>
      </a:lvl5pPr>
      <a:lvl6pPr marL="639618" algn="ctr" rtl="0" eaLnBrk="0" fontAlgn="base" hangingPunct="0">
        <a:spcBef>
          <a:spcPct val="0"/>
        </a:spcBef>
        <a:spcAft>
          <a:spcPct val="0"/>
        </a:spcAft>
        <a:defRPr sz="6200">
          <a:solidFill>
            <a:schemeClr val="tx2"/>
          </a:solidFill>
          <a:latin typeface="Times New Roman" pitchFamily="18" charset="0"/>
        </a:defRPr>
      </a:lvl6pPr>
      <a:lvl7pPr marL="1279236" algn="ctr" rtl="0" eaLnBrk="0" fontAlgn="base" hangingPunct="0">
        <a:spcBef>
          <a:spcPct val="0"/>
        </a:spcBef>
        <a:spcAft>
          <a:spcPct val="0"/>
        </a:spcAft>
        <a:defRPr sz="6200">
          <a:solidFill>
            <a:schemeClr val="tx2"/>
          </a:solidFill>
          <a:latin typeface="Times New Roman" pitchFamily="18" charset="0"/>
        </a:defRPr>
      </a:lvl7pPr>
      <a:lvl8pPr marL="1918855" algn="ctr" rtl="0" eaLnBrk="0" fontAlgn="base" hangingPunct="0">
        <a:spcBef>
          <a:spcPct val="0"/>
        </a:spcBef>
        <a:spcAft>
          <a:spcPct val="0"/>
        </a:spcAft>
        <a:defRPr sz="6200">
          <a:solidFill>
            <a:schemeClr val="tx2"/>
          </a:solidFill>
          <a:latin typeface="Times New Roman" pitchFamily="18" charset="0"/>
        </a:defRPr>
      </a:lvl8pPr>
      <a:lvl9pPr marL="2558473" algn="ctr" rtl="0" eaLnBrk="0" fontAlgn="base" hangingPunct="0">
        <a:spcBef>
          <a:spcPct val="0"/>
        </a:spcBef>
        <a:spcAft>
          <a:spcPct val="0"/>
        </a:spcAft>
        <a:defRPr sz="6200">
          <a:solidFill>
            <a:schemeClr val="tx2"/>
          </a:solidFill>
          <a:latin typeface="Times New Roman" pitchFamily="18" charset="0"/>
        </a:defRPr>
      </a:lvl9pPr>
    </p:titleStyle>
    <p:bodyStyle>
      <a:lvl1pPr marL="479716" indent="-479716" algn="l" rtl="0" eaLnBrk="0" fontAlgn="base" hangingPunct="0">
        <a:spcBef>
          <a:spcPct val="20000"/>
        </a:spcBef>
        <a:spcAft>
          <a:spcPct val="0"/>
        </a:spcAft>
        <a:buChar char="•"/>
        <a:defRPr sz="4500">
          <a:solidFill>
            <a:schemeClr val="tx1"/>
          </a:solidFill>
          <a:latin typeface="+mn-lt"/>
          <a:ea typeface="+mn-ea"/>
          <a:cs typeface="+mn-cs"/>
        </a:defRPr>
      </a:lvl1pPr>
      <a:lvl2pPr marL="1039382" indent="-399757" algn="l" rtl="0" eaLnBrk="0" fontAlgn="base" hangingPunct="0">
        <a:spcBef>
          <a:spcPct val="20000"/>
        </a:spcBef>
        <a:spcAft>
          <a:spcPct val="0"/>
        </a:spcAft>
        <a:buChar char="–"/>
        <a:defRPr sz="3900">
          <a:solidFill>
            <a:schemeClr val="tx1"/>
          </a:solidFill>
          <a:latin typeface="+mn-lt"/>
        </a:defRPr>
      </a:lvl2pPr>
      <a:lvl3pPr marL="1599049" indent="-319809" algn="l" rtl="0" eaLnBrk="0" fontAlgn="base" hangingPunct="0">
        <a:spcBef>
          <a:spcPct val="20000"/>
        </a:spcBef>
        <a:spcAft>
          <a:spcPct val="0"/>
        </a:spcAft>
        <a:buChar char="•"/>
        <a:defRPr sz="3400">
          <a:solidFill>
            <a:schemeClr val="tx1"/>
          </a:solidFill>
          <a:latin typeface="+mn-lt"/>
        </a:defRPr>
      </a:lvl3pPr>
      <a:lvl4pPr marL="2238667" indent="-319809" algn="l" rtl="0" eaLnBrk="0" fontAlgn="base" hangingPunct="0">
        <a:spcBef>
          <a:spcPct val="20000"/>
        </a:spcBef>
        <a:spcAft>
          <a:spcPct val="0"/>
        </a:spcAft>
        <a:buChar char="–"/>
        <a:defRPr sz="2800">
          <a:solidFill>
            <a:schemeClr val="tx1"/>
          </a:solidFill>
          <a:latin typeface="+mn-lt"/>
        </a:defRPr>
      </a:lvl4pPr>
      <a:lvl5pPr marL="2878285" indent="-319809" algn="l" rtl="0" eaLnBrk="0" fontAlgn="base" hangingPunct="0">
        <a:spcBef>
          <a:spcPct val="20000"/>
        </a:spcBef>
        <a:spcAft>
          <a:spcPct val="0"/>
        </a:spcAft>
        <a:buChar char="»"/>
        <a:defRPr sz="2800">
          <a:solidFill>
            <a:schemeClr val="tx1"/>
          </a:solidFill>
          <a:latin typeface="+mn-lt"/>
        </a:defRPr>
      </a:lvl5pPr>
      <a:lvl6pPr marL="3517905" indent="-319809" algn="l" rtl="0" eaLnBrk="0" fontAlgn="base" hangingPunct="0">
        <a:spcBef>
          <a:spcPct val="20000"/>
        </a:spcBef>
        <a:spcAft>
          <a:spcPct val="0"/>
        </a:spcAft>
        <a:buChar char="»"/>
        <a:defRPr sz="2800">
          <a:solidFill>
            <a:schemeClr val="tx1"/>
          </a:solidFill>
          <a:latin typeface="+mn-lt"/>
        </a:defRPr>
      </a:lvl6pPr>
      <a:lvl7pPr marL="4157523" indent="-319809" algn="l" rtl="0" eaLnBrk="0" fontAlgn="base" hangingPunct="0">
        <a:spcBef>
          <a:spcPct val="20000"/>
        </a:spcBef>
        <a:spcAft>
          <a:spcPct val="0"/>
        </a:spcAft>
        <a:buChar char="»"/>
        <a:defRPr sz="2800">
          <a:solidFill>
            <a:schemeClr val="tx1"/>
          </a:solidFill>
          <a:latin typeface="+mn-lt"/>
        </a:defRPr>
      </a:lvl7pPr>
      <a:lvl8pPr marL="4797145" indent="-319809" algn="l" rtl="0" eaLnBrk="0" fontAlgn="base" hangingPunct="0">
        <a:spcBef>
          <a:spcPct val="20000"/>
        </a:spcBef>
        <a:spcAft>
          <a:spcPct val="0"/>
        </a:spcAft>
        <a:buChar char="»"/>
        <a:defRPr sz="2800">
          <a:solidFill>
            <a:schemeClr val="tx1"/>
          </a:solidFill>
          <a:latin typeface="+mn-lt"/>
        </a:defRPr>
      </a:lvl8pPr>
      <a:lvl9pPr marL="5436766" indent="-319809" algn="l" rtl="0" eaLnBrk="0" fontAlgn="base" hangingPunct="0">
        <a:spcBef>
          <a:spcPct val="20000"/>
        </a:spcBef>
        <a:spcAft>
          <a:spcPct val="0"/>
        </a:spcAft>
        <a:buChar char="»"/>
        <a:defRPr sz="2800">
          <a:solidFill>
            <a:schemeClr val="tx1"/>
          </a:solidFill>
          <a:latin typeface="+mn-lt"/>
        </a:defRPr>
      </a:lvl9pPr>
    </p:bodyStyle>
    <p:otherStyle>
      <a:defPPr>
        <a:defRPr lang="pl-PL"/>
      </a:defPPr>
      <a:lvl1pPr marL="0" algn="l" defTabSz="1279236" rtl="0" eaLnBrk="1" latinLnBrk="0" hangingPunct="1">
        <a:defRPr sz="2500" kern="1200">
          <a:solidFill>
            <a:schemeClr val="tx1"/>
          </a:solidFill>
          <a:latin typeface="+mn-lt"/>
          <a:ea typeface="+mn-ea"/>
          <a:cs typeface="+mn-cs"/>
        </a:defRPr>
      </a:lvl1pPr>
      <a:lvl2pPr marL="639618" algn="l" defTabSz="1279236" rtl="0" eaLnBrk="1" latinLnBrk="0" hangingPunct="1">
        <a:defRPr sz="2500" kern="1200">
          <a:solidFill>
            <a:schemeClr val="tx1"/>
          </a:solidFill>
          <a:latin typeface="+mn-lt"/>
          <a:ea typeface="+mn-ea"/>
          <a:cs typeface="+mn-cs"/>
        </a:defRPr>
      </a:lvl2pPr>
      <a:lvl3pPr marL="1279236" algn="l" defTabSz="1279236" rtl="0" eaLnBrk="1" latinLnBrk="0" hangingPunct="1">
        <a:defRPr sz="2500" kern="1200">
          <a:solidFill>
            <a:schemeClr val="tx1"/>
          </a:solidFill>
          <a:latin typeface="+mn-lt"/>
          <a:ea typeface="+mn-ea"/>
          <a:cs typeface="+mn-cs"/>
        </a:defRPr>
      </a:lvl3pPr>
      <a:lvl4pPr marL="1918855" algn="l" defTabSz="1279236" rtl="0" eaLnBrk="1" latinLnBrk="0" hangingPunct="1">
        <a:defRPr sz="2500" kern="1200">
          <a:solidFill>
            <a:schemeClr val="tx1"/>
          </a:solidFill>
          <a:latin typeface="+mn-lt"/>
          <a:ea typeface="+mn-ea"/>
          <a:cs typeface="+mn-cs"/>
        </a:defRPr>
      </a:lvl4pPr>
      <a:lvl5pPr marL="2558473" algn="l" defTabSz="1279236" rtl="0" eaLnBrk="1" latinLnBrk="0" hangingPunct="1">
        <a:defRPr sz="2500" kern="1200">
          <a:solidFill>
            <a:schemeClr val="tx1"/>
          </a:solidFill>
          <a:latin typeface="+mn-lt"/>
          <a:ea typeface="+mn-ea"/>
          <a:cs typeface="+mn-cs"/>
        </a:defRPr>
      </a:lvl5pPr>
      <a:lvl6pPr marL="3198094" algn="l" defTabSz="1279236" rtl="0" eaLnBrk="1" latinLnBrk="0" hangingPunct="1">
        <a:defRPr sz="2500" kern="1200">
          <a:solidFill>
            <a:schemeClr val="tx1"/>
          </a:solidFill>
          <a:latin typeface="+mn-lt"/>
          <a:ea typeface="+mn-ea"/>
          <a:cs typeface="+mn-cs"/>
        </a:defRPr>
      </a:lvl6pPr>
      <a:lvl7pPr marL="3837716" algn="l" defTabSz="1279236" rtl="0" eaLnBrk="1" latinLnBrk="0" hangingPunct="1">
        <a:defRPr sz="2500" kern="1200">
          <a:solidFill>
            <a:schemeClr val="tx1"/>
          </a:solidFill>
          <a:latin typeface="+mn-lt"/>
          <a:ea typeface="+mn-ea"/>
          <a:cs typeface="+mn-cs"/>
        </a:defRPr>
      </a:lvl7pPr>
      <a:lvl8pPr marL="4477334" algn="l" defTabSz="1279236" rtl="0" eaLnBrk="1" latinLnBrk="0" hangingPunct="1">
        <a:defRPr sz="2500" kern="1200">
          <a:solidFill>
            <a:schemeClr val="tx1"/>
          </a:solidFill>
          <a:latin typeface="+mn-lt"/>
          <a:ea typeface="+mn-ea"/>
          <a:cs typeface="+mn-cs"/>
        </a:defRPr>
      </a:lvl8pPr>
      <a:lvl9pPr marL="5116954" algn="l" defTabSz="1279236" rtl="0" eaLnBrk="1" latinLnBrk="0" hangingPunct="1">
        <a:defRPr sz="25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ext Box 4"/>
          <p:cNvSpPr txBox="1">
            <a:spLocks noChangeArrowheads="1"/>
          </p:cNvSpPr>
          <p:nvPr/>
        </p:nvSpPr>
        <p:spPr bwMode="auto">
          <a:xfrm>
            <a:off x="426720" y="969776"/>
            <a:ext cx="11948160" cy="7755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27924" tIns="63966" rIns="127924" bIns="63966">
            <a:spAutoFit/>
          </a:bodyPr>
          <a:lstStyle>
            <a:lvl1pPr>
              <a:defRPr sz="2200">
                <a:solidFill>
                  <a:schemeClr val="tx1"/>
                </a:solidFill>
                <a:latin typeface="Times New Roman" pitchFamily="18" charset="0"/>
              </a:defRPr>
            </a:lvl1pPr>
            <a:lvl2pPr marL="742950" indent="-285750">
              <a:defRPr sz="2200">
                <a:solidFill>
                  <a:schemeClr val="tx1"/>
                </a:solidFill>
                <a:latin typeface="Times New Roman" pitchFamily="18" charset="0"/>
              </a:defRPr>
            </a:lvl2pPr>
            <a:lvl3pPr marL="1143000" indent="-228600">
              <a:defRPr sz="2200">
                <a:solidFill>
                  <a:schemeClr val="tx1"/>
                </a:solidFill>
                <a:latin typeface="Times New Roman" pitchFamily="18" charset="0"/>
              </a:defRPr>
            </a:lvl3pPr>
            <a:lvl4pPr marL="1600200" indent="-228600">
              <a:defRPr sz="2200">
                <a:solidFill>
                  <a:schemeClr val="tx1"/>
                </a:solidFill>
                <a:latin typeface="Times New Roman" pitchFamily="18" charset="0"/>
              </a:defRPr>
            </a:lvl4pPr>
            <a:lvl5pPr marL="2057400" indent="-228600">
              <a:defRPr sz="2200">
                <a:solidFill>
                  <a:schemeClr val="tx1"/>
                </a:solidFill>
                <a:latin typeface="Times New Roman" pitchFamily="18" charset="0"/>
              </a:defRPr>
            </a:lvl5pPr>
            <a:lvl6pPr marL="2514600" indent="-228600" eaLnBrk="0" fontAlgn="base" hangingPunct="0">
              <a:spcBef>
                <a:spcPct val="20000"/>
              </a:spcBef>
              <a:spcAft>
                <a:spcPct val="0"/>
              </a:spcAft>
              <a:buChar char="•"/>
              <a:defRPr sz="2200">
                <a:solidFill>
                  <a:schemeClr val="tx1"/>
                </a:solidFill>
                <a:latin typeface="Times New Roman" pitchFamily="18" charset="0"/>
              </a:defRPr>
            </a:lvl6pPr>
            <a:lvl7pPr marL="2971800" indent="-228600" eaLnBrk="0" fontAlgn="base" hangingPunct="0">
              <a:spcBef>
                <a:spcPct val="20000"/>
              </a:spcBef>
              <a:spcAft>
                <a:spcPct val="0"/>
              </a:spcAft>
              <a:buChar char="•"/>
              <a:defRPr sz="2200">
                <a:solidFill>
                  <a:schemeClr val="tx1"/>
                </a:solidFill>
                <a:latin typeface="Times New Roman" pitchFamily="18" charset="0"/>
              </a:defRPr>
            </a:lvl7pPr>
            <a:lvl8pPr marL="3429000" indent="-228600" eaLnBrk="0" fontAlgn="base" hangingPunct="0">
              <a:spcBef>
                <a:spcPct val="20000"/>
              </a:spcBef>
              <a:spcAft>
                <a:spcPct val="0"/>
              </a:spcAft>
              <a:buChar char="•"/>
              <a:defRPr sz="2200">
                <a:solidFill>
                  <a:schemeClr val="tx1"/>
                </a:solidFill>
                <a:latin typeface="Times New Roman" pitchFamily="18" charset="0"/>
              </a:defRPr>
            </a:lvl8pPr>
            <a:lvl9pPr marL="3886200" indent="-228600" eaLnBrk="0" fontAlgn="base" hangingPunct="0">
              <a:spcBef>
                <a:spcPct val="20000"/>
              </a:spcBef>
              <a:spcAft>
                <a:spcPct val="0"/>
              </a:spcAft>
              <a:buChar char="•"/>
              <a:defRPr sz="2200">
                <a:solidFill>
                  <a:schemeClr val="tx1"/>
                </a:solidFill>
                <a:latin typeface="Times New Roman" pitchFamily="18" charset="0"/>
              </a:defRPr>
            </a:lvl9pPr>
          </a:lstStyle>
          <a:p>
            <a:pPr algn="ctr">
              <a:spcBef>
                <a:spcPct val="0"/>
              </a:spcBef>
              <a:buFontTx/>
              <a:buNone/>
            </a:pPr>
            <a:r>
              <a:rPr lang="pl-PL" altLang="pl-PL" sz="4200" b="1" dirty="0">
                <a:solidFill>
                  <a:srgbClr val="0000CC"/>
                </a:solidFill>
              </a:rPr>
              <a:t>Warming-</a:t>
            </a:r>
            <a:r>
              <a:rPr lang="pl-PL" altLang="pl-PL" sz="4200" b="1" dirty="0" err="1">
                <a:solidFill>
                  <a:srgbClr val="0000CC"/>
                </a:solidFill>
              </a:rPr>
              <a:t>up</a:t>
            </a:r>
            <a:r>
              <a:rPr lang="pl-PL" altLang="pl-PL" sz="4200" b="1" dirty="0">
                <a:solidFill>
                  <a:srgbClr val="0000CC"/>
                </a:solidFill>
              </a:rPr>
              <a:t> </a:t>
            </a:r>
            <a:r>
              <a:rPr lang="pl-PL" altLang="pl-PL" sz="4200" b="1" dirty="0" err="1" smtClean="0">
                <a:solidFill>
                  <a:srgbClr val="0000CC"/>
                </a:solidFill>
              </a:rPr>
              <a:t>questions</a:t>
            </a:r>
            <a:endParaRPr lang="pl-PL" altLang="pl-PL" sz="4200" dirty="0">
              <a:solidFill>
                <a:srgbClr val="0000CC"/>
              </a:solidFill>
            </a:endParaRPr>
          </a:p>
        </p:txBody>
      </p:sp>
      <p:sp>
        <p:nvSpPr>
          <p:cNvPr id="584709" name="Rectangle 5"/>
          <p:cNvSpPr>
            <a:spLocks noChangeArrowheads="1"/>
          </p:cNvSpPr>
          <p:nvPr/>
        </p:nvSpPr>
        <p:spPr bwMode="auto">
          <a:xfrm>
            <a:off x="352128" y="1920280"/>
            <a:ext cx="12054840" cy="72728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27924" tIns="63966" rIns="127924" bIns="63966"/>
          <a:lstStyle>
            <a:lvl1pPr marL="342900" indent="-342900">
              <a:defRPr sz="2200">
                <a:solidFill>
                  <a:schemeClr val="tx1"/>
                </a:solidFill>
                <a:latin typeface="Times New Roman" pitchFamily="18" charset="0"/>
              </a:defRPr>
            </a:lvl1pPr>
            <a:lvl2pPr marL="742950" indent="-285750">
              <a:defRPr sz="2200">
                <a:solidFill>
                  <a:schemeClr val="tx1"/>
                </a:solidFill>
                <a:latin typeface="Times New Roman" pitchFamily="18" charset="0"/>
              </a:defRPr>
            </a:lvl2pPr>
            <a:lvl3pPr marL="1143000" indent="-228600">
              <a:defRPr sz="2200">
                <a:solidFill>
                  <a:schemeClr val="tx1"/>
                </a:solidFill>
                <a:latin typeface="Times New Roman" pitchFamily="18" charset="0"/>
              </a:defRPr>
            </a:lvl3pPr>
            <a:lvl4pPr marL="1600200" indent="-228600">
              <a:defRPr sz="2200">
                <a:solidFill>
                  <a:schemeClr val="tx1"/>
                </a:solidFill>
                <a:latin typeface="Times New Roman" pitchFamily="18" charset="0"/>
              </a:defRPr>
            </a:lvl4pPr>
            <a:lvl5pPr marL="2057400" indent="-228600">
              <a:defRPr sz="2200">
                <a:solidFill>
                  <a:schemeClr val="tx1"/>
                </a:solidFill>
                <a:latin typeface="Times New Roman" pitchFamily="18" charset="0"/>
              </a:defRPr>
            </a:lvl5pPr>
            <a:lvl6pPr marL="2514600" indent="-228600" eaLnBrk="0" fontAlgn="base" hangingPunct="0">
              <a:spcBef>
                <a:spcPct val="20000"/>
              </a:spcBef>
              <a:spcAft>
                <a:spcPct val="0"/>
              </a:spcAft>
              <a:buChar char="•"/>
              <a:defRPr sz="2200">
                <a:solidFill>
                  <a:schemeClr val="tx1"/>
                </a:solidFill>
                <a:latin typeface="Times New Roman" pitchFamily="18" charset="0"/>
              </a:defRPr>
            </a:lvl6pPr>
            <a:lvl7pPr marL="2971800" indent="-228600" eaLnBrk="0" fontAlgn="base" hangingPunct="0">
              <a:spcBef>
                <a:spcPct val="20000"/>
              </a:spcBef>
              <a:spcAft>
                <a:spcPct val="0"/>
              </a:spcAft>
              <a:buChar char="•"/>
              <a:defRPr sz="2200">
                <a:solidFill>
                  <a:schemeClr val="tx1"/>
                </a:solidFill>
                <a:latin typeface="Times New Roman" pitchFamily="18" charset="0"/>
              </a:defRPr>
            </a:lvl7pPr>
            <a:lvl8pPr marL="3429000" indent="-228600" eaLnBrk="0" fontAlgn="base" hangingPunct="0">
              <a:spcBef>
                <a:spcPct val="20000"/>
              </a:spcBef>
              <a:spcAft>
                <a:spcPct val="0"/>
              </a:spcAft>
              <a:buChar char="•"/>
              <a:defRPr sz="2200">
                <a:solidFill>
                  <a:schemeClr val="tx1"/>
                </a:solidFill>
                <a:latin typeface="Times New Roman" pitchFamily="18" charset="0"/>
              </a:defRPr>
            </a:lvl8pPr>
            <a:lvl9pPr marL="3886200" indent="-228600" eaLnBrk="0" fontAlgn="base" hangingPunct="0">
              <a:spcBef>
                <a:spcPct val="20000"/>
              </a:spcBef>
              <a:spcAft>
                <a:spcPct val="0"/>
              </a:spcAft>
              <a:buChar char="•"/>
              <a:defRPr sz="2200">
                <a:solidFill>
                  <a:schemeClr val="tx1"/>
                </a:solidFill>
                <a:latin typeface="Times New Roman" pitchFamily="18" charset="0"/>
              </a:defRPr>
            </a:lvl9pPr>
          </a:lstStyle>
          <a:p>
            <a:pPr marL="0" indent="0">
              <a:spcAft>
                <a:spcPct val="20000"/>
              </a:spcAft>
              <a:buNone/>
            </a:pPr>
            <a:r>
              <a:rPr lang="en-US" altLang="pl-PL" sz="2800" b="1" dirty="0">
                <a:solidFill>
                  <a:srgbClr val="0000FF"/>
                </a:solidFill>
              </a:rPr>
              <a:t>What is business management?</a:t>
            </a:r>
          </a:p>
          <a:p>
            <a:pPr>
              <a:spcAft>
                <a:spcPct val="20000"/>
              </a:spcAft>
            </a:pPr>
            <a:r>
              <a:rPr lang="pl-PL" altLang="pl-PL" sz="2800" dirty="0">
                <a:solidFill>
                  <a:srgbClr val="000000"/>
                </a:solidFill>
              </a:rPr>
              <a:t>Business – </a:t>
            </a:r>
            <a:r>
              <a:rPr lang="pl-PL" altLang="pl-PL" sz="2800" dirty="0" err="1">
                <a:solidFill>
                  <a:srgbClr val="000000"/>
                </a:solidFill>
              </a:rPr>
              <a:t>action</a:t>
            </a:r>
            <a:r>
              <a:rPr lang="pl-PL" altLang="pl-PL" sz="2800" dirty="0">
                <a:solidFill>
                  <a:srgbClr val="000000"/>
                </a:solidFill>
              </a:rPr>
              <a:t> to </a:t>
            </a:r>
            <a:r>
              <a:rPr lang="pl-PL" altLang="pl-PL" sz="2800" dirty="0" err="1">
                <a:solidFill>
                  <a:srgbClr val="000000"/>
                </a:solidFill>
              </a:rPr>
              <a:t>make</a:t>
            </a:r>
            <a:r>
              <a:rPr lang="pl-PL" altLang="pl-PL" sz="2800" dirty="0">
                <a:solidFill>
                  <a:srgbClr val="000000"/>
                </a:solidFill>
              </a:rPr>
              <a:t> </a:t>
            </a:r>
            <a:r>
              <a:rPr lang="pl-PL" altLang="pl-PL" sz="2800" dirty="0" err="1">
                <a:solidFill>
                  <a:srgbClr val="000000"/>
                </a:solidFill>
              </a:rPr>
              <a:t>money</a:t>
            </a:r>
            <a:r>
              <a:rPr lang="pl-PL" altLang="pl-PL" sz="2800" dirty="0">
                <a:solidFill>
                  <a:srgbClr val="000000"/>
                </a:solidFill>
              </a:rPr>
              <a:t>; BM </a:t>
            </a:r>
            <a:r>
              <a:rPr lang="pl-PL" altLang="pl-PL" sz="2800" dirty="0" err="1">
                <a:solidFill>
                  <a:srgbClr val="000000"/>
                </a:solidFill>
              </a:rPr>
              <a:t>is</a:t>
            </a:r>
            <a:r>
              <a:rPr lang="pl-PL" altLang="pl-PL" sz="2800" dirty="0">
                <a:solidFill>
                  <a:srgbClr val="000000"/>
                </a:solidFill>
              </a:rPr>
              <a:t> </a:t>
            </a:r>
            <a:r>
              <a:rPr lang="pl-PL" altLang="pl-PL" sz="2800" dirty="0" err="1">
                <a:solidFill>
                  <a:srgbClr val="000000"/>
                </a:solidFill>
              </a:rPr>
              <a:t>task</a:t>
            </a:r>
            <a:r>
              <a:rPr lang="pl-PL" altLang="pl-PL" sz="2800" dirty="0">
                <a:solidFill>
                  <a:srgbClr val="000000"/>
                </a:solidFill>
              </a:rPr>
              <a:t> to </a:t>
            </a:r>
            <a:r>
              <a:rPr lang="pl-PL" altLang="pl-PL" sz="2800" dirty="0" err="1">
                <a:solidFill>
                  <a:srgbClr val="000000"/>
                </a:solidFill>
              </a:rPr>
              <a:t>make</a:t>
            </a:r>
            <a:r>
              <a:rPr lang="pl-PL" altLang="pl-PL" sz="2800" dirty="0">
                <a:solidFill>
                  <a:srgbClr val="000000"/>
                </a:solidFill>
              </a:rPr>
              <a:t> a team, to </a:t>
            </a:r>
            <a:r>
              <a:rPr lang="pl-PL" altLang="pl-PL" sz="2800" dirty="0" err="1">
                <a:solidFill>
                  <a:srgbClr val="000000"/>
                </a:solidFill>
              </a:rPr>
              <a:t>build</a:t>
            </a:r>
            <a:r>
              <a:rPr lang="pl-PL" altLang="pl-PL" sz="2800" dirty="0">
                <a:solidFill>
                  <a:srgbClr val="000000"/>
                </a:solidFill>
              </a:rPr>
              <a:t> a team, to </a:t>
            </a:r>
            <a:r>
              <a:rPr lang="pl-PL" altLang="pl-PL" sz="2800" dirty="0" err="1">
                <a:solidFill>
                  <a:srgbClr val="000000"/>
                </a:solidFill>
              </a:rPr>
              <a:t>achieve</a:t>
            </a:r>
            <a:r>
              <a:rPr lang="pl-PL" altLang="pl-PL" sz="2800" dirty="0">
                <a:solidFill>
                  <a:srgbClr val="000000"/>
                </a:solidFill>
              </a:rPr>
              <a:t> </a:t>
            </a:r>
            <a:r>
              <a:rPr lang="pl-PL" altLang="pl-PL" sz="2800" dirty="0" err="1">
                <a:solidFill>
                  <a:srgbClr val="000000"/>
                </a:solidFill>
              </a:rPr>
              <a:t>best</a:t>
            </a:r>
            <a:r>
              <a:rPr lang="pl-PL" altLang="pl-PL" sz="2800" dirty="0">
                <a:solidFill>
                  <a:srgbClr val="000000"/>
                </a:solidFill>
              </a:rPr>
              <a:t> performance </a:t>
            </a:r>
            <a:r>
              <a:rPr lang="pl-PL" altLang="pl-PL" sz="2800" dirty="0" err="1">
                <a:solidFill>
                  <a:srgbClr val="000000"/>
                </a:solidFill>
              </a:rPr>
              <a:t>together</a:t>
            </a:r>
            <a:r>
              <a:rPr lang="pl-PL" altLang="pl-PL" sz="2800" dirty="0">
                <a:solidFill>
                  <a:srgbClr val="000000"/>
                </a:solidFill>
              </a:rPr>
              <a:t>; </a:t>
            </a:r>
            <a:r>
              <a:rPr lang="pl-PL" altLang="pl-PL" sz="2800" dirty="0" err="1">
                <a:solidFill>
                  <a:srgbClr val="000000"/>
                </a:solidFill>
              </a:rPr>
              <a:t>company</a:t>
            </a:r>
            <a:r>
              <a:rPr lang="pl-PL" altLang="pl-PL" sz="2800" dirty="0">
                <a:solidFill>
                  <a:srgbClr val="000000"/>
                </a:solidFill>
              </a:rPr>
              <a:t> </a:t>
            </a:r>
            <a:r>
              <a:rPr lang="pl-PL" altLang="pl-PL" sz="2800" dirty="0" err="1">
                <a:solidFill>
                  <a:srgbClr val="000000"/>
                </a:solidFill>
              </a:rPr>
              <a:t>planning</a:t>
            </a:r>
            <a:r>
              <a:rPr lang="pl-PL" altLang="pl-PL" sz="2800" dirty="0">
                <a:solidFill>
                  <a:srgbClr val="000000"/>
                </a:solidFill>
              </a:rPr>
              <a:t>, </a:t>
            </a:r>
            <a:r>
              <a:rPr lang="pl-PL" altLang="pl-PL" sz="2800" dirty="0" err="1">
                <a:solidFill>
                  <a:srgbClr val="000000"/>
                </a:solidFill>
              </a:rPr>
              <a:t>organizing</a:t>
            </a:r>
            <a:r>
              <a:rPr lang="pl-PL" altLang="pl-PL" sz="2800" dirty="0">
                <a:solidFill>
                  <a:srgbClr val="000000"/>
                </a:solidFill>
              </a:rPr>
              <a:t>, </a:t>
            </a:r>
            <a:r>
              <a:rPr lang="pl-PL" altLang="pl-PL" sz="2800" dirty="0" err="1">
                <a:solidFill>
                  <a:srgbClr val="000000"/>
                </a:solidFill>
              </a:rPr>
              <a:t>leading</a:t>
            </a:r>
            <a:r>
              <a:rPr lang="pl-PL" altLang="pl-PL" sz="2800" dirty="0">
                <a:solidFill>
                  <a:srgbClr val="000000"/>
                </a:solidFill>
              </a:rPr>
              <a:t>/</a:t>
            </a:r>
            <a:r>
              <a:rPr lang="pl-PL" altLang="pl-PL" sz="2800" dirty="0" err="1">
                <a:solidFill>
                  <a:srgbClr val="000000"/>
                </a:solidFill>
              </a:rPr>
              <a:t>motivating</a:t>
            </a:r>
            <a:r>
              <a:rPr lang="pl-PL" altLang="pl-PL" sz="2800" dirty="0">
                <a:solidFill>
                  <a:srgbClr val="000000"/>
                </a:solidFill>
              </a:rPr>
              <a:t> and controlling </a:t>
            </a:r>
            <a:r>
              <a:rPr lang="pl-PL" altLang="pl-PL" sz="2800" dirty="0" err="1">
                <a:solidFill>
                  <a:srgbClr val="000000"/>
                </a:solidFill>
              </a:rPr>
              <a:t>its</a:t>
            </a:r>
            <a:r>
              <a:rPr lang="pl-PL" altLang="pl-PL" sz="2800" dirty="0">
                <a:solidFill>
                  <a:srgbClr val="000000"/>
                </a:solidFill>
              </a:rPr>
              <a:t> </a:t>
            </a:r>
            <a:r>
              <a:rPr lang="pl-PL" altLang="pl-PL" sz="2800" dirty="0" err="1">
                <a:solidFill>
                  <a:srgbClr val="000000"/>
                </a:solidFill>
              </a:rPr>
              <a:t>resources</a:t>
            </a:r>
            <a:r>
              <a:rPr lang="pl-PL" altLang="pl-PL" sz="2800" dirty="0">
                <a:solidFill>
                  <a:srgbClr val="000000"/>
                </a:solidFill>
              </a:rPr>
              <a:t>, to </a:t>
            </a:r>
            <a:r>
              <a:rPr lang="pl-PL" altLang="pl-PL" sz="2800" dirty="0" err="1">
                <a:solidFill>
                  <a:srgbClr val="000000"/>
                </a:solidFill>
              </a:rPr>
              <a:t>achievie</a:t>
            </a:r>
            <a:r>
              <a:rPr lang="pl-PL" altLang="pl-PL" sz="2800" dirty="0">
                <a:solidFill>
                  <a:srgbClr val="000000"/>
                </a:solidFill>
              </a:rPr>
              <a:t> </a:t>
            </a:r>
            <a:r>
              <a:rPr lang="pl-PL" altLang="pl-PL" sz="2800" dirty="0" err="1">
                <a:solidFill>
                  <a:srgbClr val="000000"/>
                </a:solidFill>
              </a:rPr>
              <a:t>businesses</a:t>
            </a:r>
            <a:r>
              <a:rPr lang="pl-PL" altLang="pl-PL" sz="2800" dirty="0">
                <a:solidFill>
                  <a:srgbClr val="000000"/>
                </a:solidFill>
              </a:rPr>
              <a:t>/ team </a:t>
            </a:r>
            <a:r>
              <a:rPr lang="pl-PL" altLang="pl-PL" sz="2800" dirty="0" err="1">
                <a:solidFill>
                  <a:srgbClr val="000000"/>
                </a:solidFill>
              </a:rPr>
              <a:t>goals</a:t>
            </a:r>
            <a:r>
              <a:rPr lang="pl-PL" altLang="pl-PL" sz="2800" dirty="0">
                <a:solidFill>
                  <a:srgbClr val="000000"/>
                </a:solidFill>
              </a:rPr>
              <a:t>, </a:t>
            </a:r>
            <a:r>
              <a:rPr lang="pl-PL" altLang="pl-PL" sz="2800" dirty="0" err="1">
                <a:solidFill>
                  <a:srgbClr val="000000"/>
                </a:solidFill>
              </a:rPr>
              <a:t>all</a:t>
            </a:r>
            <a:r>
              <a:rPr lang="pl-PL" altLang="pl-PL" sz="2800" dirty="0">
                <a:solidFill>
                  <a:srgbClr val="000000"/>
                </a:solidFill>
              </a:rPr>
              <a:t> </a:t>
            </a:r>
            <a:r>
              <a:rPr lang="pl-PL" altLang="pl-PL" sz="2800" dirty="0" err="1">
                <a:solidFill>
                  <a:srgbClr val="000000"/>
                </a:solidFill>
              </a:rPr>
              <a:t>actions</a:t>
            </a:r>
            <a:r>
              <a:rPr lang="pl-PL" altLang="pl-PL" sz="2800" dirty="0">
                <a:solidFill>
                  <a:srgbClr val="000000"/>
                </a:solidFill>
              </a:rPr>
              <a:t> to </a:t>
            </a:r>
            <a:r>
              <a:rPr lang="pl-PL" altLang="pl-PL" sz="2800" dirty="0" err="1">
                <a:solidFill>
                  <a:srgbClr val="000000"/>
                </a:solidFill>
              </a:rPr>
              <a:t>make</a:t>
            </a:r>
            <a:r>
              <a:rPr lang="pl-PL" altLang="pl-PL" sz="2800" dirty="0">
                <a:solidFill>
                  <a:srgbClr val="000000"/>
                </a:solidFill>
              </a:rPr>
              <a:t> </a:t>
            </a:r>
            <a:r>
              <a:rPr lang="pl-PL" altLang="pl-PL" sz="2800" dirty="0" err="1">
                <a:solidFill>
                  <a:srgbClr val="000000"/>
                </a:solidFill>
              </a:rPr>
              <a:t>company</a:t>
            </a:r>
            <a:r>
              <a:rPr lang="pl-PL" altLang="pl-PL" sz="2800" dirty="0">
                <a:solidFill>
                  <a:srgbClr val="000000"/>
                </a:solidFill>
              </a:rPr>
              <a:t> </a:t>
            </a:r>
            <a:r>
              <a:rPr lang="pl-PL" altLang="pl-PL" sz="2800" dirty="0" err="1" smtClean="0">
                <a:solidFill>
                  <a:srgbClr val="000000"/>
                </a:solidFill>
              </a:rPr>
              <a:t>sustainable</a:t>
            </a:r>
            <a:endParaRPr lang="en-US" altLang="pl-PL" sz="2800" dirty="0">
              <a:solidFill>
                <a:srgbClr val="000000"/>
              </a:solidFill>
            </a:endParaRPr>
          </a:p>
        </p:txBody>
      </p:sp>
      <p:sp>
        <p:nvSpPr>
          <p:cNvPr id="5" name="Text Box 6"/>
          <p:cNvSpPr txBox="1">
            <a:spLocks noChangeArrowheads="1"/>
          </p:cNvSpPr>
          <p:nvPr/>
        </p:nvSpPr>
        <p:spPr bwMode="auto">
          <a:xfrm>
            <a:off x="424136" y="106681"/>
            <a:ext cx="11948160" cy="8987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27924" tIns="63966" rIns="127924" bIns="63966">
            <a:spAutoFit/>
          </a:bodyPr>
          <a:lstStyle>
            <a:lvl1pPr>
              <a:defRPr sz="2200">
                <a:solidFill>
                  <a:schemeClr val="tx1"/>
                </a:solidFill>
                <a:latin typeface="Times New Roman" pitchFamily="18" charset="0"/>
              </a:defRPr>
            </a:lvl1pPr>
            <a:lvl2pPr marL="742950" indent="-285750">
              <a:defRPr sz="2200">
                <a:solidFill>
                  <a:schemeClr val="tx1"/>
                </a:solidFill>
                <a:latin typeface="Times New Roman" pitchFamily="18" charset="0"/>
              </a:defRPr>
            </a:lvl2pPr>
            <a:lvl3pPr marL="1143000" indent="-228600">
              <a:defRPr sz="2200">
                <a:solidFill>
                  <a:schemeClr val="tx1"/>
                </a:solidFill>
                <a:latin typeface="Times New Roman" pitchFamily="18" charset="0"/>
              </a:defRPr>
            </a:lvl3pPr>
            <a:lvl4pPr marL="1600200" indent="-228600">
              <a:defRPr sz="2200">
                <a:solidFill>
                  <a:schemeClr val="tx1"/>
                </a:solidFill>
                <a:latin typeface="Times New Roman" pitchFamily="18" charset="0"/>
              </a:defRPr>
            </a:lvl4pPr>
            <a:lvl5pPr marL="2057400" indent="-228600">
              <a:defRPr sz="2200">
                <a:solidFill>
                  <a:schemeClr val="tx1"/>
                </a:solidFill>
                <a:latin typeface="Times New Roman" pitchFamily="18" charset="0"/>
              </a:defRPr>
            </a:lvl5pPr>
            <a:lvl6pPr marL="2514600" indent="-228600" eaLnBrk="0" fontAlgn="base" hangingPunct="0">
              <a:spcBef>
                <a:spcPct val="20000"/>
              </a:spcBef>
              <a:spcAft>
                <a:spcPct val="0"/>
              </a:spcAft>
              <a:buChar char="•"/>
              <a:defRPr sz="2200">
                <a:solidFill>
                  <a:schemeClr val="tx1"/>
                </a:solidFill>
                <a:latin typeface="Times New Roman" pitchFamily="18" charset="0"/>
              </a:defRPr>
            </a:lvl6pPr>
            <a:lvl7pPr marL="2971800" indent="-228600" eaLnBrk="0" fontAlgn="base" hangingPunct="0">
              <a:spcBef>
                <a:spcPct val="20000"/>
              </a:spcBef>
              <a:spcAft>
                <a:spcPct val="0"/>
              </a:spcAft>
              <a:buChar char="•"/>
              <a:defRPr sz="2200">
                <a:solidFill>
                  <a:schemeClr val="tx1"/>
                </a:solidFill>
                <a:latin typeface="Times New Roman" pitchFamily="18" charset="0"/>
              </a:defRPr>
            </a:lvl7pPr>
            <a:lvl8pPr marL="3429000" indent="-228600" eaLnBrk="0" fontAlgn="base" hangingPunct="0">
              <a:spcBef>
                <a:spcPct val="20000"/>
              </a:spcBef>
              <a:spcAft>
                <a:spcPct val="0"/>
              </a:spcAft>
              <a:buChar char="•"/>
              <a:defRPr sz="2200">
                <a:solidFill>
                  <a:schemeClr val="tx1"/>
                </a:solidFill>
                <a:latin typeface="Times New Roman" pitchFamily="18" charset="0"/>
              </a:defRPr>
            </a:lvl8pPr>
            <a:lvl9pPr marL="3886200" indent="-228600" eaLnBrk="0" fontAlgn="base" hangingPunct="0">
              <a:spcBef>
                <a:spcPct val="20000"/>
              </a:spcBef>
              <a:spcAft>
                <a:spcPct val="0"/>
              </a:spcAft>
              <a:buChar char="•"/>
              <a:defRPr sz="2200">
                <a:solidFill>
                  <a:schemeClr val="tx1"/>
                </a:solidFill>
                <a:latin typeface="Times New Roman" pitchFamily="18" charset="0"/>
              </a:defRPr>
            </a:lvl9pPr>
          </a:lstStyle>
          <a:p>
            <a:pPr algn="ctr">
              <a:spcBef>
                <a:spcPct val="0"/>
              </a:spcBef>
              <a:buFontTx/>
              <a:buNone/>
            </a:pPr>
            <a:r>
              <a:rPr lang="en-US" altLang="pl-PL" sz="5000" b="1" dirty="0">
                <a:solidFill>
                  <a:srgbClr val="0000CC"/>
                </a:solidFill>
              </a:rPr>
              <a:t>Managerial Games: Case Studies in BM</a:t>
            </a:r>
            <a:endParaRPr lang="pl-PL" altLang="pl-PL" sz="5000" dirty="0">
              <a:solidFill>
                <a:srgbClr val="0000CC"/>
              </a:solidFill>
            </a:endParaRPr>
          </a:p>
        </p:txBody>
      </p:sp>
    </p:spTree>
    <p:extLst>
      <p:ext uri="{BB962C8B-B14F-4D97-AF65-F5344CB8AC3E}">
        <p14:creationId xmlns:p14="http://schemas.microsoft.com/office/powerpoint/2010/main" val="419662141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ext Box 4"/>
          <p:cNvSpPr txBox="1">
            <a:spLocks noChangeArrowheads="1"/>
          </p:cNvSpPr>
          <p:nvPr/>
        </p:nvSpPr>
        <p:spPr bwMode="auto">
          <a:xfrm>
            <a:off x="426720" y="2568352"/>
            <a:ext cx="11948160" cy="36430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28001" tIns="64001" rIns="128001" bIns="64001">
            <a:spAutoFit/>
          </a:bodyPr>
          <a:lstStyle>
            <a:lvl1pPr>
              <a:defRPr sz="2200">
                <a:solidFill>
                  <a:schemeClr val="tx1"/>
                </a:solidFill>
                <a:latin typeface="Times New Roman" pitchFamily="18" charset="0"/>
              </a:defRPr>
            </a:lvl1pPr>
            <a:lvl2pPr marL="742950" indent="-285750">
              <a:defRPr sz="2200">
                <a:solidFill>
                  <a:schemeClr val="tx1"/>
                </a:solidFill>
                <a:latin typeface="Times New Roman" pitchFamily="18" charset="0"/>
              </a:defRPr>
            </a:lvl2pPr>
            <a:lvl3pPr marL="1143000" indent="-228600">
              <a:defRPr sz="2200">
                <a:solidFill>
                  <a:schemeClr val="tx1"/>
                </a:solidFill>
                <a:latin typeface="Times New Roman" pitchFamily="18" charset="0"/>
              </a:defRPr>
            </a:lvl3pPr>
            <a:lvl4pPr marL="1600200" indent="-228600">
              <a:defRPr sz="2200">
                <a:solidFill>
                  <a:schemeClr val="tx1"/>
                </a:solidFill>
                <a:latin typeface="Times New Roman" pitchFamily="18" charset="0"/>
              </a:defRPr>
            </a:lvl4pPr>
            <a:lvl5pPr marL="2057400" indent="-228600">
              <a:defRPr sz="2200">
                <a:solidFill>
                  <a:schemeClr val="tx1"/>
                </a:solidFill>
                <a:latin typeface="Times New Roman" pitchFamily="18" charset="0"/>
              </a:defRPr>
            </a:lvl5pPr>
            <a:lvl6pPr marL="2514600" indent="-228600" eaLnBrk="0" fontAlgn="base" hangingPunct="0">
              <a:spcBef>
                <a:spcPct val="20000"/>
              </a:spcBef>
              <a:spcAft>
                <a:spcPct val="0"/>
              </a:spcAft>
              <a:buChar char="•"/>
              <a:defRPr sz="2200">
                <a:solidFill>
                  <a:schemeClr val="tx1"/>
                </a:solidFill>
                <a:latin typeface="Times New Roman" pitchFamily="18" charset="0"/>
              </a:defRPr>
            </a:lvl6pPr>
            <a:lvl7pPr marL="2971800" indent="-228600" eaLnBrk="0" fontAlgn="base" hangingPunct="0">
              <a:spcBef>
                <a:spcPct val="20000"/>
              </a:spcBef>
              <a:spcAft>
                <a:spcPct val="0"/>
              </a:spcAft>
              <a:buChar char="•"/>
              <a:defRPr sz="2200">
                <a:solidFill>
                  <a:schemeClr val="tx1"/>
                </a:solidFill>
                <a:latin typeface="Times New Roman" pitchFamily="18" charset="0"/>
              </a:defRPr>
            </a:lvl7pPr>
            <a:lvl8pPr marL="3429000" indent="-228600" eaLnBrk="0" fontAlgn="base" hangingPunct="0">
              <a:spcBef>
                <a:spcPct val="20000"/>
              </a:spcBef>
              <a:spcAft>
                <a:spcPct val="0"/>
              </a:spcAft>
              <a:buChar char="•"/>
              <a:defRPr sz="2200">
                <a:solidFill>
                  <a:schemeClr val="tx1"/>
                </a:solidFill>
                <a:latin typeface="Times New Roman" pitchFamily="18" charset="0"/>
              </a:defRPr>
            </a:lvl8pPr>
            <a:lvl9pPr marL="3886200" indent="-228600" eaLnBrk="0" fontAlgn="base" hangingPunct="0">
              <a:spcBef>
                <a:spcPct val="20000"/>
              </a:spcBef>
              <a:spcAft>
                <a:spcPct val="0"/>
              </a:spcAft>
              <a:buChar char="•"/>
              <a:defRPr sz="2200">
                <a:solidFill>
                  <a:schemeClr val="tx1"/>
                </a:solidFill>
                <a:latin typeface="Times New Roman" pitchFamily="18" charset="0"/>
              </a:defRPr>
            </a:lvl9pPr>
          </a:lstStyle>
          <a:p>
            <a:pPr algn="ctr" defTabSz="1280006">
              <a:spcBef>
                <a:spcPct val="0"/>
              </a:spcBef>
              <a:spcAft>
                <a:spcPts val="4000"/>
              </a:spcAft>
              <a:buFontTx/>
              <a:buNone/>
              <a:defRPr/>
            </a:pPr>
            <a:r>
              <a:rPr lang="pl-PL" altLang="pl-PL" sz="7500" b="1" dirty="0">
                <a:solidFill>
                  <a:srgbClr val="000099"/>
                </a:solidFill>
              </a:rPr>
              <a:t>Case </a:t>
            </a:r>
            <a:r>
              <a:rPr lang="pl-PL" altLang="pl-PL" sz="7500" b="1" dirty="0" err="1">
                <a:solidFill>
                  <a:srgbClr val="000099"/>
                </a:solidFill>
              </a:rPr>
              <a:t>study</a:t>
            </a:r>
            <a:endParaRPr lang="pl-PL" altLang="pl-PL" sz="7500" b="1" dirty="0">
              <a:solidFill>
                <a:srgbClr val="000099"/>
              </a:solidFill>
            </a:endParaRPr>
          </a:p>
          <a:p>
            <a:pPr algn="ctr" defTabSz="1280006">
              <a:spcBef>
                <a:spcPct val="0"/>
              </a:spcBef>
              <a:spcAft>
                <a:spcPts val="4000"/>
              </a:spcAft>
              <a:buNone/>
              <a:defRPr/>
            </a:pPr>
            <a:r>
              <a:rPr lang="en-US" altLang="pl-PL" sz="6000" b="1" dirty="0" err="1">
                <a:solidFill>
                  <a:srgbClr val="000099"/>
                </a:solidFill>
              </a:rPr>
              <a:t>MakoLab</a:t>
            </a:r>
            <a:r>
              <a:rPr lang="pl-PL" altLang="pl-PL" sz="6000" b="1" dirty="0">
                <a:solidFill>
                  <a:srgbClr val="000099"/>
                </a:solidFill>
              </a:rPr>
              <a:t> </a:t>
            </a:r>
            <a:r>
              <a:rPr lang="en-US" altLang="pl-PL" sz="6000" b="1" dirty="0">
                <a:solidFill>
                  <a:srgbClr val="000099"/>
                </a:solidFill>
              </a:rPr>
              <a:t>- planning and decision making</a:t>
            </a:r>
            <a:r>
              <a:rPr lang="pl-PL" altLang="pl-PL" sz="6000" b="1" dirty="0">
                <a:solidFill>
                  <a:srgbClr val="000099"/>
                </a:solidFill>
              </a:rPr>
              <a:t> in business management</a:t>
            </a:r>
            <a:endParaRPr lang="en-US" altLang="pl-PL" sz="6000" b="1" dirty="0">
              <a:solidFill>
                <a:srgbClr val="000099"/>
              </a:solidFill>
            </a:endParaRPr>
          </a:p>
        </p:txBody>
      </p:sp>
    </p:spTree>
    <p:extLst>
      <p:ext uri="{BB962C8B-B14F-4D97-AF65-F5344CB8AC3E}">
        <p14:creationId xmlns:p14="http://schemas.microsoft.com/office/powerpoint/2010/main" val="242477786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Text Box 4"/>
          <p:cNvSpPr txBox="1">
            <a:spLocks noChangeArrowheads="1"/>
          </p:cNvSpPr>
          <p:nvPr/>
        </p:nvSpPr>
        <p:spPr bwMode="auto">
          <a:xfrm>
            <a:off x="426720" y="106682"/>
            <a:ext cx="11948160" cy="82174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28001" tIns="64001" rIns="128001" bIns="64001">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r>
              <a:rPr lang="pl-PL" altLang="pl-PL" sz="4500" b="1" dirty="0">
                <a:solidFill>
                  <a:srgbClr val="000099"/>
                </a:solidFill>
              </a:rPr>
              <a:t>P</a:t>
            </a:r>
            <a:r>
              <a:rPr lang="en-US" altLang="pl-PL" sz="4500" b="1" dirty="0" err="1">
                <a:solidFill>
                  <a:srgbClr val="000099"/>
                </a:solidFill>
              </a:rPr>
              <a:t>lanning</a:t>
            </a:r>
            <a:r>
              <a:rPr lang="en-US" altLang="pl-PL" sz="4500" b="1" dirty="0">
                <a:solidFill>
                  <a:srgbClr val="000099"/>
                </a:solidFill>
              </a:rPr>
              <a:t> and decisions making</a:t>
            </a:r>
            <a:r>
              <a:rPr lang="pl-PL" altLang="pl-PL" sz="4500" b="1" dirty="0">
                <a:solidFill>
                  <a:srgbClr val="000099"/>
                </a:solidFill>
              </a:rPr>
              <a:t> in BM</a:t>
            </a:r>
          </a:p>
        </p:txBody>
      </p:sp>
      <p:sp>
        <p:nvSpPr>
          <p:cNvPr id="76803" name="Rectangle 5"/>
          <p:cNvSpPr>
            <a:spLocks noChangeArrowheads="1"/>
          </p:cNvSpPr>
          <p:nvPr/>
        </p:nvSpPr>
        <p:spPr bwMode="auto">
          <a:xfrm>
            <a:off x="426720" y="2240280"/>
            <a:ext cx="11948160" cy="23469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28001" tIns="64001" rIns="128001" bIns="64001"/>
          <a:lstStyle>
            <a:lvl1pPr marL="342900" indent="-342900">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just">
              <a:spcBef>
                <a:spcPct val="30000"/>
              </a:spcBef>
              <a:spcAft>
                <a:spcPct val="25000"/>
              </a:spcAft>
            </a:pPr>
            <a:endParaRPr lang="pl-PL" altLang="pl-PL" sz="3400">
              <a:solidFill>
                <a:srgbClr val="000000"/>
              </a:solidFill>
            </a:endParaRPr>
          </a:p>
        </p:txBody>
      </p:sp>
      <p:sp>
        <p:nvSpPr>
          <p:cNvPr id="186375" name="Rectangle 7"/>
          <p:cNvSpPr>
            <a:spLocks noChangeArrowheads="1"/>
          </p:cNvSpPr>
          <p:nvPr/>
        </p:nvSpPr>
        <p:spPr bwMode="auto">
          <a:xfrm>
            <a:off x="251143" y="1455236"/>
            <a:ext cx="12348210" cy="74498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28001" tIns="64001" rIns="128001" bIns="64001"/>
          <a:lstStyle>
            <a:lvl1pPr marL="342900" indent="-342900">
              <a:spcBef>
                <a:spcPct val="20000"/>
              </a:spcBef>
              <a:buChar char="•"/>
              <a:defRPr sz="3200">
                <a:solidFill>
                  <a:schemeClr val="tx1"/>
                </a:solidFill>
                <a:latin typeface="Times New Roman" panose="02020603050405020304" pitchFamily="18" charset="0"/>
              </a:defRPr>
            </a:lvl1pPr>
            <a:lvl2pPr marL="800100" indent="-34290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ts val="700"/>
              </a:spcBef>
              <a:spcAft>
                <a:spcPts val="1000"/>
              </a:spcAft>
            </a:pPr>
            <a:r>
              <a:rPr lang="pl-PL" altLang="pl-PL" sz="3700" dirty="0" err="1">
                <a:solidFill>
                  <a:srgbClr val="000000"/>
                </a:solidFill>
              </a:rPr>
              <a:t>Work</a:t>
            </a:r>
            <a:r>
              <a:rPr lang="pl-PL" altLang="pl-PL" sz="3700" dirty="0">
                <a:solidFill>
                  <a:srgbClr val="000000"/>
                </a:solidFill>
              </a:rPr>
              <a:t> in </a:t>
            </a:r>
            <a:r>
              <a:rPr lang="pl-PL" altLang="pl-PL" sz="3700" dirty="0" err="1" smtClean="0">
                <a:solidFill>
                  <a:srgbClr val="000000"/>
                </a:solidFill>
              </a:rPr>
              <a:t>teams</a:t>
            </a:r>
            <a:r>
              <a:rPr lang="pl-PL" altLang="pl-PL" sz="3700" dirty="0" smtClean="0">
                <a:solidFill>
                  <a:srgbClr val="000000"/>
                </a:solidFill>
              </a:rPr>
              <a:t> (</a:t>
            </a:r>
            <a:r>
              <a:rPr lang="pl-PL" altLang="pl-PL" sz="3700" dirty="0" err="1" smtClean="0">
                <a:solidFill>
                  <a:srgbClr val="000000"/>
                </a:solidFill>
              </a:rPr>
              <a:t>multinational</a:t>
            </a:r>
            <a:r>
              <a:rPr lang="pl-PL" altLang="pl-PL" sz="3700" dirty="0" smtClean="0">
                <a:solidFill>
                  <a:srgbClr val="000000"/>
                </a:solidFill>
              </a:rPr>
              <a:t> </a:t>
            </a:r>
            <a:r>
              <a:rPr lang="pl-PL" altLang="pl-PL" sz="3700" dirty="0" err="1" smtClean="0">
                <a:solidFill>
                  <a:srgbClr val="000000"/>
                </a:solidFill>
              </a:rPr>
              <a:t>if</a:t>
            </a:r>
            <a:r>
              <a:rPr lang="pl-PL" altLang="pl-PL" sz="3700" dirty="0" smtClean="0">
                <a:solidFill>
                  <a:srgbClr val="000000"/>
                </a:solidFill>
              </a:rPr>
              <a:t> </a:t>
            </a:r>
            <a:r>
              <a:rPr lang="pl-PL" altLang="pl-PL" sz="3700" dirty="0" err="1" smtClean="0">
                <a:solidFill>
                  <a:srgbClr val="000000"/>
                </a:solidFill>
              </a:rPr>
              <a:t>possible</a:t>
            </a:r>
            <a:r>
              <a:rPr lang="pl-PL" altLang="pl-PL" sz="3700" dirty="0" smtClean="0">
                <a:solidFill>
                  <a:srgbClr val="000000"/>
                </a:solidFill>
              </a:rPr>
              <a:t>!)</a:t>
            </a:r>
            <a:endParaRPr lang="en-US" altLang="pl-PL" sz="3700" dirty="0">
              <a:solidFill>
                <a:srgbClr val="000000"/>
              </a:solidFill>
            </a:endParaRPr>
          </a:p>
          <a:p>
            <a:pPr>
              <a:spcBef>
                <a:spcPts val="700"/>
              </a:spcBef>
              <a:spcAft>
                <a:spcPts val="1000"/>
              </a:spcAft>
            </a:pPr>
            <a:r>
              <a:rPr lang="en-US" altLang="pl-PL" sz="3700" dirty="0">
                <a:solidFill>
                  <a:srgbClr val="000000"/>
                </a:solidFill>
              </a:rPr>
              <a:t>Each </a:t>
            </a:r>
            <a:r>
              <a:rPr lang="pl-PL" altLang="pl-PL" sz="3700" dirty="0">
                <a:solidFill>
                  <a:srgbClr val="000000"/>
                </a:solidFill>
              </a:rPr>
              <a:t>team</a:t>
            </a:r>
            <a:r>
              <a:rPr lang="en-US" altLang="pl-PL" sz="3700" dirty="0">
                <a:solidFill>
                  <a:srgbClr val="000000"/>
                </a:solidFill>
              </a:rPr>
              <a:t> will receive a </a:t>
            </a:r>
            <a:r>
              <a:rPr lang="pl-PL" altLang="pl-PL" sz="3700" dirty="0" err="1">
                <a:solidFill>
                  <a:srgbClr val="000000"/>
                </a:solidFill>
              </a:rPr>
              <a:t>case</a:t>
            </a:r>
            <a:r>
              <a:rPr lang="pl-PL" altLang="pl-PL" sz="3700" dirty="0">
                <a:solidFill>
                  <a:srgbClr val="000000"/>
                </a:solidFill>
              </a:rPr>
              <a:t> </a:t>
            </a:r>
            <a:r>
              <a:rPr lang="pl-PL" altLang="pl-PL" sz="3700" dirty="0" err="1">
                <a:solidFill>
                  <a:srgbClr val="000000"/>
                </a:solidFill>
              </a:rPr>
              <a:t>study</a:t>
            </a:r>
            <a:r>
              <a:rPr lang="pl-PL" altLang="pl-PL" sz="3700" dirty="0">
                <a:solidFill>
                  <a:srgbClr val="000000"/>
                </a:solidFill>
              </a:rPr>
              <a:t> </a:t>
            </a:r>
            <a:r>
              <a:rPr lang="en-US" altLang="pl-PL" sz="3700" dirty="0">
                <a:solidFill>
                  <a:srgbClr val="000000"/>
                </a:solidFill>
              </a:rPr>
              <a:t>description (content of the exercise)</a:t>
            </a:r>
          </a:p>
          <a:p>
            <a:pPr>
              <a:spcBef>
                <a:spcPts val="700"/>
              </a:spcBef>
              <a:spcAft>
                <a:spcPts val="1000"/>
              </a:spcAft>
            </a:pPr>
            <a:r>
              <a:rPr lang="en-US" altLang="pl-PL" sz="3700" dirty="0">
                <a:solidFill>
                  <a:srgbClr val="000000"/>
                </a:solidFill>
              </a:rPr>
              <a:t>Please read the content of the exercise in </a:t>
            </a:r>
            <a:r>
              <a:rPr lang="en-US" altLang="pl-PL" sz="3700" dirty="0" smtClean="0">
                <a:solidFill>
                  <a:srgbClr val="000000"/>
                </a:solidFill>
              </a:rPr>
              <a:t>detail</a:t>
            </a:r>
            <a:r>
              <a:rPr lang="pl-PL" altLang="pl-PL" sz="3700" dirty="0" smtClean="0">
                <a:solidFill>
                  <a:srgbClr val="000000"/>
                </a:solidFill>
              </a:rPr>
              <a:t>s</a:t>
            </a:r>
            <a:r>
              <a:rPr lang="en-US" altLang="pl-PL" sz="3700" dirty="0" smtClean="0">
                <a:solidFill>
                  <a:srgbClr val="000000"/>
                </a:solidFill>
              </a:rPr>
              <a:t> </a:t>
            </a:r>
            <a:r>
              <a:rPr lang="en-US" altLang="pl-PL" sz="3700" dirty="0">
                <a:solidFill>
                  <a:srgbClr val="000000"/>
                </a:solidFill>
              </a:rPr>
              <a:t>and then answer </a:t>
            </a:r>
            <a:r>
              <a:rPr lang="pl-PL" altLang="pl-PL" sz="3700" dirty="0" smtClean="0">
                <a:solidFill>
                  <a:srgbClr val="000000"/>
                </a:solidFill>
              </a:rPr>
              <a:t>2 </a:t>
            </a:r>
            <a:r>
              <a:rPr lang="en-US" altLang="pl-PL" sz="3700" dirty="0" smtClean="0">
                <a:solidFill>
                  <a:srgbClr val="000000"/>
                </a:solidFill>
              </a:rPr>
              <a:t>questions</a:t>
            </a:r>
            <a:endParaRPr lang="pl-PL" altLang="pl-PL" sz="3700" dirty="0" smtClean="0">
              <a:solidFill>
                <a:srgbClr val="000000"/>
              </a:solidFill>
            </a:endParaRPr>
          </a:p>
          <a:p>
            <a:pPr>
              <a:spcBef>
                <a:spcPts val="700"/>
              </a:spcBef>
              <a:spcAft>
                <a:spcPts val="1000"/>
              </a:spcAft>
            </a:pPr>
            <a:r>
              <a:rPr lang="pl-PL" altLang="pl-PL" sz="3700" dirty="0" err="1" smtClean="0">
                <a:solidFill>
                  <a:srgbClr val="000000"/>
                </a:solidFill>
              </a:rPr>
              <a:t>Type</a:t>
            </a:r>
            <a:r>
              <a:rPr lang="pl-PL" altLang="pl-PL" sz="3700" dirty="0" smtClean="0">
                <a:solidFill>
                  <a:srgbClr val="000000"/>
                </a:solidFill>
              </a:rPr>
              <a:t> </a:t>
            </a:r>
            <a:r>
              <a:rPr lang="pl-PL" altLang="pl-PL" sz="3700" dirty="0">
                <a:solidFill>
                  <a:srgbClr val="000000"/>
                </a:solidFill>
              </a:rPr>
              <a:t>of the </a:t>
            </a:r>
            <a:r>
              <a:rPr lang="pl-PL" altLang="pl-PL" sz="3700" dirty="0" err="1">
                <a:solidFill>
                  <a:srgbClr val="000000"/>
                </a:solidFill>
              </a:rPr>
              <a:t>case</a:t>
            </a:r>
            <a:r>
              <a:rPr lang="pl-PL" altLang="pl-PL" sz="3700" dirty="0">
                <a:solidFill>
                  <a:srgbClr val="000000"/>
                </a:solidFill>
              </a:rPr>
              <a:t> </a:t>
            </a:r>
            <a:r>
              <a:rPr lang="pl-PL" altLang="pl-PL" sz="3700" dirty="0" err="1">
                <a:solidFill>
                  <a:srgbClr val="000000"/>
                </a:solidFill>
              </a:rPr>
              <a:t>study</a:t>
            </a:r>
            <a:r>
              <a:rPr lang="pl-PL" altLang="pl-PL" sz="3700" dirty="0">
                <a:solidFill>
                  <a:srgbClr val="000000"/>
                </a:solidFill>
              </a:rPr>
              <a:t>: </a:t>
            </a:r>
            <a:r>
              <a:rPr lang="pl-PL" altLang="pl-PL" sz="3700" dirty="0" err="1">
                <a:solidFill>
                  <a:srgbClr val="000000"/>
                </a:solidFill>
              </a:rPr>
              <a:t>closed</a:t>
            </a:r>
            <a:endParaRPr lang="en-US" altLang="pl-PL" sz="3700" dirty="0">
              <a:solidFill>
                <a:srgbClr val="000000"/>
              </a:solidFill>
            </a:endParaRPr>
          </a:p>
          <a:p>
            <a:pPr>
              <a:spcBef>
                <a:spcPts val="700"/>
              </a:spcBef>
              <a:spcAft>
                <a:spcPts val="1000"/>
              </a:spcAft>
            </a:pPr>
            <a:r>
              <a:rPr lang="pl-PL" altLang="pl-PL" sz="3700" dirty="0">
                <a:solidFill>
                  <a:srgbClr val="000000"/>
                </a:solidFill>
              </a:rPr>
              <a:t>Time limit</a:t>
            </a:r>
            <a:endParaRPr lang="en-US" altLang="pl-PL" sz="3700" dirty="0">
              <a:solidFill>
                <a:srgbClr val="000000"/>
              </a:solidFill>
            </a:endParaRPr>
          </a:p>
          <a:p>
            <a:pPr>
              <a:spcBef>
                <a:spcPts val="700"/>
              </a:spcBef>
              <a:spcAft>
                <a:spcPts val="1000"/>
              </a:spcAft>
            </a:pPr>
            <a:r>
              <a:rPr lang="en-US" altLang="pl-PL" sz="3700" dirty="0">
                <a:solidFill>
                  <a:srgbClr val="000000"/>
                </a:solidFill>
              </a:rPr>
              <a:t>After </a:t>
            </a:r>
            <a:r>
              <a:rPr lang="pl-PL" altLang="pl-PL" sz="3700" dirty="0">
                <a:solidFill>
                  <a:srgbClr val="000000"/>
                </a:solidFill>
              </a:rPr>
              <a:t>the</a:t>
            </a:r>
            <a:r>
              <a:rPr lang="en-US" altLang="pl-PL" sz="3700" dirty="0">
                <a:solidFill>
                  <a:srgbClr val="000000"/>
                </a:solidFill>
              </a:rPr>
              <a:t> time</a:t>
            </a:r>
            <a:r>
              <a:rPr lang="pl-PL" altLang="pl-PL" sz="3700" dirty="0">
                <a:solidFill>
                  <a:srgbClr val="000000"/>
                </a:solidFill>
              </a:rPr>
              <a:t>: </a:t>
            </a:r>
            <a:r>
              <a:rPr lang="en-US" altLang="pl-PL" sz="3700" dirty="0" smtClean="0">
                <a:solidFill>
                  <a:srgbClr val="000000"/>
                </a:solidFill>
              </a:rPr>
              <a:t>discussion </a:t>
            </a:r>
            <a:r>
              <a:rPr lang="en-US" altLang="pl-PL" sz="3700" dirty="0">
                <a:solidFill>
                  <a:srgbClr val="000000"/>
                </a:solidFill>
              </a:rPr>
              <a:t>on results</a:t>
            </a:r>
          </a:p>
        </p:txBody>
      </p:sp>
    </p:spTree>
    <p:extLst>
      <p:ext uri="{BB962C8B-B14F-4D97-AF65-F5344CB8AC3E}">
        <p14:creationId xmlns:p14="http://schemas.microsoft.com/office/powerpoint/2010/main" val="989442016"/>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8637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8637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86375">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86375">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86375">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86375">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6375"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151132" y="1128192"/>
            <a:ext cx="12550458" cy="8267700"/>
          </a:xfrm>
        </p:spPr>
        <p:txBody>
          <a:bodyPr/>
          <a:lstStyle/>
          <a:p>
            <a:pPr>
              <a:spcAft>
                <a:spcPts val="1000"/>
              </a:spcAft>
            </a:pPr>
            <a:r>
              <a:rPr lang="en-US" altLang="pl-PL" sz="2800" dirty="0" err="1"/>
              <a:t>MakoLab</a:t>
            </a:r>
            <a:r>
              <a:rPr lang="en-US" altLang="pl-PL" sz="2800" dirty="0"/>
              <a:t> implements a new IT project including the development of a</a:t>
            </a:r>
            <a:r>
              <a:rPr lang="pl-PL" altLang="pl-PL" sz="2800" dirty="0"/>
              <a:t>n </a:t>
            </a:r>
            <a:r>
              <a:rPr lang="pl-PL" altLang="pl-PL" sz="2800" dirty="0" err="1"/>
              <a:t>innovation</a:t>
            </a:r>
            <a:r>
              <a:rPr lang="pl-PL" altLang="pl-PL" sz="2800" dirty="0"/>
              <a:t> „</a:t>
            </a:r>
            <a:r>
              <a:rPr lang="en-US" altLang="pl-PL" sz="2800" dirty="0"/>
              <a:t>semantic ontology for the automotive industry</a:t>
            </a:r>
            <a:r>
              <a:rPr lang="pl-PL" altLang="pl-PL" sz="2800" dirty="0"/>
              <a:t>”</a:t>
            </a:r>
            <a:r>
              <a:rPr lang="en-US" altLang="pl-PL" sz="2800" dirty="0"/>
              <a:t>.</a:t>
            </a:r>
          </a:p>
          <a:p>
            <a:pPr>
              <a:spcAft>
                <a:spcPts val="1000"/>
              </a:spcAft>
            </a:pPr>
            <a:r>
              <a:rPr lang="en-US" altLang="pl-PL" sz="2800" dirty="0"/>
              <a:t>The company's resources are limited, so the company must choose </a:t>
            </a:r>
            <a:r>
              <a:rPr lang="pl-PL" altLang="pl-PL" sz="2800" b="1" dirty="0">
                <a:solidFill>
                  <a:srgbClr val="0000FF"/>
                </a:solidFill>
              </a:rPr>
              <a:t>one</a:t>
            </a:r>
            <a:r>
              <a:rPr lang="en-US" altLang="pl-PL" sz="2800" b="1" dirty="0">
                <a:solidFill>
                  <a:srgbClr val="0000FF"/>
                </a:solidFill>
              </a:rPr>
              <a:t> strategic partner</a:t>
            </a:r>
            <a:r>
              <a:rPr lang="en-US" altLang="pl-PL" sz="2800" dirty="0"/>
              <a:t> in cooperation with whom it will implement the project.</a:t>
            </a:r>
          </a:p>
          <a:p>
            <a:pPr>
              <a:spcAft>
                <a:spcPts val="1000"/>
              </a:spcAft>
            </a:pPr>
            <a:r>
              <a:rPr lang="en-US" altLang="pl-PL" sz="2800" dirty="0"/>
              <a:t>Your task is to take on the role of the manager of this project and to implement its first phase, related to the selection of a strategic partner.</a:t>
            </a:r>
            <a:endParaRPr lang="pl-PL" altLang="pl-PL" sz="2800" dirty="0"/>
          </a:p>
          <a:p>
            <a:pPr>
              <a:spcAft>
                <a:spcPts val="1000"/>
              </a:spcAft>
            </a:pPr>
            <a:r>
              <a:rPr lang="pl-PL" altLang="pl-PL" sz="2800" b="1" dirty="0" err="1"/>
              <a:t>Tasks</a:t>
            </a:r>
            <a:r>
              <a:rPr lang="pl-PL" altLang="pl-PL" sz="2800" b="1" dirty="0"/>
              <a:t>:</a:t>
            </a:r>
          </a:p>
          <a:p>
            <a:pPr marL="1200006" lvl="1" indent="-640003">
              <a:spcAft>
                <a:spcPts val="1000"/>
              </a:spcAft>
              <a:buFont typeface="+mj-lt"/>
              <a:buAutoNum type="arabicPeriod"/>
            </a:pPr>
            <a:r>
              <a:rPr lang="en-US" altLang="pl-PL" sz="2800" dirty="0"/>
              <a:t>On the basis of the model of rational decision making (first 3 steps), make a decision regarding the selection of a strategic partner in cooperation with whom </a:t>
            </a:r>
            <a:r>
              <a:rPr lang="en-US" altLang="pl-PL" sz="2800" dirty="0" err="1"/>
              <a:t>MakoLab</a:t>
            </a:r>
            <a:r>
              <a:rPr lang="en-US" altLang="pl-PL" sz="2800" dirty="0"/>
              <a:t> will implement the project</a:t>
            </a:r>
            <a:r>
              <a:rPr lang="pl-PL" altLang="pl-PL" sz="2800" dirty="0"/>
              <a:t>:</a:t>
            </a:r>
          </a:p>
          <a:p>
            <a:pPr marL="1760076" lvl="2" indent="-640003">
              <a:spcAft>
                <a:spcPts val="1000"/>
              </a:spcAft>
            </a:pPr>
            <a:r>
              <a:rPr lang="en-US" altLang="pl-PL" sz="2800" dirty="0"/>
              <a:t>Identification of the problem to be solved: </a:t>
            </a:r>
          </a:p>
          <a:p>
            <a:pPr marL="1760076" lvl="2" indent="-640003">
              <a:spcAft>
                <a:spcPts val="1000"/>
              </a:spcAft>
            </a:pPr>
            <a:r>
              <a:rPr lang="en-US" altLang="pl-PL" sz="2800" dirty="0"/>
              <a:t>Decision options - potential partners: </a:t>
            </a:r>
          </a:p>
          <a:p>
            <a:pPr marL="1760076" lvl="2" indent="-640003">
              <a:spcAft>
                <a:spcPts val="1000"/>
              </a:spcAft>
            </a:pPr>
            <a:r>
              <a:rPr lang="en-US" altLang="pl-PL" sz="2800" dirty="0"/>
              <a:t>Partner selected to cooperate in project implementation: </a:t>
            </a:r>
          </a:p>
          <a:p>
            <a:pPr marL="1200006" lvl="1" indent="-640003">
              <a:spcAft>
                <a:spcPts val="1000"/>
              </a:spcAft>
              <a:buFont typeface="+mj-lt"/>
              <a:buAutoNum type="arabicPeriod"/>
            </a:pPr>
            <a:r>
              <a:rPr lang="en-US" altLang="pl-PL" sz="2800" dirty="0"/>
              <a:t>Indicate the synergy effect resulting from the cooperation with the selected partner.</a:t>
            </a:r>
          </a:p>
        </p:txBody>
      </p:sp>
      <p:sp>
        <p:nvSpPr>
          <p:cNvPr id="5" name="Text Box 4"/>
          <p:cNvSpPr txBox="1">
            <a:spLocks noChangeArrowheads="1"/>
          </p:cNvSpPr>
          <p:nvPr/>
        </p:nvSpPr>
        <p:spPr bwMode="auto">
          <a:xfrm>
            <a:off x="426720" y="106682"/>
            <a:ext cx="11948160" cy="82174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28001" tIns="64001" rIns="128001" bIns="64001">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r>
              <a:rPr lang="pl-PL" altLang="pl-PL" sz="4500" b="1" dirty="0">
                <a:solidFill>
                  <a:srgbClr val="000099"/>
                </a:solidFill>
              </a:rPr>
              <a:t>P</a:t>
            </a:r>
            <a:r>
              <a:rPr lang="en-US" altLang="pl-PL" sz="4500" b="1" dirty="0" err="1">
                <a:solidFill>
                  <a:srgbClr val="000099"/>
                </a:solidFill>
              </a:rPr>
              <a:t>lanning</a:t>
            </a:r>
            <a:r>
              <a:rPr lang="en-US" altLang="pl-PL" sz="4500" b="1" dirty="0">
                <a:solidFill>
                  <a:srgbClr val="000099"/>
                </a:solidFill>
              </a:rPr>
              <a:t> and decisions making</a:t>
            </a:r>
            <a:r>
              <a:rPr lang="pl-PL" altLang="pl-PL" sz="4500" b="1" dirty="0">
                <a:solidFill>
                  <a:srgbClr val="000099"/>
                </a:solidFill>
              </a:rPr>
              <a:t> in BM</a:t>
            </a:r>
          </a:p>
        </p:txBody>
      </p:sp>
    </p:spTree>
    <p:extLst>
      <p:ext uri="{BB962C8B-B14F-4D97-AF65-F5344CB8AC3E}">
        <p14:creationId xmlns:p14="http://schemas.microsoft.com/office/powerpoint/2010/main" val="40949058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3">
                                            <p:txEl>
                                              <p:pRg st="6" end="6"/>
                                            </p:tx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3">
                                            <p:txEl>
                                              <p:pRg st="7" end="7"/>
                                            </p:txEl>
                                          </p:spTgt>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ext Box 4"/>
          <p:cNvSpPr txBox="1">
            <a:spLocks noChangeArrowheads="1"/>
          </p:cNvSpPr>
          <p:nvPr/>
        </p:nvSpPr>
        <p:spPr bwMode="auto">
          <a:xfrm>
            <a:off x="426720" y="-6702"/>
            <a:ext cx="11948160" cy="8833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27847" tIns="63931" rIns="127847" bIns="63931">
            <a:spAutoFit/>
          </a:bodyPr>
          <a:lstStyle>
            <a:lvl1pPr>
              <a:defRPr sz="2200">
                <a:solidFill>
                  <a:schemeClr val="tx1"/>
                </a:solidFill>
                <a:latin typeface="Times New Roman" pitchFamily="18" charset="0"/>
              </a:defRPr>
            </a:lvl1pPr>
            <a:lvl2pPr marL="742950" indent="-285750">
              <a:defRPr sz="2200">
                <a:solidFill>
                  <a:schemeClr val="tx1"/>
                </a:solidFill>
                <a:latin typeface="Times New Roman" pitchFamily="18" charset="0"/>
              </a:defRPr>
            </a:lvl2pPr>
            <a:lvl3pPr marL="1143000" indent="-228600">
              <a:defRPr sz="2200">
                <a:solidFill>
                  <a:schemeClr val="tx1"/>
                </a:solidFill>
                <a:latin typeface="Times New Roman" pitchFamily="18" charset="0"/>
              </a:defRPr>
            </a:lvl3pPr>
            <a:lvl4pPr marL="1600200" indent="-228600">
              <a:defRPr sz="2200">
                <a:solidFill>
                  <a:schemeClr val="tx1"/>
                </a:solidFill>
                <a:latin typeface="Times New Roman" pitchFamily="18" charset="0"/>
              </a:defRPr>
            </a:lvl4pPr>
            <a:lvl5pPr marL="2057400" indent="-228600">
              <a:defRPr sz="2200">
                <a:solidFill>
                  <a:schemeClr val="tx1"/>
                </a:solidFill>
                <a:latin typeface="Times New Roman" pitchFamily="18" charset="0"/>
              </a:defRPr>
            </a:lvl5pPr>
            <a:lvl6pPr marL="2514600" indent="-228600" eaLnBrk="0" fontAlgn="base" hangingPunct="0">
              <a:spcBef>
                <a:spcPct val="20000"/>
              </a:spcBef>
              <a:spcAft>
                <a:spcPct val="0"/>
              </a:spcAft>
              <a:buChar char="•"/>
              <a:defRPr sz="2200">
                <a:solidFill>
                  <a:schemeClr val="tx1"/>
                </a:solidFill>
                <a:latin typeface="Times New Roman" pitchFamily="18" charset="0"/>
              </a:defRPr>
            </a:lvl6pPr>
            <a:lvl7pPr marL="2971800" indent="-228600" eaLnBrk="0" fontAlgn="base" hangingPunct="0">
              <a:spcBef>
                <a:spcPct val="20000"/>
              </a:spcBef>
              <a:spcAft>
                <a:spcPct val="0"/>
              </a:spcAft>
              <a:buChar char="•"/>
              <a:defRPr sz="2200">
                <a:solidFill>
                  <a:schemeClr val="tx1"/>
                </a:solidFill>
                <a:latin typeface="Times New Roman" pitchFamily="18" charset="0"/>
              </a:defRPr>
            </a:lvl7pPr>
            <a:lvl8pPr marL="3429000" indent="-228600" eaLnBrk="0" fontAlgn="base" hangingPunct="0">
              <a:spcBef>
                <a:spcPct val="20000"/>
              </a:spcBef>
              <a:spcAft>
                <a:spcPct val="0"/>
              </a:spcAft>
              <a:buChar char="•"/>
              <a:defRPr sz="2200">
                <a:solidFill>
                  <a:schemeClr val="tx1"/>
                </a:solidFill>
                <a:latin typeface="Times New Roman" pitchFamily="18" charset="0"/>
              </a:defRPr>
            </a:lvl8pPr>
            <a:lvl9pPr marL="3886200" indent="-228600" eaLnBrk="0" fontAlgn="base" hangingPunct="0">
              <a:spcBef>
                <a:spcPct val="20000"/>
              </a:spcBef>
              <a:spcAft>
                <a:spcPct val="0"/>
              </a:spcAft>
              <a:buChar char="•"/>
              <a:defRPr sz="2200">
                <a:solidFill>
                  <a:schemeClr val="tx1"/>
                </a:solidFill>
                <a:latin typeface="Times New Roman" pitchFamily="18" charset="0"/>
              </a:defRPr>
            </a:lvl9pPr>
          </a:lstStyle>
          <a:p>
            <a:pPr algn="ctr" defTabSz="1278466">
              <a:spcBef>
                <a:spcPct val="0"/>
              </a:spcBef>
              <a:buNone/>
              <a:defRPr/>
            </a:pPr>
            <a:r>
              <a:rPr lang="pl-PL" altLang="pl-PL" sz="4900" b="1" dirty="0">
                <a:solidFill>
                  <a:srgbClr val="000099"/>
                </a:solidFill>
              </a:rPr>
              <a:t>Management</a:t>
            </a:r>
          </a:p>
        </p:txBody>
      </p:sp>
      <p:sp>
        <p:nvSpPr>
          <p:cNvPr id="3075" name="Rectangle 5"/>
          <p:cNvSpPr>
            <a:spLocks noChangeArrowheads="1"/>
          </p:cNvSpPr>
          <p:nvPr/>
        </p:nvSpPr>
        <p:spPr bwMode="auto">
          <a:xfrm>
            <a:off x="363083" y="840160"/>
            <a:ext cx="12230405" cy="67687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27847" tIns="63931" rIns="127847" bIns="63931"/>
          <a:lstStyle>
            <a:lvl1pPr marL="342900" indent="-342900">
              <a:defRPr sz="2200">
                <a:solidFill>
                  <a:schemeClr val="tx1"/>
                </a:solidFill>
                <a:latin typeface="Times New Roman" pitchFamily="18" charset="0"/>
              </a:defRPr>
            </a:lvl1pPr>
            <a:lvl2pPr marL="742950" indent="-285750">
              <a:defRPr sz="2200">
                <a:solidFill>
                  <a:schemeClr val="tx1"/>
                </a:solidFill>
                <a:latin typeface="Times New Roman" pitchFamily="18" charset="0"/>
              </a:defRPr>
            </a:lvl2pPr>
            <a:lvl3pPr marL="1143000" indent="-228600">
              <a:defRPr sz="2200">
                <a:solidFill>
                  <a:schemeClr val="tx1"/>
                </a:solidFill>
                <a:latin typeface="Times New Roman" pitchFamily="18" charset="0"/>
              </a:defRPr>
            </a:lvl3pPr>
            <a:lvl4pPr marL="1600200" indent="-228600">
              <a:defRPr sz="2200">
                <a:solidFill>
                  <a:schemeClr val="tx1"/>
                </a:solidFill>
                <a:latin typeface="Times New Roman" pitchFamily="18" charset="0"/>
              </a:defRPr>
            </a:lvl4pPr>
            <a:lvl5pPr marL="2057400" indent="-228600">
              <a:defRPr sz="2200">
                <a:solidFill>
                  <a:schemeClr val="tx1"/>
                </a:solidFill>
                <a:latin typeface="Times New Roman" pitchFamily="18" charset="0"/>
              </a:defRPr>
            </a:lvl5pPr>
            <a:lvl6pPr marL="2514600" indent="-228600" eaLnBrk="0" fontAlgn="base" hangingPunct="0">
              <a:spcBef>
                <a:spcPct val="20000"/>
              </a:spcBef>
              <a:spcAft>
                <a:spcPct val="0"/>
              </a:spcAft>
              <a:buChar char="•"/>
              <a:defRPr sz="2200">
                <a:solidFill>
                  <a:schemeClr val="tx1"/>
                </a:solidFill>
                <a:latin typeface="Times New Roman" pitchFamily="18" charset="0"/>
              </a:defRPr>
            </a:lvl6pPr>
            <a:lvl7pPr marL="2971800" indent="-228600" eaLnBrk="0" fontAlgn="base" hangingPunct="0">
              <a:spcBef>
                <a:spcPct val="20000"/>
              </a:spcBef>
              <a:spcAft>
                <a:spcPct val="0"/>
              </a:spcAft>
              <a:buChar char="•"/>
              <a:defRPr sz="2200">
                <a:solidFill>
                  <a:schemeClr val="tx1"/>
                </a:solidFill>
                <a:latin typeface="Times New Roman" pitchFamily="18" charset="0"/>
              </a:defRPr>
            </a:lvl7pPr>
            <a:lvl8pPr marL="3429000" indent="-228600" eaLnBrk="0" fontAlgn="base" hangingPunct="0">
              <a:spcBef>
                <a:spcPct val="20000"/>
              </a:spcBef>
              <a:spcAft>
                <a:spcPct val="0"/>
              </a:spcAft>
              <a:buChar char="•"/>
              <a:defRPr sz="2200">
                <a:solidFill>
                  <a:schemeClr val="tx1"/>
                </a:solidFill>
                <a:latin typeface="Times New Roman" pitchFamily="18" charset="0"/>
              </a:defRPr>
            </a:lvl8pPr>
            <a:lvl9pPr marL="3886200" indent="-228600" eaLnBrk="0" fontAlgn="base" hangingPunct="0">
              <a:spcBef>
                <a:spcPct val="20000"/>
              </a:spcBef>
              <a:spcAft>
                <a:spcPct val="0"/>
              </a:spcAft>
              <a:buChar char="•"/>
              <a:defRPr sz="2200">
                <a:solidFill>
                  <a:schemeClr val="tx1"/>
                </a:solidFill>
                <a:latin typeface="Times New Roman" pitchFamily="18" charset="0"/>
              </a:defRPr>
            </a:lvl9pPr>
          </a:lstStyle>
          <a:p>
            <a:pPr marL="0" indent="0" algn="just" defTabSz="1278466">
              <a:spcBef>
                <a:spcPts val="420"/>
              </a:spcBef>
              <a:spcAft>
                <a:spcPts val="500"/>
              </a:spcAft>
              <a:buNone/>
              <a:defRPr/>
            </a:pPr>
            <a:r>
              <a:rPr lang="en-US" altLang="pl-PL" sz="2400" b="1" dirty="0">
                <a:solidFill>
                  <a:srgbClr val="000000"/>
                </a:solidFill>
              </a:rPr>
              <a:t>Management</a:t>
            </a:r>
            <a:r>
              <a:rPr lang="pl-PL" altLang="pl-PL" sz="2400" b="1" dirty="0">
                <a:solidFill>
                  <a:srgbClr val="000000"/>
                </a:solidFill>
              </a:rPr>
              <a:t>: </a:t>
            </a:r>
            <a:r>
              <a:rPr lang="en-US" altLang="pl-PL" sz="2400" dirty="0">
                <a:solidFill>
                  <a:srgbClr val="000000"/>
                </a:solidFill>
              </a:rPr>
              <a:t>a </a:t>
            </a:r>
            <a:r>
              <a:rPr lang="pl-PL" altLang="pl-PL" sz="2400" dirty="0" err="1">
                <a:solidFill>
                  <a:srgbClr val="000000"/>
                </a:solidFill>
              </a:rPr>
              <a:t>complex</a:t>
            </a:r>
            <a:r>
              <a:rPr lang="pl-PL" altLang="pl-PL" sz="2400" dirty="0">
                <a:solidFill>
                  <a:srgbClr val="000000"/>
                </a:solidFill>
              </a:rPr>
              <a:t> and </a:t>
            </a:r>
            <a:r>
              <a:rPr lang="pl-PL" altLang="pl-PL" sz="2400" dirty="0" err="1">
                <a:solidFill>
                  <a:srgbClr val="000000"/>
                </a:solidFill>
              </a:rPr>
              <a:t>comprehensive</a:t>
            </a:r>
            <a:r>
              <a:rPr lang="pl-PL" altLang="pl-PL" sz="2400" dirty="0">
                <a:solidFill>
                  <a:srgbClr val="000000"/>
                </a:solidFill>
              </a:rPr>
              <a:t> </a:t>
            </a:r>
            <a:r>
              <a:rPr lang="en-US" altLang="pl-PL" sz="2400" b="1" dirty="0">
                <a:solidFill>
                  <a:srgbClr val="0000FF"/>
                </a:solidFill>
              </a:rPr>
              <a:t>set of activities</a:t>
            </a:r>
            <a:r>
              <a:rPr lang="pl-PL" altLang="pl-PL" sz="2400" b="1" dirty="0">
                <a:solidFill>
                  <a:srgbClr val="0000FF"/>
                </a:solidFill>
              </a:rPr>
              <a:t>/</a:t>
            </a:r>
            <a:r>
              <a:rPr lang="en-US" altLang="pl-PL" sz="2400" b="1" dirty="0">
                <a:solidFill>
                  <a:srgbClr val="0000FF"/>
                </a:solidFill>
              </a:rPr>
              <a:t>functions</a:t>
            </a:r>
            <a:r>
              <a:rPr lang="pl-PL" altLang="pl-PL" sz="2400" dirty="0">
                <a:solidFill>
                  <a:srgbClr val="000000"/>
                </a:solidFill>
              </a:rPr>
              <a:t>:</a:t>
            </a:r>
            <a:r>
              <a:rPr lang="en-US" altLang="pl-PL" sz="2400" dirty="0">
                <a:solidFill>
                  <a:srgbClr val="000000"/>
                </a:solidFill>
              </a:rPr>
              <a:t> </a:t>
            </a:r>
            <a:r>
              <a:rPr lang="pl-PL" altLang="pl-PL" sz="2400" dirty="0">
                <a:solidFill>
                  <a:srgbClr val="000000"/>
                </a:solidFill>
              </a:rPr>
              <a:t>(1) </a:t>
            </a:r>
            <a:r>
              <a:rPr lang="en-US" altLang="pl-PL" sz="2400" dirty="0">
                <a:solidFill>
                  <a:srgbClr val="000000"/>
                </a:solidFill>
              </a:rPr>
              <a:t>planning, </a:t>
            </a:r>
            <a:r>
              <a:rPr lang="pl-PL" altLang="pl-PL" sz="2400" dirty="0">
                <a:solidFill>
                  <a:srgbClr val="000000"/>
                </a:solidFill>
              </a:rPr>
              <a:t/>
            </a:r>
            <a:br>
              <a:rPr lang="pl-PL" altLang="pl-PL" sz="2400" dirty="0">
                <a:solidFill>
                  <a:srgbClr val="000000"/>
                </a:solidFill>
              </a:rPr>
            </a:br>
            <a:r>
              <a:rPr lang="pl-PL" altLang="pl-PL" sz="2400" dirty="0">
                <a:solidFill>
                  <a:srgbClr val="000000"/>
                </a:solidFill>
              </a:rPr>
              <a:t>(2) </a:t>
            </a:r>
            <a:r>
              <a:rPr lang="en-US" altLang="pl-PL" sz="2400" dirty="0">
                <a:solidFill>
                  <a:srgbClr val="000000"/>
                </a:solidFill>
              </a:rPr>
              <a:t>organizing, </a:t>
            </a:r>
            <a:r>
              <a:rPr lang="pl-PL" altLang="pl-PL" sz="2400" dirty="0">
                <a:solidFill>
                  <a:srgbClr val="000000"/>
                </a:solidFill>
              </a:rPr>
              <a:t>(3) </a:t>
            </a:r>
            <a:r>
              <a:rPr lang="pl-PL" altLang="pl-PL" sz="2400" dirty="0" err="1">
                <a:solidFill>
                  <a:srgbClr val="000000"/>
                </a:solidFill>
              </a:rPr>
              <a:t>motivating</a:t>
            </a:r>
            <a:r>
              <a:rPr lang="pl-PL" altLang="pl-PL" sz="2400" dirty="0">
                <a:solidFill>
                  <a:srgbClr val="000000"/>
                </a:solidFill>
              </a:rPr>
              <a:t>/</a:t>
            </a:r>
            <a:r>
              <a:rPr lang="en-US" altLang="pl-PL" sz="2400" dirty="0">
                <a:solidFill>
                  <a:srgbClr val="000000"/>
                </a:solidFill>
              </a:rPr>
              <a:t>leading and </a:t>
            </a:r>
            <a:r>
              <a:rPr lang="pl-PL" altLang="pl-PL" sz="2400" dirty="0">
                <a:solidFill>
                  <a:srgbClr val="000000"/>
                </a:solidFill>
              </a:rPr>
              <a:t>(4) </a:t>
            </a:r>
            <a:r>
              <a:rPr lang="en-US" altLang="pl-PL" sz="2400" dirty="0">
                <a:solidFill>
                  <a:srgbClr val="000000"/>
                </a:solidFill>
              </a:rPr>
              <a:t>controlling</a:t>
            </a:r>
            <a:r>
              <a:rPr lang="pl-PL" altLang="pl-PL" sz="2400" dirty="0">
                <a:solidFill>
                  <a:srgbClr val="000000"/>
                </a:solidFill>
              </a:rPr>
              <a:t> </a:t>
            </a:r>
            <a:r>
              <a:rPr lang="en-US" altLang="pl-PL" sz="2400" b="1" dirty="0">
                <a:solidFill>
                  <a:srgbClr val="FF0000"/>
                </a:solidFill>
              </a:rPr>
              <a:t>accomplished by managers</a:t>
            </a:r>
            <a:r>
              <a:rPr lang="en-US" altLang="pl-PL" sz="2400" dirty="0">
                <a:solidFill>
                  <a:srgbClr val="000000"/>
                </a:solidFill>
              </a:rPr>
              <a:t> </a:t>
            </a:r>
            <a:r>
              <a:rPr lang="pl-PL" altLang="pl-PL" sz="2400" b="1" dirty="0">
                <a:solidFill>
                  <a:srgbClr val="00CC00"/>
                </a:solidFill>
              </a:rPr>
              <a:t>in </a:t>
            </a:r>
            <a:r>
              <a:rPr lang="pl-PL" altLang="pl-PL" sz="2400" b="1" dirty="0" err="1">
                <a:solidFill>
                  <a:srgbClr val="00CC00"/>
                </a:solidFill>
              </a:rPr>
              <a:t>organizations</a:t>
            </a:r>
            <a:r>
              <a:rPr lang="pl-PL" altLang="pl-PL" sz="2400" dirty="0">
                <a:solidFill>
                  <a:srgbClr val="000000"/>
                </a:solidFill>
              </a:rPr>
              <a:t>, </a:t>
            </a:r>
            <a:r>
              <a:rPr lang="pl-PL" altLang="pl-PL" sz="2400" dirty="0" err="1">
                <a:solidFill>
                  <a:srgbClr val="000000"/>
                </a:solidFill>
              </a:rPr>
              <a:t>aimed</a:t>
            </a:r>
            <a:r>
              <a:rPr lang="pl-PL" altLang="pl-PL" sz="2400" dirty="0">
                <a:solidFill>
                  <a:srgbClr val="000000"/>
                </a:solidFill>
              </a:rPr>
              <a:t> </a:t>
            </a:r>
            <a:r>
              <a:rPr lang="pl-PL" altLang="pl-PL" sz="2400" dirty="0" err="1">
                <a:solidFill>
                  <a:srgbClr val="000000"/>
                </a:solidFill>
              </a:rPr>
              <a:t>at</a:t>
            </a:r>
            <a:r>
              <a:rPr lang="pl-PL" altLang="pl-PL" sz="2400" dirty="0">
                <a:solidFill>
                  <a:srgbClr val="000000"/>
                </a:solidFill>
              </a:rPr>
              <a:t> </a:t>
            </a:r>
            <a:r>
              <a:rPr lang="pl-PL" altLang="pl-PL" sz="2400" b="1" dirty="0" err="1">
                <a:solidFill>
                  <a:srgbClr val="CC00CC"/>
                </a:solidFill>
              </a:rPr>
              <a:t>organization’s</a:t>
            </a:r>
            <a:r>
              <a:rPr lang="pl-PL" altLang="pl-PL" sz="2400" b="1" dirty="0">
                <a:solidFill>
                  <a:srgbClr val="CC00CC"/>
                </a:solidFill>
              </a:rPr>
              <a:t> </a:t>
            </a:r>
            <a:r>
              <a:rPr lang="pl-PL" altLang="pl-PL" sz="2400" b="1" dirty="0" err="1">
                <a:solidFill>
                  <a:srgbClr val="CC00CC"/>
                </a:solidFill>
              </a:rPr>
              <a:t>resources</a:t>
            </a:r>
            <a:r>
              <a:rPr lang="pl-PL" altLang="pl-PL" sz="2400" dirty="0">
                <a:solidFill>
                  <a:srgbClr val="000000"/>
                </a:solidFill>
              </a:rPr>
              <a:t> </a:t>
            </a:r>
            <a:r>
              <a:rPr lang="en-US" altLang="pl-PL" sz="2400" dirty="0">
                <a:solidFill>
                  <a:srgbClr val="000000"/>
                </a:solidFill>
              </a:rPr>
              <a:t>in order to achieve </a:t>
            </a:r>
            <a:r>
              <a:rPr lang="en-US" altLang="pl-PL" sz="2400" b="1" dirty="0">
                <a:solidFill>
                  <a:srgbClr val="0066CC"/>
                </a:solidFill>
              </a:rPr>
              <a:t>organizational goals</a:t>
            </a:r>
            <a:r>
              <a:rPr lang="pl-PL" altLang="pl-PL" sz="2400" b="1" dirty="0">
                <a:solidFill>
                  <a:srgbClr val="0066CC"/>
                </a:solidFill>
              </a:rPr>
              <a:t>/performance</a:t>
            </a:r>
            <a:r>
              <a:rPr lang="pl-PL" altLang="pl-PL" sz="2400" dirty="0">
                <a:solidFill>
                  <a:srgbClr val="000000"/>
                </a:solidFill>
              </a:rPr>
              <a:t> </a:t>
            </a:r>
            <a:r>
              <a:rPr lang="en-US" altLang="pl-PL" sz="2400" b="1" dirty="0">
                <a:solidFill>
                  <a:srgbClr val="FF0066"/>
                </a:solidFill>
              </a:rPr>
              <a:t>effectively and efficiently</a:t>
            </a:r>
            <a:r>
              <a:rPr lang="pl-PL" altLang="pl-PL" sz="2400" dirty="0">
                <a:solidFill>
                  <a:srgbClr val="000000"/>
                </a:solidFill>
              </a:rPr>
              <a:t>.</a:t>
            </a:r>
          </a:p>
          <a:p>
            <a:pPr marL="513673" indent="-513673" algn="just" defTabSz="1278466">
              <a:spcBef>
                <a:spcPts val="420"/>
              </a:spcBef>
              <a:spcAft>
                <a:spcPts val="500"/>
              </a:spcAft>
              <a:buFont typeface="+mj-lt"/>
              <a:buAutoNum type="arabicPeriod"/>
              <a:defRPr/>
            </a:pPr>
            <a:endParaRPr lang="pl-PL" altLang="pl-PL" sz="2400" dirty="0">
              <a:solidFill>
                <a:srgbClr val="000000"/>
              </a:solidFill>
            </a:endParaRPr>
          </a:p>
          <a:p>
            <a:pPr marL="513673" indent="-513673" algn="just" defTabSz="1278466">
              <a:spcBef>
                <a:spcPts val="420"/>
              </a:spcBef>
              <a:spcAft>
                <a:spcPts val="500"/>
              </a:spcAft>
              <a:buFont typeface="+mj-lt"/>
              <a:buAutoNum type="arabicPeriod"/>
              <a:defRPr/>
            </a:pPr>
            <a:endParaRPr lang="pl-PL" altLang="pl-PL" sz="2400" dirty="0">
              <a:solidFill>
                <a:srgbClr val="000000"/>
              </a:solidFill>
            </a:endParaRPr>
          </a:p>
          <a:p>
            <a:pPr marL="513673" indent="-513673" algn="just" defTabSz="1278466">
              <a:spcBef>
                <a:spcPts val="420"/>
              </a:spcBef>
              <a:spcAft>
                <a:spcPts val="500"/>
              </a:spcAft>
              <a:buFont typeface="+mj-lt"/>
              <a:buAutoNum type="arabicPeriod"/>
              <a:defRPr/>
            </a:pPr>
            <a:endParaRPr lang="pl-PL" altLang="pl-PL" sz="2400" dirty="0">
              <a:solidFill>
                <a:srgbClr val="000000"/>
              </a:solidFill>
            </a:endParaRPr>
          </a:p>
          <a:p>
            <a:pPr marL="513673" indent="-513673" algn="just" defTabSz="1278466">
              <a:spcBef>
                <a:spcPts val="420"/>
              </a:spcBef>
              <a:spcAft>
                <a:spcPts val="500"/>
              </a:spcAft>
              <a:buFont typeface="+mj-lt"/>
              <a:buAutoNum type="arabicPeriod"/>
              <a:defRPr/>
            </a:pPr>
            <a:endParaRPr lang="pl-PL" altLang="pl-PL" sz="2400" dirty="0">
              <a:solidFill>
                <a:srgbClr val="000000"/>
              </a:solidFill>
            </a:endParaRPr>
          </a:p>
          <a:p>
            <a:pPr marL="513673" indent="-513673" algn="just" defTabSz="1278466">
              <a:spcBef>
                <a:spcPts val="420"/>
              </a:spcBef>
              <a:spcAft>
                <a:spcPts val="500"/>
              </a:spcAft>
              <a:buFont typeface="+mj-lt"/>
              <a:buAutoNum type="arabicPeriod"/>
              <a:defRPr/>
            </a:pPr>
            <a:endParaRPr lang="pl-PL" altLang="pl-PL" sz="2400" dirty="0">
              <a:solidFill>
                <a:srgbClr val="000000"/>
              </a:solidFill>
            </a:endParaRPr>
          </a:p>
          <a:p>
            <a:pPr marL="513673" indent="-513673" algn="just" defTabSz="1278466">
              <a:spcBef>
                <a:spcPts val="420"/>
              </a:spcBef>
              <a:spcAft>
                <a:spcPts val="500"/>
              </a:spcAft>
              <a:buFont typeface="+mj-lt"/>
              <a:buAutoNum type="arabicPeriod"/>
              <a:defRPr/>
            </a:pPr>
            <a:endParaRPr lang="pl-PL" altLang="pl-PL" sz="2400" dirty="0">
              <a:solidFill>
                <a:srgbClr val="000000"/>
              </a:solidFill>
            </a:endParaRPr>
          </a:p>
          <a:p>
            <a:pPr marL="513673" indent="-513673" defTabSz="1278466">
              <a:spcBef>
                <a:spcPts val="420"/>
              </a:spcBef>
              <a:spcAft>
                <a:spcPts val="500"/>
              </a:spcAft>
              <a:defRPr/>
            </a:pPr>
            <a:r>
              <a:rPr lang="en-US" altLang="pl-PL" sz="2400" b="1" dirty="0">
                <a:solidFill>
                  <a:srgbClr val="000000"/>
                </a:solidFill>
              </a:rPr>
              <a:t>Effectiveness</a:t>
            </a:r>
            <a:r>
              <a:rPr lang="en-US" altLang="pl-PL" sz="2400" dirty="0">
                <a:solidFill>
                  <a:srgbClr val="000000"/>
                </a:solidFill>
              </a:rPr>
              <a:t>: The degree to which </a:t>
            </a:r>
            <a:r>
              <a:rPr lang="pl-PL" altLang="pl-PL" sz="2400" dirty="0">
                <a:solidFill>
                  <a:srgbClr val="000000"/>
                </a:solidFill>
              </a:rPr>
              <a:t/>
            </a:r>
            <a:br>
              <a:rPr lang="pl-PL" altLang="pl-PL" sz="2400" dirty="0">
                <a:solidFill>
                  <a:srgbClr val="000000"/>
                </a:solidFill>
              </a:rPr>
            </a:br>
            <a:r>
              <a:rPr lang="en-US" altLang="pl-PL" sz="2400" dirty="0">
                <a:solidFill>
                  <a:srgbClr val="000000"/>
                </a:solidFill>
              </a:rPr>
              <a:t>an organization achieves its goals. </a:t>
            </a:r>
            <a:r>
              <a:rPr lang="pl-PL" altLang="pl-PL" sz="2400" dirty="0">
                <a:solidFill>
                  <a:srgbClr val="000000"/>
                </a:solidFill>
              </a:rPr>
              <a:t/>
            </a:r>
            <a:br>
              <a:rPr lang="pl-PL" altLang="pl-PL" sz="2400" dirty="0">
                <a:solidFill>
                  <a:srgbClr val="000000"/>
                </a:solidFill>
              </a:rPr>
            </a:br>
            <a:r>
              <a:rPr lang="en-US" altLang="pl-PL" sz="2400" dirty="0">
                <a:solidFill>
                  <a:srgbClr val="000000"/>
                </a:solidFill>
              </a:rPr>
              <a:t>It is about doing the right things, </a:t>
            </a:r>
            <a:r>
              <a:rPr lang="pl-PL" altLang="pl-PL" sz="2400" dirty="0">
                <a:solidFill>
                  <a:srgbClr val="000000"/>
                </a:solidFill>
              </a:rPr>
              <a:t/>
            </a:r>
            <a:br>
              <a:rPr lang="pl-PL" altLang="pl-PL" sz="2400" dirty="0">
                <a:solidFill>
                  <a:srgbClr val="000000"/>
                </a:solidFill>
              </a:rPr>
            </a:br>
            <a:r>
              <a:rPr lang="en-US" altLang="pl-PL" sz="2400" dirty="0">
                <a:solidFill>
                  <a:srgbClr val="000000"/>
                </a:solidFill>
              </a:rPr>
              <a:t>achieving set goals. Managers are </a:t>
            </a:r>
            <a:r>
              <a:rPr lang="pl-PL" altLang="pl-PL" sz="2400" dirty="0">
                <a:solidFill>
                  <a:srgbClr val="000000"/>
                </a:solidFill>
              </a:rPr>
              <a:t/>
            </a:r>
            <a:br>
              <a:rPr lang="pl-PL" altLang="pl-PL" sz="2400" dirty="0">
                <a:solidFill>
                  <a:srgbClr val="000000"/>
                </a:solidFill>
              </a:rPr>
            </a:br>
            <a:r>
              <a:rPr lang="en-US" altLang="pl-PL" sz="2400" dirty="0">
                <a:solidFill>
                  <a:srgbClr val="000000"/>
                </a:solidFill>
              </a:rPr>
              <a:t>effective when they select the right </a:t>
            </a:r>
            <a:r>
              <a:rPr lang="pl-PL" altLang="pl-PL" sz="2400" dirty="0">
                <a:solidFill>
                  <a:srgbClr val="000000"/>
                </a:solidFill>
              </a:rPr>
              <a:t/>
            </a:r>
            <a:br>
              <a:rPr lang="pl-PL" altLang="pl-PL" sz="2400" dirty="0">
                <a:solidFill>
                  <a:srgbClr val="000000"/>
                </a:solidFill>
              </a:rPr>
            </a:br>
            <a:r>
              <a:rPr lang="en-US" altLang="pl-PL" sz="2400" dirty="0">
                <a:solidFill>
                  <a:srgbClr val="000000"/>
                </a:solidFill>
              </a:rPr>
              <a:t>or appropriate things to be done and </a:t>
            </a:r>
            <a:r>
              <a:rPr lang="pl-PL" altLang="pl-PL" sz="2400" dirty="0">
                <a:solidFill>
                  <a:srgbClr val="000000"/>
                </a:solidFill>
              </a:rPr>
              <a:t/>
            </a:r>
            <a:br>
              <a:rPr lang="pl-PL" altLang="pl-PL" sz="2400" dirty="0">
                <a:solidFill>
                  <a:srgbClr val="000000"/>
                </a:solidFill>
              </a:rPr>
            </a:br>
            <a:r>
              <a:rPr lang="en-US" altLang="pl-PL" sz="2400" dirty="0">
                <a:solidFill>
                  <a:srgbClr val="000000"/>
                </a:solidFill>
              </a:rPr>
              <a:t>achieve them well. </a:t>
            </a:r>
          </a:p>
          <a:p>
            <a:pPr marL="513673" indent="-513673" algn="just" defTabSz="1278466">
              <a:spcBef>
                <a:spcPts val="420"/>
              </a:spcBef>
              <a:spcAft>
                <a:spcPts val="500"/>
              </a:spcAft>
              <a:defRPr/>
            </a:pPr>
            <a:r>
              <a:rPr lang="en-US" altLang="pl-PL" sz="2400" b="1" dirty="0">
                <a:solidFill>
                  <a:srgbClr val="000000"/>
                </a:solidFill>
              </a:rPr>
              <a:t>Efficiency</a:t>
            </a:r>
            <a:r>
              <a:rPr lang="en-US" altLang="pl-PL" sz="2400" dirty="0">
                <a:solidFill>
                  <a:srgbClr val="000000"/>
                </a:solidFill>
              </a:rPr>
              <a:t>: The degree of how well resources are used to achieve a specific goal. It is about doing things right. Managers are efficient when they can minimize the amount of resources (such as people, technology, time and money) used to obtain goals.</a:t>
            </a:r>
            <a:endParaRPr lang="pl-PL" altLang="pl-PL" sz="2400" dirty="0">
              <a:solidFill>
                <a:srgbClr val="000000"/>
              </a:solidFill>
            </a:endParaRPr>
          </a:p>
          <a:p>
            <a:pPr marL="513673" indent="-513673" algn="just" defTabSz="1278466">
              <a:spcBef>
                <a:spcPts val="420"/>
              </a:spcBef>
              <a:spcAft>
                <a:spcPts val="500"/>
              </a:spcAft>
              <a:buFont typeface="+mj-lt"/>
              <a:buAutoNum type="arabicPeriod"/>
              <a:defRPr/>
            </a:pPr>
            <a:endParaRPr lang="pl-PL" altLang="pl-PL" sz="2400" dirty="0">
              <a:solidFill>
                <a:srgbClr val="000000"/>
              </a:solidFill>
            </a:endParaRPr>
          </a:p>
        </p:txBody>
      </p:sp>
      <p:pic>
        <p:nvPicPr>
          <p:cNvPr id="1026" name="Picture 2" descr="https://d1whtlypfis84e.cloudfront.net/guides/wp-content/uploads/2018/11/15161350/MF2.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778524" y="4222178"/>
            <a:ext cx="6598940" cy="3674766"/>
          </a:xfrm>
          <a:prstGeom prst="rect">
            <a:avLst/>
          </a:prstGeom>
          <a:noFill/>
          <a:extLst>
            <a:ext uri="{909E8E84-426E-40DD-AFC4-6F175D3DCCD1}">
              <a14:hiddenFill xmlns:a14="http://schemas.microsoft.com/office/drawing/2010/main">
                <a:solidFill>
                  <a:srgbClr val="FFFFFF"/>
                </a:solidFill>
              </a14:hiddenFill>
            </a:ext>
          </a:extLst>
        </p:spPr>
      </p:pic>
      <p:pic>
        <p:nvPicPr>
          <p:cNvPr id="4"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68152" y="2516473"/>
            <a:ext cx="6192688" cy="22992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8582539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102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ext Box 4"/>
          <p:cNvSpPr txBox="1">
            <a:spLocks noChangeArrowheads="1"/>
          </p:cNvSpPr>
          <p:nvPr/>
        </p:nvSpPr>
        <p:spPr bwMode="auto">
          <a:xfrm>
            <a:off x="426720" y="-6702"/>
            <a:ext cx="11948160" cy="8833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27847" tIns="63931" rIns="127847" bIns="63931">
            <a:spAutoFit/>
          </a:bodyPr>
          <a:lstStyle>
            <a:lvl1pPr>
              <a:defRPr sz="2200">
                <a:solidFill>
                  <a:schemeClr val="tx1"/>
                </a:solidFill>
                <a:latin typeface="Times New Roman" pitchFamily="18" charset="0"/>
              </a:defRPr>
            </a:lvl1pPr>
            <a:lvl2pPr marL="742950" indent="-285750">
              <a:defRPr sz="2200">
                <a:solidFill>
                  <a:schemeClr val="tx1"/>
                </a:solidFill>
                <a:latin typeface="Times New Roman" pitchFamily="18" charset="0"/>
              </a:defRPr>
            </a:lvl2pPr>
            <a:lvl3pPr marL="1143000" indent="-228600">
              <a:defRPr sz="2200">
                <a:solidFill>
                  <a:schemeClr val="tx1"/>
                </a:solidFill>
                <a:latin typeface="Times New Roman" pitchFamily="18" charset="0"/>
              </a:defRPr>
            </a:lvl3pPr>
            <a:lvl4pPr marL="1600200" indent="-228600">
              <a:defRPr sz="2200">
                <a:solidFill>
                  <a:schemeClr val="tx1"/>
                </a:solidFill>
                <a:latin typeface="Times New Roman" pitchFamily="18" charset="0"/>
              </a:defRPr>
            </a:lvl4pPr>
            <a:lvl5pPr marL="2057400" indent="-228600">
              <a:defRPr sz="2200">
                <a:solidFill>
                  <a:schemeClr val="tx1"/>
                </a:solidFill>
                <a:latin typeface="Times New Roman" pitchFamily="18" charset="0"/>
              </a:defRPr>
            </a:lvl5pPr>
            <a:lvl6pPr marL="2514600" indent="-228600" eaLnBrk="0" fontAlgn="base" hangingPunct="0">
              <a:spcBef>
                <a:spcPct val="20000"/>
              </a:spcBef>
              <a:spcAft>
                <a:spcPct val="0"/>
              </a:spcAft>
              <a:buChar char="•"/>
              <a:defRPr sz="2200">
                <a:solidFill>
                  <a:schemeClr val="tx1"/>
                </a:solidFill>
                <a:latin typeface="Times New Roman" pitchFamily="18" charset="0"/>
              </a:defRPr>
            </a:lvl6pPr>
            <a:lvl7pPr marL="2971800" indent="-228600" eaLnBrk="0" fontAlgn="base" hangingPunct="0">
              <a:spcBef>
                <a:spcPct val="20000"/>
              </a:spcBef>
              <a:spcAft>
                <a:spcPct val="0"/>
              </a:spcAft>
              <a:buChar char="•"/>
              <a:defRPr sz="2200">
                <a:solidFill>
                  <a:schemeClr val="tx1"/>
                </a:solidFill>
                <a:latin typeface="Times New Roman" pitchFamily="18" charset="0"/>
              </a:defRPr>
            </a:lvl7pPr>
            <a:lvl8pPr marL="3429000" indent="-228600" eaLnBrk="0" fontAlgn="base" hangingPunct="0">
              <a:spcBef>
                <a:spcPct val="20000"/>
              </a:spcBef>
              <a:spcAft>
                <a:spcPct val="0"/>
              </a:spcAft>
              <a:buChar char="•"/>
              <a:defRPr sz="2200">
                <a:solidFill>
                  <a:schemeClr val="tx1"/>
                </a:solidFill>
                <a:latin typeface="Times New Roman" pitchFamily="18" charset="0"/>
              </a:defRPr>
            </a:lvl8pPr>
            <a:lvl9pPr marL="3886200" indent="-228600" eaLnBrk="0" fontAlgn="base" hangingPunct="0">
              <a:spcBef>
                <a:spcPct val="20000"/>
              </a:spcBef>
              <a:spcAft>
                <a:spcPct val="0"/>
              </a:spcAft>
              <a:buChar char="•"/>
              <a:defRPr sz="2200">
                <a:solidFill>
                  <a:schemeClr val="tx1"/>
                </a:solidFill>
                <a:latin typeface="Times New Roman" pitchFamily="18" charset="0"/>
              </a:defRPr>
            </a:lvl9pPr>
          </a:lstStyle>
          <a:p>
            <a:pPr algn="ctr" defTabSz="1278466">
              <a:spcBef>
                <a:spcPct val="0"/>
              </a:spcBef>
              <a:buNone/>
              <a:defRPr/>
            </a:pPr>
            <a:r>
              <a:rPr lang="pl-PL" altLang="pl-PL" sz="4900" b="1" dirty="0">
                <a:solidFill>
                  <a:srgbClr val="000099"/>
                </a:solidFill>
              </a:rPr>
              <a:t>Management </a:t>
            </a:r>
            <a:r>
              <a:rPr lang="pl-PL" altLang="pl-PL" sz="4900" b="1" dirty="0" err="1">
                <a:solidFill>
                  <a:srgbClr val="000099"/>
                </a:solidFill>
              </a:rPr>
              <a:t>process</a:t>
            </a:r>
            <a:endParaRPr lang="pl-PL" altLang="pl-PL" sz="4900" b="1" dirty="0">
              <a:solidFill>
                <a:srgbClr val="000099"/>
              </a:solidFill>
            </a:endParaRPr>
          </a:p>
        </p:txBody>
      </p:sp>
      <p:sp>
        <p:nvSpPr>
          <p:cNvPr id="3075" name="Rectangle 5"/>
          <p:cNvSpPr>
            <a:spLocks noChangeArrowheads="1"/>
          </p:cNvSpPr>
          <p:nvPr/>
        </p:nvSpPr>
        <p:spPr bwMode="auto">
          <a:xfrm>
            <a:off x="363083" y="912168"/>
            <a:ext cx="12230405" cy="67687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27847" tIns="63931" rIns="127847" bIns="63931"/>
          <a:lstStyle>
            <a:lvl1pPr marL="342900" indent="-342900">
              <a:defRPr sz="2200">
                <a:solidFill>
                  <a:schemeClr val="tx1"/>
                </a:solidFill>
                <a:latin typeface="Times New Roman" pitchFamily="18" charset="0"/>
              </a:defRPr>
            </a:lvl1pPr>
            <a:lvl2pPr marL="742950" indent="-285750">
              <a:defRPr sz="2200">
                <a:solidFill>
                  <a:schemeClr val="tx1"/>
                </a:solidFill>
                <a:latin typeface="Times New Roman" pitchFamily="18" charset="0"/>
              </a:defRPr>
            </a:lvl2pPr>
            <a:lvl3pPr marL="1143000" indent="-228600">
              <a:defRPr sz="2200">
                <a:solidFill>
                  <a:schemeClr val="tx1"/>
                </a:solidFill>
                <a:latin typeface="Times New Roman" pitchFamily="18" charset="0"/>
              </a:defRPr>
            </a:lvl3pPr>
            <a:lvl4pPr marL="1600200" indent="-228600">
              <a:defRPr sz="2200">
                <a:solidFill>
                  <a:schemeClr val="tx1"/>
                </a:solidFill>
                <a:latin typeface="Times New Roman" pitchFamily="18" charset="0"/>
              </a:defRPr>
            </a:lvl4pPr>
            <a:lvl5pPr marL="2057400" indent="-228600">
              <a:defRPr sz="2200">
                <a:solidFill>
                  <a:schemeClr val="tx1"/>
                </a:solidFill>
                <a:latin typeface="Times New Roman" pitchFamily="18" charset="0"/>
              </a:defRPr>
            </a:lvl5pPr>
            <a:lvl6pPr marL="2514600" indent="-228600" eaLnBrk="0" fontAlgn="base" hangingPunct="0">
              <a:spcBef>
                <a:spcPct val="20000"/>
              </a:spcBef>
              <a:spcAft>
                <a:spcPct val="0"/>
              </a:spcAft>
              <a:buChar char="•"/>
              <a:defRPr sz="2200">
                <a:solidFill>
                  <a:schemeClr val="tx1"/>
                </a:solidFill>
                <a:latin typeface="Times New Roman" pitchFamily="18" charset="0"/>
              </a:defRPr>
            </a:lvl6pPr>
            <a:lvl7pPr marL="2971800" indent="-228600" eaLnBrk="0" fontAlgn="base" hangingPunct="0">
              <a:spcBef>
                <a:spcPct val="20000"/>
              </a:spcBef>
              <a:spcAft>
                <a:spcPct val="0"/>
              </a:spcAft>
              <a:buChar char="•"/>
              <a:defRPr sz="2200">
                <a:solidFill>
                  <a:schemeClr val="tx1"/>
                </a:solidFill>
                <a:latin typeface="Times New Roman" pitchFamily="18" charset="0"/>
              </a:defRPr>
            </a:lvl7pPr>
            <a:lvl8pPr marL="3429000" indent="-228600" eaLnBrk="0" fontAlgn="base" hangingPunct="0">
              <a:spcBef>
                <a:spcPct val="20000"/>
              </a:spcBef>
              <a:spcAft>
                <a:spcPct val="0"/>
              </a:spcAft>
              <a:buChar char="•"/>
              <a:defRPr sz="2200">
                <a:solidFill>
                  <a:schemeClr val="tx1"/>
                </a:solidFill>
                <a:latin typeface="Times New Roman" pitchFamily="18" charset="0"/>
              </a:defRPr>
            </a:lvl8pPr>
            <a:lvl9pPr marL="3886200" indent="-228600" eaLnBrk="0" fontAlgn="base" hangingPunct="0">
              <a:spcBef>
                <a:spcPct val="20000"/>
              </a:spcBef>
              <a:spcAft>
                <a:spcPct val="0"/>
              </a:spcAft>
              <a:buChar char="•"/>
              <a:defRPr sz="2200">
                <a:solidFill>
                  <a:schemeClr val="tx1"/>
                </a:solidFill>
                <a:latin typeface="Times New Roman" pitchFamily="18" charset="0"/>
              </a:defRPr>
            </a:lvl9pPr>
          </a:lstStyle>
          <a:p>
            <a:pPr marL="0" indent="0" algn="just" defTabSz="1278466">
              <a:spcBef>
                <a:spcPts val="420"/>
              </a:spcBef>
              <a:spcAft>
                <a:spcPts val="500"/>
              </a:spcAft>
              <a:buNone/>
              <a:defRPr/>
            </a:pPr>
            <a:r>
              <a:rPr lang="pl-PL" altLang="pl-PL" sz="2500" b="1" dirty="0" err="1">
                <a:solidFill>
                  <a:srgbClr val="000000"/>
                </a:solidFill>
              </a:rPr>
              <a:t>Functions</a:t>
            </a:r>
            <a:r>
              <a:rPr lang="pl-PL" altLang="pl-PL" sz="2500" b="1" dirty="0">
                <a:solidFill>
                  <a:srgbClr val="000000"/>
                </a:solidFill>
              </a:rPr>
              <a:t> of management:</a:t>
            </a:r>
          </a:p>
          <a:p>
            <a:pPr marL="457200" indent="-457200" algn="just" defTabSz="1278466">
              <a:spcBef>
                <a:spcPts val="420"/>
              </a:spcBef>
              <a:spcAft>
                <a:spcPts val="500"/>
              </a:spcAft>
              <a:buFont typeface="+mj-lt"/>
              <a:buAutoNum type="arabicPeriod"/>
              <a:defRPr/>
            </a:pPr>
            <a:r>
              <a:rPr lang="pl-PL" altLang="pl-PL" sz="2500" b="1" dirty="0">
                <a:solidFill>
                  <a:srgbClr val="000000"/>
                </a:solidFill>
              </a:rPr>
              <a:t>P</a:t>
            </a:r>
            <a:r>
              <a:rPr lang="en-US" altLang="pl-PL" sz="2500" b="1" dirty="0" err="1">
                <a:solidFill>
                  <a:srgbClr val="000000"/>
                </a:solidFill>
              </a:rPr>
              <a:t>lanning</a:t>
            </a:r>
            <a:r>
              <a:rPr lang="pl-PL" altLang="pl-PL" sz="2500" b="1" dirty="0">
                <a:solidFill>
                  <a:srgbClr val="000000"/>
                </a:solidFill>
              </a:rPr>
              <a:t> (and </a:t>
            </a:r>
            <a:r>
              <a:rPr lang="pl-PL" altLang="pl-PL" sz="2500" b="1" dirty="0" err="1">
                <a:solidFill>
                  <a:srgbClr val="000000"/>
                </a:solidFill>
              </a:rPr>
              <a:t>decision</a:t>
            </a:r>
            <a:r>
              <a:rPr lang="pl-PL" altLang="pl-PL" sz="2500" b="1" dirty="0">
                <a:solidFill>
                  <a:srgbClr val="000000"/>
                </a:solidFill>
              </a:rPr>
              <a:t> </a:t>
            </a:r>
            <a:r>
              <a:rPr lang="pl-PL" altLang="pl-PL" sz="2500" b="1" dirty="0" err="1">
                <a:solidFill>
                  <a:srgbClr val="000000"/>
                </a:solidFill>
              </a:rPr>
              <a:t>making</a:t>
            </a:r>
            <a:r>
              <a:rPr lang="pl-PL" altLang="pl-PL" sz="2500" b="1" dirty="0">
                <a:solidFill>
                  <a:srgbClr val="000000"/>
                </a:solidFill>
              </a:rPr>
              <a:t>)</a:t>
            </a:r>
          </a:p>
          <a:p>
            <a:pPr lvl="1" algn="just" defTabSz="1278466">
              <a:spcBef>
                <a:spcPts val="420"/>
              </a:spcBef>
              <a:spcAft>
                <a:spcPts val="500"/>
              </a:spcAft>
              <a:defRPr/>
            </a:pPr>
            <a:r>
              <a:rPr lang="pl-PL" altLang="pl-PL" sz="2500" dirty="0">
                <a:solidFill>
                  <a:srgbClr val="000000"/>
                </a:solidFill>
              </a:rPr>
              <a:t>I</a:t>
            </a:r>
            <a:r>
              <a:rPr lang="en-US" altLang="pl-PL" sz="2500" dirty="0" err="1">
                <a:solidFill>
                  <a:srgbClr val="000000"/>
                </a:solidFill>
              </a:rPr>
              <a:t>nvolves</a:t>
            </a:r>
            <a:r>
              <a:rPr lang="en-US" altLang="pl-PL" sz="2500" dirty="0">
                <a:solidFill>
                  <a:srgbClr val="000000"/>
                </a:solidFill>
              </a:rPr>
              <a:t> setting appropriate and clear goals and objectives, and establishing appropriate strategies to accomplish them. Clear goals provide the framework within which the organization’s strategies are formulated.</a:t>
            </a:r>
            <a:endParaRPr lang="pl-PL" altLang="pl-PL" sz="2500" dirty="0">
              <a:solidFill>
                <a:srgbClr val="000000"/>
              </a:solidFill>
            </a:endParaRPr>
          </a:p>
          <a:p>
            <a:pPr marL="457200" indent="-457200" algn="just" defTabSz="1278466">
              <a:spcBef>
                <a:spcPts val="420"/>
              </a:spcBef>
              <a:spcAft>
                <a:spcPts val="500"/>
              </a:spcAft>
              <a:buFont typeface="+mj-lt"/>
              <a:buAutoNum type="arabicPeriod"/>
              <a:defRPr/>
            </a:pPr>
            <a:r>
              <a:rPr lang="pl-PL" altLang="pl-PL" sz="2500" b="1" dirty="0">
                <a:solidFill>
                  <a:srgbClr val="000000"/>
                </a:solidFill>
              </a:rPr>
              <a:t>O</a:t>
            </a:r>
            <a:r>
              <a:rPr lang="en-US" altLang="pl-PL" sz="2500" b="1" dirty="0" err="1">
                <a:solidFill>
                  <a:srgbClr val="000000"/>
                </a:solidFill>
              </a:rPr>
              <a:t>rganizing</a:t>
            </a:r>
            <a:endParaRPr lang="pl-PL" altLang="pl-PL" sz="2500" b="1" dirty="0">
              <a:solidFill>
                <a:srgbClr val="000000"/>
              </a:solidFill>
            </a:endParaRPr>
          </a:p>
          <a:p>
            <a:pPr lvl="1" algn="just" defTabSz="1278466">
              <a:spcBef>
                <a:spcPts val="420"/>
              </a:spcBef>
              <a:spcAft>
                <a:spcPts val="500"/>
              </a:spcAft>
              <a:defRPr/>
            </a:pPr>
            <a:r>
              <a:rPr lang="en-US" altLang="pl-PL" sz="2500" dirty="0">
                <a:solidFill>
                  <a:srgbClr val="000000"/>
                </a:solidFill>
              </a:rPr>
              <a:t>The process of arranging and coordinating organizational resources to carry out the organizational plan. Determines the tasks to be done, how the tasks are to be grouped, who is in charge of what, and who reports to whom. </a:t>
            </a:r>
            <a:endParaRPr lang="pl-PL" altLang="pl-PL" sz="2500" dirty="0">
              <a:solidFill>
                <a:srgbClr val="000000"/>
              </a:solidFill>
            </a:endParaRPr>
          </a:p>
          <a:p>
            <a:pPr marL="457200" indent="-457200" algn="just" defTabSz="1278466">
              <a:spcBef>
                <a:spcPts val="420"/>
              </a:spcBef>
              <a:spcAft>
                <a:spcPts val="500"/>
              </a:spcAft>
              <a:buFont typeface="+mj-lt"/>
              <a:buAutoNum type="arabicPeriod"/>
              <a:defRPr/>
            </a:pPr>
            <a:r>
              <a:rPr lang="pl-PL" altLang="pl-PL" sz="2500" b="1" dirty="0" err="1">
                <a:solidFill>
                  <a:srgbClr val="000000"/>
                </a:solidFill>
              </a:rPr>
              <a:t>Motivating</a:t>
            </a:r>
            <a:r>
              <a:rPr lang="pl-PL" altLang="pl-PL" sz="2500" b="1" dirty="0">
                <a:solidFill>
                  <a:srgbClr val="000000"/>
                </a:solidFill>
              </a:rPr>
              <a:t>/</a:t>
            </a:r>
            <a:r>
              <a:rPr lang="en-US" altLang="pl-PL" sz="2500" b="1" dirty="0" err="1">
                <a:solidFill>
                  <a:srgbClr val="000000"/>
                </a:solidFill>
              </a:rPr>
              <a:t>leadin</a:t>
            </a:r>
            <a:r>
              <a:rPr lang="pl-PL" altLang="pl-PL" sz="2500" b="1" dirty="0">
                <a:solidFill>
                  <a:srgbClr val="000000"/>
                </a:solidFill>
              </a:rPr>
              <a:t>g</a:t>
            </a:r>
          </a:p>
          <a:p>
            <a:pPr lvl="1" algn="just" defTabSz="1278466">
              <a:spcBef>
                <a:spcPts val="420"/>
              </a:spcBef>
              <a:spcAft>
                <a:spcPts val="500"/>
              </a:spcAft>
              <a:defRPr/>
            </a:pPr>
            <a:r>
              <a:rPr lang="pl-PL" altLang="pl-PL" sz="2500" dirty="0">
                <a:solidFill>
                  <a:srgbClr val="000000"/>
                </a:solidFill>
              </a:rPr>
              <a:t>T</a:t>
            </a:r>
            <a:r>
              <a:rPr lang="en-US" altLang="pl-PL" sz="2500" dirty="0">
                <a:solidFill>
                  <a:srgbClr val="000000"/>
                </a:solidFill>
              </a:rPr>
              <a:t>he process of motivating </a:t>
            </a:r>
            <a:r>
              <a:rPr lang="pl-PL" altLang="pl-PL" sz="2500" dirty="0" err="1">
                <a:solidFill>
                  <a:srgbClr val="000000"/>
                </a:solidFill>
              </a:rPr>
              <a:t>staff</a:t>
            </a:r>
            <a:r>
              <a:rPr lang="pl-PL" altLang="pl-PL" sz="2500" dirty="0">
                <a:solidFill>
                  <a:srgbClr val="000000"/>
                </a:solidFill>
              </a:rPr>
              <a:t> (</a:t>
            </a:r>
            <a:r>
              <a:rPr lang="en-US" altLang="pl-PL" sz="2500" dirty="0">
                <a:solidFill>
                  <a:srgbClr val="000000"/>
                </a:solidFill>
              </a:rPr>
              <a:t>subordinates</a:t>
            </a:r>
            <a:r>
              <a:rPr lang="pl-PL" altLang="pl-PL" sz="2500" dirty="0">
                <a:solidFill>
                  <a:srgbClr val="000000"/>
                </a:solidFill>
              </a:rPr>
              <a:t>)</a:t>
            </a:r>
            <a:r>
              <a:rPr lang="en-US" altLang="pl-PL" sz="2500" dirty="0">
                <a:solidFill>
                  <a:srgbClr val="000000"/>
                </a:solidFill>
              </a:rPr>
              <a:t> and inspiring others towards achieving organizational goals.</a:t>
            </a:r>
            <a:r>
              <a:rPr lang="pl-PL" altLang="pl-PL" sz="2500" dirty="0">
                <a:solidFill>
                  <a:srgbClr val="000000"/>
                </a:solidFill>
              </a:rPr>
              <a:t> </a:t>
            </a:r>
            <a:r>
              <a:rPr lang="en-US" altLang="pl-PL" sz="2500" dirty="0">
                <a:solidFill>
                  <a:srgbClr val="000000"/>
                </a:solidFill>
              </a:rPr>
              <a:t>Managers need to be leaders in order to get others to do their best in fulfilling plans and achieving </a:t>
            </a:r>
            <a:r>
              <a:rPr lang="pl-PL" altLang="pl-PL" sz="2500" dirty="0" err="1">
                <a:solidFill>
                  <a:srgbClr val="000000"/>
                </a:solidFill>
              </a:rPr>
              <a:t>goals</a:t>
            </a:r>
            <a:r>
              <a:rPr lang="en-US" altLang="pl-PL" sz="2500" dirty="0">
                <a:solidFill>
                  <a:srgbClr val="000000"/>
                </a:solidFill>
              </a:rPr>
              <a:t>.</a:t>
            </a:r>
          </a:p>
          <a:p>
            <a:pPr marL="457200" indent="-457200" algn="just" defTabSz="1278466">
              <a:spcBef>
                <a:spcPts val="420"/>
              </a:spcBef>
              <a:spcAft>
                <a:spcPts val="500"/>
              </a:spcAft>
              <a:buFont typeface="+mj-lt"/>
              <a:buAutoNum type="arabicPeriod"/>
              <a:defRPr/>
            </a:pPr>
            <a:r>
              <a:rPr lang="pl-PL" altLang="pl-PL" sz="2500" b="1" dirty="0">
                <a:solidFill>
                  <a:srgbClr val="000000"/>
                </a:solidFill>
              </a:rPr>
              <a:t>C</a:t>
            </a:r>
            <a:r>
              <a:rPr lang="en-US" altLang="pl-PL" sz="2500" b="1" dirty="0" err="1">
                <a:solidFill>
                  <a:srgbClr val="000000"/>
                </a:solidFill>
              </a:rPr>
              <a:t>ontrolling</a:t>
            </a:r>
            <a:endParaRPr lang="pl-PL" altLang="pl-PL" sz="2500" b="1" dirty="0">
              <a:solidFill>
                <a:srgbClr val="000000"/>
              </a:solidFill>
            </a:endParaRPr>
          </a:p>
          <a:p>
            <a:pPr lvl="1" algn="just" defTabSz="1278466">
              <a:spcBef>
                <a:spcPts val="420"/>
              </a:spcBef>
              <a:spcAft>
                <a:spcPts val="500"/>
              </a:spcAft>
              <a:defRPr/>
            </a:pPr>
            <a:r>
              <a:rPr lang="en-US" altLang="pl-PL" sz="2500" dirty="0">
                <a:solidFill>
                  <a:srgbClr val="000000"/>
                </a:solidFill>
              </a:rPr>
              <a:t>Controlling is the final link in the chain of management functions. Managers evaluate and monitor individuals, groups, departments and </a:t>
            </a:r>
            <a:r>
              <a:rPr lang="pl-PL" altLang="pl-PL" sz="2500" dirty="0" err="1">
                <a:solidFill>
                  <a:srgbClr val="000000"/>
                </a:solidFill>
              </a:rPr>
              <a:t>whole</a:t>
            </a:r>
            <a:r>
              <a:rPr lang="pl-PL" altLang="pl-PL" sz="2500" dirty="0">
                <a:solidFill>
                  <a:srgbClr val="000000"/>
                </a:solidFill>
              </a:rPr>
              <a:t> </a:t>
            </a:r>
            <a:r>
              <a:rPr lang="en-US" altLang="pl-PL" sz="2500" dirty="0">
                <a:solidFill>
                  <a:srgbClr val="000000"/>
                </a:solidFill>
              </a:rPr>
              <a:t>organizations to see how well each level is on target towards achieving its goals. Effective control systems allow managers to know how well plans are being implemented. If the standard is not met, necessary corrective actions or changes need to be carried out.</a:t>
            </a:r>
            <a:endParaRPr lang="pl-PL" altLang="pl-PL" sz="2500" dirty="0">
              <a:solidFill>
                <a:srgbClr val="000000"/>
              </a:solidFill>
            </a:endParaRPr>
          </a:p>
        </p:txBody>
      </p:sp>
    </p:spTree>
    <p:extLst>
      <p:ext uri="{BB962C8B-B14F-4D97-AF65-F5344CB8AC3E}">
        <p14:creationId xmlns:p14="http://schemas.microsoft.com/office/powerpoint/2010/main" val="70470865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ext Box 4"/>
          <p:cNvSpPr txBox="1">
            <a:spLocks noChangeArrowheads="1"/>
          </p:cNvSpPr>
          <p:nvPr/>
        </p:nvSpPr>
        <p:spPr bwMode="auto">
          <a:xfrm>
            <a:off x="426720" y="-6702"/>
            <a:ext cx="11948160" cy="8833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27847" tIns="63931" rIns="127847" bIns="63931">
            <a:spAutoFit/>
          </a:bodyPr>
          <a:lstStyle>
            <a:lvl1pPr>
              <a:defRPr sz="2200">
                <a:solidFill>
                  <a:schemeClr val="tx1"/>
                </a:solidFill>
                <a:latin typeface="Times New Roman" pitchFamily="18" charset="0"/>
              </a:defRPr>
            </a:lvl1pPr>
            <a:lvl2pPr marL="742950" indent="-285750">
              <a:defRPr sz="2200">
                <a:solidFill>
                  <a:schemeClr val="tx1"/>
                </a:solidFill>
                <a:latin typeface="Times New Roman" pitchFamily="18" charset="0"/>
              </a:defRPr>
            </a:lvl2pPr>
            <a:lvl3pPr marL="1143000" indent="-228600">
              <a:defRPr sz="2200">
                <a:solidFill>
                  <a:schemeClr val="tx1"/>
                </a:solidFill>
                <a:latin typeface="Times New Roman" pitchFamily="18" charset="0"/>
              </a:defRPr>
            </a:lvl3pPr>
            <a:lvl4pPr marL="1600200" indent="-228600">
              <a:defRPr sz="2200">
                <a:solidFill>
                  <a:schemeClr val="tx1"/>
                </a:solidFill>
                <a:latin typeface="Times New Roman" pitchFamily="18" charset="0"/>
              </a:defRPr>
            </a:lvl4pPr>
            <a:lvl5pPr marL="2057400" indent="-228600">
              <a:defRPr sz="2200">
                <a:solidFill>
                  <a:schemeClr val="tx1"/>
                </a:solidFill>
                <a:latin typeface="Times New Roman" pitchFamily="18" charset="0"/>
              </a:defRPr>
            </a:lvl5pPr>
            <a:lvl6pPr marL="2514600" indent="-228600" eaLnBrk="0" fontAlgn="base" hangingPunct="0">
              <a:spcBef>
                <a:spcPct val="20000"/>
              </a:spcBef>
              <a:spcAft>
                <a:spcPct val="0"/>
              </a:spcAft>
              <a:buChar char="•"/>
              <a:defRPr sz="2200">
                <a:solidFill>
                  <a:schemeClr val="tx1"/>
                </a:solidFill>
                <a:latin typeface="Times New Roman" pitchFamily="18" charset="0"/>
              </a:defRPr>
            </a:lvl6pPr>
            <a:lvl7pPr marL="2971800" indent="-228600" eaLnBrk="0" fontAlgn="base" hangingPunct="0">
              <a:spcBef>
                <a:spcPct val="20000"/>
              </a:spcBef>
              <a:spcAft>
                <a:spcPct val="0"/>
              </a:spcAft>
              <a:buChar char="•"/>
              <a:defRPr sz="2200">
                <a:solidFill>
                  <a:schemeClr val="tx1"/>
                </a:solidFill>
                <a:latin typeface="Times New Roman" pitchFamily="18" charset="0"/>
              </a:defRPr>
            </a:lvl7pPr>
            <a:lvl8pPr marL="3429000" indent="-228600" eaLnBrk="0" fontAlgn="base" hangingPunct="0">
              <a:spcBef>
                <a:spcPct val="20000"/>
              </a:spcBef>
              <a:spcAft>
                <a:spcPct val="0"/>
              </a:spcAft>
              <a:buChar char="•"/>
              <a:defRPr sz="2200">
                <a:solidFill>
                  <a:schemeClr val="tx1"/>
                </a:solidFill>
                <a:latin typeface="Times New Roman" pitchFamily="18" charset="0"/>
              </a:defRPr>
            </a:lvl8pPr>
            <a:lvl9pPr marL="3886200" indent="-228600" eaLnBrk="0" fontAlgn="base" hangingPunct="0">
              <a:spcBef>
                <a:spcPct val="20000"/>
              </a:spcBef>
              <a:spcAft>
                <a:spcPct val="0"/>
              </a:spcAft>
              <a:buChar char="•"/>
              <a:defRPr sz="2200">
                <a:solidFill>
                  <a:schemeClr val="tx1"/>
                </a:solidFill>
                <a:latin typeface="Times New Roman" pitchFamily="18" charset="0"/>
              </a:defRPr>
            </a:lvl9pPr>
          </a:lstStyle>
          <a:p>
            <a:pPr algn="ctr" defTabSz="1278466">
              <a:spcBef>
                <a:spcPct val="0"/>
              </a:spcBef>
              <a:buNone/>
              <a:defRPr/>
            </a:pPr>
            <a:r>
              <a:rPr lang="pl-PL" altLang="pl-PL" sz="4900" b="1" dirty="0">
                <a:solidFill>
                  <a:srgbClr val="000099"/>
                </a:solidFill>
              </a:rPr>
              <a:t>Planning in business management</a:t>
            </a:r>
          </a:p>
        </p:txBody>
      </p:sp>
      <p:sp>
        <p:nvSpPr>
          <p:cNvPr id="3075" name="Rectangle 5"/>
          <p:cNvSpPr>
            <a:spLocks noChangeArrowheads="1"/>
          </p:cNvSpPr>
          <p:nvPr/>
        </p:nvSpPr>
        <p:spPr bwMode="auto">
          <a:xfrm>
            <a:off x="363083" y="840160"/>
            <a:ext cx="12230405" cy="67687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27847" tIns="63931" rIns="127847" bIns="63931"/>
          <a:lstStyle>
            <a:lvl1pPr marL="342900" indent="-342900">
              <a:defRPr sz="2200">
                <a:solidFill>
                  <a:schemeClr val="tx1"/>
                </a:solidFill>
                <a:latin typeface="Times New Roman" pitchFamily="18" charset="0"/>
              </a:defRPr>
            </a:lvl1pPr>
            <a:lvl2pPr marL="742950" indent="-285750">
              <a:defRPr sz="2200">
                <a:solidFill>
                  <a:schemeClr val="tx1"/>
                </a:solidFill>
                <a:latin typeface="Times New Roman" pitchFamily="18" charset="0"/>
              </a:defRPr>
            </a:lvl2pPr>
            <a:lvl3pPr marL="1143000" indent="-228600">
              <a:defRPr sz="2200">
                <a:solidFill>
                  <a:schemeClr val="tx1"/>
                </a:solidFill>
                <a:latin typeface="Times New Roman" pitchFamily="18" charset="0"/>
              </a:defRPr>
            </a:lvl3pPr>
            <a:lvl4pPr marL="1600200" indent="-228600">
              <a:defRPr sz="2200">
                <a:solidFill>
                  <a:schemeClr val="tx1"/>
                </a:solidFill>
                <a:latin typeface="Times New Roman" pitchFamily="18" charset="0"/>
              </a:defRPr>
            </a:lvl4pPr>
            <a:lvl5pPr marL="2057400" indent="-228600">
              <a:defRPr sz="2200">
                <a:solidFill>
                  <a:schemeClr val="tx1"/>
                </a:solidFill>
                <a:latin typeface="Times New Roman" pitchFamily="18" charset="0"/>
              </a:defRPr>
            </a:lvl5pPr>
            <a:lvl6pPr marL="2514600" indent="-228600" eaLnBrk="0" fontAlgn="base" hangingPunct="0">
              <a:spcBef>
                <a:spcPct val="20000"/>
              </a:spcBef>
              <a:spcAft>
                <a:spcPct val="0"/>
              </a:spcAft>
              <a:buChar char="•"/>
              <a:defRPr sz="2200">
                <a:solidFill>
                  <a:schemeClr val="tx1"/>
                </a:solidFill>
                <a:latin typeface="Times New Roman" pitchFamily="18" charset="0"/>
              </a:defRPr>
            </a:lvl6pPr>
            <a:lvl7pPr marL="2971800" indent="-228600" eaLnBrk="0" fontAlgn="base" hangingPunct="0">
              <a:spcBef>
                <a:spcPct val="20000"/>
              </a:spcBef>
              <a:spcAft>
                <a:spcPct val="0"/>
              </a:spcAft>
              <a:buChar char="•"/>
              <a:defRPr sz="2200">
                <a:solidFill>
                  <a:schemeClr val="tx1"/>
                </a:solidFill>
                <a:latin typeface="Times New Roman" pitchFamily="18" charset="0"/>
              </a:defRPr>
            </a:lvl7pPr>
            <a:lvl8pPr marL="3429000" indent="-228600" eaLnBrk="0" fontAlgn="base" hangingPunct="0">
              <a:spcBef>
                <a:spcPct val="20000"/>
              </a:spcBef>
              <a:spcAft>
                <a:spcPct val="0"/>
              </a:spcAft>
              <a:buChar char="•"/>
              <a:defRPr sz="2200">
                <a:solidFill>
                  <a:schemeClr val="tx1"/>
                </a:solidFill>
                <a:latin typeface="Times New Roman" pitchFamily="18" charset="0"/>
              </a:defRPr>
            </a:lvl8pPr>
            <a:lvl9pPr marL="3886200" indent="-228600" eaLnBrk="0" fontAlgn="base" hangingPunct="0">
              <a:spcBef>
                <a:spcPct val="20000"/>
              </a:spcBef>
              <a:spcAft>
                <a:spcPct val="0"/>
              </a:spcAft>
              <a:buChar char="•"/>
              <a:defRPr sz="2200">
                <a:solidFill>
                  <a:schemeClr val="tx1"/>
                </a:solidFill>
                <a:latin typeface="Times New Roman" pitchFamily="18" charset="0"/>
              </a:defRPr>
            </a:lvl9pPr>
          </a:lstStyle>
          <a:p>
            <a:pPr marL="513673" indent="-513673" algn="just" defTabSz="1278466">
              <a:spcBef>
                <a:spcPts val="420"/>
              </a:spcBef>
              <a:spcAft>
                <a:spcPts val="500"/>
              </a:spcAft>
              <a:buFont typeface="+mj-lt"/>
              <a:buAutoNum type="arabicPeriod"/>
              <a:defRPr/>
            </a:pPr>
            <a:r>
              <a:rPr lang="en-US" altLang="pl-PL" sz="2400" b="1" dirty="0">
                <a:solidFill>
                  <a:srgbClr val="000000"/>
                </a:solidFill>
              </a:rPr>
              <a:t>Planning</a:t>
            </a:r>
            <a:r>
              <a:rPr lang="en-US" altLang="pl-PL" sz="2400" dirty="0">
                <a:solidFill>
                  <a:srgbClr val="000000"/>
                </a:solidFill>
              </a:rPr>
              <a:t> – a</a:t>
            </a:r>
            <a:r>
              <a:rPr lang="pl-PL" altLang="pl-PL" sz="2400" dirty="0">
                <a:solidFill>
                  <a:srgbClr val="000000"/>
                </a:solidFill>
              </a:rPr>
              <a:t> </a:t>
            </a:r>
            <a:r>
              <a:rPr lang="en-US" altLang="pl-PL" sz="2400" dirty="0">
                <a:solidFill>
                  <a:srgbClr val="000000"/>
                </a:solidFill>
              </a:rPr>
              <a:t>process aimed at defining the </a:t>
            </a:r>
            <a:r>
              <a:rPr lang="en-US" altLang="pl-PL" sz="2400" dirty="0" err="1">
                <a:solidFill>
                  <a:srgbClr val="000000"/>
                </a:solidFill>
              </a:rPr>
              <a:t>organi</a:t>
            </a:r>
            <a:r>
              <a:rPr lang="pl-PL" altLang="pl-PL" sz="2400" dirty="0">
                <a:solidFill>
                  <a:srgbClr val="000000"/>
                </a:solidFill>
              </a:rPr>
              <a:t>z</a:t>
            </a:r>
            <a:r>
              <a:rPr lang="en-US" altLang="pl-PL" sz="2400" dirty="0" err="1">
                <a:solidFill>
                  <a:srgbClr val="000000"/>
                </a:solidFill>
              </a:rPr>
              <a:t>ation's</a:t>
            </a:r>
            <a:r>
              <a:rPr lang="en-US" altLang="pl-PL" sz="2400" dirty="0">
                <a:solidFill>
                  <a:srgbClr val="000000"/>
                </a:solidFill>
              </a:rPr>
              <a:t> business objectives </a:t>
            </a:r>
            <a:r>
              <a:rPr lang="pl-PL" altLang="pl-PL" sz="2400" dirty="0">
                <a:solidFill>
                  <a:srgbClr val="000000"/>
                </a:solidFill>
              </a:rPr>
              <a:t>as </a:t>
            </a:r>
            <a:r>
              <a:rPr lang="pl-PL" altLang="pl-PL" sz="2400" dirty="0" err="1">
                <a:solidFill>
                  <a:srgbClr val="000000"/>
                </a:solidFill>
              </a:rPr>
              <a:t>well</a:t>
            </a:r>
            <a:r>
              <a:rPr lang="pl-PL" altLang="pl-PL" sz="2400" dirty="0">
                <a:solidFill>
                  <a:srgbClr val="000000"/>
                </a:solidFill>
              </a:rPr>
              <a:t> as </a:t>
            </a:r>
            <a:r>
              <a:rPr lang="en-US" altLang="pl-PL" sz="2400" dirty="0">
                <a:solidFill>
                  <a:srgbClr val="000000"/>
                </a:solidFill>
              </a:rPr>
              <a:t>the methods and resources by which these objectives </a:t>
            </a:r>
            <a:r>
              <a:rPr lang="pl-PL" altLang="pl-PL" sz="2400" dirty="0" err="1">
                <a:solidFill>
                  <a:srgbClr val="000000"/>
                </a:solidFill>
              </a:rPr>
              <a:t>will</a:t>
            </a:r>
            <a:r>
              <a:rPr lang="pl-PL" altLang="pl-PL" sz="2400" dirty="0">
                <a:solidFill>
                  <a:srgbClr val="000000"/>
                </a:solidFill>
              </a:rPr>
              <a:t> </a:t>
            </a:r>
            <a:r>
              <a:rPr lang="en-US" altLang="pl-PL" sz="2400" dirty="0">
                <a:solidFill>
                  <a:srgbClr val="000000"/>
                </a:solidFill>
              </a:rPr>
              <a:t>be achieved.</a:t>
            </a:r>
            <a:endParaRPr lang="pl-PL" altLang="pl-PL" sz="2400" dirty="0">
              <a:solidFill>
                <a:srgbClr val="000000"/>
              </a:solidFill>
            </a:endParaRPr>
          </a:p>
          <a:p>
            <a:pPr lvl="1" algn="just" defTabSz="1278466">
              <a:spcBef>
                <a:spcPts val="420"/>
              </a:spcBef>
              <a:spcAft>
                <a:spcPts val="500"/>
              </a:spcAft>
              <a:defRPr/>
            </a:pPr>
            <a:r>
              <a:rPr lang="en-US" altLang="pl-PL" sz="2400" dirty="0">
                <a:solidFill>
                  <a:srgbClr val="000000"/>
                </a:solidFill>
              </a:rPr>
              <a:t>Planning - the basis for all other management functions</a:t>
            </a:r>
            <a:r>
              <a:rPr lang="pl-PL" altLang="pl-PL" sz="2400" dirty="0">
                <a:solidFill>
                  <a:srgbClr val="000000"/>
                </a:solidFill>
              </a:rPr>
              <a:t>: </a:t>
            </a:r>
            <a:r>
              <a:rPr lang="en-US" altLang="pl-PL" sz="2400" dirty="0">
                <a:solidFill>
                  <a:srgbClr val="000000"/>
                </a:solidFill>
              </a:rPr>
              <a:t>planning, organizing, leading</a:t>
            </a:r>
            <a:r>
              <a:rPr lang="pl-PL" altLang="pl-PL" sz="2400" dirty="0">
                <a:solidFill>
                  <a:srgbClr val="000000"/>
                </a:solidFill>
              </a:rPr>
              <a:t>/</a:t>
            </a:r>
            <a:r>
              <a:rPr lang="pl-PL" altLang="pl-PL" sz="2400" dirty="0" err="1">
                <a:solidFill>
                  <a:srgbClr val="000000"/>
                </a:solidFill>
              </a:rPr>
              <a:t>motivating</a:t>
            </a:r>
            <a:r>
              <a:rPr lang="en-US" altLang="pl-PL" sz="2400" dirty="0">
                <a:solidFill>
                  <a:srgbClr val="000000"/>
                </a:solidFill>
              </a:rPr>
              <a:t>, and controlling</a:t>
            </a:r>
          </a:p>
          <a:p>
            <a:pPr marL="513673" indent="-513673" algn="just" defTabSz="1278466">
              <a:spcBef>
                <a:spcPts val="420"/>
              </a:spcBef>
              <a:spcAft>
                <a:spcPts val="500"/>
              </a:spcAft>
              <a:buFont typeface="+mj-lt"/>
              <a:buAutoNum type="arabicPeriod"/>
              <a:defRPr/>
            </a:pPr>
            <a:r>
              <a:rPr lang="en-US" altLang="pl-PL" sz="2400" dirty="0">
                <a:solidFill>
                  <a:srgbClr val="000000"/>
                </a:solidFill>
              </a:rPr>
              <a:t>The first stage of the planning process is to define the objectives of the </a:t>
            </a:r>
            <a:r>
              <a:rPr lang="pl-PL" altLang="pl-PL" sz="2400" dirty="0">
                <a:solidFill>
                  <a:srgbClr val="000000"/>
                </a:solidFill>
              </a:rPr>
              <a:t>business </a:t>
            </a:r>
            <a:r>
              <a:rPr lang="en-US" altLang="pl-PL" sz="2400" dirty="0">
                <a:solidFill>
                  <a:srgbClr val="000000"/>
                </a:solidFill>
              </a:rPr>
              <a:t>activity</a:t>
            </a:r>
            <a:endParaRPr lang="pl-PL" altLang="pl-PL" sz="2400" dirty="0">
              <a:solidFill>
                <a:srgbClr val="000000"/>
              </a:solidFill>
            </a:endParaRPr>
          </a:p>
          <a:p>
            <a:pPr lvl="1" algn="just" defTabSz="1278466">
              <a:spcBef>
                <a:spcPts val="420"/>
              </a:spcBef>
              <a:spcAft>
                <a:spcPts val="500"/>
              </a:spcAft>
              <a:defRPr/>
            </a:pPr>
            <a:r>
              <a:rPr lang="en-US" altLang="pl-PL" sz="2400" b="1" dirty="0">
                <a:solidFill>
                  <a:srgbClr val="000000"/>
                </a:solidFill>
              </a:rPr>
              <a:t>Mission</a:t>
            </a:r>
            <a:r>
              <a:rPr lang="pl-PL" altLang="pl-PL" sz="2400" b="1" dirty="0">
                <a:solidFill>
                  <a:srgbClr val="000000"/>
                </a:solidFill>
              </a:rPr>
              <a:t>/</a:t>
            </a:r>
            <a:r>
              <a:rPr lang="pl-PL" altLang="pl-PL" sz="2400" b="1" dirty="0" err="1">
                <a:solidFill>
                  <a:srgbClr val="000000"/>
                </a:solidFill>
              </a:rPr>
              <a:t>vision</a:t>
            </a:r>
            <a:r>
              <a:rPr lang="pl-PL" altLang="pl-PL" sz="2400" b="1" dirty="0">
                <a:solidFill>
                  <a:srgbClr val="000000"/>
                </a:solidFill>
              </a:rPr>
              <a:t> of the </a:t>
            </a:r>
            <a:r>
              <a:rPr lang="pl-PL" altLang="pl-PL" sz="2400" b="1" dirty="0" err="1">
                <a:solidFill>
                  <a:srgbClr val="000000"/>
                </a:solidFill>
              </a:rPr>
              <a:t>company</a:t>
            </a:r>
            <a:r>
              <a:rPr lang="pl-PL" altLang="pl-PL" sz="2400" b="1" dirty="0">
                <a:solidFill>
                  <a:srgbClr val="000000"/>
                </a:solidFill>
              </a:rPr>
              <a:t>:</a:t>
            </a:r>
            <a:r>
              <a:rPr lang="en-US" altLang="pl-PL" sz="2400" b="1" dirty="0">
                <a:solidFill>
                  <a:srgbClr val="000000"/>
                </a:solidFill>
              </a:rPr>
              <a:t> </a:t>
            </a:r>
            <a:r>
              <a:rPr lang="pl-PL" altLang="pl-PL" sz="2400" dirty="0" err="1">
                <a:solidFill>
                  <a:srgbClr val="000000"/>
                </a:solidFill>
              </a:rPr>
              <a:t>Mission</a:t>
            </a:r>
            <a:r>
              <a:rPr lang="pl-PL" altLang="pl-PL" sz="2400" dirty="0">
                <a:solidFill>
                  <a:srgbClr val="000000"/>
                </a:solidFill>
              </a:rPr>
              <a:t> </a:t>
            </a:r>
            <a:r>
              <a:rPr lang="en-US" altLang="pl-PL" sz="2400" dirty="0">
                <a:solidFill>
                  <a:srgbClr val="000000"/>
                </a:solidFill>
              </a:rPr>
              <a:t>defines the company’s business, its objectives and its approach to reach those objectives. Vision describes the desired future position of the company. Mission and Vision Statements are often combined to provide a statement of the company’s purposes, goals and values.</a:t>
            </a:r>
            <a:endParaRPr lang="pl-PL" altLang="pl-PL" sz="2400" dirty="0">
              <a:solidFill>
                <a:srgbClr val="000000"/>
              </a:solidFill>
            </a:endParaRPr>
          </a:p>
          <a:p>
            <a:pPr lvl="1" algn="just" defTabSz="1278466">
              <a:spcBef>
                <a:spcPts val="420"/>
              </a:spcBef>
              <a:spcAft>
                <a:spcPts val="500"/>
              </a:spcAft>
              <a:defRPr/>
            </a:pPr>
            <a:r>
              <a:rPr lang="en-US" altLang="pl-PL" sz="2400" b="1" dirty="0">
                <a:solidFill>
                  <a:srgbClr val="000000"/>
                </a:solidFill>
              </a:rPr>
              <a:t>Strategic objectives</a:t>
            </a:r>
            <a:r>
              <a:rPr lang="en-US" altLang="pl-PL" sz="2400" dirty="0">
                <a:solidFill>
                  <a:srgbClr val="000000"/>
                </a:solidFill>
              </a:rPr>
              <a:t> - focus on broad, far-reaching </a:t>
            </a:r>
            <a:r>
              <a:rPr lang="pl-PL" altLang="pl-PL" sz="2400" dirty="0" err="1">
                <a:solidFill>
                  <a:srgbClr val="000000"/>
                </a:solidFill>
              </a:rPr>
              <a:t>challenges</a:t>
            </a:r>
            <a:r>
              <a:rPr lang="pl-PL" altLang="pl-PL" sz="2400" dirty="0">
                <a:solidFill>
                  <a:srgbClr val="000000"/>
                </a:solidFill>
              </a:rPr>
              <a:t> </a:t>
            </a:r>
            <a:r>
              <a:rPr lang="en-US" altLang="pl-PL" sz="2400" dirty="0">
                <a:solidFill>
                  <a:srgbClr val="000000"/>
                </a:solidFill>
              </a:rPr>
              <a:t>aimed at achieving </a:t>
            </a:r>
            <a:r>
              <a:rPr lang="pl-PL" altLang="pl-PL" sz="2400" dirty="0">
                <a:solidFill>
                  <a:srgbClr val="000000"/>
                </a:solidFill>
              </a:rPr>
              <a:t>the </a:t>
            </a:r>
            <a:r>
              <a:rPr lang="en-US" altLang="pl-PL" sz="2400" dirty="0">
                <a:solidFill>
                  <a:srgbClr val="000000"/>
                </a:solidFill>
              </a:rPr>
              <a:t>mission/vision</a:t>
            </a:r>
            <a:r>
              <a:rPr lang="pl-PL" altLang="pl-PL" sz="2400" dirty="0">
                <a:solidFill>
                  <a:srgbClr val="000000"/>
                </a:solidFill>
              </a:rPr>
              <a:t> of </a:t>
            </a:r>
            <a:r>
              <a:rPr lang="en-US" altLang="pl-PL" sz="2400" dirty="0">
                <a:solidFill>
                  <a:srgbClr val="000000"/>
                </a:solidFill>
              </a:rPr>
              <a:t>the company. They include</a:t>
            </a:r>
            <a:r>
              <a:rPr lang="pl-PL" altLang="pl-PL" sz="2400" dirty="0">
                <a:solidFill>
                  <a:srgbClr val="000000"/>
                </a:solidFill>
              </a:rPr>
              <a:t> </a:t>
            </a:r>
            <a:r>
              <a:rPr lang="pl-PL" altLang="pl-PL" sz="2400" dirty="0" err="1">
                <a:solidFill>
                  <a:srgbClr val="000000"/>
                </a:solidFill>
              </a:rPr>
              <a:t>e.g</a:t>
            </a:r>
            <a:r>
              <a:rPr lang="pl-PL" altLang="pl-PL" sz="2400" dirty="0">
                <a:solidFill>
                  <a:srgbClr val="000000"/>
                </a:solidFill>
              </a:rPr>
              <a:t>.</a:t>
            </a:r>
            <a:r>
              <a:rPr lang="en-US" altLang="pl-PL" sz="2400" dirty="0">
                <a:solidFill>
                  <a:srgbClr val="000000"/>
                </a:solidFill>
              </a:rPr>
              <a:t>: </a:t>
            </a:r>
            <a:endParaRPr lang="pl-PL" altLang="pl-PL" sz="2400" dirty="0">
              <a:solidFill>
                <a:srgbClr val="000000"/>
              </a:solidFill>
            </a:endParaRPr>
          </a:p>
          <a:p>
            <a:pPr lvl="2" algn="just" defTabSz="1278466">
              <a:spcBef>
                <a:spcPts val="420"/>
              </a:spcBef>
              <a:spcAft>
                <a:spcPts val="500"/>
              </a:spcAft>
              <a:defRPr/>
            </a:pPr>
            <a:r>
              <a:rPr lang="en-US" altLang="pl-PL" sz="2400" dirty="0">
                <a:solidFill>
                  <a:srgbClr val="000000"/>
                </a:solidFill>
              </a:rPr>
              <a:t>providing investors with 20% profit for at least 3 years, gaining 25% of the market by 2025, opening a new network of outlets within 5 years,</a:t>
            </a:r>
            <a:endParaRPr lang="pl-PL" altLang="pl-PL" sz="2400" dirty="0">
              <a:solidFill>
                <a:srgbClr val="000000"/>
              </a:solidFill>
            </a:endParaRPr>
          </a:p>
          <a:p>
            <a:pPr lvl="1" algn="just" defTabSz="1278466">
              <a:spcBef>
                <a:spcPts val="420"/>
              </a:spcBef>
              <a:spcAft>
                <a:spcPts val="500"/>
              </a:spcAft>
              <a:defRPr/>
            </a:pPr>
            <a:r>
              <a:rPr lang="en-US" altLang="pl-PL" sz="2400" b="1" dirty="0">
                <a:solidFill>
                  <a:srgbClr val="000000"/>
                </a:solidFill>
              </a:rPr>
              <a:t>Tactical objectives </a:t>
            </a:r>
            <a:r>
              <a:rPr lang="en-US" altLang="pl-PL" sz="2400" dirty="0">
                <a:solidFill>
                  <a:srgbClr val="000000"/>
                </a:solidFill>
              </a:rPr>
              <a:t>- these are medium-term objectives, they focus on how to achieve the strategic objectives</a:t>
            </a:r>
            <a:r>
              <a:rPr lang="pl-PL" altLang="pl-PL" sz="2400" dirty="0">
                <a:solidFill>
                  <a:srgbClr val="000000"/>
                </a:solidFill>
              </a:rPr>
              <a:t>. </a:t>
            </a:r>
            <a:r>
              <a:rPr lang="en-US" altLang="pl-PL" sz="2400" dirty="0">
                <a:solidFill>
                  <a:srgbClr val="000000"/>
                </a:solidFill>
              </a:rPr>
              <a:t>They include</a:t>
            </a:r>
            <a:r>
              <a:rPr lang="pl-PL" altLang="pl-PL" sz="2400" dirty="0">
                <a:solidFill>
                  <a:srgbClr val="000000"/>
                </a:solidFill>
              </a:rPr>
              <a:t> </a:t>
            </a:r>
            <a:r>
              <a:rPr lang="pl-PL" altLang="pl-PL" sz="2400" dirty="0" err="1">
                <a:solidFill>
                  <a:srgbClr val="000000"/>
                </a:solidFill>
              </a:rPr>
              <a:t>e.g</a:t>
            </a:r>
            <a:r>
              <a:rPr lang="pl-PL" altLang="pl-PL" sz="2400" dirty="0">
                <a:solidFill>
                  <a:srgbClr val="000000"/>
                </a:solidFill>
              </a:rPr>
              <a:t>.</a:t>
            </a:r>
            <a:r>
              <a:rPr lang="en-US" altLang="pl-PL" sz="2400" dirty="0">
                <a:solidFill>
                  <a:srgbClr val="000000"/>
                </a:solidFill>
              </a:rPr>
              <a:t>: </a:t>
            </a:r>
            <a:endParaRPr lang="pl-PL" altLang="pl-PL" sz="2400" dirty="0">
              <a:solidFill>
                <a:srgbClr val="000000"/>
              </a:solidFill>
            </a:endParaRPr>
          </a:p>
          <a:p>
            <a:pPr lvl="2" algn="just" defTabSz="1278466">
              <a:spcBef>
                <a:spcPts val="420"/>
              </a:spcBef>
              <a:spcAft>
                <a:spcPts val="500"/>
              </a:spcAft>
              <a:defRPr/>
            </a:pPr>
            <a:r>
              <a:rPr lang="en-US" altLang="pl-PL" sz="2400" dirty="0">
                <a:solidFill>
                  <a:srgbClr val="000000"/>
                </a:solidFill>
              </a:rPr>
              <a:t> to open 40 new outlets this year, develop a new promotional </a:t>
            </a:r>
            <a:r>
              <a:rPr lang="pl-PL" altLang="pl-PL" sz="2400" dirty="0" err="1">
                <a:solidFill>
                  <a:srgbClr val="000000"/>
                </a:solidFill>
              </a:rPr>
              <a:t>campaign</a:t>
            </a:r>
            <a:r>
              <a:rPr lang="pl-PL" altLang="pl-PL" sz="2400" dirty="0">
                <a:solidFill>
                  <a:srgbClr val="000000"/>
                </a:solidFill>
              </a:rPr>
              <a:t> </a:t>
            </a:r>
            <a:r>
              <a:rPr lang="en-US" altLang="pl-PL" sz="2400" dirty="0">
                <a:solidFill>
                  <a:srgbClr val="000000"/>
                </a:solidFill>
              </a:rPr>
              <a:t>for the product,</a:t>
            </a:r>
            <a:endParaRPr lang="pl-PL" altLang="pl-PL" sz="2400" dirty="0">
              <a:solidFill>
                <a:srgbClr val="000000"/>
              </a:solidFill>
            </a:endParaRPr>
          </a:p>
          <a:p>
            <a:pPr lvl="1" algn="just" defTabSz="1278466">
              <a:spcBef>
                <a:spcPts val="420"/>
              </a:spcBef>
              <a:spcAft>
                <a:spcPts val="500"/>
              </a:spcAft>
              <a:defRPr/>
            </a:pPr>
            <a:r>
              <a:rPr lang="en-US" altLang="pl-PL" sz="2400" b="1" dirty="0">
                <a:solidFill>
                  <a:srgbClr val="000000"/>
                </a:solidFill>
              </a:rPr>
              <a:t>Operational objectives </a:t>
            </a:r>
            <a:r>
              <a:rPr lang="en-US" altLang="pl-PL" sz="2400" dirty="0">
                <a:solidFill>
                  <a:srgbClr val="000000"/>
                </a:solidFill>
              </a:rPr>
              <a:t>- related to short-term problems related to tactical objectives</a:t>
            </a:r>
            <a:r>
              <a:rPr lang="pl-PL" altLang="pl-PL" sz="2400" dirty="0">
                <a:solidFill>
                  <a:srgbClr val="000000"/>
                </a:solidFill>
              </a:rPr>
              <a:t>. </a:t>
            </a:r>
            <a:r>
              <a:rPr lang="en-US" altLang="pl-PL" sz="2400" dirty="0">
                <a:solidFill>
                  <a:srgbClr val="000000"/>
                </a:solidFill>
              </a:rPr>
              <a:t>They include</a:t>
            </a:r>
            <a:r>
              <a:rPr lang="pl-PL" altLang="pl-PL" sz="2400" dirty="0">
                <a:solidFill>
                  <a:srgbClr val="000000"/>
                </a:solidFill>
              </a:rPr>
              <a:t> </a:t>
            </a:r>
            <a:r>
              <a:rPr lang="pl-PL" altLang="pl-PL" sz="2400" dirty="0" err="1">
                <a:solidFill>
                  <a:srgbClr val="000000"/>
                </a:solidFill>
              </a:rPr>
              <a:t>e.g</a:t>
            </a:r>
            <a:r>
              <a:rPr lang="pl-PL" altLang="pl-PL" sz="2400" dirty="0">
                <a:solidFill>
                  <a:srgbClr val="000000"/>
                </a:solidFill>
              </a:rPr>
              <a:t>.</a:t>
            </a:r>
            <a:r>
              <a:rPr lang="en-US" altLang="pl-PL" sz="2400" dirty="0">
                <a:solidFill>
                  <a:srgbClr val="000000"/>
                </a:solidFill>
              </a:rPr>
              <a:t>: </a:t>
            </a:r>
            <a:endParaRPr lang="pl-PL" altLang="pl-PL" sz="2400" dirty="0">
              <a:solidFill>
                <a:srgbClr val="000000"/>
              </a:solidFill>
            </a:endParaRPr>
          </a:p>
          <a:p>
            <a:pPr lvl="2" algn="just" defTabSz="1278466">
              <a:spcBef>
                <a:spcPts val="420"/>
              </a:spcBef>
              <a:spcAft>
                <a:spcPts val="500"/>
              </a:spcAft>
              <a:defRPr/>
            </a:pPr>
            <a:r>
              <a:rPr lang="en-US" altLang="pl-PL" sz="2400" dirty="0">
                <a:solidFill>
                  <a:srgbClr val="000000"/>
                </a:solidFill>
              </a:rPr>
              <a:t>hire and train a new employee, reduce waste by 5% this month.</a:t>
            </a:r>
            <a:endParaRPr lang="pl-PL" altLang="pl-PL" sz="2400" dirty="0">
              <a:solidFill>
                <a:srgbClr val="000000"/>
              </a:solidFill>
            </a:endParaRPr>
          </a:p>
          <a:p>
            <a:pPr algn="just" defTabSz="1278466">
              <a:spcBef>
                <a:spcPts val="420"/>
              </a:spcBef>
              <a:spcAft>
                <a:spcPts val="500"/>
              </a:spcAft>
              <a:defRPr/>
            </a:pPr>
            <a:r>
              <a:rPr lang="pl-PL" altLang="pl-PL" sz="2400" b="1" dirty="0" err="1">
                <a:solidFill>
                  <a:srgbClr val="000000"/>
                </a:solidFill>
              </a:rPr>
              <a:t>These</a:t>
            </a:r>
            <a:r>
              <a:rPr lang="en-US" altLang="pl-PL" sz="2400" b="1" dirty="0">
                <a:solidFill>
                  <a:srgbClr val="000000"/>
                </a:solidFill>
              </a:rPr>
              <a:t> objectives are the basis for the development of the </a:t>
            </a:r>
            <a:r>
              <a:rPr lang="en-US" altLang="pl-PL" sz="2400" b="1" dirty="0" err="1">
                <a:solidFill>
                  <a:srgbClr val="000000"/>
                </a:solidFill>
              </a:rPr>
              <a:t>organi</a:t>
            </a:r>
            <a:r>
              <a:rPr lang="pl-PL" altLang="pl-PL" sz="2400" b="1" dirty="0">
                <a:solidFill>
                  <a:srgbClr val="000000"/>
                </a:solidFill>
              </a:rPr>
              <a:t>z</a:t>
            </a:r>
            <a:r>
              <a:rPr lang="en-US" altLang="pl-PL" sz="2400" b="1" dirty="0" err="1">
                <a:solidFill>
                  <a:srgbClr val="000000"/>
                </a:solidFill>
              </a:rPr>
              <a:t>ation's</a:t>
            </a:r>
            <a:r>
              <a:rPr lang="en-US" altLang="pl-PL" sz="2400" b="1" dirty="0">
                <a:solidFill>
                  <a:srgbClr val="000000"/>
                </a:solidFill>
              </a:rPr>
              <a:t> action plans</a:t>
            </a:r>
            <a:endParaRPr lang="pl-PL" altLang="pl-PL" sz="2400" b="1" dirty="0">
              <a:solidFill>
                <a:srgbClr val="000000"/>
              </a:solidFill>
            </a:endParaRPr>
          </a:p>
        </p:txBody>
      </p:sp>
    </p:spTree>
    <p:extLst>
      <p:ext uri="{BB962C8B-B14F-4D97-AF65-F5344CB8AC3E}">
        <p14:creationId xmlns:p14="http://schemas.microsoft.com/office/powerpoint/2010/main" val="57565071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ext Box 4"/>
          <p:cNvSpPr txBox="1">
            <a:spLocks noChangeArrowheads="1"/>
          </p:cNvSpPr>
          <p:nvPr/>
        </p:nvSpPr>
        <p:spPr bwMode="auto">
          <a:xfrm>
            <a:off x="426720" y="-6702"/>
            <a:ext cx="11948160" cy="8833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27847" tIns="63931" rIns="127847" bIns="63931">
            <a:spAutoFit/>
          </a:bodyPr>
          <a:lstStyle>
            <a:lvl1pPr>
              <a:defRPr sz="2200">
                <a:solidFill>
                  <a:schemeClr val="tx1"/>
                </a:solidFill>
                <a:latin typeface="Times New Roman" pitchFamily="18" charset="0"/>
              </a:defRPr>
            </a:lvl1pPr>
            <a:lvl2pPr marL="742950" indent="-285750">
              <a:defRPr sz="2200">
                <a:solidFill>
                  <a:schemeClr val="tx1"/>
                </a:solidFill>
                <a:latin typeface="Times New Roman" pitchFamily="18" charset="0"/>
              </a:defRPr>
            </a:lvl2pPr>
            <a:lvl3pPr marL="1143000" indent="-228600">
              <a:defRPr sz="2200">
                <a:solidFill>
                  <a:schemeClr val="tx1"/>
                </a:solidFill>
                <a:latin typeface="Times New Roman" pitchFamily="18" charset="0"/>
              </a:defRPr>
            </a:lvl3pPr>
            <a:lvl4pPr marL="1600200" indent="-228600">
              <a:defRPr sz="2200">
                <a:solidFill>
                  <a:schemeClr val="tx1"/>
                </a:solidFill>
                <a:latin typeface="Times New Roman" pitchFamily="18" charset="0"/>
              </a:defRPr>
            </a:lvl4pPr>
            <a:lvl5pPr marL="2057400" indent="-228600">
              <a:defRPr sz="2200">
                <a:solidFill>
                  <a:schemeClr val="tx1"/>
                </a:solidFill>
                <a:latin typeface="Times New Roman" pitchFamily="18" charset="0"/>
              </a:defRPr>
            </a:lvl5pPr>
            <a:lvl6pPr marL="2514600" indent="-228600" eaLnBrk="0" fontAlgn="base" hangingPunct="0">
              <a:spcBef>
                <a:spcPct val="20000"/>
              </a:spcBef>
              <a:spcAft>
                <a:spcPct val="0"/>
              </a:spcAft>
              <a:buChar char="•"/>
              <a:defRPr sz="2200">
                <a:solidFill>
                  <a:schemeClr val="tx1"/>
                </a:solidFill>
                <a:latin typeface="Times New Roman" pitchFamily="18" charset="0"/>
              </a:defRPr>
            </a:lvl6pPr>
            <a:lvl7pPr marL="2971800" indent="-228600" eaLnBrk="0" fontAlgn="base" hangingPunct="0">
              <a:spcBef>
                <a:spcPct val="20000"/>
              </a:spcBef>
              <a:spcAft>
                <a:spcPct val="0"/>
              </a:spcAft>
              <a:buChar char="•"/>
              <a:defRPr sz="2200">
                <a:solidFill>
                  <a:schemeClr val="tx1"/>
                </a:solidFill>
                <a:latin typeface="Times New Roman" pitchFamily="18" charset="0"/>
              </a:defRPr>
            </a:lvl7pPr>
            <a:lvl8pPr marL="3429000" indent="-228600" eaLnBrk="0" fontAlgn="base" hangingPunct="0">
              <a:spcBef>
                <a:spcPct val="20000"/>
              </a:spcBef>
              <a:spcAft>
                <a:spcPct val="0"/>
              </a:spcAft>
              <a:buChar char="•"/>
              <a:defRPr sz="2200">
                <a:solidFill>
                  <a:schemeClr val="tx1"/>
                </a:solidFill>
                <a:latin typeface="Times New Roman" pitchFamily="18" charset="0"/>
              </a:defRPr>
            </a:lvl8pPr>
            <a:lvl9pPr marL="3886200" indent="-228600" eaLnBrk="0" fontAlgn="base" hangingPunct="0">
              <a:spcBef>
                <a:spcPct val="20000"/>
              </a:spcBef>
              <a:spcAft>
                <a:spcPct val="0"/>
              </a:spcAft>
              <a:buChar char="•"/>
              <a:defRPr sz="2200">
                <a:solidFill>
                  <a:schemeClr val="tx1"/>
                </a:solidFill>
                <a:latin typeface="Times New Roman" pitchFamily="18" charset="0"/>
              </a:defRPr>
            </a:lvl9pPr>
          </a:lstStyle>
          <a:p>
            <a:pPr algn="ctr" defTabSz="1278466">
              <a:spcBef>
                <a:spcPct val="0"/>
              </a:spcBef>
              <a:buNone/>
              <a:defRPr/>
            </a:pPr>
            <a:r>
              <a:rPr lang="pl-PL" altLang="pl-PL" sz="4900" b="1" dirty="0">
                <a:solidFill>
                  <a:srgbClr val="000099"/>
                </a:solidFill>
              </a:rPr>
              <a:t>Planning in business management</a:t>
            </a:r>
          </a:p>
        </p:txBody>
      </p:sp>
      <p:sp>
        <p:nvSpPr>
          <p:cNvPr id="3075" name="Rectangle 5"/>
          <p:cNvSpPr>
            <a:spLocks noChangeArrowheads="1"/>
          </p:cNvSpPr>
          <p:nvPr/>
        </p:nvSpPr>
        <p:spPr bwMode="auto">
          <a:xfrm>
            <a:off x="363083" y="912169"/>
            <a:ext cx="12014383" cy="67687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27847" tIns="63931" rIns="127847" bIns="63931"/>
          <a:lstStyle>
            <a:lvl1pPr marL="342900" indent="-342900">
              <a:defRPr sz="2200">
                <a:solidFill>
                  <a:schemeClr val="tx1"/>
                </a:solidFill>
                <a:latin typeface="Times New Roman" pitchFamily="18" charset="0"/>
              </a:defRPr>
            </a:lvl1pPr>
            <a:lvl2pPr marL="742950" indent="-285750">
              <a:defRPr sz="2200">
                <a:solidFill>
                  <a:schemeClr val="tx1"/>
                </a:solidFill>
                <a:latin typeface="Times New Roman" pitchFamily="18" charset="0"/>
              </a:defRPr>
            </a:lvl2pPr>
            <a:lvl3pPr marL="1143000" indent="-228600">
              <a:defRPr sz="2200">
                <a:solidFill>
                  <a:schemeClr val="tx1"/>
                </a:solidFill>
                <a:latin typeface="Times New Roman" pitchFamily="18" charset="0"/>
              </a:defRPr>
            </a:lvl3pPr>
            <a:lvl4pPr marL="1600200" indent="-228600">
              <a:defRPr sz="2200">
                <a:solidFill>
                  <a:schemeClr val="tx1"/>
                </a:solidFill>
                <a:latin typeface="Times New Roman" pitchFamily="18" charset="0"/>
              </a:defRPr>
            </a:lvl4pPr>
            <a:lvl5pPr marL="2057400" indent="-228600">
              <a:defRPr sz="2200">
                <a:solidFill>
                  <a:schemeClr val="tx1"/>
                </a:solidFill>
                <a:latin typeface="Times New Roman" pitchFamily="18" charset="0"/>
              </a:defRPr>
            </a:lvl5pPr>
            <a:lvl6pPr marL="2514600" indent="-228600" eaLnBrk="0" fontAlgn="base" hangingPunct="0">
              <a:spcBef>
                <a:spcPct val="20000"/>
              </a:spcBef>
              <a:spcAft>
                <a:spcPct val="0"/>
              </a:spcAft>
              <a:buChar char="•"/>
              <a:defRPr sz="2200">
                <a:solidFill>
                  <a:schemeClr val="tx1"/>
                </a:solidFill>
                <a:latin typeface="Times New Roman" pitchFamily="18" charset="0"/>
              </a:defRPr>
            </a:lvl6pPr>
            <a:lvl7pPr marL="2971800" indent="-228600" eaLnBrk="0" fontAlgn="base" hangingPunct="0">
              <a:spcBef>
                <a:spcPct val="20000"/>
              </a:spcBef>
              <a:spcAft>
                <a:spcPct val="0"/>
              </a:spcAft>
              <a:buChar char="•"/>
              <a:defRPr sz="2200">
                <a:solidFill>
                  <a:schemeClr val="tx1"/>
                </a:solidFill>
                <a:latin typeface="Times New Roman" pitchFamily="18" charset="0"/>
              </a:defRPr>
            </a:lvl7pPr>
            <a:lvl8pPr marL="3429000" indent="-228600" eaLnBrk="0" fontAlgn="base" hangingPunct="0">
              <a:spcBef>
                <a:spcPct val="20000"/>
              </a:spcBef>
              <a:spcAft>
                <a:spcPct val="0"/>
              </a:spcAft>
              <a:buChar char="•"/>
              <a:defRPr sz="2200">
                <a:solidFill>
                  <a:schemeClr val="tx1"/>
                </a:solidFill>
                <a:latin typeface="Times New Roman" pitchFamily="18" charset="0"/>
              </a:defRPr>
            </a:lvl8pPr>
            <a:lvl9pPr marL="3886200" indent="-228600" eaLnBrk="0" fontAlgn="base" hangingPunct="0">
              <a:spcBef>
                <a:spcPct val="20000"/>
              </a:spcBef>
              <a:spcAft>
                <a:spcPct val="0"/>
              </a:spcAft>
              <a:buChar char="•"/>
              <a:defRPr sz="2200">
                <a:solidFill>
                  <a:schemeClr val="tx1"/>
                </a:solidFill>
                <a:latin typeface="Times New Roman" pitchFamily="18" charset="0"/>
              </a:defRPr>
            </a:lvl9pPr>
          </a:lstStyle>
          <a:p>
            <a:pPr marL="0" indent="0" algn="just" defTabSz="1278466">
              <a:spcBef>
                <a:spcPts val="420"/>
              </a:spcBef>
              <a:spcAft>
                <a:spcPts val="700"/>
              </a:spcAft>
              <a:buNone/>
              <a:defRPr/>
            </a:pPr>
            <a:r>
              <a:rPr lang="en-US" altLang="pl-PL" b="1" dirty="0">
                <a:solidFill>
                  <a:srgbClr val="000000"/>
                </a:solidFill>
              </a:rPr>
              <a:t>Planning is a process and involves making a number of specific managerial decisions:</a:t>
            </a:r>
          </a:p>
          <a:p>
            <a:pPr algn="just" defTabSz="1278466">
              <a:spcBef>
                <a:spcPts val="420"/>
              </a:spcBef>
              <a:spcAft>
                <a:spcPts val="700"/>
              </a:spcAft>
              <a:defRPr/>
            </a:pPr>
            <a:r>
              <a:rPr lang="en-US" altLang="pl-PL" dirty="0">
                <a:solidFill>
                  <a:srgbClr val="000000"/>
                </a:solidFill>
              </a:rPr>
              <a:t>What actions should be carried out</a:t>
            </a:r>
            <a:r>
              <a:rPr lang="pl-PL" altLang="pl-PL" dirty="0">
                <a:solidFill>
                  <a:srgbClr val="000000"/>
                </a:solidFill>
              </a:rPr>
              <a:t> to </a:t>
            </a:r>
            <a:r>
              <a:rPr lang="pl-PL" altLang="pl-PL" dirty="0" err="1">
                <a:solidFill>
                  <a:srgbClr val="000000"/>
                </a:solidFill>
              </a:rPr>
              <a:t>reach</a:t>
            </a:r>
            <a:r>
              <a:rPr lang="pl-PL" altLang="pl-PL" dirty="0">
                <a:solidFill>
                  <a:srgbClr val="000000"/>
                </a:solidFill>
              </a:rPr>
              <a:t> </a:t>
            </a:r>
            <a:r>
              <a:rPr lang="en-US" altLang="pl-PL" dirty="0">
                <a:solidFill>
                  <a:srgbClr val="000000"/>
                </a:solidFill>
              </a:rPr>
              <a:t>the objectives?</a:t>
            </a:r>
          </a:p>
          <a:p>
            <a:pPr algn="just" defTabSz="1278466">
              <a:spcBef>
                <a:spcPts val="420"/>
              </a:spcBef>
              <a:spcAft>
                <a:spcPts val="700"/>
              </a:spcAft>
              <a:defRPr/>
            </a:pPr>
            <a:r>
              <a:rPr lang="en-US" altLang="pl-PL" dirty="0">
                <a:solidFill>
                  <a:srgbClr val="000000"/>
                </a:solidFill>
              </a:rPr>
              <a:t>Who should do it?</a:t>
            </a:r>
          </a:p>
          <a:p>
            <a:pPr algn="just" defTabSz="1278466">
              <a:spcBef>
                <a:spcPts val="420"/>
              </a:spcBef>
              <a:spcAft>
                <a:spcPts val="700"/>
              </a:spcAft>
              <a:defRPr/>
            </a:pPr>
            <a:r>
              <a:rPr lang="en-US" altLang="pl-PL" dirty="0">
                <a:solidFill>
                  <a:srgbClr val="000000"/>
                </a:solidFill>
              </a:rPr>
              <a:t>How should they be implemented? </a:t>
            </a:r>
          </a:p>
          <a:p>
            <a:pPr algn="just" defTabSz="1278466">
              <a:spcBef>
                <a:spcPts val="420"/>
              </a:spcBef>
              <a:spcAft>
                <a:spcPts val="700"/>
              </a:spcAft>
              <a:defRPr/>
            </a:pPr>
            <a:r>
              <a:rPr lang="en-US" altLang="pl-PL" dirty="0">
                <a:solidFill>
                  <a:srgbClr val="000000"/>
                </a:solidFill>
              </a:rPr>
              <a:t>Where should they be implemented?</a:t>
            </a:r>
          </a:p>
          <a:p>
            <a:pPr algn="just" defTabSz="1278466">
              <a:spcBef>
                <a:spcPts val="420"/>
              </a:spcBef>
              <a:spcAft>
                <a:spcPts val="700"/>
              </a:spcAft>
              <a:defRPr/>
            </a:pPr>
            <a:r>
              <a:rPr lang="en-US" altLang="pl-PL" dirty="0">
                <a:solidFill>
                  <a:srgbClr val="000000"/>
                </a:solidFill>
              </a:rPr>
              <a:t>When should they start and when should they end?</a:t>
            </a:r>
          </a:p>
          <a:p>
            <a:pPr algn="just" defTabSz="1278466">
              <a:spcBef>
                <a:spcPts val="420"/>
              </a:spcBef>
              <a:spcAft>
                <a:spcPts val="700"/>
              </a:spcAft>
              <a:defRPr/>
            </a:pPr>
            <a:r>
              <a:rPr lang="en-US" altLang="pl-PL" dirty="0">
                <a:solidFill>
                  <a:srgbClr val="000000"/>
                </a:solidFill>
              </a:rPr>
              <a:t>By what means (resources) should they be implemented?</a:t>
            </a:r>
          </a:p>
          <a:p>
            <a:pPr algn="just" defTabSz="1278466">
              <a:spcBef>
                <a:spcPts val="420"/>
              </a:spcBef>
              <a:spcAft>
                <a:spcPts val="700"/>
              </a:spcAft>
              <a:defRPr/>
            </a:pPr>
            <a:r>
              <a:rPr lang="en-US" altLang="pl-PL" dirty="0">
                <a:solidFill>
                  <a:srgbClr val="000000"/>
                </a:solidFill>
              </a:rPr>
              <a:t>In what quantities should they be achieved?</a:t>
            </a:r>
            <a:endParaRPr lang="pl-PL" altLang="pl-PL" dirty="0">
              <a:solidFill>
                <a:srgbClr val="000000"/>
              </a:solidFill>
            </a:endParaRPr>
          </a:p>
          <a:p>
            <a:pPr algn="just" defTabSz="1278466">
              <a:spcBef>
                <a:spcPts val="420"/>
              </a:spcBef>
              <a:spcAft>
                <a:spcPts val="700"/>
              </a:spcAft>
              <a:defRPr/>
            </a:pPr>
            <a:r>
              <a:rPr lang="pl-PL" altLang="pl-PL" dirty="0">
                <a:solidFill>
                  <a:srgbClr val="000000"/>
                </a:solidFill>
              </a:rPr>
              <a:t>W</a:t>
            </a:r>
            <a:r>
              <a:rPr lang="en-US" altLang="pl-PL" dirty="0">
                <a:solidFill>
                  <a:srgbClr val="000000"/>
                </a:solidFill>
              </a:rPr>
              <a:t>hat effects do we expect to achieve</a:t>
            </a:r>
            <a:r>
              <a:rPr lang="pl-PL" altLang="pl-PL" dirty="0">
                <a:solidFill>
                  <a:srgbClr val="000000"/>
                </a:solidFill>
              </a:rPr>
              <a:t>?</a:t>
            </a:r>
          </a:p>
          <a:p>
            <a:pPr algn="just" defTabSz="1278466">
              <a:spcBef>
                <a:spcPts val="420"/>
              </a:spcBef>
              <a:spcAft>
                <a:spcPts val="700"/>
              </a:spcAft>
              <a:defRPr/>
            </a:pPr>
            <a:r>
              <a:rPr lang="en-US" altLang="pl-PL" dirty="0">
                <a:solidFill>
                  <a:srgbClr val="000000"/>
                </a:solidFill>
              </a:rPr>
              <a:t>How will we measure the results achieved?</a:t>
            </a:r>
            <a:endParaRPr lang="pl-PL" altLang="pl-PL" dirty="0">
              <a:solidFill>
                <a:srgbClr val="000000"/>
              </a:solidFill>
            </a:endParaRPr>
          </a:p>
          <a:p>
            <a:pPr marL="0" indent="0" algn="just" defTabSz="1278466">
              <a:spcBef>
                <a:spcPts val="420"/>
              </a:spcBef>
              <a:spcAft>
                <a:spcPts val="700"/>
              </a:spcAft>
              <a:buNone/>
              <a:defRPr/>
            </a:pPr>
            <a:r>
              <a:rPr lang="en-US" altLang="pl-PL" b="1" dirty="0">
                <a:solidFill>
                  <a:srgbClr val="000000"/>
                </a:solidFill>
              </a:rPr>
              <a:t>3 basic types of plans in the organization:</a:t>
            </a:r>
            <a:endParaRPr lang="pl-PL" altLang="pl-PL" b="1" dirty="0">
              <a:solidFill>
                <a:srgbClr val="000000"/>
              </a:solidFill>
            </a:endParaRPr>
          </a:p>
          <a:p>
            <a:pPr algn="just" defTabSz="1278466">
              <a:spcBef>
                <a:spcPts val="420"/>
              </a:spcBef>
              <a:spcAft>
                <a:spcPts val="700"/>
              </a:spcAft>
              <a:defRPr/>
            </a:pPr>
            <a:r>
              <a:rPr lang="en-US" altLang="pl-PL" b="1" dirty="0">
                <a:solidFill>
                  <a:srgbClr val="000000"/>
                </a:solidFill>
              </a:rPr>
              <a:t>Strategic </a:t>
            </a:r>
            <a:r>
              <a:rPr lang="pl-PL" altLang="pl-PL" b="1" dirty="0">
                <a:solidFill>
                  <a:srgbClr val="000000"/>
                </a:solidFill>
              </a:rPr>
              <a:t>p</a:t>
            </a:r>
            <a:r>
              <a:rPr lang="en-US" altLang="pl-PL" b="1" dirty="0" err="1">
                <a:solidFill>
                  <a:srgbClr val="000000"/>
                </a:solidFill>
              </a:rPr>
              <a:t>lan</a:t>
            </a:r>
            <a:r>
              <a:rPr lang="pl-PL" altLang="pl-PL" b="1" dirty="0">
                <a:solidFill>
                  <a:srgbClr val="000000"/>
                </a:solidFill>
              </a:rPr>
              <a:t>(s)</a:t>
            </a:r>
            <a:r>
              <a:rPr lang="en-US" altLang="pl-PL" b="1" dirty="0">
                <a:solidFill>
                  <a:srgbClr val="000000"/>
                </a:solidFill>
              </a:rPr>
              <a:t> </a:t>
            </a:r>
            <a:r>
              <a:rPr lang="pl-PL" altLang="pl-PL" b="1" dirty="0">
                <a:solidFill>
                  <a:srgbClr val="000000"/>
                </a:solidFill>
              </a:rPr>
              <a:t>(</a:t>
            </a:r>
            <a:r>
              <a:rPr lang="pl-PL" altLang="pl-PL" b="1" dirty="0" err="1">
                <a:solidFill>
                  <a:srgbClr val="000000"/>
                </a:solidFill>
              </a:rPr>
              <a:t>strategy</a:t>
            </a:r>
            <a:r>
              <a:rPr lang="pl-PL" altLang="pl-PL" b="1" dirty="0">
                <a:solidFill>
                  <a:srgbClr val="000000"/>
                </a:solidFill>
              </a:rPr>
              <a:t>)</a:t>
            </a:r>
            <a:r>
              <a:rPr lang="pl-PL" altLang="pl-PL" dirty="0">
                <a:solidFill>
                  <a:srgbClr val="000000"/>
                </a:solidFill>
              </a:rPr>
              <a:t> </a:t>
            </a:r>
            <a:r>
              <a:rPr lang="en-US" altLang="pl-PL" dirty="0">
                <a:solidFill>
                  <a:srgbClr val="000000"/>
                </a:solidFill>
              </a:rPr>
              <a:t>– is</a:t>
            </a:r>
            <a:r>
              <a:rPr lang="pl-PL" altLang="pl-PL" dirty="0">
                <a:solidFill>
                  <a:srgbClr val="000000"/>
                </a:solidFill>
              </a:rPr>
              <a:t> </a:t>
            </a:r>
            <a:r>
              <a:rPr lang="en-US" altLang="pl-PL" dirty="0">
                <a:solidFill>
                  <a:srgbClr val="000000"/>
                </a:solidFill>
              </a:rPr>
              <a:t>a general plan containing the most important decisions concerning the allocation of resources, priorities and activities aimed at achieving strategic objectives. It is most often developed by senior managers and usually has a longer time horizon</a:t>
            </a:r>
            <a:r>
              <a:rPr lang="pl-PL" altLang="pl-PL" dirty="0">
                <a:solidFill>
                  <a:srgbClr val="000000"/>
                </a:solidFill>
              </a:rPr>
              <a:t> (</a:t>
            </a:r>
            <a:r>
              <a:rPr lang="pl-PL" altLang="pl-PL" dirty="0" err="1">
                <a:solidFill>
                  <a:srgbClr val="000000"/>
                </a:solidFill>
              </a:rPr>
              <a:t>over</a:t>
            </a:r>
            <a:r>
              <a:rPr lang="pl-PL" altLang="pl-PL" dirty="0">
                <a:solidFill>
                  <a:srgbClr val="000000"/>
                </a:solidFill>
              </a:rPr>
              <a:t> 1 </a:t>
            </a:r>
            <a:r>
              <a:rPr lang="pl-PL" altLang="pl-PL" dirty="0" err="1">
                <a:solidFill>
                  <a:srgbClr val="000000"/>
                </a:solidFill>
              </a:rPr>
              <a:t>year</a:t>
            </a:r>
            <a:r>
              <a:rPr lang="pl-PL" altLang="pl-PL" dirty="0">
                <a:solidFill>
                  <a:srgbClr val="000000"/>
                </a:solidFill>
              </a:rPr>
              <a:t>)</a:t>
            </a:r>
          </a:p>
          <a:p>
            <a:pPr algn="just" defTabSz="1278466">
              <a:spcBef>
                <a:spcPts val="420"/>
              </a:spcBef>
              <a:spcAft>
                <a:spcPts val="700"/>
              </a:spcAft>
              <a:defRPr/>
            </a:pPr>
            <a:r>
              <a:rPr lang="en-US" altLang="pl-PL" b="1" dirty="0">
                <a:solidFill>
                  <a:srgbClr val="000000"/>
                </a:solidFill>
              </a:rPr>
              <a:t>Tactical plan</a:t>
            </a:r>
            <a:r>
              <a:rPr lang="pl-PL" altLang="pl-PL" b="1" dirty="0">
                <a:solidFill>
                  <a:srgbClr val="000000"/>
                </a:solidFill>
              </a:rPr>
              <a:t>s</a:t>
            </a:r>
            <a:r>
              <a:rPr lang="en-US" altLang="pl-PL" b="1" dirty="0">
                <a:solidFill>
                  <a:srgbClr val="000000"/>
                </a:solidFill>
              </a:rPr>
              <a:t> </a:t>
            </a:r>
            <a:r>
              <a:rPr lang="en-US" altLang="pl-PL" dirty="0">
                <a:solidFill>
                  <a:srgbClr val="000000"/>
                </a:solidFill>
              </a:rPr>
              <a:t>- aimed at achieving tactical goals. They generally involve a higher and medium level of </a:t>
            </a:r>
            <a:r>
              <a:rPr lang="pl-PL" altLang="pl-PL" dirty="0">
                <a:solidFill>
                  <a:srgbClr val="000000"/>
                </a:solidFill>
              </a:rPr>
              <a:t>management </a:t>
            </a:r>
            <a:r>
              <a:rPr lang="en-US" altLang="pl-PL" dirty="0">
                <a:solidFill>
                  <a:srgbClr val="000000"/>
                </a:solidFill>
              </a:rPr>
              <a:t>in the medium term</a:t>
            </a:r>
            <a:r>
              <a:rPr lang="pl-PL" altLang="pl-PL" dirty="0">
                <a:solidFill>
                  <a:srgbClr val="000000"/>
                </a:solidFill>
              </a:rPr>
              <a:t> (</a:t>
            </a:r>
            <a:r>
              <a:rPr lang="pl-PL" altLang="pl-PL" dirty="0" err="1">
                <a:solidFill>
                  <a:srgbClr val="000000"/>
                </a:solidFill>
              </a:rPr>
              <a:t>up</a:t>
            </a:r>
            <a:r>
              <a:rPr lang="pl-PL" altLang="pl-PL" dirty="0">
                <a:solidFill>
                  <a:srgbClr val="000000"/>
                </a:solidFill>
              </a:rPr>
              <a:t> to 1 </a:t>
            </a:r>
            <a:r>
              <a:rPr lang="pl-PL" altLang="pl-PL" dirty="0" err="1">
                <a:solidFill>
                  <a:srgbClr val="000000"/>
                </a:solidFill>
              </a:rPr>
              <a:t>year</a:t>
            </a:r>
            <a:r>
              <a:rPr lang="pl-PL" altLang="pl-PL" dirty="0">
                <a:solidFill>
                  <a:srgbClr val="000000"/>
                </a:solidFill>
              </a:rPr>
              <a:t>)</a:t>
            </a:r>
          </a:p>
          <a:p>
            <a:pPr algn="just" defTabSz="1278466">
              <a:spcBef>
                <a:spcPts val="420"/>
              </a:spcBef>
              <a:spcAft>
                <a:spcPts val="700"/>
              </a:spcAft>
              <a:defRPr/>
            </a:pPr>
            <a:r>
              <a:rPr lang="en-US" altLang="pl-PL" b="1" dirty="0">
                <a:solidFill>
                  <a:srgbClr val="000000"/>
                </a:solidFill>
              </a:rPr>
              <a:t>Operational plans </a:t>
            </a:r>
            <a:r>
              <a:rPr lang="en-US" altLang="pl-PL" dirty="0">
                <a:solidFill>
                  <a:srgbClr val="000000"/>
                </a:solidFill>
              </a:rPr>
              <a:t>- focus on the short term, are set by middle and lower level managers, relate to the implementation of operational objectives</a:t>
            </a:r>
            <a:r>
              <a:rPr lang="pl-PL" altLang="pl-PL" dirty="0">
                <a:solidFill>
                  <a:srgbClr val="000000"/>
                </a:solidFill>
              </a:rPr>
              <a:t> (</a:t>
            </a:r>
            <a:r>
              <a:rPr lang="pl-PL" altLang="pl-PL" dirty="0" err="1">
                <a:solidFill>
                  <a:srgbClr val="000000"/>
                </a:solidFill>
              </a:rPr>
              <a:t>week-month</a:t>
            </a:r>
            <a:r>
              <a:rPr lang="pl-PL" altLang="pl-PL" dirty="0">
                <a:solidFill>
                  <a:srgbClr val="000000"/>
                </a:solidFill>
              </a:rPr>
              <a:t>)</a:t>
            </a:r>
          </a:p>
          <a:p>
            <a:pPr algn="just" defTabSz="1278466">
              <a:spcBef>
                <a:spcPts val="420"/>
              </a:spcBef>
              <a:spcAft>
                <a:spcPts val="700"/>
              </a:spcAft>
              <a:defRPr/>
            </a:pPr>
            <a:endParaRPr lang="pl-PL" altLang="pl-PL" dirty="0">
              <a:solidFill>
                <a:srgbClr val="000000"/>
              </a:solidFill>
            </a:endParaRPr>
          </a:p>
        </p:txBody>
      </p:sp>
    </p:spTree>
    <p:extLst>
      <p:ext uri="{BB962C8B-B14F-4D97-AF65-F5344CB8AC3E}">
        <p14:creationId xmlns:p14="http://schemas.microsoft.com/office/powerpoint/2010/main" val="209636847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ext Box 4"/>
          <p:cNvSpPr txBox="1">
            <a:spLocks noChangeArrowheads="1"/>
          </p:cNvSpPr>
          <p:nvPr/>
        </p:nvSpPr>
        <p:spPr bwMode="auto">
          <a:xfrm>
            <a:off x="426720" y="-6702"/>
            <a:ext cx="11948160" cy="8833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27847" tIns="63931" rIns="127847" bIns="63931">
            <a:spAutoFit/>
          </a:bodyPr>
          <a:lstStyle>
            <a:lvl1pPr>
              <a:defRPr sz="2200">
                <a:solidFill>
                  <a:schemeClr val="tx1"/>
                </a:solidFill>
                <a:latin typeface="Times New Roman" pitchFamily="18" charset="0"/>
              </a:defRPr>
            </a:lvl1pPr>
            <a:lvl2pPr marL="742950" indent="-285750">
              <a:defRPr sz="2200">
                <a:solidFill>
                  <a:schemeClr val="tx1"/>
                </a:solidFill>
                <a:latin typeface="Times New Roman" pitchFamily="18" charset="0"/>
              </a:defRPr>
            </a:lvl2pPr>
            <a:lvl3pPr marL="1143000" indent="-228600">
              <a:defRPr sz="2200">
                <a:solidFill>
                  <a:schemeClr val="tx1"/>
                </a:solidFill>
                <a:latin typeface="Times New Roman" pitchFamily="18" charset="0"/>
              </a:defRPr>
            </a:lvl3pPr>
            <a:lvl4pPr marL="1600200" indent="-228600">
              <a:defRPr sz="2200">
                <a:solidFill>
                  <a:schemeClr val="tx1"/>
                </a:solidFill>
                <a:latin typeface="Times New Roman" pitchFamily="18" charset="0"/>
              </a:defRPr>
            </a:lvl4pPr>
            <a:lvl5pPr marL="2057400" indent="-228600">
              <a:defRPr sz="2200">
                <a:solidFill>
                  <a:schemeClr val="tx1"/>
                </a:solidFill>
                <a:latin typeface="Times New Roman" pitchFamily="18" charset="0"/>
              </a:defRPr>
            </a:lvl5pPr>
            <a:lvl6pPr marL="2514600" indent="-228600" eaLnBrk="0" fontAlgn="base" hangingPunct="0">
              <a:spcBef>
                <a:spcPct val="20000"/>
              </a:spcBef>
              <a:spcAft>
                <a:spcPct val="0"/>
              </a:spcAft>
              <a:buChar char="•"/>
              <a:defRPr sz="2200">
                <a:solidFill>
                  <a:schemeClr val="tx1"/>
                </a:solidFill>
                <a:latin typeface="Times New Roman" pitchFamily="18" charset="0"/>
              </a:defRPr>
            </a:lvl6pPr>
            <a:lvl7pPr marL="2971800" indent="-228600" eaLnBrk="0" fontAlgn="base" hangingPunct="0">
              <a:spcBef>
                <a:spcPct val="20000"/>
              </a:spcBef>
              <a:spcAft>
                <a:spcPct val="0"/>
              </a:spcAft>
              <a:buChar char="•"/>
              <a:defRPr sz="2200">
                <a:solidFill>
                  <a:schemeClr val="tx1"/>
                </a:solidFill>
                <a:latin typeface="Times New Roman" pitchFamily="18" charset="0"/>
              </a:defRPr>
            </a:lvl7pPr>
            <a:lvl8pPr marL="3429000" indent="-228600" eaLnBrk="0" fontAlgn="base" hangingPunct="0">
              <a:spcBef>
                <a:spcPct val="20000"/>
              </a:spcBef>
              <a:spcAft>
                <a:spcPct val="0"/>
              </a:spcAft>
              <a:buChar char="•"/>
              <a:defRPr sz="2200">
                <a:solidFill>
                  <a:schemeClr val="tx1"/>
                </a:solidFill>
                <a:latin typeface="Times New Roman" pitchFamily="18" charset="0"/>
              </a:defRPr>
            </a:lvl8pPr>
            <a:lvl9pPr marL="3886200" indent="-228600" eaLnBrk="0" fontAlgn="base" hangingPunct="0">
              <a:spcBef>
                <a:spcPct val="20000"/>
              </a:spcBef>
              <a:spcAft>
                <a:spcPct val="0"/>
              </a:spcAft>
              <a:buChar char="•"/>
              <a:defRPr sz="2200">
                <a:solidFill>
                  <a:schemeClr val="tx1"/>
                </a:solidFill>
                <a:latin typeface="Times New Roman" pitchFamily="18" charset="0"/>
              </a:defRPr>
            </a:lvl9pPr>
          </a:lstStyle>
          <a:p>
            <a:pPr algn="ctr" defTabSz="1278466">
              <a:spcBef>
                <a:spcPct val="0"/>
              </a:spcBef>
              <a:buNone/>
              <a:defRPr/>
            </a:pPr>
            <a:r>
              <a:rPr lang="pl-PL" altLang="pl-PL" sz="4900" b="1" dirty="0">
                <a:solidFill>
                  <a:srgbClr val="000099"/>
                </a:solidFill>
              </a:rPr>
              <a:t>Planning in business management</a:t>
            </a:r>
          </a:p>
        </p:txBody>
      </p:sp>
      <p:sp>
        <p:nvSpPr>
          <p:cNvPr id="3075" name="Rectangle 5"/>
          <p:cNvSpPr>
            <a:spLocks noChangeArrowheads="1"/>
          </p:cNvSpPr>
          <p:nvPr/>
        </p:nvSpPr>
        <p:spPr bwMode="auto">
          <a:xfrm>
            <a:off x="363083" y="984178"/>
            <a:ext cx="12014383" cy="67687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27847" tIns="63931" rIns="127847" bIns="63931"/>
          <a:lstStyle>
            <a:lvl1pPr marL="342900" indent="-342900">
              <a:defRPr sz="2200">
                <a:solidFill>
                  <a:schemeClr val="tx1"/>
                </a:solidFill>
                <a:latin typeface="Times New Roman" pitchFamily="18" charset="0"/>
              </a:defRPr>
            </a:lvl1pPr>
            <a:lvl2pPr marL="742950" indent="-285750">
              <a:defRPr sz="2200">
                <a:solidFill>
                  <a:schemeClr val="tx1"/>
                </a:solidFill>
                <a:latin typeface="Times New Roman" pitchFamily="18" charset="0"/>
              </a:defRPr>
            </a:lvl2pPr>
            <a:lvl3pPr marL="1143000" indent="-228600">
              <a:defRPr sz="2200">
                <a:solidFill>
                  <a:schemeClr val="tx1"/>
                </a:solidFill>
                <a:latin typeface="Times New Roman" pitchFamily="18" charset="0"/>
              </a:defRPr>
            </a:lvl3pPr>
            <a:lvl4pPr marL="1600200" indent="-228600">
              <a:defRPr sz="2200">
                <a:solidFill>
                  <a:schemeClr val="tx1"/>
                </a:solidFill>
                <a:latin typeface="Times New Roman" pitchFamily="18" charset="0"/>
              </a:defRPr>
            </a:lvl4pPr>
            <a:lvl5pPr marL="2057400" indent="-228600">
              <a:defRPr sz="2200">
                <a:solidFill>
                  <a:schemeClr val="tx1"/>
                </a:solidFill>
                <a:latin typeface="Times New Roman" pitchFamily="18" charset="0"/>
              </a:defRPr>
            </a:lvl5pPr>
            <a:lvl6pPr marL="2514600" indent="-228600" eaLnBrk="0" fontAlgn="base" hangingPunct="0">
              <a:spcBef>
                <a:spcPct val="20000"/>
              </a:spcBef>
              <a:spcAft>
                <a:spcPct val="0"/>
              </a:spcAft>
              <a:buChar char="•"/>
              <a:defRPr sz="2200">
                <a:solidFill>
                  <a:schemeClr val="tx1"/>
                </a:solidFill>
                <a:latin typeface="Times New Roman" pitchFamily="18" charset="0"/>
              </a:defRPr>
            </a:lvl6pPr>
            <a:lvl7pPr marL="2971800" indent="-228600" eaLnBrk="0" fontAlgn="base" hangingPunct="0">
              <a:spcBef>
                <a:spcPct val="20000"/>
              </a:spcBef>
              <a:spcAft>
                <a:spcPct val="0"/>
              </a:spcAft>
              <a:buChar char="•"/>
              <a:defRPr sz="2200">
                <a:solidFill>
                  <a:schemeClr val="tx1"/>
                </a:solidFill>
                <a:latin typeface="Times New Roman" pitchFamily="18" charset="0"/>
              </a:defRPr>
            </a:lvl7pPr>
            <a:lvl8pPr marL="3429000" indent="-228600" eaLnBrk="0" fontAlgn="base" hangingPunct="0">
              <a:spcBef>
                <a:spcPct val="20000"/>
              </a:spcBef>
              <a:spcAft>
                <a:spcPct val="0"/>
              </a:spcAft>
              <a:buChar char="•"/>
              <a:defRPr sz="2200">
                <a:solidFill>
                  <a:schemeClr val="tx1"/>
                </a:solidFill>
                <a:latin typeface="Times New Roman" pitchFamily="18" charset="0"/>
              </a:defRPr>
            </a:lvl8pPr>
            <a:lvl9pPr marL="3886200" indent="-228600" eaLnBrk="0" fontAlgn="base" hangingPunct="0">
              <a:spcBef>
                <a:spcPct val="20000"/>
              </a:spcBef>
              <a:spcAft>
                <a:spcPct val="0"/>
              </a:spcAft>
              <a:buChar char="•"/>
              <a:defRPr sz="2200">
                <a:solidFill>
                  <a:schemeClr val="tx1"/>
                </a:solidFill>
                <a:latin typeface="Times New Roman" pitchFamily="18" charset="0"/>
              </a:defRPr>
            </a:lvl9pPr>
          </a:lstStyle>
          <a:p>
            <a:pPr marL="0" indent="0" algn="just" defTabSz="1278466">
              <a:spcBef>
                <a:spcPts val="420"/>
              </a:spcBef>
              <a:spcAft>
                <a:spcPts val="700"/>
              </a:spcAft>
              <a:buNone/>
              <a:defRPr/>
            </a:pPr>
            <a:r>
              <a:rPr lang="en-US" altLang="pl-PL" sz="2800" b="1" dirty="0">
                <a:solidFill>
                  <a:srgbClr val="000000"/>
                </a:solidFill>
              </a:rPr>
              <a:t>Principles of a successful planning process:</a:t>
            </a:r>
            <a:endParaRPr lang="pl-PL" altLang="pl-PL" sz="2800" b="1" dirty="0">
              <a:solidFill>
                <a:srgbClr val="000000"/>
              </a:solidFill>
            </a:endParaRPr>
          </a:p>
          <a:p>
            <a:pPr algn="just" defTabSz="1278466">
              <a:spcBef>
                <a:spcPts val="420"/>
              </a:spcBef>
              <a:spcAft>
                <a:spcPts val="700"/>
              </a:spcAft>
              <a:defRPr/>
            </a:pPr>
            <a:r>
              <a:rPr lang="pl-PL" altLang="pl-PL" sz="2800" b="1" dirty="0">
                <a:solidFill>
                  <a:srgbClr val="000000"/>
                </a:solidFill>
              </a:rPr>
              <a:t>The p</a:t>
            </a:r>
            <a:r>
              <a:rPr lang="en-US" altLang="pl-PL" sz="2800" b="1" dirty="0" err="1">
                <a:solidFill>
                  <a:srgbClr val="000000"/>
                </a:solidFill>
              </a:rPr>
              <a:t>rinciple</a:t>
            </a:r>
            <a:r>
              <a:rPr lang="en-US" altLang="pl-PL" sz="2800" b="1" dirty="0">
                <a:solidFill>
                  <a:srgbClr val="000000"/>
                </a:solidFill>
              </a:rPr>
              <a:t> of</a:t>
            </a:r>
            <a:r>
              <a:rPr lang="pl-PL" altLang="pl-PL" sz="2800" b="1" dirty="0">
                <a:solidFill>
                  <a:srgbClr val="000000"/>
                </a:solidFill>
              </a:rPr>
              <a:t> p</a:t>
            </a:r>
            <a:r>
              <a:rPr lang="en-US" altLang="pl-PL" sz="2800" b="1" dirty="0" err="1">
                <a:solidFill>
                  <a:srgbClr val="000000"/>
                </a:solidFill>
              </a:rPr>
              <a:t>lanning</a:t>
            </a:r>
            <a:r>
              <a:rPr lang="en-US" altLang="pl-PL" sz="2800" b="1" dirty="0">
                <a:solidFill>
                  <a:srgbClr val="000000"/>
                </a:solidFill>
              </a:rPr>
              <a:t> reality </a:t>
            </a:r>
            <a:r>
              <a:rPr lang="en-US" altLang="pl-PL" sz="2800" dirty="0">
                <a:solidFill>
                  <a:srgbClr val="000000"/>
                </a:solidFill>
              </a:rPr>
              <a:t>- the plan should be ambitious but achievable</a:t>
            </a:r>
            <a:endParaRPr lang="pl-PL" altLang="pl-PL" sz="2800" dirty="0">
              <a:solidFill>
                <a:srgbClr val="000000"/>
              </a:solidFill>
            </a:endParaRPr>
          </a:p>
          <a:p>
            <a:pPr algn="just" defTabSz="1278466">
              <a:spcBef>
                <a:spcPts val="420"/>
              </a:spcBef>
              <a:spcAft>
                <a:spcPts val="700"/>
              </a:spcAft>
              <a:defRPr/>
            </a:pPr>
            <a:r>
              <a:rPr lang="en-US" altLang="pl-PL" sz="2800" b="1" dirty="0">
                <a:solidFill>
                  <a:srgbClr val="000000"/>
                </a:solidFill>
              </a:rPr>
              <a:t>The principle of consistency and logic of the plan </a:t>
            </a:r>
            <a:r>
              <a:rPr lang="en-US" altLang="pl-PL" sz="2800" dirty="0">
                <a:solidFill>
                  <a:srgbClr val="000000"/>
                </a:solidFill>
              </a:rPr>
              <a:t>- the plan should be internally integrated:</a:t>
            </a:r>
            <a:r>
              <a:rPr lang="pl-PL" altLang="pl-PL" sz="2800" dirty="0">
                <a:solidFill>
                  <a:srgbClr val="000000"/>
                </a:solidFill>
              </a:rPr>
              <a:t> </a:t>
            </a:r>
            <a:r>
              <a:rPr lang="en-US" altLang="pl-PL" sz="2800" dirty="0">
                <a:solidFill>
                  <a:srgbClr val="000000"/>
                </a:solidFill>
              </a:rPr>
              <a:t>tasks should be agreed between the teams</a:t>
            </a:r>
            <a:r>
              <a:rPr lang="pl-PL" altLang="pl-PL" sz="2800" dirty="0">
                <a:solidFill>
                  <a:srgbClr val="000000"/>
                </a:solidFill>
              </a:rPr>
              <a:t> and</a:t>
            </a:r>
            <a:r>
              <a:rPr lang="en-US" altLang="pl-PL" sz="2800" dirty="0">
                <a:solidFill>
                  <a:srgbClr val="000000"/>
                </a:solidFill>
              </a:rPr>
              <a:t> plan executors</a:t>
            </a:r>
            <a:r>
              <a:rPr lang="pl-PL" altLang="pl-PL" sz="2800" dirty="0">
                <a:solidFill>
                  <a:srgbClr val="000000"/>
                </a:solidFill>
              </a:rPr>
              <a:t>. </a:t>
            </a:r>
            <a:r>
              <a:rPr lang="pl-PL" altLang="pl-PL" sz="2800" dirty="0" err="1">
                <a:solidFill>
                  <a:srgbClr val="000000"/>
                </a:solidFill>
              </a:rPr>
              <a:t>An</a:t>
            </a:r>
            <a:r>
              <a:rPr lang="pl-PL" altLang="pl-PL" sz="2800" dirty="0">
                <a:solidFill>
                  <a:srgbClr val="000000"/>
                </a:solidFill>
              </a:rPr>
              <a:t> </a:t>
            </a:r>
            <a:r>
              <a:rPr lang="en-US" altLang="pl-PL" sz="2800" dirty="0">
                <a:solidFill>
                  <a:srgbClr val="000000"/>
                </a:solidFill>
              </a:rPr>
              <a:t>appropriate relationship between the execution time (integration of short</a:t>
            </a:r>
            <a:r>
              <a:rPr lang="pl-PL" altLang="pl-PL" sz="2800" dirty="0">
                <a:solidFill>
                  <a:srgbClr val="000000"/>
                </a:solidFill>
              </a:rPr>
              <a:t> - </a:t>
            </a:r>
            <a:r>
              <a:rPr lang="pl-PL" altLang="pl-PL" sz="2800" dirty="0" err="1">
                <a:solidFill>
                  <a:srgbClr val="000000"/>
                </a:solidFill>
              </a:rPr>
              <a:t>operational</a:t>
            </a:r>
            <a:r>
              <a:rPr lang="en-US" altLang="pl-PL" sz="2800" dirty="0">
                <a:solidFill>
                  <a:srgbClr val="000000"/>
                </a:solidFill>
              </a:rPr>
              <a:t>, medium </a:t>
            </a:r>
            <a:r>
              <a:rPr lang="pl-PL" altLang="pl-PL" sz="2800" dirty="0">
                <a:solidFill>
                  <a:srgbClr val="000000"/>
                </a:solidFill>
              </a:rPr>
              <a:t>– </a:t>
            </a:r>
            <a:r>
              <a:rPr lang="pl-PL" altLang="pl-PL" sz="2800" dirty="0" err="1">
                <a:solidFill>
                  <a:srgbClr val="000000"/>
                </a:solidFill>
              </a:rPr>
              <a:t>tactical</a:t>
            </a:r>
            <a:r>
              <a:rPr lang="pl-PL" altLang="pl-PL" sz="2800" dirty="0">
                <a:solidFill>
                  <a:srgbClr val="000000"/>
                </a:solidFill>
              </a:rPr>
              <a:t> </a:t>
            </a:r>
            <a:r>
              <a:rPr lang="en-US" altLang="pl-PL" sz="2800" dirty="0">
                <a:solidFill>
                  <a:srgbClr val="000000"/>
                </a:solidFill>
              </a:rPr>
              <a:t>and long-term </a:t>
            </a:r>
            <a:r>
              <a:rPr lang="pl-PL" altLang="pl-PL" sz="2800" dirty="0">
                <a:solidFill>
                  <a:srgbClr val="000000"/>
                </a:solidFill>
              </a:rPr>
              <a:t>– </a:t>
            </a:r>
            <a:r>
              <a:rPr lang="pl-PL" altLang="pl-PL" sz="2800" dirty="0" err="1">
                <a:solidFill>
                  <a:srgbClr val="000000"/>
                </a:solidFill>
              </a:rPr>
              <a:t>strategic</a:t>
            </a:r>
            <a:r>
              <a:rPr lang="pl-PL" altLang="pl-PL" sz="2800" dirty="0">
                <a:solidFill>
                  <a:srgbClr val="000000"/>
                </a:solidFill>
              </a:rPr>
              <a:t> </a:t>
            </a:r>
            <a:r>
              <a:rPr lang="en-US" altLang="pl-PL" sz="2800" dirty="0">
                <a:solidFill>
                  <a:srgbClr val="000000"/>
                </a:solidFill>
              </a:rPr>
              <a:t>plans)</a:t>
            </a:r>
            <a:r>
              <a:rPr lang="pl-PL" altLang="pl-PL" sz="2800" dirty="0">
                <a:solidFill>
                  <a:srgbClr val="000000"/>
                </a:solidFill>
              </a:rPr>
              <a:t> </a:t>
            </a:r>
            <a:r>
              <a:rPr lang="pl-PL" altLang="pl-PL" sz="2800" dirty="0" err="1">
                <a:solidFill>
                  <a:srgbClr val="000000"/>
                </a:solidFill>
              </a:rPr>
              <a:t>should</a:t>
            </a:r>
            <a:r>
              <a:rPr lang="pl-PL" altLang="pl-PL" sz="2800" dirty="0">
                <a:solidFill>
                  <a:srgbClr val="000000"/>
                </a:solidFill>
              </a:rPr>
              <a:t> be </a:t>
            </a:r>
            <a:r>
              <a:rPr lang="en-US" altLang="pl-PL" sz="2800" dirty="0" err="1">
                <a:solidFill>
                  <a:srgbClr val="000000"/>
                </a:solidFill>
              </a:rPr>
              <a:t>establis</a:t>
            </a:r>
            <a:r>
              <a:rPr lang="pl-PL" altLang="pl-PL" sz="2800" dirty="0" err="1">
                <a:solidFill>
                  <a:srgbClr val="000000"/>
                </a:solidFill>
              </a:rPr>
              <a:t>hed</a:t>
            </a:r>
            <a:r>
              <a:rPr lang="pl-PL" altLang="pl-PL" sz="2800" dirty="0">
                <a:solidFill>
                  <a:srgbClr val="000000"/>
                </a:solidFill>
              </a:rPr>
              <a:t>.</a:t>
            </a:r>
          </a:p>
          <a:p>
            <a:pPr algn="just" defTabSz="1278466">
              <a:spcBef>
                <a:spcPts val="420"/>
              </a:spcBef>
              <a:spcAft>
                <a:spcPts val="700"/>
              </a:spcAft>
              <a:defRPr/>
            </a:pPr>
            <a:r>
              <a:rPr lang="pl-PL" altLang="pl-PL" sz="2800" b="1" dirty="0">
                <a:solidFill>
                  <a:srgbClr val="000000"/>
                </a:solidFill>
              </a:rPr>
              <a:t>The p</a:t>
            </a:r>
            <a:r>
              <a:rPr lang="en-US" altLang="pl-PL" sz="2800" b="1" dirty="0" err="1">
                <a:solidFill>
                  <a:srgbClr val="000000"/>
                </a:solidFill>
              </a:rPr>
              <a:t>rinciple</a:t>
            </a:r>
            <a:r>
              <a:rPr lang="en-US" altLang="pl-PL" sz="2800" b="1" dirty="0">
                <a:solidFill>
                  <a:srgbClr val="000000"/>
                </a:solidFill>
              </a:rPr>
              <a:t> of generality and flexibility of the plan </a:t>
            </a:r>
            <a:r>
              <a:rPr lang="en-US" altLang="pl-PL" sz="2800" dirty="0">
                <a:solidFill>
                  <a:srgbClr val="000000"/>
                </a:solidFill>
              </a:rPr>
              <a:t>- the plan should be formulated relatively generally in order to was flexible, g</a:t>
            </a:r>
            <a:r>
              <a:rPr lang="pl-PL" altLang="pl-PL" sz="2800" dirty="0">
                <a:solidFill>
                  <a:srgbClr val="000000"/>
                </a:solidFill>
              </a:rPr>
              <a:t>i</a:t>
            </a:r>
            <a:r>
              <a:rPr lang="en-US" altLang="pl-PL" sz="2800" dirty="0" err="1">
                <a:solidFill>
                  <a:srgbClr val="000000"/>
                </a:solidFill>
              </a:rPr>
              <a:t>ve</a:t>
            </a:r>
            <a:r>
              <a:rPr lang="en-US" altLang="pl-PL" sz="2800" dirty="0">
                <a:solidFill>
                  <a:srgbClr val="000000"/>
                </a:solidFill>
              </a:rPr>
              <a:t> the opportunity to use the creativity of the </a:t>
            </a:r>
            <a:r>
              <a:rPr lang="pl-PL" altLang="pl-PL" sz="2800" dirty="0" err="1">
                <a:solidFill>
                  <a:srgbClr val="000000"/>
                </a:solidFill>
              </a:rPr>
              <a:t>executors</a:t>
            </a:r>
            <a:r>
              <a:rPr lang="pl-PL" altLang="pl-PL" sz="2800" dirty="0">
                <a:solidFill>
                  <a:srgbClr val="000000"/>
                </a:solidFill>
              </a:rPr>
              <a:t> </a:t>
            </a:r>
            <a:r>
              <a:rPr lang="en-US" altLang="pl-PL" sz="2800" dirty="0">
                <a:solidFill>
                  <a:srgbClr val="000000"/>
                </a:solidFill>
              </a:rPr>
              <a:t>in order to be able to consider several options for implementation</a:t>
            </a:r>
            <a:endParaRPr lang="pl-PL" altLang="pl-PL" sz="2800" dirty="0">
              <a:solidFill>
                <a:srgbClr val="000000"/>
              </a:solidFill>
            </a:endParaRPr>
          </a:p>
          <a:p>
            <a:pPr algn="just" defTabSz="1278466">
              <a:spcBef>
                <a:spcPts val="420"/>
              </a:spcBef>
              <a:spcAft>
                <a:spcPts val="700"/>
              </a:spcAft>
              <a:defRPr/>
            </a:pPr>
            <a:r>
              <a:rPr lang="pl-PL" altLang="pl-PL" sz="2800" b="1" dirty="0">
                <a:solidFill>
                  <a:srgbClr val="000000"/>
                </a:solidFill>
              </a:rPr>
              <a:t>Th</a:t>
            </a:r>
            <a:r>
              <a:rPr lang="en-US" altLang="pl-PL" sz="2800" b="1" dirty="0">
                <a:solidFill>
                  <a:srgbClr val="000000"/>
                </a:solidFill>
              </a:rPr>
              <a:t>e principle of detail and accuracy of the plan</a:t>
            </a:r>
            <a:r>
              <a:rPr lang="en-US" altLang="pl-PL" sz="2800" dirty="0">
                <a:solidFill>
                  <a:srgbClr val="000000"/>
                </a:solidFill>
              </a:rPr>
              <a:t> - however, it should be presented in detail</a:t>
            </a:r>
            <a:r>
              <a:rPr lang="pl-PL" altLang="pl-PL" sz="2800" dirty="0" err="1">
                <a:solidFill>
                  <a:srgbClr val="000000"/>
                </a:solidFill>
              </a:rPr>
              <a:t>ed</a:t>
            </a:r>
            <a:r>
              <a:rPr lang="en-US" altLang="pl-PL" sz="2800" dirty="0">
                <a:solidFill>
                  <a:srgbClr val="000000"/>
                </a:solidFill>
              </a:rPr>
              <a:t> </a:t>
            </a:r>
            <a:r>
              <a:rPr lang="pl-PL" altLang="pl-PL" sz="2800" dirty="0" err="1">
                <a:solidFill>
                  <a:srgbClr val="000000"/>
                </a:solidFill>
              </a:rPr>
              <a:t>way</a:t>
            </a:r>
            <a:r>
              <a:rPr lang="pl-PL" altLang="pl-PL" sz="2800" dirty="0">
                <a:solidFill>
                  <a:srgbClr val="000000"/>
                </a:solidFill>
              </a:rPr>
              <a:t> </a:t>
            </a:r>
            <a:r>
              <a:rPr lang="en-US" altLang="pl-PL" sz="2800" dirty="0">
                <a:solidFill>
                  <a:srgbClr val="000000"/>
                </a:solidFill>
              </a:rPr>
              <a:t>so that everyone can fully understand its scope and stages of </a:t>
            </a:r>
            <a:r>
              <a:rPr lang="pl-PL" altLang="pl-PL" sz="2800" dirty="0" err="1">
                <a:solidFill>
                  <a:srgbClr val="000000"/>
                </a:solidFill>
              </a:rPr>
              <a:t>implementation</a:t>
            </a:r>
            <a:r>
              <a:rPr lang="en-US" altLang="pl-PL" sz="2800" dirty="0">
                <a:solidFill>
                  <a:srgbClr val="000000"/>
                </a:solidFill>
              </a:rPr>
              <a:t>.</a:t>
            </a:r>
            <a:endParaRPr lang="pl-PL" altLang="pl-PL" sz="2800" dirty="0">
              <a:solidFill>
                <a:srgbClr val="000000"/>
              </a:solidFill>
            </a:endParaRPr>
          </a:p>
          <a:p>
            <a:pPr algn="just" defTabSz="1278466">
              <a:spcBef>
                <a:spcPts val="420"/>
              </a:spcBef>
              <a:spcAft>
                <a:spcPts val="700"/>
              </a:spcAft>
              <a:defRPr/>
            </a:pPr>
            <a:r>
              <a:rPr lang="en-US" altLang="pl-PL" sz="2800" b="1" dirty="0">
                <a:solidFill>
                  <a:srgbClr val="000000"/>
                </a:solidFill>
              </a:rPr>
              <a:t>The principle of </a:t>
            </a:r>
            <a:r>
              <a:rPr lang="en-US" altLang="pl-PL" sz="2800" b="1" dirty="0" err="1">
                <a:solidFill>
                  <a:srgbClr val="000000"/>
                </a:solidFill>
              </a:rPr>
              <a:t>internali</a:t>
            </a:r>
            <a:r>
              <a:rPr lang="pl-PL" altLang="pl-PL" sz="2800" b="1" dirty="0">
                <a:solidFill>
                  <a:srgbClr val="000000"/>
                </a:solidFill>
              </a:rPr>
              <a:t>z</a:t>
            </a:r>
            <a:r>
              <a:rPr lang="en-US" altLang="pl-PL" sz="2800" b="1" dirty="0" err="1">
                <a:solidFill>
                  <a:srgbClr val="000000"/>
                </a:solidFill>
              </a:rPr>
              <a:t>ation</a:t>
            </a:r>
            <a:r>
              <a:rPr lang="en-US" altLang="pl-PL" sz="2800" b="1" dirty="0">
                <a:solidFill>
                  <a:srgbClr val="000000"/>
                </a:solidFill>
              </a:rPr>
              <a:t> of the plan and the formulation of tasks </a:t>
            </a:r>
            <a:r>
              <a:rPr lang="en-US" altLang="pl-PL" sz="2800" dirty="0">
                <a:solidFill>
                  <a:srgbClr val="000000"/>
                </a:solidFill>
              </a:rPr>
              <a:t>- the planning process should take into account the opinions of the executors and formulate the tasks in such a way that they </a:t>
            </a:r>
            <a:r>
              <a:rPr lang="pl-PL" altLang="pl-PL" sz="2800" dirty="0" err="1">
                <a:solidFill>
                  <a:srgbClr val="000000"/>
                </a:solidFill>
              </a:rPr>
              <a:t>can</a:t>
            </a:r>
            <a:r>
              <a:rPr lang="pl-PL" altLang="pl-PL" sz="2800" dirty="0">
                <a:solidFill>
                  <a:srgbClr val="000000"/>
                </a:solidFill>
              </a:rPr>
              <a:t> </a:t>
            </a:r>
            <a:r>
              <a:rPr lang="en-US" altLang="pl-PL" sz="2800" dirty="0">
                <a:solidFill>
                  <a:srgbClr val="000000"/>
                </a:solidFill>
              </a:rPr>
              <a:t>understand them.</a:t>
            </a:r>
          </a:p>
        </p:txBody>
      </p:sp>
    </p:spTree>
    <p:extLst>
      <p:ext uri="{BB962C8B-B14F-4D97-AF65-F5344CB8AC3E}">
        <p14:creationId xmlns:p14="http://schemas.microsoft.com/office/powerpoint/2010/main" val="391923657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ext Box 4"/>
          <p:cNvSpPr txBox="1">
            <a:spLocks noChangeArrowheads="1"/>
          </p:cNvSpPr>
          <p:nvPr/>
        </p:nvSpPr>
        <p:spPr bwMode="auto">
          <a:xfrm>
            <a:off x="426720" y="-6702"/>
            <a:ext cx="11948160" cy="8216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27847" tIns="63931" rIns="127847" bIns="63931">
            <a:spAutoFit/>
          </a:bodyPr>
          <a:lstStyle>
            <a:lvl1pPr>
              <a:defRPr sz="2200">
                <a:solidFill>
                  <a:schemeClr val="tx1"/>
                </a:solidFill>
                <a:latin typeface="Times New Roman" pitchFamily="18" charset="0"/>
              </a:defRPr>
            </a:lvl1pPr>
            <a:lvl2pPr marL="742950" indent="-285750">
              <a:defRPr sz="2200">
                <a:solidFill>
                  <a:schemeClr val="tx1"/>
                </a:solidFill>
                <a:latin typeface="Times New Roman" pitchFamily="18" charset="0"/>
              </a:defRPr>
            </a:lvl2pPr>
            <a:lvl3pPr marL="1143000" indent="-228600">
              <a:defRPr sz="2200">
                <a:solidFill>
                  <a:schemeClr val="tx1"/>
                </a:solidFill>
                <a:latin typeface="Times New Roman" pitchFamily="18" charset="0"/>
              </a:defRPr>
            </a:lvl3pPr>
            <a:lvl4pPr marL="1600200" indent="-228600">
              <a:defRPr sz="2200">
                <a:solidFill>
                  <a:schemeClr val="tx1"/>
                </a:solidFill>
                <a:latin typeface="Times New Roman" pitchFamily="18" charset="0"/>
              </a:defRPr>
            </a:lvl4pPr>
            <a:lvl5pPr marL="2057400" indent="-228600">
              <a:defRPr sz="2200">
                <a:solidFill>
                  <a:schemeClr val="tx1"/>
                </a:solidFill>
                <a:latin typeface="Times New Roman" pitchFamily="18" charset="0"/>
              </a:defRPr>
            </a:lvl5pPr>
            <a:lvl6pPr marL="2514600" indent="-228600" eaLnBrk="0" fontAlgn="base" hangingPunct="0">
              <a:spcBef>
                <a:spcPct val="20000"/>
              </a:spcBef>
              <a:spcAft>
                <a:spcPct val="0"/>
              </a:spcAft>
              <a:buChar char="•"/>
              <a:defRPr sz="2200">
                <a:solidFill>
                  <a:schemeClr val="tx1"/>
                </a:solidFill>
                <a:latin typeface="Times New Roman" pitchFamily="18" charset="0"/>
              </a:defRPr>
            </a:lvl6pPr>
            <a:lvl7pPr marL="2971800" indent="-228600" eaLnBrk="0" fontAlgn="base" hangingPunct="0">
              <a:spcBef>
                <a:spcPct val="20000"/>
              </a:spcBef>
              <a:spcAft>
                <a:spcPct val="0"/>
              </a:spcAft>
              <a:buChar char="•"/>
              <a:defRPr sz="2200">
                <a:solidFill>
                  <a:schemeClr val="tx1"/>
                </a:solidFill>
                <a:latin typeface="Times New Roman" pitchFamily="18" charset="0"/>
              </a:defRPr>
            </a:lvl7pPr>
            <a:lvl8pPr marL="3429000" indent="-228600" eaLnBrk="0" fontAlgn="base" hangingPunct="0">
              <a:spcBef>
                <a:spcPct val="20000"/>
              </a:spcBef>
              <a:spcAft>
                <a:spcPct val="0"/>
              </a:spcAft>
              <a:buChar char="•"/>
              <a:defRPr sz="2200">
                <a:solidFill>
                  <a:schemeClr val="tx1"/>
                </a:solidFill>
                <a:latin typeface="Times New Roman" pitchFamily="18" charset="0"/>
              </a:defRPr>
            </a:lvl8pPr>
            <a:lvl9pPr marL="3886200" indent="-228600" eaLnBrk="0" fontAlgn="base" hangingPunct="0">
              <a:spcBef>
                <a:spcPct val="20000"/>
              </a:spcBef>
              <a:spcAft>
                <a:spcPct val="0"/>
              </a:spcAft>
              <a:buChar char="•"/>
              <a:defRPr sz="2200">
                <a:solidFill>
                  <a:schemeClr val="tx1"/>
                </a:solidFill>
                <a:latin typeface="Times New Roman" pitchFamily="18" charset="0"/>
              </a:defRPr>
            </a:lvl9pPr>
          </a:lstStyle>
          <a:p>
            <a:pPr algn="ctr" defTabSz="1278466">
              <a:spcBef>
                <a:spcPct val="0"/>
              </a:spcBef>
              <a:buNone/>
              <a:defRPr/>
            </a:pPr>
            <a:r>
              <a:rPr lang="pl-PL" altLang="pl-PL" sz="4500" b="1" dirty="0" err="1">
                <a:solidFill>
                  <a:srgbClr val="000099"/>
                </a:solidFill>
              </a:rPr>
              <a:t>Decision</a:t>
            </a:r>
            <a:r>
              <a:rPr lang="pl-PL" altLang="pl-PL" sz="4500" b="1" dirty="0">
                <a:solidFill>
                  <a:srgbClr val="000099"/>
                </a:solidFill>
              </a:rPr>
              <a:t> </a:t>
            </a:r>
            <a:r>
              <a:rPr lang="pl-PL" altLang="pl-PL" sz="4500" b="1" dirty="0" err="1">
                <a:solidFill>
                  <a:srgbClr val="000099"/>
                </a:solidFill>
              </a:rPr>
              <a:t>making</a:t>
            </a:r>
            <a:r>
              <a:rPr lang="pl-PL" altLang="pl-PL" sz="4500" b="1" dirty="0">
                <a:solidFill>
                  <a:srgbClr val="000099"/>
                </a:solidFill>
              </a:rPr>
              <a:t> in business management</a:t>
            </a:r>
          </a:p>
        </p:txBody>
      </p:sp>
      <p:sp>
        <p:nvSpPr>
          <p:cNvPr id="3075" name="Rectangle 5"/>
          <p:cNvSpPr>
            <a:spLocks noChangeArrowheads="1"/>
          </p:cNvSpPr>
          <p:nvPr/>
        </p:nvSpPr>
        <p:spPr bwMode="auto">
          <a:xfrm>
            <a:off x="363083" y="984178"/>
            <a:ext cx="12014383" cy="67687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27847" tIns="63931" rIns="127847" bIns="63931"/>
          <a:lstStyle>
            <a:lvl1pPr marL="342900" indent="-342900">
              <a:defRPr sz="2200">
                <a:solidFill>
                  <a:schemeClr val="tx1"/>
                </a:solidFill>
                <a:latin typeface="Times New Roman" pitchFamily="18" charset="0"/>
              </a:defRPr>
            </a:lvl1pPr>
            <a:lvl2pPr marL="742950" indent="-285750">
              <a:defRPr sz="2200">
                <a:solidFill>
                  <a:schemeClr val="tx1"/>
                </a:solidFill>
                <a:latin typeface="Times New Roman" pitchFamily="18" charset="0"/>
              </a:defRPr>
            </a:lvl2pPr>
            <a:lvl3pPr marL="1143000" indent="-228600">
              <a:defRPr sz="2200">
                <a:solidFill>
                  <a:schemeClr val="tx1"/>
                </a:solidFill>
                <a:latin typeface="Times New Roman" pitchFamily="18" charset="0"/>
              </a:defRPr>
            </a:lvl3pPr>
            <a:lvl4pPr marL="1600200" indent="-228600">
              <a:defRPr sz="2200">
                <a:solidFill>
                  <a:schemeClr val="tx1"/>
                </a:solidFill>
                <a:latin typeface="Times New Roman" pitchFamily="18" charset="0"/>
              </a:defRPr>
            </a:lvl4pPr>
            <a:lvl5pPr marL="2057400" indent="-228600">
              <a:defRPr sz="2200">
                <a:solidFill>
                  <a:schemeClr val="tx1"/>
                </a:solidFill>
                <a:latin typeface="Times New Roman" pitchFamily="18" charset="0"/>
              </a:defRPr>
            </a:lvl5pPr>
            <a:lvl6pPr marL="2514600" indent="-228600" eaLnBrk="0" fontAlgn="base" hangingPunct="0">
              <a:spcBef>
                <a:spcPct val="20000"/>
              </a:spcBef>
              <a:spcAft>
                <a:spcPct val="0"/>
              </a:spcAft>
              <a:buChar char="•"/>
              <a:defRPr sz="2200">
                <a:solidFill>
                  <a:schemeClr val="tx1"/>
                </a:solidFill>
                <a:latin typeface="Times New Roman" pitchFamily="18" charset="0"/>
              </a:defRPr>
            </a:lvl6pPr>
            <a:lvl7pPr marL="2971800" indent="-228600" eaLnBrk="0" fontAlgn="base" hangingPunct="0">
              <a:spcBef>
                <a:spcPct val="20000"/>
              </a:spcBef>
              <a:spcAft>
                <a:spcPct val="0"/>
              </a:spcAft>
              <a:buChar char="•"/>
              <a:defRPr sz="2200">
                <a:solidFill>
                  <a:schemeClr val="tx1"/>
                </a:solidFill>
                <a:latin typeface="Times New Roman" pitchFamily="18" charset="0"/>
              </a:defRPr>
            </a:lvl7pPr>
            <a:lvl8pPr marL="3429000" indent="-228600" eaLnBrk="0" fontAlgn="base" hangingPunct="0">
              <a:spcBef>
                <a:spcPct val="20000"/>
              </a:spcBef>
              <a:spcAft>
                <a:spcPct val="0"/>
              </a:spcAft>
              <a:buChar char="•"/>
              <a:defRPr sz="2200">
                <a:solidFill>
                  <a:schemeClr val="tx1"/>
                </a:solidFill>
                <a:latin typeface="Times New Roman" pitchFamily="18" charset="0"/>
              </a:defRPr>
            </a:lvl8pPr>
            <a:lvl9pPr marL="3886200" indent="-228600" eaLnBrk="0" fontAlgn="base" hangingPunct="0">
              <a:spcBef>
                <a:spcPct val="20000"/>
              </a:spcBef>
              <a:spcAft>
                <a:spcPct val="0"/>
              </a:spcAft>
              <a:buChar char="•"/>
              <a:defRPr sz="2200">
                <a:solidFill>
                  <a:schemeClr val="tx1"/>
                </a:solidFill>
                <a:latin typeface="Times New Roman" pitchFamily="18" charset="0"/>
              </a:defRPr>
            </a:lvl9pPr>
          </a:lstStyle>
          <a:p>
            <a:pPr marL="0" indent="0" algn="just" defTabSz="1278466">
              <a:spcBef>
                <a:spcPts val="420"/>
              </a:spcBef>
              <a:spcAft>
                <a:spcPts val="500"/>
              </a:spcAft>
              <a:buNone/>
              <a:defRPr/>
            </a:pPr>
            <a:r>
              <a:rPr lang="en-US" altLang="pl-PL" sz="2400" b="1" dirty="0">
                <a:solidFill>
                  <a:srgbClr val="000000"/>
                </a:solidFill>
              </a:rPr>
              <a:t>Decision making - </a:t>
            </a:r>
            <a:r>
              <a:rPr lang="en-US" altLang="pl-PL" sz="2400" dirty="0">
                <a:solidFill>
                  <a:srgbClr val="000000"/>
                </a:solidFill>
              </a:rPr>
              <a:t>the process of collecting and processing information in order to choose the appropriate action from among specific options.</a:t>
            </a:r>
            <a:endParaRPr lang="pl-PL" altLang="pl-PL" sz="2400" dirty="0">
              <a:solidFill>
                <a:srgbClr val="000000"/>
              </a:solidFill>
            </a:endParaRPr>
          </a:p>
          <a:p>
            <a:pPr marL="0" indent="0" algn="just" defTabSz="1278466">
              <a:spcBef>
                <a:spcPts val="420"/>
              </a:spcBef>
              <a:spcAft>
                <a:spcPts val="500"/>
              </a:spcAft>
              <a:buNone/>
              <a:defRPr/>
            </a:pPr>
            <a:r>
              <a:rPr lang="pl-PL" altLang="pl-PL" sz="2400" b="1" dirty="0" err="1">
                <a:solidFill>
                  <a:srgbClr val="000000"/>
                </a:solidFill>
              </a:rPr>
              <a:t>Challenges</a:t>
            </a:r>
            <a:r>
              <a:rPr lang="pl-PL" altLang="pl-PL" sz="2400" b="1" dirty="0">
                <a:solidFill>
                  <a:srgbClr val="000000"/>
                </a:solidFill>
              </a:rPr>
              <a:t> of </a:t>
            </a:r>
            <a:r>
              <a:rPr lang="pl-PL" altLang="pl-PL" sz="2400" b="1" dirty="0" err="1">
                <a:solidFill>
                  <a:srgbClr val="000000"/>
                </a:solidFill>
              </a:rPr>
              <a:t>decision</a:t>
            </a:r>
            <a:r>
              <a:rPr lang="pl-PL" altLang="pl-PL" sz="2400" b="1" dirty="0">
                <a:solidFill>
                  <a:srgbClr val="000000"/>
                </a:solidFill>
              </a:rPr>
              <a:t> </a:t>
            </a:r>
            <a:r>
              <a:rPr lang="pl-PL" altLang="pl-PL" sz="2400" b="1" dirty="0" err="1">
                <a:solidFill>
                  <a:srgbClr val="000000"/>
                </a:solidFill>
              </a:rPr>
              <a:t>making</a:t>
            </a:r>
            <a:r>
              <a:rPr lang="pl-PL" altLang="pl-PL" sz="2400" b="1" dirty="0">
                <a:solidFill>
                  <a:srgbClr val="000000"/>
                </a:solidFill>
              </a:rPr>
              <a:t> in management:</a:t>
            </a:r>
          </a:p>
          <a:p>
            <a:pPr algn="just" defTabSz="1278466">
              <a:spcBef>
                <a:spcPts val="420"/>
              </a:spcBef>
              <a:spcAft>
                <a:spcPts val="500"/>
              </a:spcAft>
              <a:defRPr/>
            </a:pPr>
            <a:r>
              <a:rPr lang="pl-PL" altLang="pl-PL" b="1" dirty="0" err="1">
                <a:solidFill>
                  <a:srgbClr val="000000"/>
                </a:solidFill>
              </a:rPr>
              <a:t>Poor</a:t>
            </a:r>
            <a:r>
              <a:rPr lang="en-US" altLang="pl-PL" b="1" dirty="0">
                <a:solidFill>
                  <a:srgbClr val="000000"/>
                </a:solidFill>
              </a:rPr>
              <a:t> </a:t>
            </a:r>
            <a:r>
              <a:rPr lang="pl-PL" altLang="pl-PL" b="1" dirty="0">
                <a:solidFill>
                  <a:srgbClr val="000000"/>
                </a:solidFill>
              </a:rPr>
              <a:t>i</a:t>
            </a:r>
            <a:r>
              <a:rPr lang="en-US" altLang="pl-PL" b="1" dirty="0" err="1">
                <a:solidFill>
                  <a:srgbClr val="000000"/>
                </a:solidFill>
              </a:rPr>
              <a:t>nformation</a:t>
            </a:r>
            <a:r>
              <a:rPr lang="pl-PL" altLang="pl-PL" b="1" dirty="0">
                <a:solidFill>
                  <a:srgbClr val="000000"/>
                </a:solidFill>
              </a:rPr>
              <a:t> (</a:t>
            </a:r>
            <a:r>
              <a:rPr lang="pl-PL" altLang="pl-PL" b="1" dirty="0" err="1">
                <a:solidFill>
                  <a:srgbClr val="000000"/>
                </a:solidFill>
              </a:rPr>
              <a:t>lack</a:t>
            </a:r>
            <a:r>
              <a:rPr lang="pl-PL" altLang="pl-PL" b="1" dirty="0">
                <a:solidFill>
                  <a:srgbClr val="000000"/>
                </a:solidFill>
              </a:rPr>
              <a:t> of </a:t>
            </a:r>
            <a:r>
              <a:rPr lang="pl-PL" altLang="pl-PL" b="1" dirty="0" err="1">
                <a:solidFill>
                  <a:srgbClr val="000000"/>
                </a:solidFill>
              </a:rPr>
              <a:t>information</a:t>
            </a:r>
            <a:r>
              <a:rPr lang="pl-PL" altLang="pl-PL" b="1" dirty="0">
                <a:solidFill>
                  <a:srgbClr val="000000"/>
                </a:solidFill>
              </a:rPr>
              <a:t>, </a:t>
            </a:r>
            <a:r>
              <a:rPr lang="pl-PL" altLang="pl-PL" b="1" dirty="0" err="1">
                <a:solidFill>
                  <a:srgbClr val="000000"/>
                </a:solidFill>
              </a:rPr>
              <a:t>unceretain</a:t>
            </a:r>
            <a:r>
              <a:rPr lang="pl-PL" altLang="pl-PL" b="1" dirty="0">
                <a:solidFill>
                  <a:srgbClr val="000000"/>
                </a:solidFill>
              </a:rPr>
              <a:t> </a:t>
            </a:r>
            <a:r>
              <a:rPr lang="pl-PL" altLang="pl-PL" b="1" dirty="0" err="1">
                <a:solidFill>
                  <a:srgbClr val="000000"/>
                </a:solidFill>
              </a:rPr>
              <a:t>information</a:t>
            </a:r>
            <a:r>
              <a:rPr lang="pl-PL" altLang="pl-PL" b="1" dirty="0">
                <a:solidFill>
                  <a:srgbClr val="000000"/>
                </a:solidFill>
              </a:rPr>
              <a:t>): </a:t>
            </a:r>
            <a:r>
              <a:rPr lang="en-US" altLang="pl-PL" dirty="0">
                <a:solidFill>
                  <a:srgbClr val="000000"/>
                </a:solidFill>
              </a:rPr>
              <a:t>most decisions involve many complex variables </a:t>
            </a:r>
            <a:r>
              <a:rPr lang="pl-PL" altLang="pl-PL" dirty="0">
                <a:solidFill>
                  <a:srgbClr val="000000"/>
                </a:solidFill>
              </a:rPr>
              <a:t>– </a:t>
            </a:r>
            <a:r>
              <a:rPr lang="pl-PL" altLang="pl-PL" dirty="0" err="1">
                <a:solidFill>
                  <a:srgbClr val="000000"/>
                </a:solidFill>
              </a:rPr>
              <a:t>it</a:t>
            </a:r>
            <a:r>
              <a:rPr lang="pl-PL" altLang="pl-PL" dirty="0">
                <a:solidFill>
                  <a:srgbClr val="000000"/>
                </a:solidFill>
              </a:rPr>
              <a:t> </a:t>
            </a:r>
            <a:r>
              <a:rPr lang="pl-PL" altLang="pl-PL" dirty="0" err="1">
                <a:solidFill>
                  <a:srgbClr val="000000"/>
                </a:solidFill>
              </a:rPr>
              <a:t>is</a:t>
            </a:r>
            <a:r>
              <a:rPr lang="pl-PL" altLang="pl-PL" dirty="0">
                <a:solidFill>
                  <a:srgbClr val="000000"/>
                </a:solidFill>
              </a:rPr>
              <a:t> </a:t>
            </a:r>
            <a:r>
              <a:rPr lang="pl-PL" altLang="pl-PL" dirty="0" err="1">
                <a:solidFill>
                  <a:srgbClr val="000000"/>
                </a:solidFill>
              </a:rPr>
              <a:t>necessary</a:t>
            </a:r>
            <a:r>
              <a:rPr lang="pl-PL" altLang="pl-PL" dirty="0">
                <a:solidFill>
                  <a:srgbClr val="000000"/>
                </a:solidFill>
              </a:rPr>
              <a:t> to </a:t>
            </a:r>
            <a:r>
              <a:rPr lang="pl-PL" altLang="pl-PL" dirty="0" err="1">
                <a:solidFill>
                  <a:srgbClr val="000000"/>
                </a:solidFill>
              </a:rPr>
              <a:t>analyse</a:t>
            </a:r>
            <a:r>
              <a:rPr lang="pl-PL" altLang="pl-PL" dirty="0">
                <a:solidFill>
                  <a:srgbClr val="000000"/>
                </a:solidFill>
              </a:rPr>
              <a:t> </a:t>
            </a:r>
            <a:r>
              <a:rPr lang="pl-PL" altLang="pl-PL" dirty="0" err="1">
                <a:solidFill>
                  <a:srgbClr val="000000"/>
                </a:solidFill>
              </a:rPr>
              <a:t>varius</a:t>
            </a:r>
            <a:r>
              <a:rPr lang="pl-PL" altLang="pl-PL" dirty="0">
                <a:solidFill>
                  <a:srgbClr val="000000"/>
                </a:solidFill>
              </a:rPr>
              <a:t> </a:t>
            </a:r>
            <a:r>
              <a:rPr lang="pl-PL" altLang="pl-PL" dirty="0" err="1">
                <a:solidFill>
                  <a:srgbClr val="000000"/>
                </a:solidFill>
              </a:rPr>
              <a:t>aspects</a:t>
            </a:r>
            <a:r>
              <a:rPr lang="pl-PL" altLang="pl-PL" dirty="0">
                <a:solidFill>
                  <a:srgbClr val="000000"/>
                </a:solidFill>
              </a:rPr>
              <a:t> of </a:t>
            </a:r>
            <a:r>
              <a:rPr lang="pl-PL" altLang="pl-PL" dirty="0" err="1">
                <a:solidFill>
                  <a:srgbClr val="000000"/>
                </a:solidFill>
              </a:rPr>
              <a:t>situation</a:t>
            </a:r>
            <a:r>
              <a:rPr lang="pl-PL" altLang="pl-PL" dirty="0">
                <a:solidFill>
                  <a:srgbClr val="000000"/>
                </a:solidFill>
              </a:rPr>
              <a:t> on the </a:t>
            </a:r>
            <a:r>
              <a:rPr lang="pl-PL" altLang="pl-PL" dirty="0" err="1">
                <a:solidFill>
                  <a:srgbClr val="000000"/>
                </a:solidFill>
              </a:rPr>
              <a:t>basis</a:t>
            </a:r>
            <a:r>
              <a:rPr lang="pl-PL" altLang="pl-PL" dirty="0">
                <a:solidFill>
                  <a:srgbClr val="000000"/>
                </a:solidFill>
              </a:rPr>
              <a:t> of </a:t>
            </a:r>
            <a:r>
              <a:rPr lang="pl-PL" altLang="pl-PL" dirty="0" err="1">
                <a:solidFill>
                  <a:srgbClr val="000000"/>
                </a:solidFill>
              </a:rPr>
              <a:t>various</a:t>
            </a:r>
            <a:r>
              <a:rPr lang="pl-PL" altLang="pl-PL" dirty="0">
                <a:solidFill>
                  <a:srgbClr val="000000"/>
                </a:solidFill>
              </a:rPr>
              <a:t> data and </a:t>
            </a:r>
            <a:r>
              <a:rPr lang="pl-PL" altLang="pl-PL" dirty="0" err="1">
                <a:solidFill>
                  <a:srgbClr val="000000"/>
                </a:solidFill>
              </a:rPr>
              <a:t>information</a:t>
            </a:r>
            <a:r>
              <a:rPr lang="pl-PL" altLang="pl-PL" dirty="0">
                <a:solidFill>
                  <a:srgbClr val="000000"/>
                </a:solidFill>
              </a:rPr>
              <a:t>. </a:t>
            </a:r>
            <a:r>
              <a:rPr lang="en-US" altLang="pl-PL" dirty="0">
                <a:solidFill>
                  <a:srgbClr val="000000"/>
                </a:solidFill>
              </a:rPr>
              <a:t>Lack of information leaves a manager a</a:t>
            </a:r>
            <a:r>
              <a:rPr lang="pl-PL" altLang="pl-PL" dirty="0">
                <a:solidFill>
                  <a:srgbClr val="000000"/>
                </a:solidFill>
              </a:rPr>
              <a:t> </a:t>
            </a:r>
            <a:r>
              <a:rPr lang="en-US" altLang="pl-PL" dirty="0">
                <a:solidFill>
                  <a:srgbClr val="000000"/>
                </a:solidFill>
              </a:rPr>
              <a:t>drift in a sea of uncertainty. </a:t>
            </a:r>
            <a:endParaRPr lang="pl-PL" altLang="pl-PL" dirty="0">
              <a:solidFill>
                <a:srgbClr val="000000"/>
              </a:solidFill>
            </a:endParaRPr>
          </a:p>
          <a:p>
            <a:pPr algn="just" defTabSz="1278466">
              <a:spcBef>
                <a:spcPts val="420"/>
              </a:spcBef>
              <a:spcAft>
                <a:spcPts val="500"/>
              </a:spcAft>
              <a:defRPr/>
            </a:pPr>
            <a:r>
              <a:rPr lang="en-US" altLang="pl-PL" b="1" dirty="0">
                <a:solidFill>
                  <a:srgbClr val="000000"/>
                </a:solidFill>
              </a:rPr>
              <a:t>Too much information</a:t>
            </a:r>
            <a:r>
              <a:rPr lang="pl-PL" altLang="pl-PL" b="1" dirty="0">
                <a:solidFill>
                  <a:srgbClr val="000000"/>
                </a:solidFill>
              </a:rPr>
              <a:t> (</a:t>
            </a:r>
            <a:r>
              <a:rPr lang="pl-PL" altLang="pl-PL" b="1" dirty="0" err="1">
                <a:solidFill>
                  <a:srgbClr val="000000"/>
                </a:solidFill>
              </a:rPr>
              <a:t>information</a:t>
            </a:r>
            <a:r>
              <a:rPr lang="pl-PL" altLang="pl-PL" b="1" dirty="0">
                <a:solidFill>
                  <a:srgbClr val="000000"/>
                </a:solidFill>
              </a:rPr>
              <a:t> </a:t>
            </a:r>
            <a:r>
              <a:rPr lang="pl-PL" altLang="pl-PL" b="1" dirty="0" err="1">
                <a:solidFill>
                  <a:srgbClr val="000000"/>
                </a:solidFill>
              </a:rPr>
              <a:t>selection</a:t>
            </a:r>
            <a:r>
              <a:rPr lang="pl-PL" altLang="pl-PL" b="1" dirty="0">
                <a:solidFill>
                  <a:srgbClr val="000000"/>
                </a:solidFill>
              </a:rPr>
              <a:t> challenge)</a:t>
            </a:r>
            <a:r>
              <a:rPr lang="pl-PL" altLang="pl-PL" dirty="0">
                <a:solidFill>
                  <a:srgbClr val="000000"/>
                </a:solidFill>
              </a:rPr>
              <a:t>: w</a:t>
            </a:r>
            <a:r>
              <a:rPr lang="en-US" altLang="pl-PL" dirty="0">
                <a:solidFill>
                  <a:srgbClr val="000000"/>
                </a:solidFill>
              </a:rPr>
              <a:t>hen </a:t>
            </a:r>
            <a:r>
              <a:rPr lang="pl-PL" altLang="pl-PL" dirty="0">
                <a:solidFill>
                  <a:srgbClr val="000000"/>
                </a:solidFill>
              </a:rPr>
              <a:t>the manager </a:t>
            </a:r>
            <a:r>
              <a:rPr lang="en-US" altLang="pl-PL" dirty="0">
                <a:solidFill>
                  <a:srgbClr val="000000"/>
                </a:solidFill>
              </a:rPr>
              <a:t>have too much information it can deplete </a:t>
            </a:r>
            <a:r>
              <a:rPr lang="pl-PL" altLang="pl-PL" dirty="0" err="1">
                <a:solidFill>
                  <a:srgbClr val="000000"/>
                </a:solidFill>
              </a:rPr>
              <a:t>his</a:t>
            </a:r>
            <a:r>
              <a:rPr lang="pl-PL" altLang="pl-PL" dirty="0">
                <a:solidFill>
                  <a:srgbClr val="000000"/>
                </a:solidFill>
              </a:rPr>
              <a:t>/</a:t>
            </a:r>
            <a:r>
              <a:rPr lang="pl-PL" altLang="pl-PL" dirty="0" err="1">
                <a:solidFill>
                  <a:srgbClr val="000000"/>
                </a:solidFill>
              </a:rPr>
              <a:t>her</a:t>
            </a:r>
            <a:r>
              <a:rPr lang="en-US" altLang="pl-PL" dirty="0">
                <a:solidFill>
                  <a:srgbClr val="000000"/>
                </a:solidFill>
              </a:rPr>
              <a:t> ability to make </a:t>
            </a:r>
            <a:r>
              <a:rPr lang="pl-PL" altLang="pl-PL" dirty="0" err="1">
                <a:solidFill>
                  <a:srgbClr val="000000"/>
                </a:solidFill>
              </a:rPr>
              <a:t>best</a:t>
            </a:r>
            <a:r>
              <a:rPr lang="pl-PL" altLang="pl-PL" dirty="0">
                <a:solidFill>
                  <a:srgbClr val="000000"/>
                </a:solidFill>
              </a:rPr>
              <a:t> </a:t>
            </a:r>
            <a:r>
              <a:rPr lang="en-US" altLang="pl-PL" dirty="0">
                <a:solidFill>
                  <a:srgbClr val="000000"/>
                </a:solidFill>
              </a:rPr>
              <a:t>decision</a:t>
            </a:r>
            <a:r>
              <a:rPr lang="pl-PL" altLang="pl-PL" dirty="0">
                <a:solidFill>
                  <a:srgbClr val="000000"/>
                </a:solidFill>
              </a:rPr>
              <a:t>.</a:t>
            </a:r>
          </a:p>
          <a:p>
            <a:pPr algn="just" defTabSz="1278466">
              <a:spcBef>
                <a:spcPts val="420"/>
              </a:spcBef>
              <a:spcAft>
                <a:spcPts val="500"/>
              </a:spcAft>
              <a:defRPr/>
            </a:pPr>
            <a:r>
              <a:rPr lang="pl-PL" altLang="pl-PL" b="1" dirty="0">
                <a:solidFill>
                  <a:srgbClr val="000000"/>
                </a:solidFill>
              </a:rPr>
              <a:t>Lack of </a:t>
            </a:r>
            <a:r>
              <a:rPr lang="pl-PL" altLang="pl-PL" b="1" dirty="0" err="1">
                <a:solidFill>
                  <a:srgbClr val="000000"/>
                </a:solidFill>
              </a:rPr>
              <a:t>time</a:t>
            </a:r>
            <a:r>
              <a:rPr lang="pl-PL" altLang="pl-PL" b="1" dirty="0">
                <a:solidFill>
                  <a:srgbClr val="000000"/>
                </a:solidFill>
              </a:rPr>
              <a:t> to </a:t>
            </a:r>
            <a:r>
              <a:rPr lang="pl-PL" altLang="pl-PL" b="1" dirty="0" err="1">
                <a:solidFill>
                  <a:srgbClr val="000000"/>
                </a:solidFill>
              </a:rPr>
              <a:t>make</a:t>
            </a:r>
            <a:r>
              <a:rPr lang="pl-PL" altLang="pl-PL" b="1" dirty="0">
                <a:solidFill>
                  <a:srgbClr val="000000"/>
                </a:solidFill>
              </a:rPr>
              <a:t> a </a:t>
            </a:r>
            <a:r>
              <a:rPr lang="pl-PL" altLang="pl-PL" b="1" dirty="0" err="1">
                <a:solidFill>
                  <a:srgbClr val="000000"/>
                </a:solidFill>
              </a:rPr>
              <a:t>decision</a:t>
            </a:r>
            <a:r>
              <a:rPr lang="pl-PL" altLang="pl-PL" b="1" dirty="0">
                <a:solidFill>
                  <a:srgbClr val="000000"/>
                </a:solidFill>
              </a:rPr>
              <a:t>:</a:t>
            </a:r>
            <a:r>
              <a:rPr lang="pl-PL" altLang="pl-PL" dirty="0">
                <a:solidFill>
                  <a:srgbClr val="000000"/>
                </a:solidFill>
              </a:rPr>
              <a:t> </a:t>
            </a:r>
            <a:r>
              <a:rPr lang="en-US" altLang="pl-PL" dirty="0">
                <a:solidFill>
                  <a:srgbClr val="000000"/>
                </a:solidFill>
              </a:rPr>
              <a:t>managers often work and make decisions under strong time pressure</a:t>
            </a:r>
            <a:endParaRPr lang="pl-PL" altLang="pl-PL" dirty="0">
              <a:solidFill>
                <a:srgbClr val="000000"/>
              </a:solidFill>
            </a:endParaRPr>
          </a:p>
          <a:p>
            <a:pPr algn="just" defTabSz="1278466">
              <a:spcBef>
                <a:spcPts val="420"/>
              </a:spcBef>
              <a:spcAft>
                <a:spcPts val="500"/>
              </a:spcAft>
              <a:defRPr/>
            </a:pPr>
            <a:r>
              <a:rPr lang="en-US" altLang="pl-PL" b="1" dirty="0">
                <a:solidFill>
                  <a:srgbClr val="000000"/>
                </a:solidFill>
              </a:rPr>
              <a:t>Incorrect </a:t>
            </a:r>
            <a:r>
              <a:rPr lang="pl-PL" altLang="pl-PL" b="1" dirty="0">
                <a:solidFill>
                  <a:srgbClr val="000000"/>
                </a:solidFill>
              </a:rPr>
              <a:t>t</a:t>
            </a:r>
            <a:r>
              <a:rPr lang="en-US" altLang="pl-PL" b="1" dirty="0" err="1">
                <a:solidFill>
                  <a:srgbClr val="000000"/>
                </a:solidFill>
              </a:rPr>
              <a:t>iming</a:t>
            </a:r>
            <a:r>
              <a:rPr lang="en-US" altLang="pl-PL" dirty="0">
                <a:solidFill>
                  <a:srgbClr val="000000"/>
                </a:solidFill>
              </a:rPr>
              <a:t>:</a:t>
            </a:r>
            <a:r>
              <a:rPr lang="pl-PL" altLang="pl-PL" dirty="0">
                <a:solidFill>
                  <a:srgbClr val="000000"/>
                </a:solidFill>
              </a:rPr>
              <a:t> i</a:t>
            </a:r>
            <a:r>
              <a:rPr lang="en-US" altLang="pl-PL" dirty="0">
                <a:solidFill>
                  <a:srgbClr val="000000"/>
                </a:solidFill>
              </a:rPr>
              <a:t>t is also </a:t>
            </a:r>
            <a:r>
              <a:rPr lang="pl-PL" altLang="pl-PL" dirty="0">
                <a:solidFill>
                  <a:srgbClr val="000000"/>
                </a:solidFill>
              </a:rPr>
              <a:t>the challenge </a:t>
            </a:r>
            <a:r>
              <a:rPr lang="en-US" altLang="pl-PL" dirty="0">
                <a:solidFill>
                  <a:srgbClr val="000000"/>
                </a:solidFill>
              </a:rPr>
              <a:t>of selecting an appropriate time for taking the decision. If the decision is correct but the time is inopportune, it will not serve any purpose. </a:t>
            </a:r>
            <a:endParaRPr lang="pl-PL" altLang="pl-PL" dirty="0">
              <a:solidFill>
                <a:srgbClr val="000000"/>
              </a:solidFill>
            </a:endParaRPr>
          </a:p>
          <a:p>
            <a:pPr algn="just" defTabSz="1278466">
              <a:spcBef>
                <a:spcPts val="420"/>
              </a:spcBef>
              <a:spcAft>
                <a:spcPts val="500"/>
              </a:spcAft>
              <a:defRPr/>
            </a:pPr>
            <a:r>
              <a:rPr lang="pl-PL" altLang="pl-PL" b="1" dirty="0">
                <a:solidFill>
                  <a:srgbClr val="000000"/>
                </a:solidFill>
              </a:rPr>
              <a:t>Lack of e</a:t>
            </a:r>
            <a:r>
              <a:rPr lang="en-US" altLang="pl-PL" b="1" dirty="0" err="1">
                <a:solidFill>
                  <a:srgbClr val="000000"/>
                </a:solidFill>
              </a:rPr>
              <a:t>mpowerment</a:t>
            </a:r>
            <a:r>
              <a:rPr lang="en-US" altLang="pl-PL" b="1" dirty="0">
                <a:solidFill>
                  <a:srgbClr val="000000"/>
                </a:solidFill>
              </a:rPr>
              <a:t> to </a:t>
            </a:r>
            <a:r>
              <a:rPr lang="pl-PL" altLang="pl-PL" b="1" dirty="0">
                <a:solidFill>
                  <a:srgbClr val="000000"/>
                </a:solidFill>
              </a:rPr>
              <a:t>m</a:t>
            </a:r>
            <a:r>
              <a:rPr lang="en-US" altLang="pl-PL" b="1" dirty="0" err="1">
                <a:solidFill>
                  <a:srgbClr val="000000"/>
                </a:solidFill>
              </a:rPr>
              <a:t>ake</a:t>
            </a:r>
            <a:r>
              <a:rPr lang="en-US" altLang="pl-PL" b="1" dirty="0">
                <a:solidFill>
                  <a:srgbClr val="000000"/>
                </a:solidFill>
              </a:rPr>
              <a:t> </a:t>
            </a:r>
            <a:r>
              <a:rPr lang="pl-PL" altLang="pl-PL" b="1" dirty="0">
                <a:solidFill>
                  <a:srgbClr val="000000"/>
                </a:solidFill>
              </a:rPr>
              <a:t>d</a:t>
            </a:r>
            <a:r>
              <a:rPr lang="en-US" altLang="pl-PL" b="1" dirty="0" err="1">
                <a:solidFill>
                  <a:srgbClr val="000000"/>
                </a:solidFill>
              </a:rPr>
              <a:t>ecisions</a:t>
            </a:r>
            <a:r>
              <a:rPr lang="pl-PL" altLang="pl-PL" dirty="0">
                <a:solidFill>
                  <a:srgbClr val="000000"/>
                </a:solidFill>
              </a:rPr>
              <a:t>: </a:t>
            </a:r>
            <a:r>
              <a:rPr lang="pl-PL" altLang="pl-PL" dirty="0" err="1">
                <a:solidFill>
                  <a:srgbClr val="000000"/>
                </a:solidFill>
              </a:rPr>
              <a:t>connected</a:t>
            </a:r>
            <a:r>
              <a:rPr lang="pl-PL" altLang="pl-PL" dirty="0">
                <a:solidFill>
                  <a:srgbClr val="000000"/>
                </a:solidFill>
              </a:rPr>
              <a:t> with </a:t>
            </a:r>
            <a:r>
              <a:rPr lang="en-US" altLang="pl-PL" dirty="0">
                <a:solidFill>
                  <a:srgbClr val="000000"/>
                </a:solidFill>
              </a:rPr>
              <a:t>the hierarchy of decision making. </a:t>
            </a:r>
            <a:r>
              <a:rPr lang="pl-PL" altLang="pl-PL" dirty="0" err="1">
                <a:solidFill>
                  <a:srgbClr val="000000"/>
                </a:solidFill>
              </a:rPr>
              <a:t>Sometimes</a:t>
            </a:r>
            <a:r>
              <a:rPr lang="pl-PL" altLang="pl-PL" dirty="0">
                <a:solidFill>
                  <a:srgbClr val="000000"/>
                </a:solidFill>
              </a:rPr>
              <a:t> </a:t>
            </a:r>
            <a:r>
              <a:rPr lang="pl-PL" altLang="pl-PL" dirty="0" err="1">
                <a:solidFill>
                  <a:srgbClr val="000000"/>
                </a:solidFill>
              </a:rPr>
              <a:t>you</a:t>
            </a:r>
            <a:r>
              <a:rPr lang="pl-PL" altLang="pl-PL" dirty="0">
                <a:solidFill>
                  <a:srgbClr val="000000"/>
                </a:solidFill>
              </a:rPr>
              <a:t> </a:t>
            </a:r>
            <a:r>
              <a:rPr lang="pl-PL" altLang="pl-PL" dirty="0" err="1">
                <a:solidFill>
                  <a:srgbClr val="000000"/>
                </a:solidFill>
              </a:rPr>
              <a:t>have</a:t>
            </a:r>
            <a:r>
              <a:rPr lang="pl-PL" altLang="pl-PL" dirty="0">
                <a:solidFill>
                  <a:srgbClr val="000000"/>
                </a:solidFill>
              </a:rPr>
              <a:t> a </a:t>
            </a:r>
            <a:r>
              <a:rPr lang="pl-PL" altLang="pl-PL" dirty="0" err="1">
                <a:solidFill>
                  <a:srgbClr val="000000"/>
                </a:solidFill>
              </a:rPr>
              <a:t>great</a:t>
            </a:r>
            <a:r>
              <a:rPr lang="pl-PL" altLang="pl-PL" dirty="0">
                <a:solidFill>
                  <a:srgbClr val="000000"/>
                </a:solidFill>
              </a:rPr>
              <a:t> idea, but no </a:t>
            </a:r>
            <a:r>
              <a:rPr lang="pl-PL" altLang="pl-PL" dirty="0" err="1">
                <a:solidFill>
                  <a:srgbClr val="000000"/>
                </a:solidFill>
              </a:rPr>
              <a:t>formal</a:t>
            </a:r>
            <a:r>
              <a:rPr lang="pl-PL" altLang="pl-PL" dirty="0">
                <a:solidFill>
                  <a:srgbClr val="000000"/>
                </a:solidFill>
              </a:rPr>
              <a:t> </a:t>
            </a:r>
            <a:r>
              <a:rPr lang="pl-PL" altLang="pl-PL" dirty="0" err="1">
                <a:solidFill>
                  <a:srgbClr val="000000"/>
                </a:solidFill>
              </a:rPr>
              <a:t>power</a:t>
            </a:r>
            <a:r>
              <a:rPr lang="pl-PL" altLang="pl-PL" dirty="0">
                <a:solidFill>
                  <a:srgbClr val="000000"/>
                </a:solidFill>
              </a:rPr>
              <a:t> to </a:t>
            </a:r>
            <a:r>
              <a:rPr lang="pl-PL" altLang="pl-PL" dirty="0" err="1">
                <a:solidFill>
                  <a:srgbClr val="000000"/>
                </a:solidFill>
              </a:rPr>
              <a:t>make</a:t>
            </a:r>
            <a:r>
              <a:rPr lang="pl-PL" altLang="pl-PL" dirty="0">
                <a:solidFill>
                  <a:srgbClr val="000000"/>
                </a:solidFill>
              </a:rPr>
              <a:t> a </a:t>
            </a:r>
            <a:r>
              <a:rPr lang="pl-PL" altLang="pl-PL" dirty="0" err="1">
                <a:solidFill>
                  <a:srgbClr val="000000"/>
                </a:solidFill>
              </a:rPr>
              <a:t>decision</a:t>
            </a:r>
            <a:r>
              <a:rPr lang="pl-PL" altLang="pl-PL" dirty="0">
                <a:solidFill>
                  <a:srgbClr val="000000"/>
                </a:solidFill>
              </a:rPr>
              <a:t>.</a:t>
            </a:r>
            <a:endParaRPr lang="en-US" altLang="pl-PL" dirty="0">
              <a:solidFill>
                <a:srgbClr val="000000"/>
              </a:solidFill>
            </a:endParaRPr>
          </a:p>
          <a:p>
            <a:pPr algn="just" defTabSz="1278466">
              <a:spcBef>
                <a:spcPts val="420"/>
              </a:spcBef>
              <a:spcAft>
                <a:spcPts val="500"/>
              </a:spcAft>
              <a:defRPr/>
            </a:pPr>
            <a:r>
              <a:rPr lang="en-US" altLang="pl-PL" b="1" dirty="0">
                <a:solidFill>
                  <a:srgbClr val="000000"/>
                </a:solidFill>
              </a:rPr>
              <a:t>Un-supporting </a:t>
            </a:r>
            <a:r>
              <a:rPr lang="pl-PL" altLang="pl-PL" b="1" dirty="0">
                <a:solidFill>
                  <a:srgbClr val="000000"/>
                </a:solidFill>
              </a:rPr>
              <a:t>e</a:t>
            </a:r>
            <a:r>
              <a:rPr lang="en-US" altLang="pl-PL" b="1" dirty="0" err="1">
                <a:solidFill>
                  <a:srgbClr val="000000"/>
                </a:solidFill>
              </a:rPr>
              <a:t>nvironment</a:t>
            </a:r>
            <a:r>
              <a:rPr lang="en-US" altLang="pl-PL" dirty="0">
                <a:solidFill>
                  <a:srgbClr val="000000"/>
                </a:solidFill>
              </a:rPr>
              <a:t>:</a:t>
            </a:r>
            <a:r>
              <a:rPr lang="pl-PL" altLang="pl-PL" dirty="0">
                <a:solidFill>
                  <a:srgbClr val="000000"/>
                </a:solidFill>
              </a:rPr>
              <a:t> i</a:t>
            </a:r>
            <a:r>
              <a:rPr lang="en-US" altLang="pl-PL" dirty="0">
                <a:solidFill>
                  <a:srgbClr val="000000"/>
                </a:solidFill>
              </a:rPr>
              <a:t>f there is all round goodwill and trust </a:t>
            </a:r>
            <a:r>
              <a:rPr lang="pl-PL" altLang="pl-PL" dirty="0">
                <a:solidFill>
                  <a:srgbClr val="000000"/>
                </a:solidFill>
              </a:rPr>
              <a:t>in the </a:t>
            </a:r>
            <a:r>
              <a:rPr lang="pl-PL" altLang="pl-PL" dirty="0" err="1">
                <a:solidFill>
                  <a:srgbClr val="000000"/>
                </a:solidFill>
              </a:rPr>
              <a:t>organization</a:t>
            </a:r>
            <a:r>
              <a:rPr lang="pl-PL" altLang="pl-PL" dirty="0">
                <a:solidFill>
                  <a:srgbClr val="000000"/>
                </a:solidFill>
              </a:rPr>
              <a:t>/team </a:t>
            </a:r>
            <a:r>
              <a:rPr lang="en-US" altLang="pl-PL" dirty="0">
                <a:solidFill>
                  <a:srgbClr val="000000"/>
                </a:solidFill>
              </a:rPr>
              <a:t>the manager is encouraged to take decisions</a:t>
            </a:r>
            <a:r>
              <a:rPr lang="pl-PL" altLang="pl-PL" dirty="0">
                <a:solidFill>
                  <a:srgbClr val="000000"/>
                </a:solidFill>
              </a:rPr>
              <a:t>. </a:t>
            </a:r>
            <a:r>
              <a:rPr lang="en-US" altLang="pl-PL" dirty="0">
                <a:solidFill>
                  <a:srgbClr val="000000"/>
                </a:solidFill>
              </a:rPr>
              <a:t>On the other hand</a:t>
            </a:r>
            <a:r>
              <a:rPr lang="pl-PL" altLang="pl-PL" dirty="0">
                <a:solidFill>
                  <a:srgbClr val="000000"/>
                </a:solidFill>
              </a:rPr>
              <a:t> </a:t>
            </a:r>
            <a:r>
              <a:rPr lang="en-US" altLang="pl-PL" dirty="0">
                <a:solidFill>
                  <a:srgbClr val="000000"/>
                </a:solidFill>
              </a:rPr>
              <a:t>he</a:t>
            </a:r>
            <a:r>
              <a:rPr lang="pl-PL" altLang="pl-PL" dirty="0">
                <a:solidFill>
                  <a:srgbClr val="000000"/>
                </a:solidFill>
              </a:rPr>
              <a:t>/</a:t>
            </a:r>
            <a:r>
              <a:rPr lang="pl-PL" altLang="pl-PL" dirty="0" err="1">
                <a:solidFill>
                  <a:srgbClr val="000000"/>
                </a:solidFill>
              </a:rPr>
              <a:t>she</a:t>
            </a:r>
            <a:r>
              <a:rPr lang="en-US" altLang="pl-PL" dirty="0">
                <a:solidFill>
                  <a:srgbClr val="000000"/>
                </a:solidFill>
              </a:rPr>
              <a:t> avoids decision-making.</a:t>
            </a:r>
            <a:r>
              <a:rPr lang="pl-PL" altLang="pl-PL" dirty="0">
                <a:solidFill>
                  <a:srgbClr val="000000"/>
                </a:solidFill>
              </a:rPr>
              <a:t> S</a:t>
            </a:r>
            <a:r>
              <a:rPr lang="en-US" altLang="pl-PL" dirty="0" err="1">
                <a:solidFill>
                  <a:srgbClr val="000000"/>
                </a:solidFill>
              </a:rPr>
              <a:t>ometimes</a:t>
            </a:r>
            <a:r>
              <a:rPr lang="en-US" altLang="pl-PL" dirty="0">
                <a:solidFill>
                  <a:srgbClr val="000000"/>
                </a:solidFill>
              </a:rPr>
              <a:t> the people from the company even make it difficult to make decisions by proposing, for example, inappropriate solutions</a:t>
            </a:r>
            <a:r>
              <a:rPr lang="pl-PL" altLang="pl-PL" dirty="0">
                <a:solidFill>
                  <a:srgbClr val="000000"/>
                </a:solidFill>
              </a:rPr>
              <a:t>.</a:t>
            </a:r>
            <a:endParaRPr lang="en-US" altLang="pl-PL" dirty="0">
              <a:solidFill>
                <a:srgbClr val="000000"/>
              </a:solidFill>
            </a:endParaRPr>
          </a:p>
          <a:p>
            <a:pPr algn="just" defTabSz="1278466">
              <a:spcBef>
                <a:spcPts val="420"/>
              </a:spcBef>
              <a:spcAft>
                <a:spcPts val="500"/>
              </a:spcAft>
              <a:defRPr/>
            </a:pPr>
            <a:r>
              <a:rPr lang="en-US" altLang="pl-PL" b="1" dirty="0">
                <a:solidFill>
                  <a:srgbClr val="000000"/>
                </a:solidFill>
              </a:rPr>
              <a:t>Ineffective </a:t>
            </a:r>
            <a:r>
              <a:rPr lang="pl-PL" altLang="pl-PL" b="1" dirty="0">
                <a:solidFill>
                  <a:srgbClr val="000000"/>
                </a:solidFill>
              </a:rPr>
              <a:t>c</a:t>
            </a:r>
            <a:r>
              <a:rPr lang="en-US" altLang="pl-PL" b="1" dirty="0" err="1">
                <a:solidFill>
                  <a:srgbClr val="000000"/>
                </a:solidFill>
              </a:rPr>
              <a:t>ommunication</a:t>
            </a:r>
            <a:r>
              <a:rPr lang="pl-PL" altLang="pl-PL" b="1" dirty="0">
                <a:solidFill>
                  <a:srgbClr val="000000"/>
                </a:solidFill>
              </a:rPr>
              <a:t> </a:t>
            </a:r>
            <a:r>
              <a:rPr lang="en-US" altLang="pl-PL" b="1" dirty="0">
                <a:solidFill>
                  <a:srgbClr val="000000"/>
                </a:solidFill>
              </a:rPr>
              <a:t>of a decision</a:t>
            </a:r>
            <a:r>
              <a:rPr lang="pl-PL" altLang="pl-PL" dirty="0">
                <a:solidFill>
                  <a:srgbClr val="000000"/>
                </a:solidFill>
              </a:rPr>
              <a:t>: t</a:t>
            </a:r>
            <a:r>
              <a:rPr lang="en-US" altLang="pl-PL" dirty="0">
                <a:solidFill>
                  <a:srgbClr val="000000"/>
                </a:solidFill>
              </a:rPr>
              <a:t>he manager should take care to communicate all decisions to the employees in clear, precise and simple language.</a:t>
            </a:r>
            <a:endParaRPr lang="pl-PL" altLang="pl-PL" dirty="0">
              <a:solidFill>
                <a:srgbClr val="000000"/>
              </a:solidFill>
            </a:endParaRPr>
          </a:p>
          <a:p>
            <a:pPr algn="just" defTabSz="1278466">
              <a:spcBef>
                <a:spcPts val="420"/>
              </a:spcBef>
              <a:spcAft>
                <a:spcPts val="500"/>
              </a:spcAft>
              <a:defRPr/>
            </a:pPr>
            <a:r>
              <a:rPr lang="pl-PL" altLang="pl-PL" b="1" dirty="0">
                <a:solidFill>
                  <a:srgbClr val="000000"/>
                </a:solidFill>
              </a:rPr>
              <a:t>L</a:t>
            </a:r>
            <a:r>
              <a:rPr lang="en-US" altLang="pl-PL" b="1" dirty="0" err="1">
                <a:solidFill>
                  <a:srgbClr val="000000"/>
                </a:solidFill>
              </a:rPr>
              <a:t>ack</a:t>
            </a:r>
            <a:r>
              <a:rPr lang="en-US" altLang="pl-PL" b="1" dirty="0">
                <a:solidFill>
                  <a:srgbClr val="000000"/>
                </a:solidFill>
              </a:rPr>
              <a:t> of control over the implementation of the decision</a:t>
            </a:r>
            <a:r>
              <a:rPr lang="pl-PL" altLang="pl-PL" dirty="0">
                <a:solidFill>
                  <a:srgbClr val="000000"/>
                </a:solidFill>
              </a:rPr>
              <a:t>: </a:t>
            </a:r>
            <a:r>
              <a:rPr lang="pl-PL" altLang="pl-PL" dirty="0" err="1">
                <a:solidFill>
                  <a:srgbClr val="000000"/>
                </a:solidFill>
              </a:rPr>
              <a:t>managers</a:t>
            </a:r>
            <a:r>
              <a:rPr lang="pl-PL" altLang="pl-PL" dirty="0">
                <a:solidFill>
                  <a:srgbClr val="000000"/>
                </a:solidFill>
              </a:rPr>
              <a:t> </a:t>
            </a:r>
            <a:r>
              <a:rPr lang="pl-PL" altLang="pl-PL" dirty="0" err="1">
                <a:solidFill>
                  <a:srgbClr val="000000"/>
                </a:solidFill>
              </a:rPr>
              <a:t>sometimes</a:t>
            </a:r>
            <a:r>
              <a:rPr lang="pl-PL" altLang="pl-PL" dirty="0">
                <a:solidFill>
                  <a:srgbClr val="000000"/>
                </a:solidFill>
              </a:rPr>
              <a:t> </a:t>
            </a:r>
            <a:r>
              <a:rPr lang="pl-PL" altLang="pl-PL" dirty="0" err="1">
                <a:solidFill>
                  <a:srgbClr val="000000"/>
                </a:solidFill>
              </a:rPr>
              <a:t>forget</a:t>
            </a:r>
            <a:r>
              <a:rPr lang="pl-PL" altLang="pl-PL" dirty="0">
                <a:solidFill>
                  <a:srgbClr val="000000"/>
                </a:solidFill>
              </a:rPr>
              <a:t> to </a:t>
            </a:r>
            <a:r>
              <a:rPr lang="pl-PL" altLang="pl-PL" dirty="0" err="1">
                <a:solidFill>
                  <a:srgbClr val="000000"/>
                </a:solidFill>
              </a:rPr>
              <a:t>control</a:t>
            </a:r>
            <a:r>
              <a:rPr lang="pl-PL" altLang="pl-PL" dirty="0">
                <a:solidFill>
                  <a:srgbClr val="000000"/>
                </a:solidFill>
              </a:rPr>
              <a:t> </a:t>
            </a:r>
            <a:r>
              <a:rPr lang="en-US" altLang="pl-PL" dirty="0">
                <a:solidFill>
                  <a:srgbClr val="000000"/>
                </a:solidFill>
              </a:rPr>
              <a:t>the implementation of the decision</a:t>
            </a:r>
            <a:r>
              <a:rPr lang="pl-PL" altLang="pl-PL" dirty="0">
                <a:solidFill>
                  <a:srgbClr val="000000"/>
                </a:solidFill>
              </a:rPr>
              <a:t>.</a:t>
            </a:r>
            <a:endParaRPr lang="en-US" altLang="pl-PL" dirty="0">
              <a:solidFill>
                <a:srgbClr val="000000"/>
              </a:solidFill>
            </a:endParaRPr>
          </a:p>
        </p:txBody>
      </p:sp>
    </p:spTree>
    <p:extLst>
      <p:ext uri="{BB962C8B-B14F-4D97-AF65-F5344CB8AC3E}">
        <p14:creationId xmlns:p14="http://schemas.microsoft.com/office/powerpoint/2010/main" val="56518180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5" name="Rectangle 5"/>
          <p:cNvSpPr>
            <a:spLocks noChangeArrowheads="1"/>
          </p:cNvSpPr>
          <p:nvPr/>
        </p:nvSpPr>
        <p:spPr bwMode="auto">
          <a:xfrm>
            <a:off x="363083" y="840160"/>
            <a:ext cx="12014383" cy="67687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27847" tIns="63931" rIns="127847" bIns="63931"/>
          <a:lstStyle>
            <a:lvl1pPr marL="342900" indent="-342900">
              <a:defRPr sz="2200">
                <a:solidFill>
                  <a:schemeClr val="tx1"/>
                </a:solidFill>
                <a:latin typeface="Times New Roman" pitchFamily="18" charset="0"/>
              </a:defRPr>
            </a:lvl1pPr>
            <a:lvl2pPr marL="742950" indent="-285750">
              <a:defRPr sz="2200">
                <a:solidFill>
                  <a:schemeClr val="tx1"/>
                </a:solidFill>
                <a:latin typeface="Times New Roman" pitchFamily="18" charset="0"/>
              </a:defRPr>
            </a:lvl2pPr>
            <a:lvl3pPr marL="1143000" indent="-228600">
              <a:defRPr sz="2200">
                <a:solidFill>
                  <a:schemeClr val="tx1"/>
                </a:solidFill>
                <a:latin typeface="Times New Roman" pitchFamily="18" charset="0"/>
              </a:defRPr>
            </a:lvl3pPr>
            <a:lvl4pPr marL="1600200" indent="-228600">
              <a:defRPr sz="2200">
                <a:solidFill>
                  <a:schemeClr val="tx1"/>
                </a:solidFill>
                <a:latin typeface="Times New Roman" pitchFamily="18" charset="0"/>
              </a:defRPr>
            </a:lvl4pPr>
            <a:lvl5pPr marL="2057400" indent="-228600">
              <a:defRPr sz="2200">
                <a:solidFill>
                  <a:schemeClr val="tx1"/>
                </a:solidFill>
                <a:latin typeface="Times New Roman" pitchFamily="18" charset="0"/>
              </a:defRPr>
            </a:lvl5pPr>
            <a:lvl6pPr marL="2514600" indent="-228600" eaLnBrk="0" fontAlgn="base" hangingPunct="0">
              <a:spcBef>
                <a:spcPct val="20000"/>
              </a:spcBef>
              <a:spcAft>
                <a:spcPct val="0"/>
              </a:spcAft>
              <a:buChar char="•"/>
              <a:defRPr sz="2200">
                <a:solidFill>
                  <a:schemeClr val="tx1"/>
                </a:solidFill>
                <a:latin typeface="Times New Roman" pitchFamily="18" charset="0"/>
              </a:defRPr>
            </a:lvl6pPr>
            <a:lvl7pPr marL="2971800" indent="-228600" eaLnBrk="0" fontAlgn="base" hangingPunct="0">
              <a:spcBef>
                <a:spcPct val="20000"/>
              </a:spcBef>
              <a:spcAft>
                <a:spcPct val="0"/>
              </a:spcAft>
              <a:buChar char="•"/>
              <a:defRPr sz="2200">
                <a:solidFill>
                  <a:schemeClr val="tx1"/>
                </a:solidFill>
                <a:latin typeface="Times New Roman" pitchFamily="18" charset="0"/>
              </a:defRPr>
            </a:lvl7pPr>
            <a:lvl8pPr marL="3429000" indent="-228600" eaLnBrk="0" fontAlgn="base" hangingPunct="0">
              <a:spcBef>
                <a:spcPct val="20000"/>
              </a:spcBef>
              <a:spcAft>
                <a:spcPct val="0"/>
              </a:spcAft>
              <a:buChar char="•"/>
              <a:defRPr sz="2200">
                <a:solidFill>
                  <a:schemeClr val="tx1"/>
                </a:solidFill>
                <a:latin typeface="Times New Roman" pitchFamily="18" charset="0"/>
              </a:defRPr>
            </a:lvl8pPr>
            <a:lvl9pPr marL="3886200" indent="-228600" eaLnBrk="0" fontAlgn="base" hangingPunct="0">
              <a:spcBef>
                <a:spcPct val="20000"/>
              </a:spcBef>
              <a:spcAft>
                <a:spcPct val="0"/>
              </a:spcAft>
              <a:buChar char="•"/>
              <a:defRPr sz="2200">
                <a:solidFill>
                  <a:schemeClr val="tx1"/>
                </a:solidFill>
                <a:latin typeface="Times New Roman" pitchFamily="18" charset="0"/>
              </a:defRPr>
            </a:lvl9pPr>
          </a:lstStyle>
          <a:p>
            <a:pPr marL="0" indent="0" algn="just" defTabSz="1278466">
              <a:spcBef>
                <a:spcPts val="420"/>
              </a:spcBef>
              <a:spcAft>
                <a:spcPts val="300"/>
              </a:spcAft>
              <a:buNone/>
              <a:defRPr/>
            </a:pPr>
            <a:r>
              <a:rPr lang="en-US" altLang="pl-PL" sz="2400" b="1" dirty="0">
                <a:solidFill>
                  <a:srgbClr val="000000"/>
                </a:solidFill>
              </a:rPr>
              <a:t>The model of rational decision-making</a:t>
            </a:r>
            <a:endParaRPr lang="pl-PL" altLang="pl-PL" sz="2400" dirty="0">
              <a:solidFill>
                <a:srgbClr val="000000"/>
              </a:solidFill>
            </a:endParaRPr>
          </a:p>
          <a:p>
            <a:pPr algn="just" defTabSz="1278466">
              <a:spcBef>
                <a:spcPts val="420"/>
              </a:spcBef>
              <a:spcAft>
                <a:spcPts val="300"/>
              </a:spcAft>
              <a:defRPr/>
            </a:pPr>
            <a:r>
              <a:rPr lang="pl-PL" altLang="pl-PL" sz="2400" dirty="0" err="1">
                <a:solidFill>
                  <a:srgbClr val="000000"/>
                </a:solidFill>
              </a:rPr>
              <a:t>This</a:t>
            </a:r>
            <a:r>
              <a:rPr lang="pl-PL" altLang="pl-PL" sz="2400" dirty="0">
                <a:solidFill>
                  <a:srgbClr val="000000"/>
                </a:solidFill>
              </a:rPr>
              <a:t> model </a:t>
            </a:r>
            <a:r>
              <a:rPr lang="en-US" altLang="pl-PL" sz="2400" dirty="0">
                <a:solidFill>
                  <a:srgbClr val="000000"/>
                </a:solidFill>
              </a:rPr>
              <a:t>allows to identify, evaluate and select a specific course of action (decision) leading to the solution of a specific problem or to the use of an emerging opportunity. It is based on 4 steps:</a:t>
            </a:r>
          </a:p>
          <a:p>
            <a:pPr marL="456708" indent="-456708" algn="just" defTabSz="1278466">
              <a:spcBef>
                <a:spcPts val="420"/>
              </a:spcBef>
              <a:spcAft>
                <a:spcPts val="300"/>
              </a:spcAft>
              <a:buFont typeface="+mj-lt"/>
              <a:buAutoNum type="arabicPeriod"/>
              <a:defRPr/>
            </a:pPr>
            <a:r>
              <a:rPr lang="en-US" altLang="pl-PL" sz="2400" b="1" dirty="0">
                <a:solidFill>
                  <a:srgbClr val="000000"/>
                </a:solidFill>
              </a:rPr>
              <a:t>Analysis of the </a:t>
            </a:r>
            <a:r>
              <a:rPr lang="pl-PL" altLang="pl-PL" sz="2400" b="1" dirty="0">
                <a:solidFill>
                  <a:srgbClr val="000000"/>
                </a:solidFill>
              </a:rPr>
              <a:t>problem</a:t>
            </a:r>
            <a:endParaRPr lang="en-US" altLang="pl-PL" sz="2400" b="1" dirty="0">
              <a:solidFill>
                <a:srgbClr val="000000"/>
              </a:solidFill>
            </a:endParaRPr>
          </a:p>
          <a:p>
            <a:pPr lvl="1" algn="just" defTabSz="1278466">
              <a:spcBef>
                <a:spcPts val="420"/>
              </a:spcBef>
              <a:spcAft>
                <a:spcPts val="300"/>
              </a:spcAft>
              <a:defRPr/>
            </a:pPr>
            <a:r>
              <a:rPr lang="en-US" altLang="pl-PL" sz="2400" dirty="0">
                <a:solidFill>
                  <a:srgbClr val="000000"/>
                </a:solidFill>
              </a:rPr>
              <a:t>identification of the problem to be solved</a:t>
            </a:r>
          </a:p>
          <a:p>
            <a:pPr lvl="1" algn="just" defTabSz="1278466">
              <a:spcBef>
                <a:spcPts val="420"/>
              </a:spcBef>
              <a:spcAft>
                <a:spcPts val="300"/>
              </a:spcAft>
              <a:defRPr/>
            </a:pPr>
            <a:r>
              <a:rPr lang="en-US" altLang="pl-PL" sz="2400" dirty="0">
                <a:solidFill>
                  <a:srgbClr val="000000"/>
                </a:solidFill>
              </a:rPr>
              <a:t>the definition of the objectives of the decision</a:t>
            </a:r>
          </a:p>
          <a:p>
            <a:pPr marL="456708" indent="-456708" algn="just" defTabSz="1278466">
              <a:spcBef>
                <a:spcPts val="420"/>
              </a:spcBef>
              <a:spcAft>
                <a:spcPts val="300"/>
              </a:spcAft>
              <a:buFont typeface="+mj-lt"/>
              <a:buAutoNum type="arabicPeriod"/>
              <a:defRPr/>
            </a:pPr>
            <a:r>
              <a:rPr lang="en-US" altLang="pl-PL" sz="2400" b="1" dirty="0">
                <a:solidFill>
                  <a:srgbClr val="000000"/>
                </a:solidFill>
              </a:rPr>
              <a:t>Search for potential solutions</a:t>
            </a:r>
          </a:p>
          <a:p>
            <a:pPr lvl="1" algn="just" defTabSz="1278466">
              <a:spcBef>
                <a:spcPts val="420"/>
              </a:spcBef>
              <a:spcAft>
                <a:spcPts val="300"/>
              </a:spcAft>
              <a:defRPr/>
            </a:pPr>
            <a:r>
              <a:rPr lang="en-US" altLang="pl-PL" sz="2400" dirty="0">
                <a:solidFill>
                  <a:srgbClr val="000000"/>
                </a:solidFill>
              </a:rPr>
              <a:t>searching for potential solutions without evaluating them</a:t>
            </a:r>
          </a:p>
          <a:p>
            <a:pPr marL="456708" indent="-456708" algn="just" defTabSz="1278466">
              <a:spcBef>
                <a:spcPts val="420"/>
              </a:spcBef>
              <a:spcAft>
                <a:spcPts val="300"/>
              </a:spcAft>
              <a:buFont typeface="+mj-lt"/>
              <a:buAutoNum type="arabicPeriod"/>
              <a:defRPr/>
            </a:pPr>
            <a:r>
              <a:rPr lang="en-US" altLang="pl-PL" sz="2400" b="1" dirty="0">
                <a:solidFill>
                  <a:srgbClr val="000000"/>
                </a:solidFill>
              </a:rPr>
              <a:t>Evaluation of potential solutions and selection the </a:t>
            </a:r>
            <a:r>
              <a:rPr lang="pl-PL" altLang="pl-PL" sz="2400" b="1" dirty="0" err="1">
                <a:solidFill>
                  <a:srgbClr val="000000"/>
                </a:solidFill>
              </a:rPr>
              <a:t>best</a:t>
            </a:r>
            <a:r>
              <a:rPr lang="pl-PL" altLang="pl-PL" sz="2400" b="1" dirty="0">
                <a:solidFill>
                  <a:srgbClr val="000000"/>
                </a:solidFill>
              </a:rPr>
              <a:t> </a:t>
            </a:r>
            <a:r>
              <a:rPr lang="en-US" altLang="pl-PL" sz="2400" b="1" dirty="0">
                <a:solidFill>
                  <a:srgbClr val="000000"/>
                </a:solidFill>
              </a:rPr>
              <a:t>solution</a:t>
            </a:r>
          </a:p>
          <a:p>
            <a:pPr lvl="1" algn="just" defTabSz="1278466">
              <a:spcBef>
                <a:spcPts val="420"/>
              </a:spcBef>
              <a:spcAft>
                <a:spcPts val="300"/>
              </a:spcAft>
              <a:defRPr/>
            </a:pPr>
            <a:r>
              <a:rPr lang="en-US" altLang="pl-PL" sz="2400" dirty="0">
                <a:solidFill>
                  <a:srgbClr val="000000"/>
                </a:solidFill>
              </a:rPr>
              <a:t>evaluation of the value of the proposed solutions in terms of: their feasibility, impact on the solution of the problem, consequences for the company</a:t>
            </a:r>
            <a:endParaRPr lang="pl-PL" altLang="pl-PL" sz="2400" dirty="0">
              <a:solidFill>
                <a:srgbClr val="000000"/>
              </a:solidFill>
            </a:endParaRPr>
          </a:p>
          <a:p>
            <a:pPr lvl="1" algn="just" defTabSz="1278466">
              <a:spcBef>
                <a:spcPts val="420"/>
              </a:spcBef>
              <a:spcAft>
                <a:spcPts val="300"/>
              </a:spcAft>
              <a:defRPr/>
            </a:pPr>
            <a:r>
              <a:rPr lang="en-US" altLang="pl-PL" sz="2400" dirty="0">
                <a:solidFill>
                  <a:srgbClr val="000000"/>
                </a:solidFill>
              </a:rPr>
              <a:t>The decisions taken should take into account </a:t>
            </a:r>
            <a:r>
              <a:rPr lang="en-US" altLang="pl-PL" sz="2400" b="1" dirty="0">
                <a:solidFill>
                  <a:srgbClr val="0000FF"/>
                </a:solidFill>
              </a:rPr>
              <a:t>the synergy </a:t>
            </a:r>
            <a:r>
              <a:rPr lang="pl-PL" altLang="pl-PL" sz="2400" b="1" dirty="0" err="1">
                <a:solidFill>
                  <a:srgbClr val="0000FF"/>
                </a:solidFill>
              </a:rPr>
              <a:t>effect</a:t>
            </a:r>
            <a:r>
              <a:rPr lang="pl-PL" altLang="pl-PL" sz="2400" b="1" dirty="0">
                <a:solidFill>
                  <a:srgbClr val="0000FF"/>
                </a:solidFill>
              </a:rPr>
              <a:t> </a:t>
            </a:r>
            <a:r>
              <a:rPr lang="en-US" altLang="pl-PL" sz="2400" dirty="0">
                <a:solidFill>
                  <a:srgbClr val="000000"/>
                </a:solidFill>
              </a:rPr>
              <a:t>- the way in which different areas of activity complement and support each other.</a:t>
            </a:r>
            <a:endParaRPr lang="pl-PL" altLang="pl-PL" sz="2400" dirty="0">
              <a:solidFill>
                <a:srgbClr val="000000"/>
              </a:solidFill>
            </a:endParaRPr>
          </a:p>
          <a:p>
            <a:pPr lvl="1" algn="just" defTabSz="1278466">
              <a:spcBef>
                <a:spcPts val="420"/>
              </a:spcBef>
              <a:spcAft>
                <a:spcPts val="300"/>
              </a:spcAft>
              <a:defRPr/>
            </a:pPr>
            <a:r>
              <a:rPr lang="pl-PL" altLang="pl-PL" sz="2400" dirty="0">
                <a:solidFill>
                  <a:srgbClr val="000000"/>
                </a:solidFill>
              </a:rPr>
              <a:t>c</a:t>
            </a:r>
            <a:r>
              <a:rPr lang="en-US" altLang="pl-PL" sz="2400" dirty="0" err="1">
                <a:solidFill>
                  <a:srgbClr val="000000"/>
                </a:solidFill>
              </a:rPr>
              <a:t>hoosing</a:t>
            </a:r>
            <a:r>
              <a:rPr lang="en-US" altLang="pl-PL" sz="2400" dirty="0">
                <a:solidFill>
                  <a:srgbClr val="000000"/>
                </a:solidFill>
              </a:rPr>
              <a:t> the best solution</a:t>
            </a:r>
          </a:p>
          <a:p>
            <a:pPr marL="456708" indent="-456708" algn="just" defTabSz="1278466">
              <a:spcBef>
                <a:spcPts val="420"/>
              </a:spcBef>
              <a:spcAft>
                <a:spcPts val="300"/>
              </a:spcAft>
              <a:buFont typeface="+mj-lt"/>
              <a:buAutoNum type="arabicPeriod"/>
              <a:defRPr/>
            </a:pPr>
            <a:r>
              <a:rPr lang="en-US" altLang="pl-PL" sz="2400" b="1" dirty="0">
                <a:solidFill>
                  <a:srgbClr val="000000"/>
                </a:solidFill>
              </a:rPr>
              <a:t>Implementation of the </a:t>
            </a:r>
            <a:r>
              <a:rPr lang="pl-PL" altLang="pl-PL" sz="2400" b="1" dirty="0">
                <a:solidFill>
                  <a:srgbClr val="000000"/>
                </a:solidFill>
              </a:rPr>
              <a:t>d</a:t>
            </a:r>
            <a:r>
              <a:rPr lang="en-US" altLang="pl-PL" sz="2400" b="1" dirty="0" err="1">
                <a:solidFill>
                  <a:srgbClr val="000000"/>
                </a:solidFill>
              </a:rPr>
              <a:t>ecision</a:t>
            </a:r>
            <a:r>
              <a:rPr lang="en-US" altLang="pl-PL" sz="2400" b="1" dirty="0">
                <a:solidFill>
                  <a:srgbClr val="000000"/>
                </a:solidFill>
              </a:rPr>
              <a:t> and monitoring of the effects</a:t>
            </a:r>
          </a:p>
          <a:p>
            <a:pPr lvl="1" algn="just" defTabSz="1278466">
              <a:spcBef>
                <a:spcPts val="420"/>
              </a:spcBef>
              <a:spcAft>
                <a:spcPts val="300"/>
              </a:spcAft>
              <a:defRPr/>
            </a:pPr>
            <a:r>
              <a:rPr lang="en-US" altLang="pl-PL" sz="2400" dirty="0">
                <a:solidFill>
                  <a:srgbClr val="000000"/>
                </a:solidFill>
              </a:rPr>
              <a:t>preparation of the implementation (</a:t>
            </a:r>
            <a:r>
              <a:rPr lang="pl-PL" altLang="pl-PL" sz="2400" dirty="0" err="1">
                <a:solidFill>
                  <a:srgbClr val="000000"/>
                </a:solidFill>
              </a:rPr>
              <a:t>selection</a:t>
            </a:r>
            <a:r>
              <a:rPr lang="pl-PL" altLang="pl-PL" sz="2400" dirty="0">
                <a:solidFill>
                  <a:srgbClr val="000000"/>
                </a:solidFill>
              </a:rPr>
              <a:t> </a:t>
            </a:r>
            <a:r>
              <a:rPr lang="en-US" altLang="pl-PL" sz="2400" dirty="0">
                <a:solidFill>
                  <a:srgbClr val="000000"/>
                </a:solidFill>
              </a:rPr>
              <a:t>of persons, allocation of resources, development of plans, schedules)</a:t>
            </a:r>
          </a:p>
          <a:p>
            <a:pPr lvl="1" algn="just" defTabSz="1278466">
              <a:spcBef>
                <a:spcPts val="420"/>
              </a:spcBef>
              <a:spcAft>
                <a:spcPts val="300"/>
              </a:spcAft>
              <a:defRPr/>
            </a:pPr>
            <a:r>
              <a:rPr lang="en-US" altLang="pl-PL" sz="2400" dirty="0">
                <a:solidFill>
                  <a:srgbClr val="000000"/>
                </a:solidFill>
              </a:rPr>
              <a:t>implementation of the </a:t>
            </a:r>
            <a:r>
              <a:rPr lang="pl-PL" altLang="pl-PL" sz="2400" dirty="0" err="1">
                <a:solidFill>
                  <a:srgbClr val="000000"/>
                </a:solidFill>
              </a:rPr>
              <a:t>decision</a:t>
            </a:r>
            <a:endParaRPr lang="en-US" altLang="pl-PL" sz="2400" dirty="0">
              <a:solidFill>
                <a:srgbClr val="000000"/>
              </a:solidFill>
            </a:endParaRPr>
          </a:p>
          <a:p>
            <a:pPr lvl="1" algn="just" defTabSz="1278466">
              <a:spcBef>
                <a:spcPts val="420"/>
              </a:spcBef>
              <a:spcAft>
                <a:spcPts val="300"/>
              </a:spcAft>
              <a:defRPr/>
            </a:pPr>
            <a:r>
              <a:rPr lang="en-US" altLang="pl-PL" sz="2400" dirty="0">
                <a:solidFill>
                  <a:srgbClr val="000000"/>
                </a:solidFill>
              </a:rPr>
              <a:t>monitoring of implementation and possible adjustments of actions.</a:t>
            </a:r>
          </a:p>
          <a:p>
            <a:pPr algn="just" defTabSz="1278466">
              <a:spcBef>
                <a:spcPts val="420"/>
              </a:spcBef>
              <a:spcAft>
                <a:spcPts val="300"/>
              </a:spcAft>
              <a:defRPr/>
            </a:pPr>
            <a:endParaRPr lang="en-US" altLang="pl-PL" sz="2400" dirty="0">
              <a:solidFill>
                <a:srgbClr val="000000"/>
              </a:solidFill>
            </a:endParaRPr>
          </a:p>
          <a:p>
            <a:pPr algn="just" defTabSz="1278466">
              <a:spcBef>
                <a:spcPts val="420"/>
              </a:spcBef>
              <a:spcAft>
                <a:spcPts val="300"/>
              </a:spcAft>
              <a:defRPr/>
            </a:pPr>
            <a:endParaRPr lang="pl-PL" altLang="pl-PL" sz="2400" dirty="0">
              <a:solidFill>
                <a:srgbClr val="000000"/>
              </a:solidFill>
            </a:endParaRPr>
          </a:p>
        </p:txBody>
      </p:sp>
      <p:sp>
        <p:nvSpPr>
          <p:cNvPr id="4" name="Text Box 4"/>
          <p:cNvSpPr txBox="1">
            <a:spLocks noChangeArrowheads="1"/>
          </p:cNvSpPr>
          <p:nvPr/>
        </p:nvSpPr>
        <p:spPr bwMode="auto">
          <a:xfrm>
            <a:off x="426720" y="-6702"/>
            <a:ext cx="11948160" cy="8216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27847" tIns="63931" rIns="127847" bIns="63931">
            <a:spAutoFit/>
          </a:bodyPr>
          <a:lstStyle>
            <a:lvl1pPr>
              <a:defRPr sz="2200">
                <a:solidFill>
                  <a:schemeClr val="tx1"/>
                </a:solidFill>
                <a:latin typeface="Times New Roman" pitchFamily="18" charset="0"/>
              </a:defRPr>
            </a:lvl1pPr>
            <a:lvl2pPr marL="742950" indent="-285750">
              <a:defRPr sz="2200">
                <a:solidFill>
                  <a:schemeClr val="tx1"/>
                </a:solidFill>
                <a:latin typeface="Times New Roman" pitchFamily="18" charset="0"/>
              </a:defRPr>
            </a:lvl2pPr>
            <a:lvl3pPr marL="1143000" indent="-228600">
              <a:defRPr sz="2200">
                <a:solidFill>
                  <a:schemeClr val="tx1"/>
                </a:solidFill>
                <a:latin typeface="Times New Roman" pitchFamily="18" charset="0"/>
              </a:defRPr>
            </a:lvl3pPr>
            <a:lvl4pPr marL="1600200" indent="-228600">
              <a:defRPr sz="2200">
                <a:solidFill>
                  <a:schemeClr val="tx1"/>
                </a:solidFill>
                <a:latin typeface="Times New Roman" pitchFamily="18" charset="0"/>
              </a:defRPr>
            </a:lvl4pPr>
            <a:lvl5pPr marL="2057400" indent="-228600">
              <a:defRPr sz="2200">
                <a:solidFill>
                  <a:schemeClr val="tx1"/>
                </a:solidFill>
                <a:latin typeface="Times New Roman" pitchFamily="18" charset="0"/>
              </a:defRPr>
            </a:lvl5pPr>
            <a:lvl6pPr marL="2514600" indent="-228600" eaLnBrk="0" fontAlgn="base" hangingPunct="0">
              <a:spcBef>
                <a:spcPct val="20000"/>
              </a:spcBef>
              <a:spcAft>
                <a:spcPct val="0"/>
              </a:spcAft>
              <a:buChar char="•"/>
              <a:defRPr sz="2200">
                <a:solidFill>
                  <a:schemeClr val="tx1"/>
                </a:solidFill>
                <a:latin typeface="Times New Roman" pitchFamily="18" charset="0"/>
              </a:defRPr>
            </a:lvl6pPr>
            <a:lvl7pPr marL="2971800" indent="-228600" eaLnBrk="0" fontAlgn="base" hangingPunct="0">
              <a:spcBef>
                <a:spcPct val="20000"/>
              </a:spcBef>
              <a:spcAft>
                <a:spcPct val="0"/>
              </a:spcAft>
              <a:buChar char="•"/>
              <a:defRPr sz="2200">
                <a:solidFill>
                  <a:schemeClr val="tx1"/>
                </a:solidFill>
                <a:latin typeface="Times New Roman" pitchFamily="18" charset="0"/>
              </a:defRPr>
            </a:lvl7pPr>
            <a:lvl8pPr marL="3429000" indent="-228600" eaLnBrk="0" fontAlgn="base" hangingPunct="0">
              <a:spcBef>
                <a:spcPct val="20000"/>
              </a:spcBef>
              <a:spcAft>
                <a:spcPct val="0"/>
              </a:spcAft>
              <a:buChar char="•"/>
              <a:defRPr sz="2200">
                <a:solidFill>
                  <a:schemeClr val="tx1"/>
                </a:solidFill>
                <a:latin typeface="Times New Roman" pitchFamily="18" charset="0"/>
              </a:defRPr>
            </a:lvl8pPr>
            <a:lvl9pPr marL="3886200" indent="-228600" eaLnBrk="0" fontAlgn="base" hangingPunct="0">
              <a:spcBef>
                <a:spcPct val="20000"/>
              </a:spcBef>
              <a:spcAft>
                <a:spcPct val="0"/>
              </a:spcAft>
              <a:buChar char="•"/>
              <a:defRPr sz="2200">
                <a:solidFill>
                  <a:schemeClr val="tx1"/>
                </a:solidFill>
                <a:latin typeface="Times New Roman" pitchFamily="18" charset="0"/>
              </a:defRPr>
            </a:lvl9pPr>
          </a:lstStyle>
          <a:p>
            <a:pPr algn="ctr" defTabSz="1278466">
              <a:spcBef>
                <a:spcPct val="0"/>
              </a:spcBef>
              <a:buNone/>
              <a:defRPr/>
            </a:pPr>
            <a:r>
              <a:rPr lang="pl-PL" altLang="pl-PL" sz="4500" b="1" dirty="0" err="1">
                <a:solidFill>
                  <a:srgbClr val="000099"/>
                </a:solidFill>
              </a:rPr>
              <a:t>Decision</a:t>
            </a:r>
            <a:r>
              <a:rPr lang="pl-PL" altLang="pl-PL" sz="4500" b="1" dirty="0">
                <a:solidFill>
                  <a:srgbClr val="000099"/>
                </a:solidFill>
              </a:rPr>
              <a:t> </a:t>
            </a:r>
            <a:r>
              <a:rPr lang="pl-PL" altLang="pl-PL" sz="4500" b="1" dirty="0" err="1">
                <a:solidFill>
                  <a:srgbClr val="000099"/>
                </a:solidFill>
              </a:rPr>
              <a:t>making</a:t>
            </a:r>
            <a:r>
              <a:rPr lang="pl-PL" altLang="pl-PL" sz="4500" b="1" dirty="0">
                <a:solidFill>
                  <a:srgbClr val="000099"/>
                </a:solidFill>
              </a:rPr>
              <a:t> in business management</a:t>
            </a:r>
          </a:p>
        </p:txBody>
      </p:sp>
    </p:spTree>
    <p:extLst>
      <p:ext uri="{BB962C8B-B14F-4D97-AF65-F5344CB8AC3E}">
        <p14:creationId xmlns:p14="http://schemas.microsoft.com/office/powerpoint/2010/main" val="145379017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5" name="Rectangle 5"/>
          <p:cNvSpPr>
            <a:spLocks noChangeArrowheads="1"/>
          </p:cNvSpPr>
          <p:nvPr/>
        </p:nvSpPr>
        <p:spPr bwMode="auto">
          <a:xfrm>
            <a:off x="363083" y="1056187"/>
            <a:ext cx="12014383" cy="67687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27847" tIns="63931" rIns="127847" bIns="63931"/>
          <a:lstStyle>
            <a:lvl1pPr marL="342900" indent="-342900">
              <a:defRPr sz="2200">
                <a:solidFill>
                  <a:schemeClr val="tx1"/>
                </a:solidFill>
                <a:latin typeface="Times New Roman" pitchFamily="18" charset="0"/>
              </a:defRPr>
            </a:lvl1pPr>
            <a:lvl2pPr marL="742950" indent="-285750">
              <a:defRPr sz="2200">
                <a:solidFill>
                  <a:schemeClr val="tx1"/>
                </a:solidFill>
                <a:latin typeface="Times New Roman" pitchFamily="18" charset="0"/>
              </a:defRPr>
            </a:lvl2pPr>
            <a:lvl3pPr marL="1143000" indent="-228600">
              <a:defRPr sz="2200">
                <a:solidFill>
                  <a:schemeClr val="tx1"/>
                </a:solidFill>
                <a:latin typeface="Times New Roman" pitchFamily="18" charset="0"/>
              </a:defRPr>
            </a:lvl3pPr>
            <a:lvl4pPr marL="1600200" indent="-228600">
              <a:defRPr sz="2200">
                <a:solidFill>
                  <a:schemeClr val="tx1"/>
                </a:solidFill>
                <a:latin typeface="Times New Roman" pitchFamily="18" charset="0"/>
              </a:defRPr>
            </a:lvl4pPr>
            <a:lvl5pPr marL="2057400" indent="-228600">
              <a:defRPr sz="2200">
                <a:solidFill>
                  <a:schemeClr val="tx1"/>
                </a:solidFill>
                <a:latin typeface="Times New Roman" pitchFamily="18" charset="0"/>
              </a:defRPr>
            </a:lvl5pPr>
            <a:lvl6pPr marL="2514600" indent="-228600" eaLnBrk="0" fontAlgn="base" hangingPunct="0">
              <a:spcBef>
                <a:spcPct val="20000"/>
              </a:spcBef>
              <a:spcAft>
                <a:spcPct val="0"/>
              </a:spcAft>
              <a:buChar char="•"/>
              <a:defRPr sz="2200">
                <a:solidFill>
                  <a:schemeClr val="tx1"/>
                </a:solidFill>
                <a:latin typeface="Times New Roman" pitchFamily="18" charset="0"/>
              </a:defRPr>
            </a:lvl6pPr>
            <a:lvl7pPr marL="2971800" indent="-228600" eaLnBrk="0" fontAlgn="base" hangingPunct="0">
              <a:spcBef>
                <a:spcPct val="20000"/>
              </a:spcBef>
              <a:spcAft>
                <a:spcPct val="0"/>
              </a:spcAft>
              <a:buChar char="•"/>
              <a:defRPr sz="2200">
                <a:solidFill>
                  <a:schemeClr val="tx1"/>
                </a:solidFill>
                <a:latin typeface="Times New Roman" pitchFamily="18" charset="0"/>
              </a:defRPr>
            </a:lvl7pPr>
            <a:lvl8pPr marL="3429000" indent="-228600" eaLnBrk="0" fontAlgn="base" hangingPunct="0">
              <a:spcBef>
                <a:spcPct val="20000"/>
              </a:spcBef>
              <a:spcAft>
                <a:spcPct val="0"/>
              </a:spcAft>
              <a:buChar char="•"/>
              <a:defRPr sz="2200">
                <a:solidFill>
                  <a:schemeClr val="tx1"/>
                </a:solidFill>
                <a:latin typeface="Times New Roman" pitchFamily="18" charset="0"/>
              </a:defRPr>
            </a:lvl8pPr>
            <a:lvl9pPr marL="3886200" indent="-228600" eaLnBrk="0" fontAlgn="base" hangingPunct="0">
              <a:spcBef>
                <a:spcPct val="20000"/>
              </a:spcBef>
              <a:spcAft>
                <a:spcPct val="0"/>
              </a:spcAft>
              <a:buChar char="•"/>
              <a:defRPr sz="2200">
                <a:solidFill>
                  <a:schemeClr val="tx1"/>
                </a:solidFill>
                <a:latin typeface="Times New Roman" pitchFamily="18" charset="0"/>
              </a:defRPr>
            </a:lvl9pPr>
          </a:lstStyle>
          <a:p>
            <a:pPr marL="0" indent="0" algn="just" defTabSz="1278466">
              <a:spcBef>
                <a:spcPts val="420"/>
              </a:spcBef>
              <a:spcAft>
                <a:spcPts val="1499"/>
              </a:spcAft>
              <a:buNone/>
              <a:defRPr/>
            </a:pPr>
            <a:r>
              <a:rPr lang="pl-PL" altLang="pl-PL" sz="3500" b="1" dirty="0">
                <a:solidFill>
                  <a:srgbClr val="000000"/>
                </a:solidFill>
              </a:rPr>
              <a:t>T</a:t>
            </a:r>
            <a:r>
              <a:rPr lang="en-US" altLang="pl-PL" sz="3500" b="1" dirty="0">
                <a:solidFill>
                  <a:srgbClr val="000000"/>
                </a:solidFill>
              </a:rPr>
              <a:t>he synergy effect </a:t>
            </a:r>
            <a:r>
              <a:rPr lang="pl-PL" altLang="pl-PL" sz="3500" b="1" dirty="0">
                <a:solidFill>
                  <a:srgbClr val="000000"/>
                </a:solidFill>
              </a:rPr>
              <a:t>in </a:t>
            </a:r>
            <a:r>
              <a:rPr lang="pl-PL" altLang="pl-PL" sz="3500" b="1" dirty="0" err="1">
                <a:solidFill>
                  <a:srgbClr val="000000"/>
                </a:solidFill>
              </a:rPr>
              <a:t>decision</a:t>
            </a:r>
            <a:r>
              <a:rPr lang="pl-PL" altLang="pl-PL" sz="3500" b="1" dirty="0">
                <a:solidFill>
                  <a:srgbClr val="000000"/>
                </a:solidFill>
              </a:rPr>
              <a:t> </a:t>
            </a:r>
            <a:r>
              <a:rPr lang="pl-PL" altLang="pl-PL" sz="3500" b="1" dirty="0" err="1">
                <a:solidFill>
                  <a:srgbClr val="000000"/>
                </a:solidFill>
              </a:rPr>
              <a:t>making</a:t>
            </a:r>
            <a:endParaRPr lang="pl-PL" altLang="pl-PL" sz="3500" b="1" dirty="0">
              <a:solidFill>
                <a:srgbClr val="000000"/>
              </a:solidFill>
            </a:endParaRPr>
          </a:p>
          <a:p>
            <a:pPr algn="just" defTabSz="1278466">
              <a:spcBef>
                <a:spcPts val="420"/>
              </a:spcBef>
              <a:spcAft>
                <a:spcPts val="1499"/>
              </a:spcAft>
              <a:defRPr/>
            </a:pPr>
            <a:r>
              <a:rPr lang="en-US" altLang="pl-PL" sz="3500" dirty="0">
                <a:solidFill>
                  <a:srgbClr val="000000"/>
                </a:solidFill>
              </a:rPr>
              <a:t>It occurs when cooperation and interaction of separate components (people, departments, enterprises) leads </a:t>
            </a:r>
            <a:r>
              <a:rPr lang="en-US" altLang="pl-PL" sz="3500" b="1" dirty="0">
                <a:solidFill>
                  <a:srgbClr val="000000"/>
                </a:solidFill>
              </a:rPr>
              <a:t>to greater overall efficiency </a:t>
            </a:r>
            <a:r>
              <a:rPr lang="en-US" altLang="pl-PL" sz="3500" dirty="0">
                <a:solidFill>
                  <a:srgbClr val="000000"/>
                </a:solidFill>
              </a:rPr>
              <a:t>than if each of these components acted separately.</a:t>
            </a:r>
          </a:p>
          <a:p>
            <a:pPr algn="just" defTabSz="1278466">
              <a:spcBef>
                <a:spcPts val="420"/>
              </a:spcBef>
              <a:spcAft>
                <a:spcPts val="1499"/>
              </a:spcAft>
              <a:defRPr/>
            </a:pPr>
            <a:r>
              <a:rPr lang="en-US" altLang="pl-PL" sz="3500" dirty="0">
                <a:solidFill>
                  <a:srgbClr val="000000"/>
                </a:solidFill>
              </a:rPr>
              <a:t>It is written illustratively in the form of an equation: </a:t>
            </a:r>
            <a:r>
              <a:rPr lang="en-US" altLang="pl-PL" sz="3500" b="1" dirty="0">
                <a:solidFill>
                  <a:srgbClr val="000000"/>
                </a:solidFill>
              </a:rPr>
              <a:t>2 + 2 = 5</a:t>
            </a:r>
          </a:p>
          <a:p>
            <a:pPr algn="just" defTabSz="1278466">
              <a:spcBef>
                <a:spcPts val="420"/>
              </a:spcBef>
              <a:spcAft>
                <a:spcPts val="1499"/>
              </a:spcAft>
              <a:defRPr/>
            </a:pPr>
            <a:r>
              <a:rPr lang="en-US" altLang="pl-PL" sz="3500" dirty="0">
                <a:solidFill>
                  <a:srgbClr val="000000"/>
                </a:solidFill>
              </a:rPr>
              <a:t>It means a situation in which the contribution of particular components of an activity (e.g. enterprises cooperating in the implementation of a project) gives a greater effect than if each of these enterprises implemented the project on its own.</a:t>
            </a:r>
          </a:p>
          <a:p>
            <a:pPr algn="just" defTabSz="1278466">
              <a:spcBef>
                <a:spcPts val="420"/>
              </a:spcBef>
              <a:spcAft>
                <a:spcPts val="1499"/>
              </a:spcAft>
              <a:defRPr/>
            </a:pPr>
            <a:r>
              <a:rPr lang="en-US" altLang="pl-PL" sz="3500" b="1" dirty="0">
                <a:solidFill>
                  <a:srgbClr val="000000"/>
                </a:solidFill>
              </a:rPr>
              <a:t>It does not appear on its own </a:t>
            </a:r>
            <a:r>
              <a:rPr lang="en-US" altLang="pl-PL" sz="3500" dirty="0">
                <a:solidFill>
                  <a:srgbClr val="000000"/>
                </a:solidFill>
              </a:rPr>
              <a:t>and requires various managerial actions, supplemented with knowledge and skills, appropriate management of time, coordination of resources, etc.</a:t>
            </a:r>
            <a:endParaRPr lang="pl-PL" altLang="pl-PL" sz="3500" dirty="0">
              <a:solidFill>
                <a:srgbClr val="000000"/>
              </a:solidFill>
            </a:endParaRPr>
          </a:p>
        </p:txBody>
      </p:sp>
      <p:sp>
        <p:nvSpPr>
          <p:cNvPr id="4" name="Text Box 4"/>
          <p:cNvSpPr txBox="1">
            <a:spLocks noChangeArrowheads="1"/>
          </p:cNvSpPr>
          <p:nvPr/>
        </p:nvSpPr>
        <p:spPr bwMode="auto">
          <a:xfrm>
            <a:off x="426720" y="-6702"/>
            <a:ext cx="11948160" cy="8216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27847" tIns="63931" rIns="127847" bIns="63931">
            <a:spAutoFit/>
          </a:bodyPr>
          <a:lstStyle>
            <a:lvl1pPr>
              <a:defRPr sz="2200">
                <a:solidFill>
                  <a:schemeClr val="tx1"/>
                </a:solidFill>
                <a:latin typeface="Times New Roman" pitchFamily="18" charset="0"/>
              </a:defRPr>
            </a:lvl1pPr>
            <a:lvl2pPr marL="742950" indent="-285750">
              <a:defRPr sz="2200">
                <a:solidFill>
                  <a:schemeClr val="tx1"/>
                </a:solidFill>
                <a:latin typeface="Times New Roman" pitchFamily="18" charset="0"/>
              </a:defRPr>
            </a:lvl2pPr>
            <a:lvl3pPr marL="1143000" indent="-228600">
              <a:defRPr sz="2200">
                <a:solidFill>
                  <a:schemeClr val="tx1"/>
                </a:solidFill>
                <a:latin typeface="Times New Roman" pitchFamily="18" charset="0"/>
              </a:defRPr>
            </a:lvl3pPr>
            <a:lvl4pPr marL="1600200" indent="-228600">
              <a:defRPr sz="2200">
                <a:solidFill>
                  <a:schemeClr val="tx1"/>
                </a:solidFill>
                <a:latin typeface="Times New Roman" pitchFamily="18" charset="0"/>
              </a:defRPr>
            </a:lvl4pPr>
            <a:lvl5pPr marL="2057400" indent="-228600">
              <a:defRPr sz="2200">
                <a:solidFill>
                  <a:schemeClr val="tx1"/>
                </a:solidFill>
                <a:latin typeface="Times New Roman" pitchFamily="18" charset="0"/>
              </a:defRPr>
            </a:lvl5pPr>
            <a:lvl6pPr marL="2514600" indent="-228600" eaLnBrk="0" fontAlgn="base" hangingPunct="0">
              <a:spcBef>
                <a:spcPct val="20000"/>
              </a:spcBef>
              <a:spcAft>
                <a:spcPct val="0"/>
              </a:spcAft>
              <a:buChar char="•"/>
              <a:defRPr sz="2200">
                <a:solidFill>
                  <a:schemeClr val="tx1"/>
                </a:solidFill>
                <a:latin typeface="Times New Roman" pitchFamily="18" charset="0"/>
              </a:defRPr>
            </a:lvl6pPr>
            <a:lvl7pPr marL="2971800" indent="-228600" eaLnBrk="0" fontAlgn="base" hangingPunct="0">
              <a:spcBef>
                <a:spcPct val="20000"/>
              </a:spcBef>
              <a:spcAft>
                <a:spcPct val="0"/>
              </a:spcAft>
              <a:buChar char="•"/>
              <a:defRPr sz="2200">
                <a:solidFill>
                  <a:schemeClr val="tx1"/>
                </a:solidFill>
                <a:latin typeface="Times New Roman" pitchFamily="18" charset="0"/>
              </a:defRPr>
            </a:lvl7pPr>
            <a:lvl8pPr marL="3429000" indent="-228600" eaLnBrk="0" fontAlgn="base" hangingPunct="0">
              <a:spcBef>
                <a:spcPct val="20000"/>
              </a:spcBef>
              <a:spcAft>
                <a:spcPct val="0"/>
              </a:spcAft>
              <a:buChar char="•"/>
              <a:defRPr sz="2200">
                <a:solidFill>
                  <a:schemeClr val="tx1"/>
                </a:solidFill>
                <a:latin typeface="Times New Roman" pitchFamily="18" charset="0"/>
              </a:defRPr>
            </a:lvl8pPr>
            <a:lvl9pPr marL="3886200" indent="-228600" eaLnBrk="0" fontAlgn="base" hangingPunct="0">
              <a:spcBef>
                <a:spcPct val="20000"/>
              </a:spcBef>
              <a:spcAft>
                <a:spcPct val="0"/>
              </a:spcAft>
              <a:buChar char="•"/>
              <a:defRPr sz="2200">
                <a:solidFill>
                  <a:schemeClr val="tx1"/>
                </a:solidFill>
                <a:latin typeface="Times New Roman" pitchFamily="18" charset="0"/>
              </a:defRPr>
            </a:lvl9pPr>
          </a:lstStyle>
          <a:p>
            <a:pPr algn="ctr" defTabSz="1278466">
              <a:spcBef>
                <a:spcPct val="0"/>
              </a:spcBef>
              <a:buNone/>
              <a:defRPr/>
            </a:pPr>
            <a:r>
              <a:rPr lang="pl-PL" altLang="pl-PL" sz="4500" b="1" dirty="0" err="1">
                <a:solidFill>
                  <a:srgbClr val="000099"/>
                </a:solidFill>
              </a:rPr>
              <a:t>Decision</a:t>
            </a:r>
            <a:r>
              <a:rPr lang="pl-PL" altLang="pl-PL" sz="4500" b="1" dirty="0">
                <a:solidFill>
                  <a:srgbClr val="000099"/>
                </a:solidFill>
              </a:rPr>
              <a:t> </a:t>
            </a:r>
            <a:r>
              <a:rPr lang="pl-PL" altLang="pl-PL" sz="4500" b="1" dirty="0" err="1">
                <a:solidFill>
                  <a:srgbClr val="000099"/>
                </a:solidFill>
              </a:rPr>
              <a:t>making</a:t>
            </a:r>
            <a:r>
              <a:rPr lang="pl-PL" altLang="pl-PL" sz="4500" b="1" dirty="0">
                <a:solidFill>
                  <a:srgbClr val="000099"/>
                </a:solidFill>
              </a:rPr>
              <a:t> in business management</a:t>
            </a:r>
          </a:p>
        </p:txBody>
      </p:sp>
    </p:spTree>
    <p:extLst>
      <p:ext uri="{BB962C8B-B14F-4D97-AF65-F5344CB8AC3E}">
        <p14:creationId xmlns:p14="http://schemas.microsoft.com/office/powerpoint/2010/main" val="2948867048"/>
      </p:ext>
    </p:extLst>
  </p:cSld>
  <p:clrMapOvr>
    <a:masterClrMapping/>
  </p:clrMapOvr>
</p:sld>
</file>

<file path=ppt/theme/theme1.xml><?xml version="1.0" encoding="utf-8"?>
<a:theme xmlns:a="http://schemas.openxmlformats.org/drawingml/2006/main" name="3_Projekt domyślny">
  <a:themeElements>
    <a:clrScheme name="Projekt domyślny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Projekt domyślny">
      <a:majorFont>
        <a:latin typeface="Times New Roman"/>
        <a:ea typeface=""/>
        <a:cs typeface=""/>
      </a:majorFont>
      <a:minorFont>
        <a:latin typeface="Times New Roman"/>
        <a:ea typeface=""/>
        <a:cs typeface=""/>
      </a:minorFont>
    </a:fontScheme>
    <a:fmtScheme name="Pakiet 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20000"/>
          </a:spcBef>
          <a:spcAft>
            <a:spcPct val="0"/>
          </a:spcAft>
          <a:buClrTx/>
          <a:buSzTx/>
          <a:buFontTx/>
          <a:buChar char="•"/>
          <a:tabLst/>
          <a:defRPr kumimoji="0" lang="pl-PL" altLang="pl-PL" sz="22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20000"/>
          </a:spcBef>
          <a:spcAft>
            <a:spcPct val="0"/>
          </a:spcAft>
          <a:buClrTx/>
          <a:buSzTx/>
          <a:buFontTx/>
          <a:buChar char="•"/>
          <a:tabLst/>
          <a:defRPr kumimoji="0" lang="pl-PL" altLang="pl-PL" sz="22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Projekt domyślny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Projekt domyślny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Projekt domyślny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Projekt domyślny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Projekt domyślny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Projekt domyślny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Projekt domyślny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5_Projekt domyślny">
  <a:themeElements>
    <a:clrScheme name="Niestandardowy 4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0000FF"/>
      </a:hlink>
      <a:folHlink>
        <a:srgbClr val="B2B2B2"/>
      </a:folHlink>
    </a:clrScheme>
    <a:fontScheme name="Projekt domyślny">
      <a:majorFont>
        <a:latin typeface="Times New Roman"/>
        <a:ea typeface=""/>
        <a:cs typeface=""/>
      </a:majorFont>
      <a:minorFont>
        <a:latin typeface="Times New Roman"/>
        <a:ea typeface=""/>
        <a:cs typeface=""/>
      </a:minorFont>
    </a:fontScheme>
    <a:fmtScheme name="Pakiet 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pl-PL" sz="2400" b="1"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pl-PL" sz="2400" b="1"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Projekt domyślny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Projekt domyślny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Projekt domyślny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Projekt domyślny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Projekt domyślny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Projekt domyślny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Projekt domyślny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2_Projekt domyślny">
  <a:themeElements>
    <a:clrScheme name="Niestandardowy 29">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0000FF"/>
      </a:hlink>
      <a:folHlink>
        <a:srgbClr val="B2B2B2"/>
      </a:folHlink>
    </a:clrScheme>
    <a:fontScheme name="Projekt domyślny">
      <a:majorFont>
        <a:latin typeface="Times New Roman"/>
        <a:ea typeface=""/>
        <a:cs typeface=""/>
      </a:majorFont>
      <a:minorFont>
        <a:latin typeface="Times New Roman"/>
        <a:ea typeface=""/>
        <a:cs typeface=""/>
      </a:minorFont>
    </a:fontScheme>
    <a:fmtScheme name="Pakiet 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20000"/>
          </a:spcBef>
          <a:spcAft>
            <a:spcPct val="0"/>
          </a:spcAft>
          <a:buClrTx/>
          <a:buSzTx/>
          <a:buFontTx/>
          <a:buChar char="•"/>
          <a:tabLst/>
          <a:defRPr kumimoji="0" lang="pl-PL" altLang="pl-PL" sz="22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20000"/>
          </a:spcBef>
          <a:spcAft>
            <a:spcPct val="0"/>
          </a:spcAft>
          <a:buClrTx/>
          <a:buSzTx/>
          <a:buFontTx/>
          <a:buChar char="•"/>
          <a:tabLst/>
          <a:defRPr kumimoji="0" lang="pl-PL" altLang="pl-PL" sz="22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Projekt domyślny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Projekt domyślny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Projekt domyślny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Projekt domyślny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Projekt domyślny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Projekt domyślny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Projekt domyślny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4_Projekt domyślny">
  <a:themeElements>
    <a:clrScheme name="Niestandardowy 3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0000FF"/>
      </a:hlink>
      <a:folHlink>
        <a:srgbClr val="B2B2B2"/>
      </a:folHlink>
    </a:clrScheme>
    <a:fontScheme name="Projekt domyślny">
      <a:majorFont>
        <a:latin typeface="Times New Roman"/>
        <a:ea typeface=""/>
        <a:cs typeface=""/>
      </a:majorFont>
      <a:minorFont>
        <a:latin typeface="Times New Roman"/>
        <a:ea typeface=""/>
        <a:cs typeface=""/>
      </a:minorFont>
    </a:fontScheme>
    <a:fmtScheme name="Pakiet 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20000"/>
          </a:spcBef>
          <a:spcAft>
            <a:spcPct val="0"/>
          </a:spcAft>
          <a:buClrTx/>
          <a:buSzTx/>
          <a:buFontTx/>
          <a:buChar char="•"/>
          <a:tabLst/>
          <a:defRPr kumimoji="0" lang="pl-PL" altLang="pl-PL" sz="22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20000"/>
          </a:spcBef>
          <a:spcAft>
            <a:spcPct val="0"/>
          </a:spcAft>
          <a:buClrTx/>
          <a:buSzTx/>
          <a:buFontTx/>
          <a:buChar char="•"/>
          <a:tabLst/>
          <a:defRPr kumimoji="0" lang="pl-PL" altLang="pl-PL" sz="22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Projekt domyślny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Projekt domyślny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Projekt domyślny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Projekt domyślny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Projekt domyślny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Projekt domyślny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Projekt domyślny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5.xml><?xml version="1.0" encoding="utf-8"?>
<a:theme xmlns:a="http://schemas.openxmlformats.org/drawingml/2006/main" name="Motyw pakietu Offic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Pakiet 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kiet 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6.xml><?xml version="1.0" encoding="utf-8"?>
<a:theme xmlns:a="http://schemas.openxmlformats.org/drawingml/2006/main" name="Motyw pakietu Offic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Pakiet 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kiet 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12833</TotalTime>
  <Words>1813</Words>
  <Application>Microsoft Office PowerPoint</Application>
  <PresentationFormat>Papier A3 (297x420 mm)</PresentationFormat>
  <Paragraphs>110</Paragraphs>
  <Slides>12</Slides>
  <Notes>0</Notes>
  <HiddenSlides>0</HiddenSlides>
  <MMClips>0</MMClips>
  <ScaleCrop>false</ScaleCrop>
  <HeadingPairs>
    <vt:vector size="4" baseType="variant">
      <vt:variant>
        <vt:lpstr>Motyw</vt:lpstr>
      </vt:variant>
      <vt:variant>
        <vt:i4>4</vt:i4>
      </vt:variant>
      <vt:variant>
        <vt:lpstr>Tytuły slajdów</vt:lpstr>
      </vt:variant>
      <vt:variant>
        <vt:i4>12</vt:i4>
      </vt:variant>
    </vt:vector>
  </HeadingPairs>
  <TitlesOfParts>
    <vt:vector size="16" baseType="lpstr">
      <vt:lpstr>3_Projekt domyślny</vt:lpstr>
      <vt:lpstr>5_Projekt domyślny</vt:lpstr>
      <vt:lpstr>2_Projekt domyślny</vt:lpstr>
      <vt:lpstr>4_Projekt domyślny</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Prezentacja programu PowerPoint</dc:title>
  <dc:creator>Marek Matejun</dc:creator>
  <cp:lastModifiedBy>Kowalski Ryszard</cp:lastModifiedBy>
  <cp:revision>1102</cp:revision>
  <cp:lastPrinted>2004-04-14T05:44:38Z</cp:lastPrinted>
  <dcterms:created xsi:type="dcterms:W3CDTF">2004-04-12T18:55:21Z</dcterms:created>
  <dcterms:modified xsi:type="dcterms:W3CDTF">2026-04-12T22:00:32Z</dcterms:modified>
</cp:coreProperties>
</file>