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18" r:id="rId1"/>
    <p:sldMasterId id="2147483930" r:id="rId2"/>
    <p:sldMasterId id="2147483935" r:id="rId3"/>
  </p:sldMasterIdLst>
  <p:notesMasterIdLst>
    <p:notesMasterId r:id="rId16"/>
  </p:notesMasterIdLst>
  <p:handoutMasterIdLst>
    <p:handoutMasterId r:id="rId17"/>
  </p:handoutMasterIdLst>
  <p:sldIdLst>
    <p:sldId id="1256" r:id="rId4"/>
    <p:sldId id="1257" r:id="rId5"/>
    <p:sldId id="1258" r:id="rId6"/>
    <p:sldId id="1259" r:id="rId7"/>
    <p:sldId id="1260" r:id="rId8"/>
    <p:sldId id="1261" r:id="rId9"/>
    <p:sldId id="1251" r:id="rId10"/>
    <p:sldId id="1252" r:id="rId11"/>
    <p:sldId id="1253" r:id="rId12"/>
    <p:sldId id="1254" r:id="rId13"/>
    <p:sldId id="1255" r:id="rId14"/>
    <p:sldId id="1262" r:id="rId15"/>
  </p:sldIdLst>
  <p:sldSz cx="12801600" cy="9601200" type="A3"/>
  <p:notesSz cx="6858000" cy="9774238"/>
  <p:defaultTextStyle>
    <a:defPPr>
      <a:defRPr lang="pl-PL"/>
    </a:defPPr>
    <a:lvl1pPr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1pPr>
    <a:lvl2pPr marL="639079"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2pPr>
    <a:lvl3pPr marL="1278158"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3pPr>
    <a:lvl4pPr marL="1917238"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4pPr>
    <a:lvl5pPr marL="2556322" algn="l" rtl="0" eaLnBrk="0" fontAlgn="base" hangingPunct="0">
      <a:spcBef>
        <a:spcPct val="20000"/>
      </a:spcBef>
      <a:spcAft>
        <a:spcPct val="0"/>
      </a:spcAft>
      <a:buChar char="•"/>
      <a:defRPr sz="3100" kern="1200">
        <a:solidFill>
          <a:schemeClr val="tx1"/>
        </a:solidFill>
        <a:latin typeface="Times New Roman" pitchFamily="18" charset="0"/>
        <a:ea typeface="+mn-ea"/>
        <a:cs typeface="+mn-cs"/>
      </a:defRPr>
    </a:lvl5pPr>
    <a:lvl6pPr marL="3195409" algn="l" defTabSz="1278158" rtl="0" eaLnBrk="1" latinLnBrk="0" hangingPunct="1">
      <a:defRPr sz="3100" kern="1200">
        <a:solidFill>
          <a:schemeClr val="tx1"/>
        </a:solidFill>
        <a:latin typeface="Times New Roman" pitchFamily="18" charset="0"/>
        <a:ea typeface="+mn-ea"/>
        <a:cs typeface="+mn-cs"/>
      </a:defRPr>
    </a:lvl6pPr>
    <a:lvl7pPr marL="3834492" algn="l" defTabSz="1278158" rtl="0" eaLnBrk="1" latinLnBrk="0" hangingPunct="1">
      <a:defRPr sz="3100" kern="1200">
        <a:solidFill>
          <a:schemeClr val="tx1"/>
        </a:solidFill>
        <a:latin typeface="Times New Roman" pitchFamily="18" charset="0"/>
        <a:ea typeface="+mn-ea"/>
        <a:cs typeface="+mn-cs"/>
      </a:defRPr>
    </a:lvl7pPr>
    <a:lvl8pPr marL="4473575" algn="l" defTabSz="1278158" rtl="0" eaLnBrk="1" latinLnBrk="0" hangingPunct="1">
      <a:defRPr sz="3100" kern="1200">
        <a:solidFill>
          <a:schemeClr val="tx1"/>
        </a:solidFill>
        <a:latin typeface="Times New Roman" pitchFamily="18" charset="0"/>
        <a:ea typeface="+mn-ea"/>
        <a:cs typeface="+mn-cs"/>
      </a:defRPr>
    </a:lvl8pPr>
    <a:lvl9pPr marL="5112659" algn="l" defTabSz="1278158" rtl="0" eaLnBrk="1" latinLnBrk="0" hangingPunct="1">
      <a:defRPr sz="31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3024">
          <p15:clr>
            <a:srgbClr val="A4A3A4"/>
          </p15:clr>
        </p15:guide>
        <p15:guide id="4" pos="4032">
          <p15:clr>
            <a:srgbClr val="A4A3A4"/>
          </p15:clr>
        </p15:guide>
      </p15:sldGuideLst>
    </p:ext>
    <p:ext uri="{2D200454-40CA-4A62-9FC3-DE9A4176ACB9}">
      <p15:notesGuideLst xmlns:p15="http://schemas.microsoft.com/office/powerpoint/2012/main" xmlns="">
        <p15:guide id="1" orient="horz" pos="307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0000FF"/>
    <a:srgbClr val="FF0066"/>
    <a:srgbClr val="0066CC"/>
    <a:srgbClr val="CC00CC"/>
    <a:srgbClr val="00CC00"/>
    <a:srgbClr val="CCFFCC"/>
    <a:srgbClr val="000099"/>
    <a:srgbClr val="FF33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54" autoAdjust="0"/>
    <p:restoredTop sz="94737" autoAdjust="0"/>
  </p:normalViewPr>
  <p:slideViewPr>
    <p:cSldViewPr>
      <p:cViewPr varScale="1">
        <p:scale>
          <a:sx n="111" d="100"/>
          <a:sy n="111" d="100"/>
        </p:scale>
        <p:origin x="-1878" y="-78"/>
      </p:cViewPr>
      <p:guideLst>
        <p:guide orient="horz" pos="2160"/>
        <p:guide orient="horz" pos="3024"/>
        <p:guide pos="288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860" y="-90"/>
      </p:cViewPr>
      <p:guideLst>
        <p:guide orient="horz" pos="3078"/>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0"/>
              </a:spcBef>
              <a:buFontTx/>
              <a:buNone/>
              <a:defRPr sz="1200" b="1"/>
            </a:lvl1pPr>
          </a:lstStyle>
          <a:p>
            <a:pPr>
              <a:defRPr/>
            </a:pPr>
            <a:endParaRPr lang="pl-PL" altLang="pl-PL"/>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b="1"/>
            </a:lvl1pPr>
          </a:lstStyle>
          <a:p>
            <a:pPr>
              <a:defRPr/>
            </a:pPr>
            <a:endParaRPr lang="pl-PL" altLang="pl-PL"/>
          </a:p>
        </p:txBody>
      </p:sp>
      <p:sp>
        <p:nvSpPr>
          <p:cNvPr id="10244" name="Rectangle 4"/>
          <p:cNvSpPr>
            <a:spLocks noGrp="1" noChangeArrowheads="1"/>
          </p:cNvSpPr>
          <p:nvPr>
            <p:ph type="ftr" sz="quarter" idx="2"/>
          </p:nvPr>
        </p:nvSpPr>
        <p:spPr bwMode="auto">
          <a:xfrm>
            <a:off x="0" y="92964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spcBef>
                <a:spcPct val="0"/>
              </a:spcBef>
              <a:buFontTx/>
              <a:buNone/>
              <a:defRPr sz="1200" b="1"/>
            </a:lvl1pPr>
          </a:lstStyle>
          <a:p>
            <a:pPr>
              <a:defRPr/>
            </a:pPr>
            <a:endParaRPr lang="pl-PL" altLang="pl-PL"/>
          </a:p>
        </p:txBody>
      </p:sp>
      <p:sp>
        <p:nvSpPr>
          <p:cNvPr id="10245" name="Rectangle 5"/>
          <p:cNvSpPr>
            <a:spLocks noGrp="1" noChangeArrowheads="1"/>
          </p:cNvSpPr>
          <p:nvPr>
            <p:ph type="sldNum" sz="quarter" idx="3"/>
          </p:nvPr>
        </p:nvSpPr>
        <p:spPr bwMode="auto">
          <a:xfrm>
            <a:off x="3886200" y="92964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b="1"/>
            </a:lvl1pPr>
          </a:lstStyle>
          <a:p>
            <a:pPr>
              <a:defRPr/>
            </a:pPr>
            <a:fld id="{28EF9031-2071-4582-86F5-D87342B4F085}" type="slidenum">
              <a:rPr lang="pl-PL" altLang="pl-PL"/>
              <a:pPr>
                <a:defRPr/>
              </a:pPr>
              <a:t>‹#›</a:t>
            </a:fld>
            <a:endParaRPr lang="pl-PL" altLang="pl-PL"/>
          </a:p>
        </p:txBody>
      </p:sp>
    </p:spTree>
    <p:extLst>
      <p:ext uri="{BB962C8B-B14F-4D97-AF65-F5344CB8AC3E}">
        <p14:creationId xmlns:p14="http://schemas.microsoft.com/office/powerpoint/2010/main" val="3643659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889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0"/>
              </a:spcBef>
              <a:buFontTx/>
              <a:buNone/>
              <a:defRPr sz="1200" b="1"/>
            </a:lvl1pPr>
          </a:lstStyle>
          <a:p>
            <a:pPr>
              <a:defRPr/>
            </a:pPr>
            <a:endParaRPr lang="pl-PL" altLang="pl-PL"/>
          </a:p>
        </p:txBody>
      </p:sp>
      <p:sp>
        <p:nvSpPr>
          <p:cNvPr id="8195" name="Rectangle 3"/>
          <p:cNvSpPr>
            <a:spLocks noGrp="1" noChangeArrowheads="1"/>
          </p:cNvSpPr>
          <p:nvPr>
            <p:ph type="dt" idx="1"/>
          </p:nvPr>
        </p:nvSpPr>
        <p:spPr bwMode="auto">
          <a:xfrm>
            <a:off x="3886200" y="0"/>
            <a:ext cx="2971800" cy="4889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spcBef>
                <a:spcPct val="0"/>
              </a:spcBef>
              <a:buFontTx/>
              <a:buNone/>
              <a:defRPr sz="1200" b="1"/>
            </a:lvl1pPr>
          </a:lstStyle>
          <a:p>
            <a:pPr>
              <a:defRPr/>
            </a:pPr>
            <a:endParaRPr lang="pl-PL" altLang="pl-PL"/>
          </a:p>
        </p:txBody>
      </p:sp>
      <p:sp>
        <p:nvSpPr>
          <p:cNvPr id="198660" name="Rectangle 4"/>
          <p:cNvSpPr>
            <a:spLocks noGrp="1" noRot="1" noChangeAspect="1" noChangeArrowheads="1" noTextEdit="1"/>
          </p:cNvSpPr>
          <p:nvPr>
            <p:ph type="sldImg" idx="2"/>
          </p:nvPr>
        </p:nvSpPr>
        <p:spPr bwMode="auto">
          <a:xfrm>
            <a:off x="985838" y="733425"/>
            <a:ext cx="4886325" cy="36655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914400" y="4643438"/>
            <a:ext cx="5029200" cy="439737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pl-PL" altLang="pl-PL" noProof="0"/>
              <a:t>Kliknij, aby edytować style wzorca tekstu</a:t>
            </a:r>
          </a:p>
          <a:p>
            <a:pPr lvl="1"/>
            <a:r>
              <a:rPr lang="pl-PL" altLang="pl-PL" noProof="0"/>
              <a:t>Drugi poziom</a:t>
            </a:r>
          </a:p>
          <a:p>
            <a:pPr lvl="2"/>
            <a:r>
              <a:rPr lang="pl-PL" altLang="pl-PL" noProof="0"/>
              <a:t>Trzeci poziom</a:t>
            </a:r>
          </a:p>
          <a:p>
            <a:pPr lvl="3"/>
            <a:r>
              <a:rPr lang="pl-PL" altLang="pl-PL" noProof="0"/>
              <a:t>Czwarty poziom</a:t>
            </a:r>
          </a:p>
          <a:p>
            <a:pPr lvl="4"/>
            <a:r>
              <a:rPr lang="pl-PL" altLang="pl-PL" noProof="0"/>
              <a:t>Piąty poziom</a:t>
            </a:r>
          </a:p>
        </p:txBody>
      </p:sp>
      <p:sp>
        <p:nvSpPr>
          <p:cNvPr id="8198" name="Rectangle 6"/>
          <p:cNvSpPr>
            <a:spLocks noGrp="1" noChangeArrowheads="1"/>
          </p:cNvSpPr>
          <p:nvPr>
            <p:ph type="ftr" sz="quarter" idx="4"/>
          </p:nvPr>
        </p:nvSpPr>
        <p:spPr bwMode="auto">
          <a:xfrm>
            <a:off x="0" y="9285288"/>
            <a:ext cx="2971800" cy="488950"/>
          </a:xfrm>
          <a:prstGeom prst="rect">
            <a:avLst/>
          </a:prstGeom>
          <a:noFill/>
          <a:ln>
            <a:noFill/>
          </a:ln>
          <a:effectLst/>
        </p:spPr>
        <p:txBody>
          <a:bodyPr vert="horz" wrap="square" lIns="91440" tIns="45720" rIns="91440" bIns="45720" numCol="1" anchor="b" anchorCtr="0" compatLnSpc="1">
            <a:prstTxWarp prst="textNoShape">
              <a:avLst/>
            </a:prstTxWarp>
          </a:bodyPr>
          <a:lstStyle>
            <a:lvl1pPr>
              <a:spcBef>
                <a:spcPct val="0"/>
              </a:spcBef>
              <a:buFontTx/>
              <a:buNone/>
              <a:defRPr sz="1200" b="1"/>
            </a:lvl1pPr>
          </a:lstStyle>
          <a:p>
            <a:pPr>
              <a:defRPr/>
            </a:pPr>
            <a:endParaRPr lang="pl-PL" altLang="pl-PL"/>
          </a:p>
        </p:txBody>
      </p:sp>
      <p:sp>
        <p:nvSpPr>
          <p:cNvPr id="8199" name="Rectangle 7"/>
          <p:cNvSpPr>
            <a:spLocks noGrp="1" noChangeArrowheads="1"/>
          </p:cNvSpPr>
          <p:nvPr>
            <p:ph type="sldNum" sz="quarter" idx="5"/>
          </p:nvPr>
        </p:nvSpPr>
        <p:spPr bwMode="auto">
          <a:xfrm>
            <a:off x="3886200" y="9285288"/>
            <a:ext cx="2971800" cy="4889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spcBef>
                <a:spcPct val="0"/>
              </a:spcBef>
              <a:buFontTx/>
              <a:buNone/>
              <a:defRPr sz="1200" b="1"/>
            </a:lvl1pPr>
          </a:lstStyle>
          <a:p>
            <a:pPr>
              <a:defRPr/>
            </a:pPr>
            <a:fld id="{7E92DBD5-5720-4925-A179-D3DF8BE78F18}" type="slidenum">
              <a:rPr lang="pl-PL" altLang="pl-PL"/>
              <a:pPr>
                <a:defRPr/>
              </a:pPr>
              <a:t>‹#›</a:t>
            </a:fld>
            <a:endParaRPr lang="pl-PL" altLang="pl-PL"/>
          </a:p>
        </p:txBody>
      </p:sp>
    </p:spTree>
    <p:extLst>
      <p:ext uri="{BB962C8B-B14F-4D97-AF65-F5344CB8AC3E}">
        <p14:creationId xmlns:p14="http://schemas.microsoft.com/office/powerpoint/2010/main" val="271690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Times New Roman" pitchFamily="18" charset="0"/>
        <a:ea typeface="+mn-ea"/>
        <a:cs typeface="+mn-cs"/>
      </a:defRPr>
    </a:lvl1pPr>
    <a:lvl2pPr marL="639079" algn="l" rtl="0" eaLnBrk="0" fontAlgn="base" hangingPunct="0">
      <a:spcBef>
        <a:spcPct val="30000"/>
      </a:spcBef>
      <a:spcAft>
        <a:spcPct val="0"/>
      </a:spcAft>
      <a:defRPr sz="1700" kern="1200">
        <a:solidFill>
          <a:schemeClr val="tx1"/>
        </a:solidFill>
        <a:latin typeface="Times New Roman" pitchFamily="18" charset="0"/>
        <a:ea typeface="+mn-ea"/>
        <a:cs typeface="+mn-cs"/>
      </a:defRPr>
    </a:lvl2pPr>
    <a:lvl3pPr marL="1278158" algn="l" rtl="0" eaLnBrk="0" fontAlgn="base" hangingPunct="0">
      <a:spcBef>
        <a:spcPct val="30000"/>
      </a:spcBef>
      <a:spcAft>
        <a:spcPct val="0"/>
      </a:spcAft>
      <a:defRPr sz="1700" kern="1200">
        <a:solidFill>
          <a:schemeClr val="tx1"/>
        </a:solidFill>
        <a:latin typeface="Times New Roman" pitchFamily="18" charset="0"/>
        <a:ea typeface="+mn-ea"/>
        <a:cs typeface="+mn-cs"/>
      </a:defRPr>
    </a:lvl3pPr>
    <a:lvl4pPr marL="1917238" algn="l" rtl="0" eaLnBrk="0" fontAlgn="base" hangingPunct="0">
      <a:spcBef>
        <a:spcPct val="30000"/>
      </a:spcBef>
      <a:spcAft>
        <a:spcPct val="0"/>
      </a:spcAft>
      <a:defRPr sz="1700" kern="1200">
        <a:solidFill>
          <a:schemeClr val="tx1"/>
        </a:solidFill>
        <a:latin typeface="Times New Roman" pitchFamily="18" charset="0"/>
        <a:ea typeface="+mn-ea"/>
        <a:cs typeface="+mn-cs"/>
      </a:defRPr>
    </a:lvl4pPr>
    <a:lvl5pPr marL="2556322" algn="l" rtl="0" eaLnBrk="0" fontAlgn="base" hangingPunct="0">
      <a:spcBef>
        <a:spcPct val="30000"/>
      </a:spcBef>
      <a:spcAft>
        <a:spcPct val="0"/>
      </a:spcAft>
      <a:defRPr sz="1700" kern="1200">
        <a:solidFill>
          <a:schemeClr val="tx1"/>
        </a:solidFill>
        <a:latin typeface="Times New Roman" pitchFamily="18" charset="0"/>
        <a:ea typeface="+mn-ea"/>
        <a:cs typeface="+mn-cs"/>
      </a:defRPr>
    </a:lvl5pPr>
    <a:lvl6pPr marL="3195409" algn="l" defTabSz="1278158" rtl="0" eaLnBrk="1" latinLnBrk="0" hangingPunct="1">
      <a:defRPr sz="1700" kern="1200">
        <a:solidFill>
          <a:schemeClr val="tx1"/>
        </a:solidFill>
        <a:latin typeface="+mn-lt"/>
        <a:ea typeface="+mn-ea"/>
        <a:cs typeface="+mn-cs"/>
      </a:defRPr>
    </a:lvl6pPr>
    <a:lvl7pPr marL="3834492" algn="l" defTabSz="1278158" rtl="0" eaLnBrk="1" latinLnBrk="0" hangingPunct="1">
      <a:defRPr sz="1700" kern="1200">
        <a:solidFill>
          <a:schemeClr val="tx1"/>
        </a:solidFill>
        <a:latin typeface="+mn-lt"/>
        <a:ea typeface="+mn-ea"/>
        <a:cs typeface="+mn-cs"/>
      </a:defRPr>
    </a:lvl7pPr>
    <a:lvl8pPr marL="4473575" algn="l" defTabSz="1278158" rtl="0" eaLnBrk="1" latinLnBrk="0" hangingPunct="1">
      <a:defRPr sz="1700" kern="1200">
        <a:solidFill>
          <a:schemeClr val="tx1"/>
        </a:solidFill>
        <a:latin typeface="+mn-lt"/>
        <a:ea typeface="+mn-ea"/>
        <a:cs typeface="+mn-cs"/>
      </a:defRPr>
    </a:lvl8pPr>
    <a:lvl9pPr marL="5112659" algn="l" defTabSz="1278158" rtl="0" eaLnBrk="1" latinLnBrk="0" hangingPunct="1">
      <a:defRPr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60120" y="2982613"/>
            <a:ext cx="10881360" cy="2058035"/>
          </a:xfrm>
        </p:spPr>
        <p:txBody>
          <a:bodyPr/>
          <a:lstStyle/>
          <a:p>
            <a:r>
              <a:rPr lang="pl-PL"/>
              <a:t>Kliknij, aby edytować styl</a:t>
            </a:r>
          </a:p>
        </p:txBody>
      </p:sp>
      <p:sp>
        <p:nvSpPr>
          <p:cNvPr id="3" name="Podtytuł 2"/>
          <p:cNvSpPr>
            <a:spLocks noGrp="1"/>
          </p:cNvSpPr>
          <p:nvPr>
            <p:ph type="subTitle" idx="1"/>
          </p:nvPr>
        </p:nvSpPr>
        <p:spPr>
          <a:xfrm>
            <a:off x="1920240" y="5440680"/>
            <a:ext cx="8961120" cy="2453640"/>
          </a:xfrm>
        </p:spPr>
        <p:txBody>
          <a:bodyPr/>
          <a:lstStyle>
            <a:lvl1pPr marL="0" indent="0" algn="ctr">
              <a:buNone/>
              <a:defRPr/>
            </a:lvl1pPr>
            <a:lvl2pPr marL="639233" indent="0" algn="ctr">
              <a:buNone/>
              <a:defRPr/>
            </a:lvl2pPr>
            <a:lvl3pPr marL="1278466" indent="0" algn="ctr">
              <a:buNone/>
              <a:defRPr/>
            </a:lvl3pPr>
            <a:lvl4pPr marL="1917700" indent="0" algn="ctr">
              <a:buNone/>
              <a:defRPr/>
            </a:lvl4pPr>
            <a:lvl5pPr marL="2556935" indent="0" algn="ctr">
              <a:buNone/>
              <a:defRPr/>
            </a:lvl5pPr>
            <a:lvl6pPr marL="3196176" indent="0" algn="ctr">
              <a:buNone/>
              <a:defRPr/>
            </a:lvl6pPr>
            <a:lvl7pPr marL="3835413" indent="0" algn="ctr">
              <a:buNone/>
              <a:defRPr/>
            </a:lvl7pPr>
            <a:lvl8pPr marL="4474648" indent="0" algn="ctr">
              <a:buNone/>
              <a:defRPr/>
            </a:lvl8pPr>
            <a:lvl9pPr marL="5113886" indent="0" algn="ctr">
              <a:buNone/>
              <a:defRPr/>
            </a:lvl9pPr>
          </a:lstStyle>
          <a:p>
            <a:r>
              <a:rPr lang="pl-PL"/>
              <a:t>Kliknij, aby edytować styl wzorca podtytułu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1421C7-D7BC-4817-A136-7C575DC428C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242581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6901083-EEAD-4BA7-952F-45324D918BC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438221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9121140" y="853440"/>
            <a:ext cx="2720340" cy="768096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960120" y="853440"/>
            <a:ext cx="7947660" cy="768096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FF81F3-F478-495E-8977-8A7E98912C6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535989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1" name="PlaceHolder 1"/>
          <p:cNvSpPr>
            <a:spLocks noGrp="1"/>
          </p:cNvSpPr>
          <p:nvPr>
            <p:ph type="title"/>
          </p:nvPr>
        </p:nvSpPr>
        <p:spPr>
          <a:xfrm>
            <a:off x="960120" y="853560"/>
            <a:ext cx="10881000" cy="1599840"/>
          </a:xfrm>
          <a:prstGeom prst="rect">
            <a:avLst/>
          </a:prstGeom>
          <a:noFill/>
          <a:ln w="0">
            <a:noFill/>
          </a:ln>
        </p:spPr>
        <p:txBody>
          <a:bodyPr lIns="0" tIns="0" rIns="0" bIns="0" anchor="ctr">
            <a:noAutofit/>
          </a:bodyPr>
          <a:lstStyle/>
          <a:p>
            <a:pPr indent="0">
              <a:buNone/>
            </a:pPr>
            <a:endParaRPr lang="pl-PL" sz="3100" b="0" u="none" strike="noStrike">
              <a:solidFill>
                <a:schemeClr val="dk1"/>
              </a:solidFill>
              <a:uFillTx/>
              <a:latin typeface="Times New Roman"/>
            </a:endParaRPr>
          </a:p>
        </p:txBody>
      </p:sp>
      <p:sp>
        <p:nvSpPr>
          <p:cNvPr id="22" name="PlaceHolder 2"/>
          <p:cNvSpPr>
            <a:spLocks noGrp="1"/>
          </p:cNvSpPr>
          <p:nvPr>
            <p:ph/>
          </p:nvPr>
        </p:nvSpPr>
        <p:spPr>
          <a:xfrm>
            <a:off x="960120" y="2773800"/>
            <a:ext cx="10881000" cy="5760360"/>
          </a:xfrm>
          <a:prstGeom prst="rect">
            <a:avLst/>
          </a:prstGeom>
          <a:noFill/>
          <a:ln w="0">
            <a:noFill/>
          </a:ln>
        </p:spPr>
        <p:txBody>
          <a:bodyPr lIns="0" tIns="0" rIns="0" bIns="0" anchor="t">
            <a:normAutofit/>
          </a:bodyPr>
          <a:lstStyle/>
          <a:p>
            <a:pPr indent="0">
              <a:spcBef>
                <a:spcPts val="1417"/>
              </a:spcBef>
              <a:buNone/>
            </a:pPr>
            <a:endParaRPr lang="pl-PL" sz="4500" b="0" u="none" strike="noStrike">
              <a:solidFill>
                <a:schemeClr val="dk1"/>
              </a:solidFill>
              <a:uFillTx/>
              <a:latin typeface="Times New Roman"/>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BEB5BACA-4614-48B1-8FCE-B703830AF0E8}" type="slidenum">
              <a:rPr/>
              <a:pPr/>
              <a:t>‹#›</a:t>
            </a:fld>
            <a:endParaRPr/>
          </a:p>
        </p:txBody>
      </p:sp>
      <p:sp>
        <p:nvSpPr>
          <p:cNvPr id="6" name="PlaceHolder 5"/>
          <p:cNvSpPr>
            <a:spLocks noGrp="1"/>
          </p:cNvSpPr>
          <p:nvPr>
            <p:ph type="dt" idx="10"/>
          </p:nvPr>
        </p:nvSpPr>
        <p:spPr/>
        <p:txBody>
          <a:bodyPr/>
          <a:lstStyle/>
          <a:p>
            <a:endParaRPr/>
          </a:p>
        </p:txBody>
      </p:sp>
    </p:spTree>
    <p:extLst>
      <p:ext uri="{BB962C8B-B14F-4D97-AF65-F5344CB8AC3E}">
        <p14:creationId xmlns:p14="http://schemas.microsoft.com/office/powerpoint/2010/main" val="2577826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ytuł i zawartość">
    <p:spTree>
      <p:nvGrpSpPr>
        <p:cNvPr id="1" name=""/>
        <p:cNvGrpSpPr/>
        <p:nvPr/>
      </p:nvGrpSpPr>
      <p:grpSpPr>
        <a:xfrm>
          <a:off x="0" y="0"/>
          <a:ext cx="0" cy="0"/>
          <a:chOff x="0" y="0"/>
          <a:chExt cx="0" cy="0"/>
        </a:xfrm>
      </p:grpSpPr>
      <p:sp>
        <p:nvSpPr>
          <p:cNvPr id="23" name="PlaceHolder 1"/>
          <p:cNvSpPr>
            <a:spLocks noGrp="1"/>
          </p:cNvSpPr>
          <p:nvPr>
            <p:ph type="title"/>
          </p:nvPr>
        </p:nvSpPr>
        <p:spPr>
          <a:xfrm>
            <a:off x="960120" y="853560"/>
            <a:ext cx="10881000" cy="1599840"/>
          </a:xfrm>
          <a:prstGeom prst="rect">
            <a:avLst/>
          </a:prstGeom>
          <a:noFill/>
          <a:ln w="0">
            <a:noFill/>
          </a:ln>
        </p:spPr>
        <p:txBody>
          <a:bodyPr lIns="0" tIns="0" rIns="0" bIns="0" anchor="ctr">
            <a:noAutofit/>
          </a:bodyPr>
          <a:lstStyle/>
          <a:p>
            <a:pPr indent="0">
              <a:buNone/>
            </a:pPr>
            <a:endParaRPr lang="pl-PL" sz="3100" b="0" u="none" strike="noStrike">
              <a:solidFill>
                <a:schemeClr val="dk1"/>
              </a:solidFill>
              <a:uFillTx/>
              <a:latin typeface="Times New Roman"/>
            </a:endParaRPr>
          </a:p>
        </p:txBody>
      </p:sp>
      <p:sp>
        <p:nvSpPr>
          <p:cNvPr id="24" name="PlaceHolder 2"/>
          <p:cNvSpPr>
            <a:spLocks noGrp="1"/>
          </p:cNvSpPr>
          <p:nvPr>
            <p:ph type="subTitle"/>
          </p:nvPr>
        </p:nvSpPr>
        <p:spPr>
          <a:xfrm>
            <a:off x="960120" y="2773800"/>
            <a:ext cx="10881000" cy="5760360"/>
          </a:xfrm>
          <a:prstGeom prst="rect">
            <a:avLst/>
          </a:prstGeom>
          <a:noFill/>
          <a:ln w="0">
            <a:noFill/>
          </a:ln>
        </p:spPr>
        <p:txBody>
          <a:bodyPr lIns="0" tIns="0" rIns="0" bIns="0" anchor="ctr">
            <a:noAutofit/>
          </a:bodyPr>
          <a:lstStyle/>
          <a:p>
            <a:pPr indent="0" algn="ctr">
              <a:buNone/>
            </a:pPr>
            <a:endParaRPr lang="pl-PL" sz="3200" b="0" u="none" strike="noStrike">
              <a:solidFill>
                <a:srgbClr val="000000"/>
              </a:solidFill>
              <a:uFillTx/>
              <a:latin typeface="Arial"/>
            </a:endParaRPr>
          </a:p>
        </p:txBody>
      </p:sp>
      <p:sp>
        <p:nvSpPr>
          <p:cNvPr id="4" name="PlaceHolder 3"/>
          <p:cNvSpPr>
            <a:spLocks noGrp="1"/>
          </p:cNvSpPr>
          <p:nvPr>
            <p:ph type="ftr" idx="11"/>
          </p:nvPr>
        </p:nvSpPr>
        <p:spPr/>
        <p:txBody>
          <a:bodyPr/>
          <a:lstStyle/>
          <a:p>
            <a:r>
              <a:t>Footer</a:t>
            </a:r>
          </a:p>
        </p:txBody>
      </p:sp>
      <p:sp>
        <p:nvSpPr>
          <p:cNvPr id="5" name="PlaceHolder 4"/>
          <p:cNvSpPr>
            <a:spLocks noGrp="1"/>
          </p:cNvSpPr>
          <p:nvPr>
            <p:ph type="sldNum" idx="12"/>
          </p:nvPr>
        </p:nvSpPr>
        <p:spPr/>
        <p:txBody>
          <a:bodyPr/>
          <a:lstStyle/>
          <a:p>
            <a:fld id="{50026A9B-84AB-48B9-9C77-AA8025DF4A46}" type="slidenum">
              <a:rPr/>
              <a:pPr/>
              <a:t>‹#›</a:t>
            </a:fld>
            <a:endParaRPr/>
          </a:p>
        </p:txBody>
      </p:sp>
      <p:sp>
        <p:nvSpPr>
          <p:cNvPr id="6" name="PlaceHolder 5"/>
          <p:cNvSpPr>
            <a:spLocks noGrp="1"/>
          </p:cNvSpPr>
          <p:nvPr>
            <p:ph type="dt" idx="10"/>
          </p:nvPr>
        </p:nvSpPr>
        <p:spPr/>
        <p:txBody>
          <a:bodyPr/>
          <a:lstStyle/>
          <a:p>
            <a:endParaRPr/>
          </a:p>
        </p:txBody>
      </p:sp>
    </p:spTree>
    <p:extLst>
      <p:ext uri="{BB962C8B-B14F-4D97-AF65-F5344CB8AC3E}">
        <p14:creationId xmlns:p14="http://schemas.microsoft.com/office/powerpoint/2010/main" val="20989925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2_Tytuł i zawartość">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lstStyle/>
          <a:p>
            <a:r>
              <a:t>Footer</a:t>
            </a:r>
          </a:p>
        </p:txBody>
      </p:sp>
      <p:sp>
        <p:nvSpPr>
          <p:cNvPr id="3" name="PlaceHolder 2"/>
          <p:cNvSpPr>
            <a:spLocks noGrp="1"/>
          </p:cNvSpPr>
          <p:nvPr>
            <p:ph type="sldNum" idx="12"/>
          </p:nvPr>
        </p:nvSpPr>
        <p:spPr/>
        <p:txBody>
          <a:bodyPr/>
          <a:lstStyle/>
          <a:p>
            <a:fld id="{A8FE89E9-EFD6-425D-9AE5-4A0C8C096B72}" type="slidenum">
              <a:rPr/>
              <a:pPr/>
              <a:t>‹#›</a:t>
            </a:fld>
            <a:endParaRPr/>
          </a:p>
        </p:txBody>
      </p:sp>
      <p:sp>
        <p:nvSpPr>
          <p:cNvPr id="4" name="PlaceHolder 3"/>
          <p:cNvSpPr>
            <a:spLocks noGrp="1"/>
          </p:cNvSpPr>
          <p:nvPr>
            <p:ph type="dt" idx="10"/>
          </p:nvPr>
        </p:nvSpPr>
        <p:spPr/>
        <p:txBody>
          <a:bodyPr/>
          <a:lstStyle/>
          <a:p>
            <a:endParaRPr/>
          </a:p>
        </p:txBody>
      </p:sp>
    </p:spTree>
    <p:extLst>
      <p:ext uri="{BB962C8B-B14F-4D97-AF65-F5344CB8AC3E}">
        <p14:creationId xmlns:p14="http://schemas.microsoft.com/office/powerpoint/2010/main" val="86659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3_Tytuł i zawartość">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lstStyle/>
          <a:p>
            <a:r>
              <a:t>Footer</a:t>
            </a:r>
          </a:p>
        </p:txBody>
      </p:sp>
      <p:sp>
        <p:nvSpPr>
          <p:cNvPr id="3" name="PlaceHolder 2"/>
          <p:cNvSpPr>
            <a:spLocks noGrp="1"/>
          </p:cNvSpPr>
          <p:nvPr>
            <p:ph type="sldNum" idx="12"/>
          </p:nvPr>
        </p:nvSpPr>
        <p:spPr/>
        <p:txBody>
          <a:bodyPr/>
          <a:lstStyle/>
          <a:p>
            <a:fld id="{412013E5-0F08-4BAC-915F-58E5C238F013}" type="slidenum">
              <a:rPr/>
              <a:pPr/>
              <a:t>‹#›</a:t>
            </a:fld>
            <a:endParaRPr/>
          </a:p>
        </p:txBody>
      </p:sp>
      <p:sp>
        <p:nvSpPr>
          <p:cNvPr id="4" name="PlaceHolder 3"/>
          <p:cNvSpPr>
            <a:spLocks noGrp="1"/>
          </p:cNvSpPr>
          <p:nvPr>
            <p:ph type="dt" idx="10"/>
          </p:nvPr>
        </p:nvSpPr>
        <p:spPr/>
        <p:txBody>
          <a:bodyPr/>
          <a:lstStyle/>
          <a:p>
            <a:endParaRPr/>
          </a:p>
        </p:txBody>
      </p:sp>
    </p:spTree>
    <p:extLst>
      <p:ext uri="{BB962C8B-B14F-4D97-AF65-F5344CB8AC3E}">
        <p14:creationId xmlns:p14="http://schemas.microsoft.com/office/powerpoint/2010/main" val="1273656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484AC4B7-BB1A-48C7-A3F0-664CD7CC166F}"/>
              </a:ext>
            </a:extLst>
          </p:cNvPr>
          <p:cNvSpPr>
            <a:spLocks noGrp="1"/>
          </p:cNvSpPr>
          <p:nvPr>
            <p:ph type="ctrTitle"/>
          </p:nvPr>
        </p:nvSpPr>
        <p:spPr>
          <a:xfrm>
            <a:off x="1600200" y="1571308"/>
            <a:ext cx="9601200" cy="3342640"/>
          </a:xfrm>
        </p:spPr>
        <p:txBody>
          <a:bodyPr anchor="b"/>
          <a:lstStyle>
            <a:lvl1pPr algn="ctr">
              <a:defRPr sz="7100"/>
            </a:lvl1pPr>
          </a:lstStyle>
          <a:p>
            <a:r>
              <a:rPr lang="pl-PL"/>
              <a:t>Kliknij, aby edytować styl</a:t>
            </a:r>
          </a:p>
        </p:txBody>
      </p:sp>
      <p:sp>
        <p:nvSpPr>
          <p:cNvPr id="3" name="Podtytuł 2">
            <a:extLst>
              <a:ext uri="{FF2B5EF4-FFF2-40B4-BE49-F238E27FC236}">
                <a16:creationId xmlns:a16="http://schemas.microsoft.com/office/drawing/2014/main" xmlns="" id="{0D09A1EF-3448-4BA9-8FBA-80CA7D87BAB6}"/>
              </a:ext>
            </a:extLst>
          </p:cNvPr>
          <p:cNvSpPr>
            <a:spLocks noGrp="1"/>
          </p:cNvSpPr>
          <p:nvPr>
            <p:ph type="subTitle" idx="1"/>
          </p:nvPr>
        </p:nvSpPr>
        <p:spPr>
          <a:xfrm>
            <a:off x="1600200" y="5042853"/>
            <a:ext cx="9601200" cy="2318067"/>
          </a:xfrm>
        </p:spPr>
        <p:txBody>
          <a:bodyPr/>
          <a:lstStyle>
            <a:lvl1pPr marL="0" indent="0" algn="ctr">
              <a:buNone/>
              <a:defRPr sz="2800"/>
            </a:lvl1pPr>
            <a:lvl2pPr marL="537667" indent="0" algn="ctr">
              <a:buNone/>
              <a:defRPr sz="2400"/>
            </a:lvl2pPr>
            <a:lvl3pPr marL="1075334" indent="0" algn="ctr">
              <a:buNone/>
              <a:defRPr sz="2100"/>
            </a:lvl3pPr>
            <a:lvl4pPr marL="1613002" indent="0" algn="ctr">
              <a:buNone/>
              <a:defRPr sz="1900"/>
            </a:lvl4pPr>
            <a:lvl5pPr marL="2150669" indent="0" algn="ctr">
              <a:buNone/>
              <a:defRPr sz="1900"/>
            </a:lvl5pPr>
            <a:lvl6pPr marL="2688336" indent="0" algn="ctr">
              <a:buNone/>
              <a:defRPr sz="1900"/>
            </a:lvl6pPr>
            <a:lvl7pPr marL="3226003" indent="0" algn="ctr">
              <a:buNone/>
              <a:defRPr sz="1900"/>
            </a:lvl7pPr>
            <a:lvl8pPr marL="3763670" indent="0" algn="ctr">
              <a:buNone/>
              <a:defRPr sz="1900"/>
            </a:lvl8pPr>
            <a:lvl9pPr marL="4301338" indent="0" algn="ctr">
              <a:buNone/>
              <a:defRPr sz="1900"/>
            </a:lvl9pPr>
          </a:lstStyle>
          <a:p>
            <a:r>
              <a:rPr lang="pl-PL"/>
              <a:t>Kliknij, aby edytować styl wzorca podtytułu</a:t>
            </a:r>
          </a:p>
        </p:txBody>
      </p:sp>
      <p:sp>
        <p:nvSpPr>
          <p:cNvPr id="4" name="Symbol zastępczy daty 3">
            <a:extLst>
              <a:ext uri="{FF2B5EF4-FFF2-40B4-BE49-F238E27FC236}">
                <a16:creationId xmlns:a16="http://schemas.microsoft.com/office/drawing/2014/main" xmlns="" id="{B72128E9-D8B7-4EEF-B800-4C777B4A92A7}"/>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5" name="Symbol zastępczy stopki 4">
            <a:extLst>
              <a:ext uri="{FF2B5EF4-FFF2-40B4-BE49-F238E27FC236}">
                <a16:creationId xmlns:a16="http://schemas.microsoft.com/office/drawing/2014/main" xmlns="" id="{3218FA64-7668-4ADC-8E14-4961E34115F3}"/>
              </a:ext>
            </a:extLst>
          </p:cNvPr>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a:extLst>
              <a:ext uri="{FF2B5EF4-FFF2-40B4-BE49-F238E27FC236}">
                <a16:creationId xmlns:a16="http://schemas.microsoft.com/office/drawing/2014/main" xmlns="" id="{31146584-D6AA-4669-9805-384E2CC8C82B}"/>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331361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864CF57D-D449-4EDF-8ABD-01B4874F23AE}"/>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C62388DE-9958-471A-8205-BBD33383EA32}"/>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B4D80281-8BF3-4E58-B5CA-961F9935C445}"/>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5" name="Symbol zastępczy stopki 4">
            <a:extLst>
              <a:ext uri="{FF2B5EF4-FFF2-40B4-BE49-F238E27FC236}">
                <a16:creationId xmlns:a16="http://schemas.microsoft.com/office/drawing/2014/main" xmlns="" id="{BE617C61-3642-4F24-AC37-DF043AD5CA65}"/>
              </a:ext>
            </a:extLst>
          </p:cNvPr>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a:extLst>
              <a:ext uri="{FF2B5EF4-FFF2-40B4-BE49-F238E27FC236}">
                <a16:creationId xmlns:a16="http://schemas.microsoft.com/office/drawing/2014/main" xmlns="" id="{2755F59E-CC3B-46ED-9E6A-8D330A9D40BB}"/>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28764884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67B81F8-3D39-4BE4-A79D-17205444BC53}"/>
              </a:ext>
            </a:extLst>
          </p:cNvPr>
          <p:cNvSpPr>
            <a:spLocks noGrp="1"/>
          </p:cNvSpPr>
          <p:nvPr>
            <p:ph type="title"/>
          </p:nvPr>
        </p:nvSpPr>
        <p:spPr>
          <a:xfrm>
            <a:off x="873442" y="2393634"/>
            <a:ext cx="11041380" cy="3993832"/>
          </a:xfrm>
        </p:spPr>
        <p:txBody>
          <a:bodyPr anchor="b"/>
          <a:lstStyle>
            <a:lvl1pPr>
              <a:defRPr sz="7100"/>
            </a:lvl1pPr>
          </a:lstStyle>
          <a:p>
            <a:r>
              <a:rPr lang="pl-PL"/>
              <a:t>Kliknij, aby edytować styl</a:t>
            </a:r>
          </a:p>
        </p:txBody>
      </p:sp>
      <p:sp>
        <p:nvSpPr>
          <p:cNvPr id="3" name="Symbol zastępczy tekstu 2">
            <a:extLst>
              <a:ext uri="{FF2B5EF4-FFF2-40B4-BE49-F238E27FC236}">
                <a16:creationId xmlns:a16="http://schemas.microsoft.com/office/drawing/2014/main" xmlns="" id="{9BB7BD10-12DE-408A-8E66-E20DB55EF4F7}"/>
              </a:ext>
            </a:extLst>
          </p:cNvPr>
          <p:cNvSpPr>
            <a:spLocks noGrp="1"/>
          </p:cNvSpPr>
          <p:nvPr>
            <p:ph type="body" idx="1"/>
          </p:nvPr>
        </p:nvSpPr>
        <p:spPr>
          <a:xfrm>
            <a:off x="873442" y="6425249"/>
            <a:ext cx="11041380" cy="2100262"/>
          </a:xfrm>
        </p:spPr>
        <p:txBody>
          <a:bodyPr/>
          <a:lstStyle>
            <a:lvl1pPr marL="0" indent="0">
              <a:buNone/>
              <a:defRPr sz="2800">
                <a:solidFill>
                  <a:schemeClr val="tx1">
                    <a:tint val="75000"/>
                  </a:schemeClr>
                </a:solidFill>
              </a:defRPr>
            </a:lvl1pPr>
            <a:lvl2pPr marL="537667" indent="0">
              <a:buNone/>
              <a:defRPr sz="2400">
                <a:solidFill>
                  <a:schemeClr val="tx1">
                    <a:tint val="75000"/>
                  </a:schemeClr>
                </a:solidFill>
              </a:defRPr>
            </a:lvl2pPr>
            <a:lvl3pPr marL="1075334" indent="0">
              <a:buNone/>
              <a:defRPr sz="2100">
                <a:solidFill>
                  <a:schemeClr val="tx1">
                    <a:tint val="75000"/>
                  </a:schemeClr>
                </a:solidFill>
              </a:defRPr>
            </a:lvl3pPr>
            <a:lvl4pPr marL="1613002" indent="0">
              <a:buNone/>
              <a:defRPr sz="1900">
                <a:solidFill>
                  <a:schemeClr val="tx1">
                    <a:tint val="75000"/>
                  </a:schemeClr>
                </a:solidFill>
              </a:defRPr>
            </a:lvl4pPr>
            <a:lvl5pPr marL="2150669" indent="0">
              <a:buNone/>
              <a:defRPr sz="1900">
                <a:solidFill>
                  <a:schemeClr val="tx1">
                    <a:tint val="75000"/>
                  </a:schemeClr>
                </a:solidFill>
              </a:defRPr>
            </a:lvl5pPr>
            <a:lvl6pPr marL="2688336" indent="0">
              <a:buNone/>
              <a:defRPr sz="1900">
                <a:solidFill>
                  <a:schemeClr val="tx1">
                    <a:tint val="75000"/>
                  </a:schemeClr>
                </a:solidFill>
              </a:defRPr>
            </a:lvl6pPr>
            <a:lvl7pPr marL="3226003" indent="0">
              <a:buNone/>
              <a:defRPr sz="1900">
                <a:solidFill>
                  <a:schemeClr val="tx1">
                    <a:tint val="75000"/>
                  </a:schemeClr>
                </a:solidFill>
              </a:defRPr>
            </a:lvl7pPr>
            <a:lvl8pPr marL="3763670" indent="0">
              <a:buNone/>
              <a:defRPr sz="1900">
                <a:solidFill>
                  <a:schemeClr val="tx1">
                    <a:tint val="75000"/>
                  </a:schemeClr>
                </a:solidFill>
              </a:defRPr>
            </a:lvl8pPr>
            <a:lvl9pPr marL="4301338" indent="0">
              <a:buNone/>
              <a:defRPr sz="19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xmlns="" id="{84903E78-A361-4B34-BEC2-F6B06610F3D1}"/>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5" name="Symbol zastępczy stopki 4">
            <a:extLst>
              <a:ext uri="{FF2B5EF4-FFF2-40B4-BE49-F238E27FC236}">
                <a16:creationId xmlns:a16="http://schemas.microsoft.com/office/drawing/2014/main" xmlns="" id="{19DD3D3F-4712-44CE-B009-4B1711E23A24}"/>
              </a:ext>
            </a:extLst>
          </p:cNvPr>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a:extLst>
              <a:ext uri="{FF2B5EF4-FFF2-40B4-BE49-F238E27FC236}">
                <a16:creationId xmlns:a16="http://schemas.microsoft.com/office/drawing/2014/main" xmlns="" id="{C0FAD8FC-95B0-4E59-8E2B-0CABA9B01449}"/>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3777819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F0C6B78-55FF-4781-9614-4FC718B603D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xmlns="" id="{9696CBCB-04E5-4CBA-9DCB-6ECBBEAD8C12}"/>
              </a:ext>
            </a:extLst>
          </p:cNvPr>
          <p:cNvSpPr>
            <a:spLocks noGrp="1"/>
          </p:cNvSpPr>
          <p:nvPr>
            <p:ph sz="half" idx="1"/>
          </p:nvPr>
        </p:nvSpPr>
        <p:spPr>
          <a:xfrm>
            <a:off x="880110" y="2555875"/>
            <a:ext cx="5440680" cy="609187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xmlns="" id="{98C495BA-9C8E-4E7D-91E8-3D25133A58BE}"/>
              </a:ext>
            </a:extLst>
          </p:cNvPr>
          <p:cNvSpPr>
            <a:spLocks noGrp="1"/>
          </p:cNvSpPr>
          <p:nvPr>
            <p:ph sz="half" idx="2"/>
          </p:nvPr>
        </p:nvSpPr>
        <p:spPr>
          <a:xfrm>
            <a:off x="6480810" y="2555875"/>
            <a:ext cx="5440680" cy="609187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xmlns="" id="{4E0F89D2-A8C8-4562-A122-A084D9D0687F}"/>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6" name="Symbol zastępczy stopki 5">
            <a:extLst>
              <a:ext uri="{FF2B5EF4-FFF2-40B4-BE49-F238E27FC236}">
                <a16:creationId xmlns:a16="http://schemas.microsoft.com/office/drawing/2014/main" xmlns="" id="{745D5A0A-D2C1-4CC5-8CD9-3C757EFA9C04}"/>
              </a:ext>
            </a:extLst>
          </p:cNvPr>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a:extLst>
              <a:ext uri="{FF2B5EF4-FFF2-40B4-BE49-F238E27FC236}">
                <a16:creationId xmlns:a16="http://schemas.microsoft.com/office/drawing/2014/main" xmlns="" id="{7105E678-C4F3-41DC-B829-FB34E20AA603}"/>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548878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9730EF-9EDF-4551-AEB4-96F7DAB34D60}"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9179027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769F350A-8D14-4EE9-84F6-74EA78B9B6D5}"/>
              </a:ext>
            </a:extLst>
          </p:cNvPr>
          <p:cNvSpPr>
            <a:spLocks noGrp="1"/>
          </p:cNvSpPr>
          <p:nvPr>
            <p:ph type="title"/>
          </p:nvPr>
        </p:nvSpPr>
        <p:spPr>
          <a:xfrm>
            <a:off x="881777" y="511176"/>
            <a:ext cx="11041380" cy="1855788"/>
          </a:xfrm>
        </p:spPr>
        <p:txBody>
          <a:bodyPr/>
          <a:lstStyle/>
          <a:p>
            <a:r>
              <a:rPr lang="pl-PL"/>
              <a:t>Kliknij, aby edytować styl</a:t>
            </a:r>
          </a:p>
        </p:txBody>
      </p:sp>
      <p:sp>
        <p:nvSpPr>
          <p:cNvPr id="3" name="Symbol zastępczy tekstu 2">
            <a:extLst>
              <a:ext uri="{FF2B5EF4-FFF2-40B4-BE49-F238E27FC236}">
                <a16:creationId xmlns:a16="http://schemas.microsoft.com/office/drawing/2014/main" xmlns="" id="{0DDEF554-0868-4E88-A36B-121B9F8DD685}"/>
              </a:ext>
            </a:extLst>
          </p:cNvPr>
          <p:cNvSpPr>
            <a:spLocks noGrp="1"/>
          </p:cNvSpPr>
          <p:nvPr>
            <p:ph type="body" idx="1"/>
          </p:nvPr>
        </p:nvSpPr>
        <p:spPr>
          <a:xfrm>
            <a:off x="881778" y="2353628"/>
            <a:ext cx="5415676" cy="1153477"/>
          </a:xfrm>
        </p:spPr>
        <p:txBody>
          <a:bodyPr anchor="b"/>
          <a:lstStyle>
            <a:lvl1pPr marL="0" indent="0">
              <a:buNone/>
              <a:defRPr sz="2800" b="1"/>
            </a:lvl1pPr>
            <a:lvl2pPr marL="537667" indent="0">
              <a:buNone/>
              <a:defRPr sz="2400" b="1"/>
            </a:lvl2pPr>
            <a:lvl3pPr marL="1075334" indent="0">
              <a:buNone/>
              <a:defRPr sz="2100" b="1"/>
            </a:lvl3pPr>
            <a:lvl4pPr marL="1613002" indent="0">
              <a:buNone/>
              <a:defRPr sz="1900" b="1"/>
            </a:lvl4pPr>
            <a:lvl5pPr marL="2150669" indent="0">
              <a:buNone/>
              <a:defRPr sz="1900" b="1"/>
            </a:lvl5pPr>
            <a:lvl6pPr marL="2688336" indent="0">
              <a:buNone/>
              <a:defRPr sz="1900" b="1"/>
            </a:lvl6pPr>
            <a:lvl7pPr marL="3226003" indent="0">
              <a:buNone/>
              <a:defRPr sz="1900" b="1"/>
            </a:lvl7pPr>
            <a:lvl8pPr marL="3763670" indent="0">
              <a:buNone/>
              <a:defRPr sz="1900" b="1"/>
            </a:lvl8pPr>
            <a:lvl9pPr marL="4301338" indent="0">
              <a:buNone/>
              <a:defRPr sz="1900" b="1"/>
            </a:lvl9pPr>
          </a:lstStyle>
          <a:p>
            <a:pPr lvl="0"/>
            <a:r>
              <a:rPr lang="pl-PL"/>
              <a:t>Edytuj style wzorca tekstu</a:t>
            </a:r>
          </a:p>
        </p:txBody>
      </p:sp>
      <p:sp>
        <p:nvSpPr>
          <p:cNvPr id="4" name="Symbol zastępczy zawartości 3">
            <a:extLst>
              <a:ext uri="{FF2B5EF4-FFF2-40B4-BE49-F238E27FC236}">
                <a16:creationId xmlns:a16="http://schemas.microsoft.com/office/drawing/2014/main" xmlns="" id="{81AFAA7C-7DC2-442F-BC3C-2FBBA4770AB7}"/>
              </a:ext>
            </a:extLst>
          </p:cNvPr>
          <p:cNvSpPr>
            <a:spLocks noGrp="1"/>
          </p:cNvSpPr>
          <p:nvPr>
            <p:ph sz="half" idx="2"/>
          </p:nvPr>
        </p:nvSpPr>
        <p:spPr>
          <a:xfrm>
            <a:off x="881778" y="3507105"/>
            <a:ext cx="5415676" cy="515842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xmlns="" id="{13F5092B-1FFD-45E1-AB48-C97ADE43E8E6}"/>
              </a:ext>
            </a:extLst>
          </p:cNvPr>
          <p:cNvSpPr>
            <a:spLocks noGrp="1"/>
          </p:cNvSpPr>
          <p:nvPr>
            <p:ph type="body" sz="quarter" idx="3"/>
          </p:nvPr>
        </p:nvSpPr>
        <p:spPr>
          <a:xfrm>
            <a:off x="6480810" y="2353628"/>
            <a:ext cx="5442347" cy="1153477"/>
          </a:xfrm>
        </p:spPr>
        <p:txBody>
          <a:bodyPr anchor="b"/>
          <a:lstStyle>
            <a:lvl1pPr marL="0" indent="0">
              <a:buNone/>
              <a:defRPr sz="2800" b="1"/>
            </a:lvl1pPr>
            <a:lvl2pPr marL="537667" indent="0">
              <a:buNone/>
              <a:defRPr sz="2400" b="1"/>
            </a:lvl2pPr>
            <a:lvl3pPr marL="1075334" indent="0">
              <a:buNone/>
              <a:defRPr sz="2100" b="1"/>
            </a:lvl3pPr>
            <a:lvl4pPr marL="1613002" indent="0">
              <a:buNone/>
              <a:defRPr sz="1900" b="1"/>
            </a:lvl4pPr>
            <a:lvl5pPr marL="2150669" indent="0">
              <a:buNone/>
              <a:defRPr sz="1900" b="1"/>
            </a:lvl5pPr>
            <a:lvl6pPr marL="2688336" indent="0">
              <a:buNone/>
              <a:defRPr sz="1900" b="1"/>
            </a:lvl6pPr>
            <a:lvl7pPr marL="3226003" indent="0">
              <a:buNone/>
              <a:defRPr sz="1900" b="1"/>
            </a:lvl7pPr>
            <a:lvl8pPr marL="3763670" indent="0">
              <a:buNone/>
              <a:defRPr sz="1900" b="1"/>
            </a:lvl8pPr>
            <a:lvl9pPr marL="4301338" indent="0">
              <a:buNone/>
              <a:defRPr sz="1900" b="1"/>
            </a:lvl9pPr>
          </a:lstStyle>
          <a:p>
            <a:pPr lvl="0"/>
            <a:r>
              <a:rPr lang="pl-PL"/>
              <a:t>Edytuj style wzorca tekstu</a:t>
            </a:r>
          </a:p>
        </p:txBody>
      </p:sp>
      <p:sp>
        <p:nvSpPr>
          <p:cNvPr id="6" name="Symbol zastępczy zawartości 5">
            <a:extLst>
              <a:ext uri="{FF2B5EF4-FFF2-40B4-BE49-F238E27FC236}">
                <a16:creationId xmlns:a16="http://schemas.microsoft.com/office/drawing/2014/main" xmlns="" id="{C018504E-B704-4448-A4A8-D25A53C04577}"/>
              </a:ext>
            </a:extLst>
          </p:cNvPr>
          <p:cNvSpPr>
            <a:spLocks noGrp="1"/>
          </p:cNvSpPr>
          <p:nvPr>
            <p:ph sz="quarter" idx="4"/>
          </p:nvPr>
        </p:nvSpPr>
        <p:spPr>
          <a:xfrm>
            <a:off x="6480810" y="3507105"/>
            <a:ext cx="5442347" cy="515842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xmlns="" id="{14D650B5-51EF-4CFB-B59D-EEAF314B500A}"/>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8" name="Symbol zastępczy stopki 7">
            <a:extLst>
              <a:ext uri="{FF2B5EF4-FFF2-40B4-BE49-F238E27FC236}">
                <a16:creationId xmlns:a16="http://schemas.microsoft.com/office/drawing/2014/main" xmlns="" id="{D0B0C990-8AA7-4013-BB1A-CC1871FB9C64}"/>
              </a:ext>
            </a:extLst>
          </p:cNvPr>
          <p:cNvSpPr>
            <a:spLocks noGrp="1"/>
          </p:cNvSpPr>
          <p:nvPr>
            <p:ph type="ftr" sz="quarter" idx="11"/>
          </p:nvPr>
        </p:nvSpPr>
        <p:spPr/>
        <p:txBody>
          <a:bodyPr/>
          <a:lstStyle/>
          <a:p>
            <a:endParaRPr lang="pl-PL">
              <a:solidFill>
                <a:prstClr val="black">
                  <a:tint val="75000"/>
                </a:prstClr>
              </a:solidFill>
            </a:endParaRPr>
          </a:p>
        </p:txBody>
      </p:sp>
      <p:sp>
        <p:nvSpPr>
          <p:cNvPr id="9" name="Symbol zastępczy numeru slajdu 8">
            <a:extLst>
              <a:ext uri="{FF2B5EF4-FFF2-40B4-BE49-F238E27FC236}">
                <a16:creationId xmlns:a16="http://schemas.microsoft.com/office/drawing/2014/main" xmlns="" id="{1B1B887C-F93D-4101-A339-92C26ED1B160}"/>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228715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955DCA89-2F24-45D1-AE3A-D6ECBA188605}"/>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xmlns="" id="{D06A0C7A-DD5F-4E55-8C3A-A8502682366B}"/>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4" name="Symbol zastępczy stopki 3">
            <a:extLst>
              <a:ext uri="{FF2B5EF4-FFF2-40B4-BE49-F238E27FC236}">
                <a16:creationId xmlns:a16="http://schemas.microsoft.com/office/drawing/2014/main" xmlns="" id="{FF5BFE09-B4D7-40C8-8F40-E182DC39EBC8}"/>
              </a:ext>
            </a:extLst>
          </p:cNvPr>
          <p:cNvSpPr>
            <a:spLocks noGrp="1"/>
          </p:cNvSpPr>
          <p:nvPr>
            <p:ph type="ftr" sz="quarter" idx="11"/>
          </p:nvPr>
        </p:nvSpPr>
        <p:spPr/>
        <p:txBody>
          <a:bodyPr/>
          <a:lstStyle/>
          <a:p>
            <a:endParaRPr lang="pl-PL">
              <a:solidFill>
                <a:prstClr val="black">
                  <a:tint val="75000"/>
                </a:prstClr>
              </a:solidFill>
            </a:endParaRPr>
          </a:p>
        </p:txBody>
      </p:sp>
      <p:sp>
        <p:nvSpPr>
          <p:cNvPr id="5" name="Symbol zastępczy numeru slajdu 4">
            <a:extLst>
              <a:ext uri="{FF2B5EF4-FFF2-40B4-BE49-F238E27FC236}">
                <a16:creationId xmlns:a16="http://schemas.microsoft.com/office/drawing/2014/main" xmlns="" id="{B2A12FAB-41C8-483D-BB5A-DE56C5F3B6D4}"/>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40191371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xmlns="" id="{A5296D6C-4DCB-4B82-B865-07DA1C6314F6}"/>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3" name="Symbol zastępczy stopki 2">
            <a:extLst>
              <a:ext uri="{FF2B5EF4-FFF2-40B4-BE49-F238E27FC236}">
                <a16:creationId xmlns:a16="http://schemas.microsoft.com/office/drawing/2014/main" xmlns="" id="{799A3434-6CB7-4925-98C0-5AD08B504664}"/>
              </a:ext>
            </a:extLst>
          </p:cNvPr>
          <p:cNvSpPr>
            <a:spLocks noGrp="1"/>
          </p:cNvSpPr>
          <p:nvPr>
            <p:ph type="ftr" sz="quarter" idx="11"/>
          </p:nvPr>
        </p:nvSpPr>
        <p:spPr/>
        <p:txBody>
          <a:bodyPr/>
          <a:lstStyle/>
          <a:p>
            <a:endParaRPr lang="pl-PL">
              <a:solidFill>
                <a:prstClr val="black">
                  <a:tint val="75000"/>
                </a:prstClr>
              </a:solidFill>
            </a:endParaRPr>
          </a:p>
        </p:txBody>
      </p:sp>
      <p:sp>
        <p:nvSpPr>
          <p:cNvPr id="4" name="Symbol zastępczy numeru slajdu 3">
            <a:extLst>
              <a:ext uri="{FF2B5EF4-FFF2-40B4-BE49-F238E27FC236}">
                <a16:creationId xmlns:a16="http://schemas.microsoft.com/office/drawing/2014/main" xmlns="" id="{BFB8699E-65CC-45B7-842B-BD33681DA1EB}"/>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398575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E305FDB4-7990-4EA2-AB1D-C78176596193}"/>
              </a:ext>
            </a:extLst>
          </p:cNvPr>
          <p:cNvSpPr>
            <a:spLocks noGrp="1"/>
          </p:cNvSpPr>
          <p:nvPr>
            <p:ph type="title"/>
          </p:nvPr>
        </p:nvSpPr>
        <p:spPr>
          <a:xfrm>
            <a:off x="881778" y="640080"/>
            <a:ext cx="4128849" cy="2240280"/>
          </a:xfrm>
        </p:spPr>
        <p:txBody>
          <a:bodyPr anchor="b"/>
          <a:lstStyle>
            <a:lvl1pPr>
              <a:defRPr sz="3800"/>
            </a:lvl1pPr>
          </a:lstStyle>
          <a:p>
            <a:r>
              <a:rPr lang="pl-PL"/>
              <a:t>Kliknij, aby edytować styl</a:t>
            </a:r>
          </a:p>
        </p:txBody>
      </p:sp>
      <p:sp>
        <p:nvSpPr>
          <p:cNvPr id="3" name="Symbol zastępczy zawartości 2">
            <a:extLst>
              <a:ext uri="{FF2B5EF4-FFF2-40B4-BE49-F238E27FC236}">
                <a16:creationId xmlns:a16="http://schemas.microsoft.com/office/drawing/2014/main" xmlns="" id="{73AEF744-4481-4AE5-A368-8E0DC016AAEB}"/>
              </a:ext>
            </a:extLst>
          </p:cNvPr>
          <p:cNvSpPr>
            <a:spLocks noGrp="1"/>
          </p:cNvSpPr>
          <p:nvPr>
            <p:ph idx="1"/>
          </p:nvPr>
        </p:nvSpPr>
        <p:spPr>
          <a:xfrm>
            <a:off x="5442347" y="1382396"/>
            <a:ext cx="6480810" cy="6823075"/>
          </a:xfrm>
        </p:spPr>
        <p:txBody>
          <a:bodyPr/>
          <a:lstStyle>
            <a:lvl1pPr>
              <a:defRPr sz="3800"/>
            </a:lvl1pPr>
            <a:lvl2pPr>
              <a:defRPr sz="3300"/>
            </a:lvl2pPr>
            <a:lvl3pPr>
              <a:defRPr sz="2800"/>
            </a:lvl3pPr>
            <a:lvl4pPr>
              <a:defRPr sz="2400"/>
            </a:lvl4pPr>
            <a:lvl5pPr>
              <a:defRPr sz="2400"/>
            </a:lvl5pPr>
            <a:lvl6pPr>
              <a:defRPr sz="2400"/>
            </a:lvl6pPr>
            <a:lvl7pPr>
              <a:defRPr sz="2400"/>
            </a:lvl7pPr>
            <a:lvl8pPr>
              <a:defRPr sz="2400"/>
            </a:lvl8pPr>
            <a:lvl9pPr>
              <a:defRPr sz="24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xmlns="" id="{B55F82C7-2D3C-46FC-B502-CB4DBEC96BA6}"/>
              </a:ext>
            </a:extLst>
          </p:cNvPr>
          <p:cNvSpPr>
            <a:spLocks noGrp="1"/>
          </p:cNvSpPr>
          <p:nvPr>
            <p:ph type="body" sz="half" idx="2"/>
          </p:nvPr>
        </p:nvSpPr>
        <p:spPr>
          <a:xfrm>
            <a:off x="881778" y="2880360"/>
            <a:ext cx="4128849" cy="5336223"/>
          </a:xfrm>
        </p:spPr>
        <p:txBody>
          <a:bodyPr/>
          <a:lstStyle>
            <a:lvl1pPr marL="0" indent="0">
              <a:buNone/>
              <a:defRPr sz="1900"/>
            </a:lvl1pPr>
            <a:lvl2pPr marL="537667" indent="0">
              <a:buNone/>
              <a:defRPr sz="1600"/>
            </a:lvl2pPr>
            <a:lvl3pPr marL="1075334" indent="0">
              <a:buNone/>
              <a:defRPr sz="1400"/>
            </a:lvl3pPr>
            <a:lvl4pPr marL="1613002" indent="0">
              <a:buNone/>
              <a:defRPr sz="1200"/>
            </a:lvl4pPr>
            <a:lvl5pPr marL="2150669" indent="0">
              <a:buNone/>
              <a:defRPr sz="1200"/>
            </a:lvl5pPr>
            <a:lvl6pPr marL="2688336" indent="0">
              <a:buNone/>
              <a:defRPr sz="1200"/>
            </a:lvl6pPr>
            <a:lvl7pPr marL="3226003" indent="0">
              <a:buNone/>
              <a:defRPr sz="1200"/>
            </a:lvl7pPr>
            <a:lvl8pPr marL="3763670" indent="0">
              <a:buNone/>
              <a:defRPr sz="1200"/>
            </a:lvl8pPr>
            <a:lvl9pPr marL="4301338" indent="0">
              <a:buNone/>
              <a:defRPr sz="1200"/>
            </a:lvl9pPr>
          </a:lstStyle>
          <a:p>
            <a:pPr lvl="0"/>
            <a:r>
              <a:rPr lang="pl-PL"/>
              <a:t>Edytuj style wzorca tekstu</a:t>
            </a:r>
          </a:p>
        </p:txBody>
      </p:sp>
      <p:sp>
        <p:nvSpPr>
          <p:cNvPr id="5" name="Symbol zastępczy daty 4">
            <a:extLst>
              <a:ext uri="{FF2B5EF4-FFF2-40B4-BE49-F238E27FC236}">
                <a16:creationId xmlns:a16="http://schemas.microsoft.com/office/drawing/2014/main" xmlns="" id="{5B3208EE-0821-49FC-AB3B-B63D82FB3907}"/>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6" name="Symbol zastępczy stopki 5">
            <a:extLst>
              <a:ext uri="{FF2B5EF4-FFF2-40B4-BE49-F238E27FC236}">
                <a16:creationId xmlns:a16="http://schemas.microsoft.com/office/drawing/2014/main" xmlns="" id="{80ECEEBD-FDE4-4AD4-99B4-C500AD1573C3}"/>
              </a:ext>
            </a:extLst>
          </p:cNvPr>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a:extLst>
              <a:ext uri="{FF2B5EF4-FFF2-40B4-BE49-F238E27FC236}">
                <a16:creationId xmlns:a16="http://schemas.microsoft.com/office/drawing/2014/main" xmlns="" id="{28FAA6FD-8538-41BC-A6B4-37420D7C9A3D}"/>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13644546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E332D7D-0662-47A5-88C5-DA5EB640DBAA}"/>
              </a:ext>
            </a:extLst>
          </p:cNvPr>
          <p:cNvSpPr>
            <a:spLocks noGrp="1"/>
          </p:cNvSpPr>
          <p:nvPr>
            <p:ph type="title"/>
          </p:nvPr>
        </p:nvSpPr>
        <p:spPr>
          <a:xfrm>
            <a:off x="881778" y="640080"/>
            <a:ext cx="4128849" cy="2240280"/>
          </a:xfrm>
        </p:spPr>
        <p:txBody>
          <a:bodyPr anchor="b"/>
          <a:lstStyle>
            <a:lvl1pPr>
              <a:defRPr sz="3800"/>
            </a:lvl1pPr>
          </a:lstStyle>
          <a:p>
            <a:r>
              <a:rPr lang="pl-PL"/>
              <a:t>Kliknij, aby edytować styl</a:t>
            </a:r>
          </a:p>
        </p:txBody>
      </p:sp>
      <p:sp>
        <p:nvSpPr>
          <p:cNvPr id="3" name="Symbol zastępczy obrazu 2">
            <a:extLst>
              <a:ext uri="{FF2B5EF4-FFF2-40B4-BE49-F238E27FC236}">
                <a16:creationId xmlns:a16="http://schemas.microsoft.com/office/drawing/2014/main" xmlns="" id="{56EAFF4E-210F-4518-9E23-84FA1FA61E07}"/>
              </a:ext>
            </a:extLst>
          </p:cNvPr>
          <p:cNvSpPr>
            <a:spLocks noGrp="1"/>
          </p:cNvSpPr>
          <p:nvPr>
            <p:ph type="pic" idx="1"/>
          </p:nvPr>
        </p:nvSpPr>
        <p:spPr>
          <a:xfrm>
            <a:off x="5442347" y="1382396"/>
            <a:ext cx="6480810" cy="6823075"/>
          </a:xfrm>
        </p:spPr>
        <p:txBody>
          <a:bodyPr/>
          <a:lstStyle>
            <a:lvl1pPr marL="0" indent="0">
              <a:buNone/>
              <a:defRPr sz="3800"/>
            </a:lvl1pPr>
            <a:lvl2pPr marL="537667" indent="0">
              <a:buNone/>
              <a:defRPr sz="3300"/>
            </a:lvl2pPr>
            <a:lvl3pPr marL="1075334" indent="0">
              <a:buNone/>
              <a:defRPr sz="2800"/>
            </a:lvl3pPr>
            <a:lvl4pPr marL="1613002" indent="0">
              <a:buNone/>
              <a:defRPr sz="2400"/>
            </a:lvl4pPr>
            <a:lvl5pPr marL="2150669" indent="0">
              <a:buNone/>
              <a:defRPr sz="2400"/>
            </a:lvl5pPr>
            <a:lvl6pPr marL="2688336" indent="0">
              <a:buNone/>
              <a:defRPr sz="2400"/>
            </a:lvl6pPr>
            <a:lvl7pPr marL="3226003" indent="0">
              <a:buNone/>
              <a:defRPr sz="2400"/>
            </a:lvl7pPr>
            <a:lvl8pPr marL="3763670" indent="0">
              <a:buNone/>
              <a:defRPr sz="2400"/>
            </a:lvl8pPr>
            <a:lvl9pPr marL="4301338" indent="0">
              <a:buNone/>
              <a:defRPr sz="2400"/>
            </a:lvl9pPr>
          </a:lstStyle>
          <a:p>
            <a:endParaRPr lang="pl-PL"/>
          </a:p>
        </p:txBody>
      </p:sp>
      <p:sp>
        <p:nvSpPr>
          <p:cNvPr id="4" name="Symbol zastępczy tekstu 3">
            <a:extLst>
              <a:ext uri="{FF2B5EF4-FFF2-40B4-BE49-F238E27FC236}">
                <a16:creationId xmlns:a16="http://schemas.microsoft.com/office/drawing/2014/main" xmlns="" id="{EEF57E6A-518D-4C2F-8845-602C74C8DAFD}"/>
              </a:ext>
            </a:extLst>
          </p:cNvPr>
          <p:cNvSpPr>
            <a:spLocks noGrp="1"/>
          </p:cNvSpPr>
          <p:nvPr>
            <p:ph type="body" sz="half" idx="2"/>
          </p:nvPr>
        </p:nvSpPr>
        <p:spPr>
          <a:xfrm>
            <a:off x="881778" y="2880360"/>
            <a:ext cx="4128849" cy="5336223"/>
          </a:xfrm>
        </p:spPr>
        <p:txBody>
          <a:bodyPr/>
          <a:lstStyle>
            <a:lvl1pPr marL="0" indent="0">
              <a:buNone/>
              <a:defRPr sz="1900"/>
            </a:lvl1pPr>
            <a:lvl2pPr marL="537667" indent="0">
              <a:buNone/>
              <a:defRPr sz="1600"/>
            </a:lvl2pPr>
            <a:lvl3pPr marL="1075334" indent="0">
              <a:buNone/>
              <a:defRPr sz="1400"/>
            </a:lvl3pPr>
            <a:lvl4pPr marL="1613002" indent="0">
              <a:buNone/>
              <a:defRPr sz="1200"/>
            </a:lvl4pPr>
            <a:lvl5pPr marL="2150669" indent="0">
              <a:buNone/>
              <a:defRPr sz="1200"/>
            </a:lvl5pPr>
            <a:lvl6pPr marL="2688336" indent="0">
              <a:buNone/>
              <a:defRPr sz="1200"/>
            </a:lvl6pPr>
            <a:lvl7pPr marL="3226003" indent="0">
              <a:buNone/>
              <a:defRPr sz="1200"/>
            </a:lvl7pPr>
            <a:lvl8pPr marL="3763670" indent="0">
              <a:buNone/>
              <a:defRPr sz="1200"/>
            </a:lvl8pPr>
            <a:lvl9pPr marL="4301338" indent="0">
              <a:buNone/>
              <a:defRPr sz="1200"/>
            </a:lvl9pPr>
          </a:lstStyle>
          <a:p>
            <a:pPr lvl="0"/>
            <a:r>
              <a:rPr lang="pl-PL"/>
              <a:t>Edytuj style wzorca tekstu</a:t>
            </a:r>
          </a:p>
        </p:txBody>
      </p:sp>
      <p:sp>
        <p:nvSpPr>
          <p:cNvPr id="5" name="Symbol zastępczy daty 4">
            <a:extLst>
              <a:ext uri="{FF2B5EF4-FFF2-40B4-BE49-F238E27FC236}">
                <a16:creationId xmlns:a16="http://schemas.microsoft.com/office/drawing/2014/main" xmlns="" id="{9521FC25-6695-4B47-9FBC-6F902B8B5093}"/>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6" name="Symbol zastępczy stopki 5">
            <a:extLst>
              <a:ext uri="{FF2B5EF4-FFF2-40B4-BE49-F238E27FC236}">
                <a16:creationId xmlns:a16="http://schemas.microsoft.com/office/drawing/2014/main" xmlns="" id="{268891F4-C7FB-44B0-BEC7-F6378E7983DA}"/>
              </a:ext>
            </a:extLst>
          </p:cNvPr>
          <p:cNvSpPr>
            <a:spLocks noGrp="1"/>
          </p:cNvSpPr>
          <p:nvPr>
            <p:ph type="ftr" sz="quarter" idx="11"/>
          </p:nvPr>
        </p:nvSpPr>
        <p:spPr/>
        <p:txBody>
          <a:bodyPr/>
          <a:lstStyle/>
          <a:p>
            <a:endParaRPr lang="pl-PL">
              <a:solidFill>
                <a:prstClr val="black">
                  <a:tint val="75000"/>
                </a:prstClr>
              </a:solidFill>
            </a:endParaRPr>
          </a:p>
        </p:txBody>
      </p:sp>
      <p:sp>
        <p:nvSpPr>
          <p:cNvPr id="7" name="Symbol zastępczy numeru slajdu 6">
            <a:extLst>
              <a:ext uri="{FF2B5EF4-FFF2-40B4-BE49-F238E27FC236}">
                <a16:creationId xmlns:a16="http://schemas.microsoft.com/office/drawing/2014/main" xmlns="" id="{A315A792-1941-4677-99ED-B9468B57C32C}"/>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29789373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xmlns="" id="{64F0DBE2-CAD0-4DB9-B808-D4EAC3CEE493}"/>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xmlns="" id="{029B84D8-55CA-4714-ADB6-8B33818DAF60}"/>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99CAA08F-C2E1-4442-B402-E6721BC72413}"/>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5" name="Symbol zastępczy stopki 4">
            <a:extLst>
              <a:ext uri="{FF2B5EF4-FFF2-40B4-BE49-F238E27FC236}">
                <a16:creationId xmlns:a16="http://schemas.microsoft.com/office/drawing/2014/main" xmlns="" id="{510B3D2D-5260-4E65-AA88-0F0CEEA1F986}"/>
              </a:ext>
            </a:extLst>
          </p:cNvPr>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a:extLst>
              <a:ext uri="{FF2B5EF4-FFF2-40B4-BE49-F238E27FC236}">
                <a16:creationId xmlns:a16="http://schemas.microsoft.com/office/drawing/2014/main" xmlns="" id="{0C8F8383-9D92-4AA9-BEA4-7CA534C099C3}"/>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3599399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xmlns="" id="{09DF3338-7483-4326-AA6C-5D1E75CF0AC8}"/>
              </a:ext>
            </a:extLst>
          </p:cNvPr>
          <p:cNvSpPr>
            <a:spLocks noGrp="1"/>
          </p:cNvSpPr>
          <p:nvPr>
            <p:ph type="title" orient="vert"/>
          </p:nvPr>
        </p:nvSpPr>
        <p:spPr>
          <a:xfrm>
            <a:off x="9161145" y="511175"/>
            <a:ext cx="2760345" cy="8136573"/>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xmlns="" id="{19C04CCE-AFD1-44DD-94C1-DCE28EB04C76}"/>
              </a:ext>
            </a:extLst>
          </p:cNvPr>
          <p:cNvSpPr>
            <a:spLocks noGrp="1"/>
          </p:cNvSpPr>
          <p:nvPr>
            <p:ph type="body" orient="vert" idx="1"/>
          </p:nvPr>
        </p:nvSpPr>
        <p:spPr>
          <a:xfrm>
            <a:off x="880110" y="511175"/>
            <a:ext cx="8121015" cy="8136573"/>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1D3E964D-37A3-4222-BB97-2B89BF4AC967}"/>
              </a:ext>
            </a:extLst>
          </p:cNvPr>
          <p:cNvSpPr>
            <a:spLocks noGrp="1"/>
          </p:cNvSpPr>
          <p:nvPr>
            <p:ph type="dt" sz="half" idx="10"/>
          </p:nvPr>
        </p:nvSpPr>
        <p:spPr/>
        <p:txBody>
          <a:bodyPr/>
          <a:lstStyle/>
          <a:p>
            <a:fld id="{20C93CA9-FBF0-48E1-BF67-5550ABD08281}" type="datetimeFigureOut">
              <a:rPr lang="pl-PL" smtClean="0">
                <a:solidFill>
                  <a:prstClr val="black">
                    <a:tint val="75000"/>
                  </a:prstClr>
                </a:solidFill>
              </a:rPr>
              <a:pPr/>
              <a:t>18.04.2026</a:t>
            </a:fld>
            <a:endParaRPr lang="pl-PL">
              <a:solidFill>
                <a:prstClr val="black">
                  <a:tint val="75000"/>
                </a:prstClr>
              </a:solidFill>
            </a:endParaRPr>
          </a:p>
        </p:txBody>
      </p:sp>
      <p:sp>
        <p:nvSpPr>
          <p:cNvPr id="5" name="Symbol zastępczy stopki 4">
            <a:extLst>
              <a:ext uri="{FF2B5EF4-FFF2-40B4-BE49-F238E27FC236}">
                <a16:creationId xmlns:a16="http://schemas.microsoft.com/office/drawing/2014/main" xmlns="" id="{D537FB8E-8E90-43DF-8E6A-859BC2894D42}"/>
              </a:ext>
            </a:extLst>
          </p:cNvPr>
          <p:cNvSpPr>
            <a:spLocks noGrp="1"/>
          </p:cNvSpPr>
          <p:nvPr>
            <p:ph type="ftr" sz="quarter" idx="11"/>
          </p:nvPr>
        </p:nvSpPr>
        <p:spPr/>
        <p:txBody>
          <a:bodyPr/>
          <a:lstStyle/>
          <a:p>
            <a:endParaRPr lang="pl-PL">
              <a:solidFill>
                <a:prstClr val="black">
                  <a:tint val="75000"/>
                </a:prstClr>
              </a:solidFill>
            </a:endParaRPr>
          </a:p>
        </p:txBody>
      </p:sp>
      <p:sp>
        <p:nvSpPr>
          <p:cNvPr id="6" name="Symbol zastępczy numeru slajdu 5">
            <a:extLst>
              <a:ext uri="{FF2B5EF4-FFF2-40B4-BE49-F238E27FC236}">
                <a16:creationId xmlns:a16="http://schemas.microsoft.com/office/drawing/2014/main" xmlns="" id="{C56AA538-DAB8-4F74-BF86-ED6B789D7BB6}"/>
              </a:ext>
            </a:extLst>
          </p:cNvPr>
          <p:cNvSpPr>
            <a:spLocks noGrp="1"/>
          </p:cNvSpPr>
          <p:nvPr>
            <p:ph type="sldNum" sz="quarter" idx="12"/>
          </p:nvPr>
        </p:nvSpPr>
        <p:spPr/>
        <p:txBody>
          <a:bodyPr/>
          <a:lstStyle/>
          <a:p>
            <a:fld id="{ACC1F9C0-7A7A-4BBA-8786-2CC21691C9D1}" type="slidenum">
              <a:rPr lang="pl-PL" smtClean="0">
                <a:solidFill>
                  <a:prstClr val="black">
                    <a:tint val="75000"/>
                  </a:prstClr>
                </a:solidFill>
              </a:rPr>
              <a:pPr/>
              <a:t>‹#›</a:t>
            </a:fld>
            <a:endParaRPr lang="pl-PL">
              <a:solidFill>
                <a:prstClr val="black">
                  <a:tint val="75000"/>
                </a:prstClr>
              </a:solidFill>
            </a:endParaRPr>
          </a:p>
        </p:txBody>
      </p:sp>
    </p:spTree>
    <p:extLst>
      <p:ext uri="{BB962C8B-B14F-4D97-AF65-F5344CB8AC3E}">
        <p14:creationId xmlns:p14="http://schemas.microsoft.com/office/powerpoint/2010/main" val="21559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1011238" y="6169678"/>
            <a:ext cx="10881360" cy="1906905"/>
          </a:xfrm>
        </p:spPr>
        <p:txBody>
          <a:bodyPr anchor="t"/>
          <a:lstStyle>
            <a:lvl1pPr algn="l">
              <a:defRPr sz="5600" b="1" cap="all"/>
            </a:lvl1pPr>
          </a:lstStyle>
          <a:p>
            <a:r>
              <a:rPr lang="pl-PL"/>
              <a:t>Kliknij, aby edytować styl</a:t>
            </a:r>
          </a:p>
        </p:txBody>
      </p:sp>
      <p:sp>
        <p:nvSpPr>
          <p:cNvPr id="3" name="Symbol zastępczy tekstu 2"/>
          <p:cNvSpPr>
            <a:spLocks noGrp="1"/>
          </p:cNvSpPr>
          <p:nvPr>
            <p:ph type="body" idx="1"/>
          </p:nvPr>
        </p:nvSpPr>
        <p:spPr>
          <a:xfrm>
            <a:off x="1011238" y="4069400"/>
            <a:ext cx="10881360" cy="2100262"/>
          </a:xfrm>
        </p:spPr>
        <p:txBody>
          <a:bodyPr anchor="b"/>
          <a:lstStyle>
            <a:lvl1pPr marL="0" indent="0">
              <a:buNone/>
              <a:defRPr sz="2800"/>
            </a:lvl1pPr>
            <a:lvl2pPr marL="639233" indent="0">
              <a:buNone/>
              <a:defRPr sz="2500"/>
            </a:lvl2pPr>
            <a:lvl3pPr marL="1278466" indent="0">
              <a:buNone/>
              <a:defRPr sz="2200"/>
            </a:lvl3pPr>
            <a:lvl4pPr marL="1917700" indent="0">
              <a:buNone/>
              <a:defRPr sz="2000"/>
            </a:lvl4pPr>
            <a:lvl5pPr marL="2556935" indent="0">
              <a:buNone/>
              <a:defRPr sz="2000"/>
            </a:lvl5pPr>
            <a:lvl6pPr marL="3196176" indent="0">
              <a:buNone/>
              <a:defRPr sz="2000"/>
            </a:lvl6pPr>
            <a:lvl7pPr marL="3835413" indent="0">
              <a:buNone/>
              <a:defRPr sz="2000"/>
            </a:lvl7pPr>
            <a:lvl8pPr marL="4474648" indent="0">
              <a:buNone/>
              <a:defRPr sz="2000"/>
            </a:lvl8pPr>
            <a:lvl9pPr marL="5113886" indent="0">
              <a:buNone/>
              <a:defRPr sz="2000"/>
            </a:lvl9pPr>
          </a:lstStyle>
          <a:p>
            <a:pPr lvl="0"/>
            <a:r>
              <a:rPr lang="pl-PL"/>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C451E-4A28-45E0-A36F-68B3540BC2E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788299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96012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507480" y="2773680"/>
            <a:ext cx="5334000" cy="57607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7A2A5EA-5224-4158-9527-BC179697150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754054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40080" y="384492"/>
            <a:ext cx="11521440" cy="16002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40080" y="2149160"/>
            <a:ext cx="5656263" cy="895668"/>
          </a:xfrm>
        </p:spPr>
        <p:txBody>
          <a:bodyPr anchor="b"/>
          <a:lstStyle>
            <a:lvl1pPr marL="0" indent="0">
              <a:buNone/>
              <a:defRPr sz="3400" b="1"/>
            </a:lvl1pPr>
            <a:lvl2pPr marL="639233" indent="0">
              <a:buNone/>
              <a:defRPr sz="2800" b="1"/>
            </a:lvl2pPr>
            <a:lvl3pPr marL="1278466" indent="0">
              <a:buNone/>
              <a:defRPr sz="2500" b="1"/>
            </a:lvl3pPr>
            <a:lvl4pPr marL="1917700" indent="0">
              <a:buNone/>
              <a:defRPr sz="2200" b="1"/>
            </a:lvl4pPr>
            <a:lvl5pPr marL="2556935" indent="0">
              <a:buNone/>
              <a:defRPr sz="2200" b="1"/>
            </a:lvl5pPr>
            <a:lvl6pPr marL="3196176" indent="0">
              <a:buNone/>
              <a:defRPr sz="2200" b="1"/>
            </a:lvl6pPr>
            <a:lvl7pPr marL="3835413" indent="0">
              <a:buNone/>
              <a:defRPr sz="2200" b="1"/>
            </a:lvl7pPr>
            <a:lvl8pPr marL="4474648" indent="0">
              <a:buNone/>
              <a:defRPr sz="2200" b="1"/>
            </a:lvl8pPr>
            <a:lvl9pPr marL="5113886" indent="0">
              <a:buNone/>
              <a:defRPr sz="2200" b="1"/>
            </a:lvl9pPr>
          </a:lstStyle>
          <a:p>
            <a:pPr lvl="0"/>
            <a:r>
              <a:rPr lang="pl-PL"/>
              <a:t>Kliknij, aby edytować style wzorca tekstu</a:t>
            </a:r>
          </a:p>
        </p:txBody>
      </p:sp>
      <p:sp>
        <p:nvSpPr>
          <p:cNvPr id="4" name="Symbol zastępczy zawartości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503054" y="2149160"/>
            <a:ext cx="5658485" cy="895668"/>
          </a:xfrm>
        </p:spPr>
        <p:txBody>
          <a:bodyPr anchor="b"/>
          <a:lstStyle>
            <a:lvl1pPr marL="0" indent="0">
              <a:buNone/>
              <a:defRPr sz="3400" b="1"/>
            </a:lvl1pPr>
            <a:lvl2pPr marL="639233" indent="0">
              <a:buNone/>
              <a:defRPr sz="2800" b="1"/>
            </a:lvl2pPr>
            <a:lvl3pPr marL="1278466" indent="0">
              <a:buNone/>
              <a:defRPr sz="2500" b="1"/>
            </a:lvl3pPr>
            <a:lvl4pPr marL="1917700" indent="0">
              <a:buNone/>
              <a:defRPr sz="2200" b="1"/>
            </a:lvl4pPr>
            <a:lvl5pPr marL="2556935" indent="0">
              <a:buNone/>
              <a:defRPr sz="2200" b="1"/>
            </a:lvl5pPr>
            <a:lvl6pPr marL="3196176" indent="0">
              <a:buNone/>
              <a:defRPr sz="2200" b="1"/>
            </a:lvl6pPr>
            <a:lvl7pPr marL="3835413" indent="0">
              <a:buNone/>
              <a:defRPr sz="2200" b="1"/>
            </a:lvl7pPr>
            <a:lvl8pPr marL="4474648" indent="0">
              <a:buNone/>
              <a:defRPr sz="2200" b="1"/>
            </a:lvl8pPr>
            <a:lvl9pPr marL="5113886" indent="0">
              <a:buNone/>
              <a:defRPr sz="2200" b="1"/>
            </a:lvl9pPr>
          </a:lstStyle>
          <a:p>
            <a:pPr lvl="0"/>
            <a:r>
              <a:rPr lang="pl-PL"/>
              <a:t>Kliknij, aby edytować style wzorca tekstu</a:t>
            </a:r>
          </a:p>
        </p:txBody>
      </p:sp>
      <p:sp>
        <p:nvSpPr>
          <p:cNvPr id="6" name="Symbol zastępczy zawartości 5"/>
          <p:cNvSpPr>
            <a:spLocks noGrp="1"/>
          </p:cNvSpPr>
          <p:nvPr>
            <p:ph sz="quarter" idx="4"/>
          </p:nvPr>
        </p:nvSpPr>
        <p:spPr>
          <a:xfrm>
            <a:off x="6503054"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548A525-D529-43BF-B1D6-0290DFC360FC}"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465444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D24E37-A393-4B9D-8D09-7D267AF27C18}"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708615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68CBBF-4E43-41D1-A4CD-B3D5807BB149}"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59788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40086" y="382285"/>
            <a:ext cx="4211638" cy="1626871"/>
          </a:xfrm>
        </p:spPr>
        <p:txBody>
          <a:bodyPr anchor="b"/>
          <a:lstStyle>
            <a:lvl1pPr algn="l">
              <a:defRPr sz="2800" b="1"/>
            </a:lvl1pPr>
          </a:lstStyle>
          <a:p>
            <a:r>
              <a:rPr lang="pl-PL"/>
              <a:t>Kliknij, aby edytować styl</a:t>
            </a:r>
          </a:p>
        </p:txBody>
      </p:sp>
      <p:sp>
        <p:nvSpPr>
          <p:cNvPr id="3" name="Symbol zastępczy zawartości 2"/>
          <p:cNvSpPr>
            <a:spLocks noGrp="1"/>
          </p:cNvSpPr>
          <p:nvPr>
            <p:ph idx="1"/>
          </p:nvPr>
        </p:nvSpPr>
        <p:spPr>
          <a:xfrm>
            <a:off x="5005070" y="382276"/>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40086" y="2009145"/>
            <a:ext cx="4211638" cy="6567488"/>
          </a:xfrm>
        </p:spPr>
        <p:txBody>
          <a:bodyPr/>
          <a:lstStyle>
            <a:lvl1pPr marL="0" indent="0">
              <a:buNone/>
              <a:defRPr sz="2000"/>
            </a:lvl1pPr>
            <a:lvl2pPr marL="639233" indent="0">
              <a:buNone/>
              <a:defRPr sz="1700"/>
            </a:lvl2pPr>
            <a:lvl3pPr marL="1278466" indent="0">
              <a:buNone/>
              <a:defRPr sz="1400"/>
            </a:lvl3pPr>
            <a:lvl4pPr marL="1917700" indent="0">
              <a:buNone/>
              <a:defRPr sz="1300"/>
            </a:lvl4pPr>
            <a:lvl5pPr marL="2556935" indent="0">
              <a:buNone/>
              <a:defRPr sz="1300"/>
            </a:lvl5pPr>
            <a:lvl6pPr marL="3196176" indent="0">
              <a:buNone/>
              <a:defRPr sz="1300"/>
            </a:lvl6pPr>
            <a:lvl7pPr marL="3835413" indent="0">
              <a:buNone/>
              <a:defRPr sz="1300"/>
            </a:lvl7pPr>
            <a:lvl8pPr marL="4474648" indent="0">
              <a:buNone/>
              <a:defRPr sz="1300"/>
            </a:lvl8pPr>
            <a:lvl9pPr marL="5113886"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FFFE969-DBB6-4B10-A623-0CDB800F9447}"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870241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509203" y="6720856"/>
            <a:ext cx="7680960" cy="793435"/>
          </a:xfrm>
        </p:spPr>
        <p:txBody>
          <a:bodyPr anchor="b"/>
          <a:lstStyle>
            <a:lvl1pPr algn="l">
              <a:defRPr sz="2800" b="1"/>
            </a:lvl1pPr>
          </a:lstStyle>
          <a:p>
            <a:r>
              <a:rPr lang="pl-PL"/>
              <a:t>Kliknij, aby edytować styl</a:t>
            </a:r>
          </a:p>
        </p:txBody>
      </p:sp>
      <p:sp>
        <p:nvSpPr>
          <p:cNvPr id="3" name="Symbol zastępczy obrazu 2"/>
          <p:cNvSpPr>
            <a:spLocks noGrp="1"/>
          </p:cNvSpPr>
          <p:nvPr>
            <p:ph type="pic" idx="1"/>
          </p:nvPr>
        </p:nvSpPr>
        <p:spPr>
          <a:xfrm>
            <a:off x="2509203" y="857885"/>
            <a:ext cx="7680960" cy="5760720"/>
          </a:xfrm>
        </p:spPr>
        <p:txBody>
          <a:bodyPr/>
          <a:lstStyle>
            <a:lvl1pPr marL="0" indent="0">
              <a:buNone/>
              <a:defRPr sz="4500"/>
            </a:lvl1pPr>
            <a:lvl2pPr marL="639233" indent="0">
              <a:buNone/>
              <a:defRPr sz="3900"/>
            </a:lvl2pPr>
            <a:lvl3pPr marL="1278466" indent="0">
              <a:buNone/>
              <a:defRPr sz="3400"/>
            </a:lvl3pPr>
            <a:lvl4pPr marL="1917700" indent="0">
              <a:buNone/>
              <a:defRPr sz="2800"/>
            </a:lvl4pPr>
            <a:lvl5pPr marL="2556935" indent="0">
              <a:buNone/>
              <a:defRPr sz="2800"/>
            </a:lvl5pPr>
            <a:lvl6pPr marL="3196176" indent="0">
              <a:buNone/>
              <a:defRPr sz="2800"/>
            </a:lvl6pPr>
            <a:lvl7pPr marL="3835413" indent="0">
              <a:buNone/>
              <a:defRPr sz="2800"/>
            </a:lvl7pPr>
            <a:lvl8pPr marL="4474648" indent="0">
              <a:buNone/>
              <a:defRPr sz="2800"/>
            </a:lvl8pPr>
            <a:lvl9pPr marL="5113886" indent="0">
              <a:buNone/>
              <a:defRPr sz="2800"/>
            </a:lvl9pPr>
          </a:lstStyle>
          <a:p>
            <a:pPr lvl="0"/>
            <a:endParaRPr lang="pl-PL" noProof="0"/>
          </a:p>
        </p:txBody>
      </p:sp>
      <p:sp>
        <p:nvSpPr>
          <p:cNvPr id="4" name="Symbol zastępczy tekstu 3"/>
          <p:cNvSpPr>
            <a:spLocks noGrp="1"/>
          </p:cNvSpPr>
          <p:nvPr>
            <p:ph type="body" sz="half" idx="2"/>
          </p:nvPr>
        </p:nvSpPr>
        <p:spPr>
          <a:xfrm>
            <a:off x="2509203" y="7514275"/>
            <a:ext cx="7680960" cy="1126808"/>
          </a:xfrm>
        </p:spPr>
        <p:txBody>
          <a:bodyPr/>
          <a:lstStyle>
            <a:lvl1pPr marL="0" indent="0">
              <a:buNone/>
              <a:defRPr sz="2000"/>
            </a:lvl1pPr>
            <a:lvl2pPr marL="639233" indent="0">
              <a:buNone/>
              <a:defRPr sz="1700"/>
            </a:lvl2pPr>
            <a:lvl3pPr marL="1278466" indent="0">
              <a:buNone/>
              <a:defRPr sz="1400"/>
            </a:lvl3pPr>
            <a:lvl4pPr marL="1917700" indent="0">
              <a:buNone/>
              <a:defRPr sz="1300"/>
            </a:lvl4pPr>
            <a:lvl5pPr marL="2556935" indent="0">
              <a:buNone/>
              <a:defRPr sz="1300"/>
            </a:lvl5pPr>
            <a:lvl6pPr marL="3196176" indent="0">
              <a:buNone/>
              <a:defRPr sz="1300"/>
            </a:lvl6pPr>
            <a:lvl7pPr marL="3835413" indent="0">
              <a:buNone/>
              <a:defRPr sz="1300"/>
            </a:lvl7pPr>
            <a:lvl8pPr marL="4474648" indent="0">
              <a:buNone/>
              <a:defRPr sz="1300"/>
            </a:lvl8pPr>
            <a:lvl9pPr marL="5113886" indent="0">
              <a:buNone/>
              <a:defRPr sz="1300"/>
            </a:lvl9pPr>
          </a:lstStyle>
          <a:p>
            <a:pPr lvl="0"/>
            <a:r>
              <a:rPr lang="pl-PL"/>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lt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lt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A8F0DD-F40C-440E-A920-01C359CC8F2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5491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60120" y="853440"/>
            <a:ext cx="1088136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847" tIns="63931" rIns="127847" bIns="63931" numCol="1" anchor="ctr" anchorCtr="0" compatLnSpc="1">
            <a:prstTxWarp prst="textNoShape">
              <a:avLst/>
            </a:prstTxWarp>
          </a:bodyPr>
          <a:lstStyle/>
          <a:p>
            <a:pPr lvl="0"/>
            <a:r>
              <a:rPr lang="pl-PL" altLang="pl-PL"/>
              <a:t>Kliknij, aby edytować styl wzorca tytułu</a:t>
            </a:r>
          </a:p>
        </p:txBody>
      </p:sp>
      <p:sp>
        <p:nvSpPr>
          <p:cNvPr id="1027" name="Rectangle 3"/>
          <p:cNvSpPr>
            <a:spLocks noGrp="1" noChangeArrowheads="1"/>
          </p:cNvSpPr>
          <p:nvPr>
            <p:ph type="body" idx="1"/>
          </p:nvPr>
        </p:nvSpPr>
        <p:spPr bwMode="auto">
          <a:xfrm>
            <a:off x="960120" y="2773680"/>
            <a:ext cx="10881360" cy="5760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7847" tIns="63931" rIns="127847" bIns="63931"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p:cNvSpPr>
            <a:spLocks noGrp="1" noChangeArrowheads="1"/>
          </p:cNvSpPr>
          <p:nvPr>
            <p:ph type="dt" sz="half" idx="2"/>
          </p:nvPr>
        </p:nvSpPr>
        <p:spPr bwMode="auto">
          <a:xfrm>
            <a:off x="960120" y="8747760"/>
            <a:ext cx="2667000" cy="640080"/>
          </a:xfrm>
          <a:prstGeom prst="rect">
            <a:avLst/>
          </a:prstGeom>
          <a:noFill/>
          <a:ln>
            <a:noFill/>
          </a:ln>
          <a:effectLst/>
        </p:spPr>
        <p:txBody>
          <a:bodyPr vert="horz" wrap="square" lIns="127847" tIns="63931" rIns="127847" bIns="63931" numCol="1" anchor="t" anchorCtr="0" compatLnSpc="1">
            <a:prstTxWarp prst="textNoShape">
              <a:avLst/>
            </a:prstTxWarp>
          </a:bodyPr>
          <a:lstStyle>
            <a:lvl1pPr>
              <a:spcBef>
                <a:spcPct val="0"/>
              </a:spcBef>
              <a:buFontTx/>
              <a:buNone/>
              <a:defRPr sz="2000"/>
            </a:lvl1pPr>
          </a:lstStyle>
          <a:p>
            <a:pPr>
              <a:defRPr/>
            </a:pPr>
            <a:endParaRPr lang="pl-PL" altLang="pl-PL">
              <a:solidFill>
                <a:srgbClr val="000000"/>
              </a:solidFill>
            </a:endParaRPr>
          </a:p>
        </p:txBody>
      </p:sp>
      <p:sp>
        <p:nvSpPr>
          <p:cNvPr id="1029" name="Rectangle 5"/>
          <p:cNvSpPr>
            <a:spLocks noGrp="1" noChangeArrowheads="1"/>
          </p:cNvSpPr>
          <p:nvPr>
            <p:ph type="ftr" sz="quarter" idx="3"/>
          </p:nvPr>
        </p:nvSpPr>
        <p:spPr bwMode="auto">
          <a:xfrm>
            <a:off x="4373880" y="8747760"/>
            <a:ext cx="4053840" cy="640080"/>
          </a:xfrm>
          <a:prstGeom prst="rect">
            <a:avLst/>
          </a:prstGeom>
          <a:noFill/>
          <a:ln>
            <a:noFill/>
          </a:ln>
          <a:effectLst/>
        </p:spPr>
        <p:txBody>
          <a:bodyPr vert="horz" wrap="square" lIns="127847" tIns="63931" rIns="127847" bIns="63931" numCol="1" anchor="t" anchorCtr="0" compatLnSpc="1">
            <a:prstTxWarp prst="textNoShape">
              <a:avLst/>
            </a:prstTxWarp>
          </a:bodyPr>
          <a:lstStyle>
            <a:lvl1pPr algn="ctr">
              <a:spcBef>
                <a:spcPct val="0"/>
              </a:spcBef>
              <a:buFontTx/>
              <a:buNone/>
              <a:defRPr sz="2000"/>
            </a:lvl1pPr>
          </a:lstStyle>
          <a:p>
            <a:pPr>
              <a:defRPr/>
            </a:pPr>
            <a:endParaRPr lang="pl-PL" altLang="pl-PL">
              <a:solidFill>
                <a:srgbClr val="000000"/>
              </a:solidFill>
            </a:endParaRPr>
          </a:p>
        </p:txBody>
      </p:sp>
      <p:sp>
        <p:nvSpPr>
          <p:cNvPr id="1030" name="Rectangle 6"/>
          <p:cNvSpPr>
            <a:spLocks noGrp="1" noChangeArrowheads="1"/>
          </p:cNvSpPr>
          <p:nvPr>
            <p:ph type="sldNum" sz="quarter" idx="4"/>
          </p:nvPr>
        </p:nvSpPr>
        <p:spPr bwMode="auto">
          <a:xfrm>
            <a:off x="9174480" y="8747760"/>
            <a:ext cx="2667000" cy="640080"/>
          </a:xfrm>
          <a:prstGeom prst="rect">
            <a:avLst/>
          </a:prstGeom>
          <a:noFill/>
          <a:ln>
            <a:noFill/>
          </a:ln>
          <a:effectLst/>
        </p:spPr>
        <p:txBody>
          <a:bodyPr vert="horz" wrap="square" lIns="127847" tIns="63931" rIns="127847" bIns="63931" numCol="1" anchor="t" anchorCtr="0" compatLnSpc="1">
            <a:prstTxWarp prst="textNoShape">
              <a:avLst/>
            </a:prstTxWarp>
          </a:bodyPr>
          <a:lstStyle>
            <a:lvl1pPr algn="r">
              <a:spcBef>
                <a:spcPct val="0"/>
              </a:spcBef>
              <a:buFontTx/>
              <a:buNone/>
              <a:defRPr sz="2000"/>
            </a:lvl1pPr>
          </a:lstStyle>
          <a:p>
            <a:pPr>
              <a:defRPr/>
            </a:pPr>
            <a:fld id="{BB6AA81F-84E9-4CFA-AD60-A7C3FEA3F5A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123349691"/>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txStyles>
    <p:titleStyle>
      <a:lvl1pPr algn="ctr" rtl="0" eaLnBrk="0" fontAlgn="base" hangingPunct="0">
        <a:spcBef>
          <a:spcPct val="0"/>
        </a:spcBef>
        <a:spcAft>
          <a:spcPct val="0"/>
        </a:spcAft>
        <a:defRPr sz="6200">
          <a:solidFill>
            <a:schemeClr val="tx2"/>
          </a:solidFill>
          <a:latin typeface="+mj-lt"/>
          <a:ea typeface="+mj-ea"/>
          <a:cs typeface="+mj-cs"/>
        </a:defRPr>
      </a:lvl1pPr>
      <a:lvl2pPr algn="ctr" rtl="0" eaLnBrk="0" fontAlgn="base" hangingPunct="0">
        <a:spcBef>
          <a:spcPct val="0"/>
        </a:spcBef>
        <a:spcAft>
          <a:spcPct val="0"/>
        </a:spcAft>
        <a:defRPr sz="6200">
          <a:solidFill>
            <a:schemeClr val="tx2"/>
          </a:solidFill>
          <a:latin typeface="Times New Roman" pitchFamily="18" charset="0"/>
        </a:defRPr>
      </a:lvl2pPr>
      <a:lvl3pPr algn="ctr" rtl="0" eaLnBrk="0" fontAlgn="base" hangingPunct="0">
        <a:spcBef>
          <a:spcPct val="0"/>
        </a:spcBef>
        <a:spcAft>
          <a:spcPct val="0"/>
        </a:spcAft>
        <a:defRPr sz="6200">
          <a:solidFill>
            <a:schemeClr val="tx2"/>
          </a:solidFill>
          <a:latin typeface="Times New Roman" pitchFamily="18" charset="0"/>
        </a:defRPr>
      </a:lvl3pPr>
      <a:lvl4pPr algn="ctr" rtl="0" eaLnBrk="0" fontAlgn="base" hangingPunct="0">
        <a:spcBef>
          <a:spcPct val="0"/>
        </a:spcBef>
        <a:spcAft>
          <a:spcPct val="0"/>
        </a:spcAft>
        <a:defRPr sz="6200">
          <a:solidFill>
            <a:schemeClr val="tx2"/>
          </a:solidFill>
          <a:latin typeface="Times New Roman" pitchFamily="18" charset="0"/>
        </a:defRPr>
      </a:lvl4pPr>
      <a:lvl5pPr algn="ctr" rtl="0" eaLnBrk="0" fontAlgn="base" hangingPunct="0">
        <a:spcBef>
          <a:spcPct val="0"/>
        </a:spcBef>
        <a:spcAft>
          <a:spcPct val="0"/>
        </a:spcAft>
        <a:defRPr sz="6200">
          <a:solidFill>
            <a:schemeClr val="tx2"/>
          </a:solidFill>
          <a:latin typeface="Times New Roman" pitchFamily="18" charset="0"/>
        </a:defRPr>
      </a:lvl5pPr>
      <a:lvl6pPr marL="639233" algn="ctr" rtl="0" eaLnBrk="0" fontAlgn="base" hangingPunct="0">
        <a:spcBef>
          <a:spcPct val="0"/>
        </a:spcBef>
        <a:spcAft>
          <a:spcPct val="0"/>
        </a:spcAft>
        <a:defRPr sz="6200">
          <a:solidFill>
            <a:schemeClr val="tx2"/>
          </a:solidFill>
          <a:latin typeface="Times New Roman" pitchFamily="18" charset="0"/>
        </a:defRPr>
      </a:lvl6pPr>
      <a:lvl7pPr marL="1278466" algn="ctr" rtl="0" eaLnBrk="0" fontAlgn="base" hangingPunct="0">
        <a:spcBef>
          <a:spcPct val="0"/>
        </a:spcBef>
        <a:spcAft>
          <a:spcPct val="0"/>
        </a:spcAft>
        <a:defRPr sz="6200">
          <a:solidFill>
            <a:schemeClr val="tx2"/>
          </a:solidFill>
          <a:latin typeface="Times New Roman" pitchFamily="18" charset="0"/>
        </a:defRPr>
      </a:lvl7pPr>
      <a:lvl8pPr marL="1917700" algn="ctr" rtl="0" eaLnBrk="0" fontAlgn="base" hangingPunct="0">
        <a:spcBef>
          <a:spcPct val="0"/>
        </a:spcBef>
        <a:spcAft>
          <a:spcPct val="0"/>
        </a:spcAft>
        <a:defRPr sz="6200">
          <a:solidFill>
            <a:schemeClr val="tx2"/>
          </a:solidFill>
          <a:latin typeface="Times New Roman" pitchFamily="18" charset="0"/>
        </a:defRPr>
      </a:lvl8pPr>
      <a:lvl9pPr marL="2556935" algn="ctr" rtl="0" eaLnBrk="0" fontAlgn="base" hangingPunct="0">
        <a:spcBef>
          <a:spcPct val="0"/>
        </a:spcBef>
        <a:spcAft>
          <a:spcPct val="0"/>
        </a:spcAft>
        <a:defRPr sz="6200">
          <a:solidFill>
            <a:schemeClr val="tx2"/>
          </a:solidFill>
          <a:latin typeface="Times New Roman" pitchFamily="18" charset="0"/>
        </a:defRPr>
      </a:lvl9pPr>
    </p:titleStyle>
    <p:bodyStyle>
      <a:lvl1pPr marL="479429" indent="-479429" algn="l" rtl="0" eaLnBrk="0" fontAlgn="base" hangingPunct="0">
        <a:spcBef>
          <a:spcPct val="20000"/>
        </a:spcBef>
        <a:spcAft>
          <a:spcPct val="0"/>
        </a:spcAft>
        <a:buChar char="•"/>
        <a:defRPr sz="4500">
          <a:solidFill>
            <a:schemeClr val="tx1"/>
          </a:solidFill>
          <a:latin typeface="+mn-lt"/>
          <a:ea typeface="+mn-ea"/>
          <a:cs typeface="+mn-cs"/>
        </a:defRPr>
      </a:lvl1pPr>
      <a:lvl2pPr marL="1038759" indent="-399512" algn="l" rtl="0" eaLnBrk="0" fontAlgn="base" hangingPunct="0">
        <a:spcBef>
          <a:spcPct val="20000"/>
        </a:spcBef>
        <a:spcAft>
          <a:spcPct val="0"/>
        </a:spcAft>
        <a:buChar char="–"/>
        <a:defRPr sz="3900">
          <a:solidFill>
            <a:schemeClr val="tx1"/>
          </a:solidFill>
          <a:latin typeface="+mn-lt"/>
        </a:defRPr>
      </a:lvl2pPr>
      <a:lvl3pPr marL="1598090" indent="-319617" algn="l" rtl="0" eaLnBrk="0" fontAlgn="base" hangingPunct="0">
        <a:spcBef>
          <a:spcPct val="20000"/>
        </a:spcBef>
        <a:spcAft>
          <a:spcPct val="0"/>
        </a:spcAft>
        <a:buChar char="•"/>
        <a:defRPr sz="3400">
          <a:solidFill>
            <a:schemeClr val="tx1"/>
          </a:solidFill>
          <a:latin typeface="+mn-lt"/>
        </a:defRPr>
      </a:lvl3pPr>
      <a:lvl4pPr marL="2237323" indent="-319617" algn="l" rtl="0" eaLnBrk="0" fontAlgn="base" hangingPunct="0">
        <a:spcBef>
          <a:spcPct val="20000"/>
        </a:spcBef>
        <a:spcAft>
          <a:spcPct val="0"/>
        </a:spcAft>
        <a:buChar char="–"/>
        <a:defRPr sz="2800">
          <a:solidFill>
            <a:schemeClr val="tx1"/>
          </a:solidFill>
          <a:latin typeface="+mn-lt"/>
        </a:defRPr>
      </a:lvl4pPr>
      <a:lvl5pPr marL="2876558" indent="-319617" algn="l" rtl="0" eaLnBrk="0" fontAlgn="base" hangingPunct="0">
        <a:spcBef>
          <a:spcPct val="20000"/>
        </a:spcBef>
        <a:spcAft>
          <a:spcPct val="0"/>
        </a:spcAft>
        <a:buChar char="»"/>
        <a:defRPr sz="2800">
          <a:solidFill>
            <a:schemeClr val="tx1"/>
          </a:solidFill>
          <a:latin typeface="+mn-lt"/>
        </a:defRPr>
      </a:lvl5pPr>
      <a:lvl6pPr marL="3515793" indent="-319617" algn="l" rtl="0" eaLnBrk="0" fontAlgn="base" hangingPunct="0">
        <a:spcBef>
          <a:spcPct val="20000"/>
        </a:spcBef>
        <a:spcAft>
          <a:spcPct val="0"/>
        </a:spcAft>
        <a:buChar char="»"/>
        <a:defRPr sz="2800">
          <a:solidFill>
            <a:schemeClr val="tx1"/>
          </a:solidFill>
          <a:latin typeface="+mn-lt"/>
        </a:defRPr>
      </a:lvl6pPr>
      <a:lvl7pPr marL="4155029" indent="-319617" algn="l" rtl="0" eaLnBrk="0" fontAlgn="base" hangingPunct="0">
        <a:spcBef>
          <a:spcPct val="20000"/>
        </a:spcBef>
        <a:spcAft>
          <a:spcPct val="0"/>
        </a:spcAft>
        <a:buChar char="»"/>
        <a:defRPr sz="2800">
          <a:solidFill>
            <a:schemeClr val="tx1"/>
          </a:solidFill>
          <a:latin typeface="+mn-lt"/>
        </a:defRPr>
      </a:lvl7pPr>
      <a:lvl8pPr marL="4794268" indent="-319617" algn="l" rtl="0" eaLnBrk="0" fontAlgn="base" hangingPunct="0">
        <a:spcBef>
          <a:spcPct val="20000"/>
        </a:spcBef>
        <a:spcAft>
          <a:spcPct val="0"/>
        </a:spcAft>
        <a:buChar char="»"/>
        <a:defRPr sz="2800">
          <a:solidFill>
            <a:schemeClr val="tx1"/>
          </a:solidFill>
          <a:latin typeface="+mn-lt"/>
        </a:defRPr>
      </a:lvl8pPr>
      <a:lvl9pPr marL="5433504" indent="-319617" algn="l" rtl="0" eaLnBrk="0" fontAlgn="base" hangingPunct="0">
        <a:spcBef>
          <a:spcPct val="20000"/>
        </a:spcBef>
        <a:spcAft>
          <a:spcPct val="0"/>
        </a:spcAft>
        <a:buChar char="»"/>
        <a:defRPr sz="2800">
          <a:solidFill>
            <a:schemeClr val="tx1"/>
          </a:solidFill>
          <a:latin typeface="+mn-lt"/>
        </a:defRPr>
      </a:lvl9pPr>
    </p:bodyStyle>
    <p:otherStyle>
      <a:defPPr>
        <a:defRPr lang="pl-PL"/>
      </a:defPPr>
      <a:lvl1pPr marL="0" algn="l" defTabSz="1278466" rtl="0" eaLnBrk="1" latinLnBrk="0" hangingPunct="1">
        <a:defRPr sz="2500" kern="1200">
          <a:solidFill>
            <a:schemeClr val="tx1"/>
          </a:solidFill>
          <a:latin typeface="+mn-lt"/>
          <a:ea typeface="+mn-ea"/>
          <a:cs typeface="+mn-cs"/>
        </a:defRPr>
      </a:lvl1pPr>
      <a:lvl2pPr marL="639233" algn="l" defTabSz="1278466" rtl="0" eaLnBrk="1" latinLnBrk="0" hangingPunct="1">
        <a:defRPr sz="2500" kern="1200">
          <a:solidFill>
            <a:schemeClr val="tx1"/>
          </a:solidFill>
          <a:latin typeface="+mn-lt"/>
          <a:ea typeface="+mn-ea"/>
          <a:cs typeface="+mn-cs"/>
        </a:defRPr>
      </a:lvl2pPr>
      <a:lvl3pPr marL="1278466" algn="l" defTabSz="1278466" rtl="0" eaLnBrk="1" latinLnBrk="0" hangingPunct="1">
        <a:defRPr sz="2500" kern="1200">
          <a:solidFill>
            <a:schemeClr val="tx1"/>
          </a:solidFill>
          <a:latin typeface="+mn-lt"/>
          <a:ea typeface="+mn-ea"/>
          <a:cs typeface="+mn-cs"/>
        </a:defRPr>
      </a:lvl3pPr>
      <a:lvl4pPr marL="1917700" algn="l" defTabSz="1278466" rtl="0" eaLnBrk="1" latinLnBrk="0" hangingPunct="1">
        <a:defRPr sz="2500" kern="1200">
          <a:solidFill>
            <a:schemeClr val="tx1"/>
          </a:solidFill>
          <a:latin typeface="+mn-lt"/>
          <a:ea typeface="+mn-ea"/>
          <a:cs typeface="+mn-cs"/>
        </a:defRPr>
      </a:lvl4pPr>
      <a:lvl5pPr marL="2556935" algn="l" defTabSz="1278466" rtl="0" eaLnBrk="1" latinLnBrk="0" hangingPunct="1">
        <a:defRPr sz="2500" kern="1200">
          <a:solidFill>
            <a:schemeClr val="tx1"/>
          </a:solidFill>
          <a:latin typeface="+mn-lt"/>
          <a:ea typeface="+mn-ea"/>
          <a:cs typeface="+mn-cs"/>
        </a:defRPr>
      </a:lvl5pPr>
      <a:lvl6pPr marL="3196176" algn="l" defTabSz="1278466" rtl="0" eaLnBrk="1" latinLnBrk="0" hangingPunct="1">
        <a:defRPr sz="2500" kern="1200">
          <a:solidFill>
            <a:schemeClr val="tx1"/>
          </a:solidFill>
          <a:latin typeface="+mn-lt"/>
          <a:ea typeface="+mn-ea"/>
          <a:cs typeface="+mn-cs"/>
        </a:defRPr>
      </a:lvl6pPr>
      <a:lvl7pPr marL="3835413" algn="l" defTabSz="1278466" rtl="0" eaLnBrk="1" latinLnBrk="0" hangingPunct="1">
        <a:defRPr sz="2500" kern="1200">
          <a:solidFill>
            <a:schemeClr val="tx1"/>
          </a:solidFill>
          <a:latin typeface="+mn-lt"/>
          <a:ea typeface="+mn-ea"/>
          <a:cs typeface="+mn-cs"/>
        </a:defRPr>
      </a:lvl7pPr>
      <a:lvl8pPr marL="4474648" algn="l" defTabSz="1278466" rtl="0" eaLnBrk="1" latinLnBrk="0" hangingPunct="1">
        <a:defRPr sz="2500" kern="1200">
          <a:solidFill>
            <a:schemeClr val="tx1"/>
          </a:solidFill>
          <a:latin typeface="+mn-lt"/>
          <a:ea typeface="+mn-ea"/>
          <a:cs typeface="+mn-cs"/>
        </a:defRPr>
      </a:lvl8pPr>
      <a:lvl9pPr marL="5113886" algn="l" defTabSz="1278466" rtl="0" eaLnBrk="1" latinLnBrk="0" hangingPunct="1">
        <a:defRPr sz="2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6"/>
          <a:stretch/>
        </a:blipFill>
        <a:effectLst/>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960120" y="853560"/>
            <a:ext cx="10881000" cy="1599840"/>
          </a:xfrm>
          <a:prstGeom prst="rect">
            <a:avLst/>
          </a:prstGeom>
          <a:noFill/>
          <a:ln w="0">
            <a:noFill/>
          </a:ln>
        </p:spPr>
        <p:txBody>
          <a:bodyPr lIns="127800" tIns="64080" rIns="127800" bIns="64080" numCol="1" spcCol="0" anchor="ctr">
            <a:noAutofit/>
          </a:bodyPr>
          <a:lstStyle/>
          <a:p>
            <a:pPr indent="0" algn="ctr">
              <a:lnSpc>
                <a:spcPct val="100000"/>
              </a:lnSpc>
              <a:buNone/>
            </a:pPr>
            <a:r>
              <a:rPr lang="pl-PL" sz="6200" b="0" u="none" strike="noStrike">
                <a:solidFill>
                  <a:schemeClr val="dk2"/>
                </a:solidFill>
                <a:uFillTx/>
                <a:latin typeface="Times New Roman"/>
              </a:rPr>
              <a:t>Kliknij, aby edytować styl</a:t>
            </a:r>
            <a:endParaRPr lang="pl-PL" sz="6200" b="0" u="none" strike="noStrike">
              <a:solidFill>
                <a:schemeClr val="dk1"/>
              </a:solidFill>
              <a:uFillTx/>
              <a:latin typeface="Times New Roman"/>
            </a:endParaRPr>
          </a:p>
        </p:txBody>
      </p:sp>
      <p:sp>
        <p:nvSpPr>
          <p:cNvPr id="17" name="PlaceHolder 2"/>
          <p:cNvSpPr>
            <a:spLocks noGrp="1"/>
          </p:cNvSpPr>
          <p:nvPr>
            <p:ph type="body"/>
          </p:nvPr>
        </p:nvSpPr>
        <p:spPr>
          <a:xfrm>
            <a:off x="960120" y="2773800"/>
            <a:ext cx="10881000" cy="5760360"/>
          </a:xfrm>
          <a:prstGeom prst="rect">
            <a:avLst/>
          </a:prstGeom>
          <a:noFill/>
          <a:ln w="0">
            <a:noFill/>
          </a:ln>
        </p:spPr>
        <p:txBody>
          <a:bodyPr lIns="127800" tIns="64080" rIns="127800" bIns="64080" numCol="1" spcCol="0" anchor="t">
            <a:noAutofit/>
          </a:bodyPr>
          <a:lstStyle/>
          <a:p>
            <a:pPr marL="479520" indent="-479520">
              <a:lnSpc>
                <a:spcPct val="100000"/>
              </a:lnSpc>
              <a:spcBef>
                <a:spcPts val="901"/>
              </a:spcBef>
              <a:buClr>
                <a:srgbClr val="000000"/>
              </a:buClr>
              <a:buFont typeface="Symbol" charset="2"/>
              <a:buChar char=""/>
            </a:pPr>
            <a:r>
              <a:rPr lang="pl-PL" sz="4500" b="0" u="none" strike="noStrike">
                <a:solidFill>
                  <a:schemeClr val="dk1"/>
                </a:solidFill>
                <a:uFillTx/>
                <a:latin typeface="Times New Roman"/>
              </a:rPr>
              <a:t>Kliknij, aby edytować style wzorca tekstu</a:t>
            </a:r>
          </a:p>
          <a:p>
            <a:pPr marL="1038600" lvl="1" indent="-399600">
              <a:lnSpc>
                <a:spcPct val="100000"/>
              </a:lnSpc>
              <a:spcBef>
                <a:spcPts val="780"/>
              </a:spcBef>
              <a:buClr>
                <a:srgbClr val="000000"/>
              </a:buClr>
              <a:buFont typeface="Symbol" charset="2"/>
              <a:buChar char=""/>
            </a:pPr>
            <a:r>
              <a:rPr lang="pl-PL" sz="3900" b="0" u="none" strike="noStrike">
                <a:solidFill>
                  <a:schemeClr val="dk1"/>
                </a:solidFill>
                <a:uFillTx/>
                <a:latin typeface="Times New Roman"/>
              </a:rPr>
              <a:t>Drugi poziom</a:t>
            </a:r>
          </a:p>
          <a:p>
            <a:pPr marL="1598040" lvl="2" indent="-319680">
              <a:lnSpc>
                <a:spcPct val="100000"/>
              </a:lnSpc>
              <a:spcBef>
                <a:spcPts val="680"/>
              </a:spcBef>
              <a:buClr>
                <a:srgbClr val="000000"/>
              </a:buClr>
              <a:buFont typeface="Symbol" charset="2"/>
              <a:buChar char=""/>
            </a:pPr>
            <a:r>
              <a:rPr lang="pl-PL" sz="3400" b="0" u="none" strike="noStrike">
                <a:solidFill>
                  <a:schemeClr val="dk1"/>
                </a:solidFill>
                <a:uFillTx/>
                <a:latin typeface="Times New Roman"/>
              </a:rPr>
              <a:t>Trzeci poziom</a:t>
            </a:r>
          </a:p>
          <a:p>
            <a:pPr marL="2237400" lvl="3" indent="-319680">
              <a:lnSpc>
                <a:spcPct val="100000"/>
              </a:lnSpc>
              <a:spcBef>
                <a:spcPts val="561"/>
              </a:spcBef>
              <a:buClr>
                <a:srgbClr val="000000"/>
              </a:buClr>
              <a:buFont typeface="Symbol" charset="2"/>
              <a:buChar char=""/>
            </a:pPr>
            <a:r>
              <a:rPr lang="pl-PL" sz="2800" b="0" u="none" strike="noStrike">
                <a:solidFill>
                  <a:schemeClr val="dk1"/>
                </a:solidFill>
                <a:uFillTx/>
                <a:latin typeface="Times New Roman"/>
              </a:rPr>
              <a:t>Czwarty poziom</a:t>
            </a:r>
          </a:p>
          <a:p>
            <a:pPr marL="2876400" lvl="4" indent="-319680">
              <a:lnSpc>
                <a:spcPct val="100000"/>
              </a:lnSpc>
              <a:spcBef>
                <a:spcPts val="561"/>
              </a:spcBef>
              <a:buClr>
                <a:srgbClr val="000000"/>
              </a:buClr>
              <a:buFont typeface="OpenSymbol"/>
              <a:buChar char="»"/>
            </a:pPr>
            <a:r>
              <a:rPr lang="pl-PL" sz="2800" b="0" u="none" strike="noStrike">
                <a:solidFill>
                  <a:schemeClr val="dk1"/>
                </a:solidFill>
                <a:uFillTx/>
                <a:latin typeface="Times New Roman"/>
              </a:rPr>
              <a:t>Piąty poziom</a:t>
            </a:r>
          </a:p>
        </p:txBody>
      </p:sp>
      <p:sp>
        <p:nvSpPr>
          <p:cNvPr id="18" name="PlaceHolder 3"/>
          <p:cNvSpPr>
            <a:spLocks noGrp="1"/>
          </p:cNvSpPr>
          <p:nvPr>
            <p:ph type="dt" idx="10"/>
          </p:nvPr>
        </p:nvSpPr>
        <p:spPr>
          <a:xfrm>
            <a:off x="960120" y="8747640"/>
            <a:ext cx="2666520" cy="639720"/>
          </a:xfrm>
          <a:prstGeom prst="rect">
            <a:avLst/>
          </a:prstGeom>
          <a:noFill/>
          <a:ln w="0">
            <a:noFill/>
          </a:ln>
        </p:spPr>
        <p:txBody>
          <a:bodyPr lIns="127800" tIns="64080" rIns="127800" bIns="64080" numCol="1" spcCol="0" anchor="t">
            <a:noAutofit/>
          </a:bodyPr>
          <a:lstStyle>
            <a:lvl1pPr indent="0">
              <a:buNone/>
              <a:defRPr lang="pl-PL" sz="1400" b="0" u="none" strike="noStrike">
                <a:solidFill>
                  <a:srgbClr val="000000"/>
                </a:solidFill>
                <a:uFillTx/>
                <a:latin typeface="Times New Roman"/>
              </a:defRPr>
            </a:lvl1pPr>
          </a:lstStyle>
          <a:p>
            <a:pPr eaLnBrk="1" fontAlgn="auto" hangingPunct="1">
              <a:spcBef>
                <a:spcPts val="0"/>
              </a:spcBef>
              <a:spcAft>
                <a:spcPts val="0"/>
              </a:spcAft>
            </a:pPr>
            <a:r>
              <a:t> </a:t>
            </a:r>
          </a:p>
        </p:txBody>
      </p:sp>
      <p:sp>
        <p:nvSpPr>
          <p:cNvPr id="19" name="PlaceHolder 4"/>
          <p:cNvSpPr>
            <a:spLocks noGrp="1"/>
          </p:cNvSpPr>
          <p:nvPr>
            <p:ph type="ftr" idx="11"/>
          </p:nvPr>
        </p:nvSpPr>
        <p:spPr>
          <a:xfrm>
            <a:off x="4374000" y="8747640"/>
            <a:ext cx="4053600" cy="639720"/>
          </a:xfrm>
          <a:prstGeom prst="rect">
            <a:avLst/>
          </a:prstGeom>
          <a:noFill/>
          <a:ln w="0">
            <a:noFill/>
          </a:ln>
        </p:spPr>
        <p:txBody>
          <a:bodyPr lIns="127800" tIns="64080" rIns="127800" bIns="64080" numCol="1" spcCol="0" anchor="t">
            <a:noAutofit/>
          </a:bodyPr>
          <a:lstStyle>
            <a:lvl1pPr indent="0" algn="ctr">
              <a:buNone/>
              <a:defRPr lang="pl-PL" sz="1400" b="0" u="none" strike="noStrike">
                <a:solidFill>
                  <a:srgbClr val="000000"/>
                </a:solidFill>
                <a:uFillTx/>
                <a:latin typeface="Times New Roman"/>
              </a:defRPr>
            </a:lvl1pPr>
          </a:lstStyle>
          <a:p>
            <a:pPr eaLnBrk="1" fontAlgn="auto" hangingPunct="1">
              <a:spcBef>
                <a:spcPts val="0"/>
              </a:spcBef>
              <a:spcAft>
                <a:spcPts val="0"/>
              </a:spcAft>
            </a:pPr>
            <a:r>
              <a:t> </a:t>
            </a:r>
          </a:p>
        </p:txBody>
      </p:sp>
      <p:sp>
        <p:nvSpPr>
          <p:cNvPr id="20" name="PlaceHolder 5"/>
          <p:cNvSpPr>
            <a:spLocks noGrp="1"/>
          </p:cNvSpPr>
          <p:nvPr>
            <p:ph type="sldNum" idx="12"/>
          </p:nvPr>
        </p:nvSpPr>
        <p:spPr>
          <a:xfrm>
            <a:off x="9174600" y="8747640"/>
            <a:ext cx="2666520" cy="639720"/>
          </a:xfrm>
          <a:prstGeom prst="rect">
            <a:avLst/>
          </a:prstGeom>
          <a:noFill/>
          <a:ln w="0">
            <a:noFill/>
          </a:ln>
        </p:spPr>
        <p:txBody>
          <a:bodyPr lIns="127800" tIns="64080" rIns="127800" bIns="64080" numCol="1" spcCol="0" anchor="t">
            <a:noAutofit/>
          </a:bodyPr>
          <a:lstStyle>
            <a:lvl1pPr indent="0" algn="r">
              <a:lnSpc>
                <a:spcPct val="100000"/>
              </a:lnSpc>
              <a:buNone/>
              <a:defRPr lang="pl-PL" sz="2000" b="0" u="none" strike="noStrike">
                <a:solidFill>
                  <a:srgbClr val="000000"/>
                </a:solidFill>
                <a:uFillTx/>
                <a:latin typeface="Times New Roman"/>
              </a:defRPr>
            </a:lvl1pPr>
          </a:lstStyle>
          <a:p>
            <a:pPr eaLnBrk="1" fontAlgn="auto" hangingPunct="1">
              <a:spcBef>
                <a:spcPts val="0"/>
              </a:spcBef>
              <a:spcAft>
                <a:spcPts val="0"/>
              </a:spcAft>
            </a:pPr>
            <a:fld id="{8822C38E-7562-4C47-B5C5-98864F8BEAF5}" type="slidenum">
              <a:rPr/>
              <a:pPr eaLnBrk="1" fontAlgn="auto" hangingPunct="1">
                <a:spcBef>
                  <a:spcPts val="0"/>
                </a:spcBef>
                <a:spcAft>
                  <a:spcPts val="0"/>
                </a:spcAft>
              </a:pPr>
              <a:t>‹#›</a:t>
            </a:fld>
            <a:endParaRPr/>
          </a:p>
        </p:txBody>
      </p:sp>
    </p:spTree>
    <p:extLst>
      <p:ext uri="{BB962C8B-B14F-4D97-AF65-F5344CB8AC3E}">
        <p14:creationId xmlns:p14="http://schemas.microsoft.com/office/powerpoint/2010/main" val="4200345180"/>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Lst>
  <p:txStyles>
    <p:titleStyle/>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xmlns="" id="{093CB514-00CB-48E9-8605-EA552FD52FE0}"/>
              </a:ext>
            </a:extLst>
          </p:cNvPr>
          <p:cNvSpPr>
            <a:spLocks noGrp="1"/>
          </p:cNvSpPr>
          <p:nvPr>
            <p:ph type="title"/>
          </p:nvPr>
        </p:nvSpPr>
        <p:spPr>
          <a:xfrm>
            <a:off x="880110" y="511176"/>
            <a:ext cx="11041380" cy="1855788"/>
          </a:xfrm>
          <a:prstGeom prst="rect">
            <a:avLst/>
          </a:prstGeom>
        </p:spPr>
        <p:txBody>
          <a:bodyPr vert="horz" lIns="107533" tIns="53767" rIns="107533" bIns="53767"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xmlns="" id="{8DEAC3D5-EAF5-4A75-BB35-A7A25498E006}"/>
              </a:ext>
            </a:extLst>
          </p:cNvPr>
          <p:cNvSpPr>
            <a:spLocks noGrp="1"/>
          </p:cNvSpPr>
          <p:nvPr>
            <p:ph type="body" idx="1"/>
          </p:nvPr>
        </p:nvSpPr>
        <p:spPr>
          <a:xfrm>
            <a:off x="880110" y="2555875"/>
            <a:ext cx="11041380" cy="6091873"/>
          </a:xfrm>
          <a:prstGeom prst="rect">
            <a:avLst/>
          </a:prstGeom>
        </p:spPr>
        <p:txBody>
          <a:bodyPr vert="horz" lIns="107533" tIns="53767" rIns="107533" bIns="53767"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xmlns="" id="{9B4A7468-A323-4301-9286-6351882D3666}"/>
              </a:ext>
            </a:extLst>
          </p:cNvPr>
          <p:cNvSpPr>
            <a:spLocks noGrp="1"/>
          </p:cNvSpPr>
          <p:nvPr>
            <p:ph type="dt" sz="half" idx="2"/>
          </p:nvPr>
        </p:nvSpPr>
        <p:spPr>
          <a:xfrm>
            <a:off x="880110" y="8898891"/>
            <a:ext cx="2880360" cy="511175"/>
          </a:xfrm>
          <a:prstGeom prst="rect">
            <a:avLst/>
          </a:prstGeom>
        </p:spPr>
        <p:txBody>
          <a:bodyPr vert="horz" lIns="107533" tIns="53767" rIns="107533" bIns="53767" rtlCol="0" anchor="ctr"/>
          <a:lstStyle>
            <a:lvl1pPr algn="l">
              <a:defRPr sz="1400">
                <a:solidFill>
                  <a:schemeClr val="tx1">
                    <a:tint val="75000"/>
                  </a:schemeClr>
                </a:solidFill>
              </a:defRPr>
            </a:lvl1pPr>
          </a:lstStyle>
          <a:p>
            <a:pPr defTabSz="1075334" eaLnBrk="1" fontAlgn="auto" hangingPunct="1">
              <a:spcBef>
                <a:spcPts val="0"/>
              </a:spcBef>
              <a:spcAft>
                <a:spcPts val="0"/>
              </a:spcAft>
              <a:buFontTx/>
              <a:buNone/>
            </a:pPr>
            <a:fld id="{20C93CA9-FBF0-48E1-BF67-5550ABD08281}" type="datetimeFigureOut">
              <a:rPr lang="pl-PL" smtClean="0">
                <a:solidFill>
                  <a:prstClr val="black">
                    <a:tint val="75000"/>
                  </a:prstClr>
                </a:solidFill>
                <a:latin typeface="Calibri" panose="020F0502020204030204"/>
              </a:rPr>
              <a:pPr defTabSz="1075334" eaLnBrk="1" fontAlgn="auto" hangingPunct="1">
                <a:spcBef>
                  <a:spcPts val="0"/>
                </a:spcBef>
                <a:spcAft>
                  <a:spcPts val="0"/>
                </a:spcAft>
                <a:buFontTx/>
                <a:buNone/>
              </a:pPr>
              <a:t>18.04.2026</a:t>
            </a:fld>
            <a:endParaRPr lang="pl-PL">
              <a:solidFill>
                <a:prstClr val="black">
                  <a:tint val="75000"/>
                </a:prstClr>
              </a:solidFill>
              <a:latin typeface="Calibri" panose="020F0502020204030204"/>
            </a:endParaRPr>
          </a:p>
        </p:txBody>
      </p:sp>
      <p:sp>
        <p:nvSpPr>
          <p:cNvPr id="5" name="Symbol zastępczy stopki 4">
            <a:extLst>
              <a:ext uri="{FF2B5EF4-FFF2-40B4-BE49-F238E27FC236}">
                <a16:creationId xmlns:a16="http://schemas.microsoft.com/office/drawing/2014/main" xmlns="" id="{C93D21BA-C5C2-46FF-8789-D8DDCB823416}"/>
              </a:ext>
            </a:extLst>
          </p:cNvPr>
          <p:cNvSpPr>
            <a:spLocks noGrp="1"/>
          </p:cNvSpPr>
          <p:nvPr>
            <p:ph type="ftr" sz="quarter" idx="3"/>
          </p:nvPr>
        </p:nvSpPr>
        <p:spPr>
          <a:xfrm>
            <a:off x="4240530" y="8898891"/>
            <a:ext cx="4320540" cy="511175"/>
          </a:xfrm>
          <a:prstGeom prst="rect">
            <a:avLst/>
          </a:prstGeom>
        </p:spPr>
        <p:txBody>
          <a:bodyPr vert="horz" lIns="107533" tIns="53767" rIns="107533" bIns="53767" rtlCol="0" anchor="ctr"/>
          <a:lstStyle>
            <a:lvl1pPr algn="ctr">
              <a:defRPr sz="1400">
                <a:solidFill>
                  <a:schemeClr val="tx1">
                    <a:tint val="75000"/>
                  </a:schemeClr>
                </a:solidFill>
              </a:defRPr>
            </a:lvl1pPr>
          </a:lstStyle>
          <a:p>
            <a:pPr defTabSz="1075334" eaLnBrk="1" fontAlgn="auto" hangingPunct="1">
              <a:spcBef>
                <a:spcPts val="0"/>
              </a:spcBef>
              <a:spcAft>
                <a:spcPts val="0"/>
              </a:spcAft>
              <a:buFontTx/>
              <a:buNone/>
            </a:pPr>
            <a:endParaRPr lang="pl-PL">
              <a:solidFill>
                <a:prstClr val="black">
                  <a:tint val="75000"/>
                </a:prstClr>
              </a:solidFill>
              <a:latin typeface="Calibri" panose="020F0502020204030204"/>
            </a:endParaRPr>
          </a:p>
        </p:txBody>
      </p:sp>
      <p:sp>
        <p:nvSpPr>
          <p:cNvPr id="6" name="Symbol zastępczy numeru slajdu 5">
            <a:extLst>
              <a:ext uri="{FF2B5EF4-FFF2-40B4-BE49-F238E27FC236}">
                <a16:creationId xmlns:a16="http://schemas.microsoft.com/office/drawing/2014/main" xmlns="" id="{F150F93D-F556-41AC-8B85-24D577ACE4A2}"/>
              </a:ext>
            </a:extLst>
          </p:cNvPr>
          <p:cNvSpPr>
            <a:spLocks noGrp="1"/>
          </p:cNvSpPr>
          <p:nvPr>
            <p:ph type="sldNum" sz="quarter" idx="4"/>
          </p:nvPr>
        </p:nvSpPr>
        <p:spPr>
          <a:xfrm>
            <a:off x="9041130" y="8898891"/>
            <a:ext cx="2880360" cy="511175"/>
          </a:xfrm>
          <a:prstGeom prst="rect">
            <a:avLst/>
          </a:prstGeom>
        </p:spPr>
        <p:txBody>
          <a:bodyPr vert="horz" lIns="107533" tIns="53767" rIns="107533" bIns="53767" rtlCol="0" anchor="ctr"/>
          <a:lstStyle>
            <a:lvl1pPr algn="r">
              <a:defRPr sz="1400">
                <a:solidFill>
                  <a:schemeClr val="tx1">
                    <a:tint val="75000"/>
                  </a:schemeClr>
                </a:solidFill>
              </a:defRPr>
            </a:lvl1pPr>
          </a:lstStyle>
          <a:p>
            <a:pPr defTabSz="1075334" eaLnBrk="1" fontAlgn="auto" hangingPunct="1">
              <a:spcBef>
                <a:spcPts val="0"/>
              </a:spcBef>
              <a:spcAft>
                <a:spcPts val="0"/>
              </a:spcAft>
              <a:buFontTx/>
              <a:buNone/>
            </a:pPr>
            <a:fld id="{ACC1F9C0-7A7A-4BBA-8786-2CC21691C9D1}" type="slidenum">
              <a:rPr lang="pl-PL" smtClean="0">
                <a:solidFill>
                  <a:prstClr val="black">
                    <a:tint val="75000"/>
                  </a:prstClr>
                </a:solidFill>
                <a:latin typeface="Calibri" panose="020F0502020204030204"/>
              </a:rPr>
              <a:pPr defTabSz="1075334" eaLnBrk="1" fontAlgn="auto" hangingPunct="1">
                <a:spcBef>
                  <a:spcPts val="0"/>
                </a:spcBef>
                <a:spcAft>
                  <a:spcPts val="0"/>
                </a:spcAft>
                <a:buFontTx/>
                <a:buNone/>
              </a:pPr>
              <a:t>‹#›</a:t>
            </a:fld>
            <a:endParaRPr lang="pl-PL">
              <a:solidFill>
                <a:prstClr val="black">
                  <a:tint val="75000"/>
                </a:prstClr>
              </a:solidFill>
              <a:latin typeface="Calibri" panose="020F0502020204030204"/>
            </a:endParaRPr>
          </a:p>
        </p:txBody>
      </p:sp>
    </p:spTree>
    <p:extLst>
      <p:ext uri="{BB962C8B-B14F-4D97-AF65-F5344CB8AC3E}">
        <p14:creationId xmlns:p14="http://schemas.microsoft.com/office/powerpoint/2010/main" val="3921467285"/>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1075334" rtl="0" eaLnBrk="1" latinLnBrk="0" hangingPunct="1">
        <a:lnSpc>
          <a:spcPct val="90000"/>
        </a:lnSpc>
        <a:spcBef>
          <a:spcPct val="0"/>
        </a:spcBef>
        <a:buNone/>
        <a:defRPr sz="5200" kern="1200">
          <a:solidFill>
            <a:schemeClr val="tx1"/>
          </a:solidFill>
          <a:latin typeface="+mj-lt"/>
          <a:ea typeface="+mj-ea"/>
          <a:cs typeface="+mj-cs"/>
        </a:defRPr>
      </a:lvl1pPr>
    </p:titleStyle>
    <p:bodyStyle>
      <a:lvl1pPr marL="268834" indent="-268834" algn="l" defTabSz="1075334" rtl="0" eaLnBrk="1" latinLnBrk="0" hangingPunct="1">
        <a:lnSpc>
          <a:spcPct val="90000"/>
        </a:lnSpc>
        <a:spcBef>
          <a:spcPts val="1176"/>
        </a:spcBef>
        <a:buFont typeface="Arial" panose="020B0604020202020204" pitchFamily="34" charset="0"/>
        <a:buChar char="•"/>
        <a:defRPr sz="3300" kern="1200">
          <a:solidFill>
            <a:schemeClr val="tx1"/>
          </a:solidFill>
          <a:latin typeface="+mn-lt"/>
          <a:ea typeface="+mn-ea"/>
          <a:cs typeface="+mn-cs"/>
        </a:defRPr>
      </a:lvl1pPr>
      <a:lvl2pPr marL="806501" indent="-268834" algn="l" defTabSz="1075334" rtl="0" eaLnBrk="1" latinLnBrk="0" hangingPunct="1">
        <a:lnSpc>
          <a:spcPct val="90000"/>
        </a:lnSpc>
        <a:spcBef>
          <a:spcPts val="588"/>
        </a:spcBef>
        <a:buFont typeface="Arial" panose="020B0604020202020204" pitchFamily="34" charset="0"/>
        <a:buChar char="•"/>
        <a:defRPr sz="2800" kern="1200">
          <a:solidFill>
            <a:schemeClr val="tx1"/>
          </a:solidFill>
          <a:latin typeface="+mn-lt"/>
          <a:ea typeface="+mn-ea"/>
          <a:cs typeface="+mn-cs"/>
        </a:defRPr>
      </a:lvl2pPr>
      <a:lvl3pPr marL="1344168" indent="-268834" algn="l" defTabSz="1075334" rtl="0" eaLnBrk="1" latinLnBrk="0" hangingPunct="1">
        <a:lnSpc>
          <a:spcPct val="90000"/>
        </a:lnSpc>
        <a:spcBef>
          <a:spcPts val="588"/>
        </a:spcBef>
        <a:buFont typeface="Arial" panose="020B0604020202020204" pitchFamily="34" charset="0"/>
        <a:buChar char="•"/>
        <a:defRPr sz="2400" kern="1200">
          <a:solidFill>
            <a:schemeClr val="tx1"/>
          </a:solidFill>
          <a:latin typeface="+mn-lt"/>
          <a:ea typeface="+mn-ea"/>
          <a:cs typeface="+mn-cs"/>
        </a:defRPr>
      </a:lvl3pPr>
      <a:lvl4pPr marL="1881835" indent="-268834" algn="l" defTabSz="1075334" rtl="0" eaLnBrk="1" latinLnBrk="0" hangingPunct="1">
        <a:lnSpc>
          <a:spcPct val="90000"/>
        </a:lnSpc>
        <a:spcBef>
          <a:spcPts val="588"/>
        </a:spcBef>
        <a:buFont typeface="Arial" panose="020B0604020202020204" pitchFamily="34" charset="0"/>
        <a:buChar char="•"/>
        <a:defRPr sz="2100" kern="1200">
          <a:solidFill>
            <a:schemeClr val="tx1"/>
          </a:solidFill>
          <a:latin typeface="+mn-lt"/>
          <a:ea typeface="+mn-ea"/>
          <a:cs typeface="+mn-cs"/>
        </a:defRPr>
      </a:lvl4pPr>
      <a:lvl5pPr marL="2419502" indent="-268834" algn="l" defTabSz="1075334" rtl="0" eaLnBrk="1" latinLnBrk="0" hangingPunct="1">
        <a:lnSpc>
          <a:spcPct val="90000"/>
        </a:lnSpc>
        <a:spcBef>
          <a:spcPts val="588"/>
        </a:spcBef>
        <a:buFont typeface="Arial" panose="020B0604020202020204" pitchFamily="34" charset="0"/>
        <a:buChar char="•"/>
        <a:defRPr sz="2100" kern="1200">
          <a:solidFill>
            <a:schemeClr val="tx1"/>
          </a:solidFill>
          <a:latin typeface="+mn-lt"/>
          <a:ea typeface="+mn-ea"/>
          <a:cs typeface="+mn-cs"/>
        </a:defRPr>
      </a:lvl5pPr>
      <a:lvl6pPr marL="2957170" indent="-268834" algn="l" defTabSz="1075334" rtl="0" eaLnBrk="1" latinLnBrk="0" hangingPunct="1">
        <a:lnSpc>
          <a:spcPct val="90000"/>
        </a:lnSpc>
        <a:spcBef>
          <a:spcPts val="588"/>
        </a:spcBef>
        <a:buFont typeface="Arial" panose="020B0604020202020204" pitchFamily="34" charset="0"/>
        <a:buChar char="•"/>
        <a:defRPr sz="2100" kern="1200">
          <a:solidFill>
            <a:schemeClr val="tx1"/>
          </a:solidFill>
          <a:latin typeface="+mn-lt"/>
          <a:ea typeface="+mn-ea"/>
          <a:cs typeface="+mn-cs"/>
        </a:defRPr>
      </a:lvl6pPr>
      <a:lvl7pPr marL="3494837" indent="-268834" algn="l" defTabSz="1075334" rtl="0" eaLnBrk="1" latinLnBrk="0" hangingPunct="1">
        <a:lnSpc>
          <a:spcPct val="90000"/>
        </a:lnSpc>
        <a:spcBef>
          <a:spcPts val="588"/>
        </a:spcBef>
        <a:buFont typeface="Arial" panose="020B0604020202020204" pitchFamily="34" charset="0"/>
        <a:buChar char="•"/>
        <a:defRPr sz="2100" kern="1200">
          <a:solidFill>
            <a:schemeClr val="tx1"/>
          </a:solidFill>
          <a:latin typeface="+mn-lt"/>
          <a:ea typeface="+mn-ea"/>
          <a:cs typeface="+mn-cs"/>
        </a:defRPr>
      </a:lvl7pPr>
      <a:lvl8pPr marL="4032504" indent="-268834" algn="l" defTabSz="1075334" rtl="0" eaLnBrk="1" latinLnBrk="0" hangingPunct="1">
        <a:lnSpc>
          <a:spcPct val="90000"/>
        </a:lnSpc>
        <a:spcBef>
          <a:spcPts val="588"/>
        </a:spcBef>
        <a:buFont typeface="Arial" panose="020B0604020202020204" pitchFamily="34" charset="0"/>
        <a:buChar char="•"/>
        <a:defRPr sz="2100" kern="1200">
          <a:solidFill>
            <a:schemeClr val="tx1"/>
          </a:solidFill>
          <a:latin typeface="+mn-lt"/>
          <a:ea typeface="+mn-ea"/>
          <a:cs typeface="+mn-cs"/>
        </a:defRPr>
      </a:lvl8pPr>
      <a:lvl9pPr marL="4570171" indent="-268834" algn="l" defTabSz="1075334" rtl="0" eaLnBrk="1" latinLnBrk="0" hangingPunct="1">
        <a:lnSpc>
          <a:spcPct val="90000"/>
        </a:lnSpc>
        <a:spcBef>
          <a:spcPts val="588"/>
        </a:spcBef>
        <a:buFont typeface="Arial" panose="020B0604020202020204" pitchFamily="34" charset="0"/>
        <a:buChar char="•"/>
        <a:defRPr sz="2100" kern="1200">
          <a:solidFill>
            <a:schemeClr val="tx1"/>
          </a:solidFill>
          <a:latin typeface="+mn-lt"/>
          <a:ea typeface="+mn-ea"/>
          <a:cs typeface="+mn-cs"/>
        </a:defRPr>
      </a:lvl9pPr>
    </p:bodyStyle>
    <p:otherStyle>
      <a:defPPr>
        <a:defRPr lang="pl-PL"/>
      </a:defPPr>
      <a:lvl1pPr marL="0" algn="l" defTabSz="1075334" rtl="0" eaLnBrk="1" latinLnBrk="0" hangingPunct="1">
        <a:defRPr sz="2100" kern="1200">
          <a:solidFill>
            <a:schemeClr val="tx1"/>
          </a:solidFill>
          <a:latin typeface="+mn-lt"/>
          <a:ea typeface="+mn-ea"/>
          <a:cs typeface="+mn-cs"/>
        </a:defRPr>
      </a:lvl1pPr>
      <a:lvl2pPr marL="537667" algn="l" defTabSz="1075334" rtl="0" eaLnBrk="1" latinLnBrk="0" hangingPunct="1">
        <a:defRPr sz="2100" kern="1200">
          <a:solidFill>
            <a:schemeClr val="tx1"/>
          </a:solidFill>
          <a:latin typeface="+mn-lt"/>
          <a:ea typeface="+mn-ea"/>
          <a:cs typeface="+mn-cs"/>
        </a:defRPr>
      </a:lvl2pPr>
      <a:lvl3pPr marL="1075334" algn="l" defTabSz="1075334" rtl="0" eaLnBrk="1" latinLnBrk="0" hangingPunct="1">
        <a:defRPr sz="2100" kern="1200">
          <a:solidFill>
            <a:schemeClr val="tx1"/>
          </a:solidFill>
          <a:latin typeface="+mn-lt"/>
          <a:ea typeface="+mn-ea"/>
          <a:cs typeface="+mn-cs"/>
        </a:defRPr>
      </a:lvl3pPr>
      <a:lvl4pPr marL="1613002" algn="l" defTabSz="1075334" rtl="0" eaLnBrk="1" latinLnBrk="0" hangingPunct="1">
        <a:defRPr sz="2100" kern="1200">
          <a:solidFill>
            <a:schemeClr val="tx1"/>
          </a:solidFill>
          <a:latin typeface="+mn-lt"/>
          <a:ea typeface="+mn-ea"/>
          <a:cs typeface="+mn-cs"/>
        </a:defRPr>
      </a:lvl4pPr>
      <a:lvl5pPr marL="2150669" algn="l" defTabSz="1075334" rtl="0" eaLnBrk="1" latinLnBrk="0" hangingPunct="1">
        <a:defRPr sz="2100" kern="1200">
          <a:solidFill>
            <a:schemeClr val="tx1"/>
          </a:solidFill>
          <a:latin typeface="+mn-lt"/>
          <a:ea typeface="+mn-ea"/>
          <a:cs typeface="+mn-cs"/>
        </a:defRPr>
      </a:lvl5pPr>
      <a:lvl6pPr marL="2688336" algn="l" defTabSz="1075334" rtl="0" eaLnBrk="1" latinLnBrk="0" hangingPunct="1">
        <a:defRPr sz="2100" kern="1200">
          <a:solidFill>
            <a:schemeClr val="tx1"/>
          </a:solidFill>
          <a:latin typeface="+mn-lt"/>
          <a:ea typeface="+mn-ea"/>
          <a:cs typeface="+mn-cs"/>
        </a:defRPr>
      </a:lvl6pPr>
      <a:lvl7pPr marL="3226003" algn="l" defTabSz="1075334" rtl="0" eaLnBrk="1" latinLnBrk="0" hangingPunct="1">
        <a:defRPr sz="2100" kern="1200">
          <a:solidFill>
            <a:schemeClr val="tx1"/>
          </a:solidFill>
          <a:latin typeface="+mn-lt"/>
          <a:ea typeface="+mn-ea"/>
          <a:cs typeface="+mn-cs"/>
        </a:defRPr>
      </a:lvl7pPr>
      <a:lvl8pPr marL="3763670" algn="l" defTabSz="1075334" rtl="0" eaLnBrk="1" latinLnBrk="0" hangingPunct="1">
        <a:defRPr sz="2100" kern="1200">
          <a:solidFill>
            <a:schemeClr val="tx1"/>
          </a:solidFill>
          <a:latin typeface="+mn-lt"/>
          <a:ea typeface="+mn-ea"/>
          <a:cs typeface="+mn-cs"/>
        </a:defRPr>
      </a:lvl8pPr>
      <a:lvl9pPr marL="4301338" algn="l" defTabSz="1075334"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ext Box 4"/>
          <p:cNvSpPr/>
          <p:nvPr/>
        </p:nvSpPr>
        <p:spPr>
          <a:xfrm>
            <a:off x="426600" y="-6840"/>
            <a:ext cx="11947680" cy="87480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spAutoFit/>
          </a:bodyPr>
          <a:lstStyle/>
          <a:p>
            <a:pPr algn="ctr" defTabSz="1278360" eaLnBrk="1" fontAlgn="auto" hangingPunct="1">
              <a:spcBef>
                <a:spcPts val="0"/>
              </a:spcBef>
              <a:spcAft>
                <a:spcPts val="0"/>
              </a:spcAft>
              <a:buFontTx/>
              <a:buNone/>
            </a:pPr>
            <a:r>
              <a:rPr lang="pl-PL" sz="4900" b="1">
                <a:solidFill>
                  <a:srgbClr val="000099"/>
                </a:solidFill>
              </a:rPr>
              <a:t>Management is performed by managers</a:t>
            </a:r>
            <a:endParaRPr lang="pl-PL" sz="4900">
              <a:solidFill>
                <a:srgbClr val="000000"/>
              </a:solidFill>
              <a:latin typeface="Arial"/>
            </a:endParaRPr>
          </a:p>
        </p:txBody>
      </p:sp>
      <p:sp>
        <p:nvSpPr>
          <p:cNvPr id="200" name="Rectangle 5"/>
          <p:cNvSpPr/>
          <p:nvPr/>
        </p:nvSpPr>
        <p:spPr>
          <a:xfrm>
            <a:off x="461520" y="984240"/>
            <a:ext cx="11987640" cy="676836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noAutofit/>
          </a:bodyPr>
          <a:lstStyle/>
          <a:p>
            <a:pPr marL="343080" indent="-343080" algn="just" defTabSz="1278360" eaLnBrk="1" fontAlgn="auto" hangingPunct="1">
              <a:spcBef>
                <a:spcPts val="420"/>
              </a:spcBef>
              <a:spcAft>
                <a:spcPts val="1500"/>
              </a:spcAft>
              <a:buClr>
                <a:srgbClr val="000000"/>
              </a:buClr>
              <a:buFont typeface="Symbol" charset="2"/>
              <a:buChar char=""/>
            </a:pPr>
            <a:r>
              <a:rPr lang="en-US" sz="3500" b="1" dirty="0">
                <a:solidFill>
                  <a:srgbClr val="000000"/>
                </a:solidFill>
              </a:rPr>
              <a:t>A </a:t>
            </a:r>
            <a:r>
              <a:rPr lang="pl-PL" sz="3500" b="1" dirty="0">
                <a:solidFill>
                  <a:srgbClr val="000000"/>
                </a:solidFill>
              </a:rPr>
              <a:t>m</a:t>
            </a:r>
            <a:r>
              <a:rPr lang="en-US" sz="3500" b="1" dirty="0" err="1">
                <a:solidFill>
                  <a:srgbClr val="000000"/>
                </a:solidFill>
              </a:rPr>
              <a:t>anager</a:t>
            </a:r>
            <a:r>
              <a:rPr lang="en-US" sz="3500" b="1" dirty="0">
                <a:solidFill>
                  <a:srgbClr val="000000"/>
                </a:solidFill>
              </a:rPr>
              <a:t> </a:t>
            </a:r>
            <a:r>
              <a:rPr lang="en-US" sz="3500" dirty="0">
                <a:solidFill>
                  <a:srgbClr val="000000"/>
                </a:solidFill>
              </a:rPr>
              <a:t>is a person responsible for planning and directing the work of a group of individuals, monitoring their work, and taking corrective action when necessary. </a:t>
            </a:r>
            <a:endParaRPr lang="pl-PL" sz="3500" dirty="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pPr>
            <a:r>
              <a:rPr lang="en-US" sz="3500" b="1" dirty="0">
                <a:solidFill>
                  <a:srgbClr val="000000"/>
                </a:solidFill>
              </a:rPr>
              <a:t>A </a:t>
            </a:r>
            <a:r>
              <a:rPr lang="pl-PL" sz="3500" b="1" dirty="0">
                <a:solidFill>
                  <a:srgbClr val="000000"/>
                </a:solidFill>
              </a:rPr>
              <a:t>m</a:t>
            </a:r>
            <a:r>
              <a:rPr lang="en-US" sz="3500" b="1" dirty="0" err="1">
                <a:solidFill>
                  <a:srgbClr val="000000"/>
                </a:solidFill>
              </a:rPr>
              <a:t>anager</a:t>
            </a:r>
            <a:r>
              <a:rPr lang="en-US" sz="3500" b="1" dirty="0">
                <a:solidFill>
                  <a:srgbClr val="000000"/>
                </a:solidFill>
              </a:rPr>
              <a:t> </a:t>
            </a:r>
            <a:r>
              <a:rPr lang="en-US" sz="3500" dirty="0">
                <a:solidFill>
                  <a:srgbClr val="000000"/>
                </a:solidFill>
              </a:rPr>
              <a:t>is someone who coordinates and directs the work of other people so that organizational goals can be accomplished</a:t>
            </a:r>
            <a:endParaRPr lang="pl-PL" sz="3500" dirty="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pPr>
            <a:r>
              <a:rPr lang="en-US" sz="3500" b="1" dirty="0">
                <a:solidFill>
                  <a:srgbClr val="000000"/>
                </a:solidFill>
              </a:rPr>
              <a:t>A </a:t>
            </a:r>
            <a:r>
              <a:rPr lang="pl-PL" sz="3500" b="1" dirty="0">
                <a:solidFill>
                  <a:srgbClr val="000000"/>
                </a:solidFill>
              </a:rPr>
              <a:t>m</a:t>
            </a:r>
            <a:r>
              <a:rPr lang="en-US" sz="3500" b="1" dirty="0" err="1">
                <a:solidFill>
                  <a:srgbClr val="000000"/>
                </a:solidFill>
              </a:rPr>
              <a:t>anager</a:t>
            </a:r>
            <a:r>
              <a:rPr lang="en-US" sz="3500" b="1" dirty="0">
                <a:solidFill>
                  <a:srgbClr val="000000"/>
                </a:solidFill>
              </a:rPr>
              <a:t> </a:t>
            </a:r>
            <a:r>
              <a:rPr lang="en-US" sz="3500" dirty="0">
                <a:solidFill>
                  <a:srgbClr val="000000"/>
                </a:solidFill>
              </a:rPr>
              <a:t>is the organizational </a:t>
            </a:r>
            <a:r>
              <a:rPr lang="en-US" sz="3500" dirty="0" err="1">
                <a:solidFill>
                  <a:srgbClr val="000000"/>
                </a:solidFill>
              </a:rPr>
              <a:t>memeber</a:t>
            </a:r>
            <a:r>
              <a:rPr lang="en-US" sz="3500" dirty="0">
                <a:solidFill>
                  <a:srgbClr val="000000"/>
                </a:solidFill>
              </a:rPr>
              <a:t> authorized to tell others what to do and how to do it. </a:t>
            </a:r>
            <a:endParaRPr lang="pl-PL" sz="3500" dirty="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pPr>
            <a:r>
              <a:rPr lang="en-US" sz="3500" b="1" dirty="0">
                <a:solidFill>
                  <a:srgbClr val="000000"/>
                </a:solidFill>
              </a:rPr>
              <a:t>Manager</a:t>
            </a:r>
            <a:r>
              <a:rPr lang="en-US" sz="3500" dirty="0">
                <a:solidFill>
                  <a:srgbClr val="000000"/>
                </a:solidFill>
              </a:rPr>
              <a:t> differs from </a:t>
            </a:r>
            <a:r>
              <a:rPr lang="en-US" sz="3500" dirty="0" err="1">
                <a:solidFill>
                  <a:srgbClr val="000000"/>
                </a:solidFill>
              </a:rPr>
              <a:t>nonmanagerial</a:t>
            </a:r>
            <a:r>
              <a:rPr lang="en-US" sz="3500" dirty="0">
                <a:solidFill>
                  <a:srgbClr val="000000"/>
                </a:solidFill>
              </a:rPr>
              <a:t> employees that he is responsible for the work, which does not perform himself, but </a:t>
            </a:r>
            <a:r>
              <a:rPr lang="pl-PL" sz="3500" dirty="0" err="1">
                <a:solidFill>
                  <a:srgbClr val="000000"/>
                </a:solidFill>
              </a:rPr>
              <a:t>also</a:t>
            </a:r>
            <a:r>
              <a:rPr lang="pl-PL" sz="3500" dirty="0">
                <a:solidFill>
                  <a:srgbClr val="000000"/>
                </a:solidFill>
              </a:rPr>
              <a:t> by </a:t>
            </a:r>
            <a:r>
              <a:rPr lang="en-US" sz="3500" dirty="0">
                <a:solidFill>
                  <a:srgbClr val="000000"/>
                </a:solidFill>
              </a:rPr>
              <a:t>his</a:t>
            </a:r>
            <a:r>
              <a:rPr lang="pl-PL" sz="3500" dirty="0">
                <a:solidFill>
                  <a:srgbClr val="000000"/>
                </a:solidFill>
              </a:rPr>
              <a:t>/</a:t>
            </a:r>
            <a:r>
              <a:rPr lang="pl-PL" sz="3500">
                <a:solidFill>
                  <a:srgbClr val="000000"/>
                </a:solidFill>
              </a:rPr>
              <a:t>her</a:t>
            </a:r>
            <a:r>
              <a:rPr lang="en-US" sz="3500">
                <a:solidFill>
                  <a:srgbClr val="000000"/>
                </a:solidFill>
              </a:rPr>
              <a:t> </a:t>
            </a:r>
            <a:r>
              <a:rPr lang="en-US" sz="3500" dirty="0">
                <a:solidFill>
                  <a:srgbClr val="000000"/>
                </a:solidFill>
              </a:rPr>
              <a:t>subordinates. </a:t>
            </a:r>
            <a:endParaRPr lang="pl-PL" sz="3500" dirty="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pPr>
            <a:r>
              <a:rPr lang="pl-PL" sz="3500" dirty="0" err="1">
                <a:solidFill>
                  <a:srgbClr val="000000"/>
                </a:solidFill>
              </a:rPr>
              <a:t>There</a:t>
            </a:r>
            <a:r>
              <a:rPr lang="pl-PL" sz="3500" dirty="0">
                <a:solidFill>
                  <a:srgbClr val="000000"/>
                </a:solidFill>
              </a:rPr>
              <a:t> </a:t>
            </a:r>
            <a:r>
              <a:rPr lang="pl-PL" sz="3500" dirty="0" err="1">
                <a:solidFill>
                  <a:srgbClr val="000000"/>
                </a:solidFill>
              </a:rPr>
              <a:t>are</a:t>
            </a:r>
            <a:r>
              <a:rPr lang="pl-PL" sz="3500" dirty="0">
                <a:solidFill>
                  <a:srgbClr val="000000"/>
                </a:solidFill>
              </a:rPr>
              <a:t> </a:t>
            </a:r>
            <a:r>
              <a:rPr lang="pl-PL" sz="3500" dirty="0" err="1">
                <a:solidFill>
                  <a:srgbClr val="000000"/>
                </a:solidFill>
              </a:rPr>
              <a:t>various</a:t>
            </a:r>
            <a:r>
              <a:rPr lang="pl-PL" sz="3500" dirty="0">
                <a:solidFill>
                  <a:srgbClr val="000000"/>
                </a:solidFill>
              </a:rPr>
              <a:t> </a:t>
            </a:r>
            <a:r>
              <a:rPr lang="pl-PL" sz="3500" dirty="0" err="1">
                <a:solidFill>
                  <a:srgbClr val="000000"/>
                </a:solidFill>
              </a:rPr>
              <a:t>managers</a:t>
            </a:r>
            <a:r>
              <a:rPr lang="pl-PL" sz="3500" dirty="0">
                <a:solidFill>
                  <a:srgbClr val="000000"/>
                </a:solidFill>
              </a:rPr>
              <a:t> in modern </a:t>
            </a:r>
            <a:r>
              <a:rPr lang="pl-PL" sz="3500" dirty="0" err="1">
                <a:solidFill>
                  <a:srgbClr val="000000"/>
                </a:solidFill>
              </a:rPr>
              <a:t>organizations</a:t>
            </a:r>
            <a:r>
              <a:rPr lang="pl-PL" sz="3500" dirty="0">
                <a:solidFill>
                  <a:srgbClr val="000000"/>
                </a:solidFill>
              </a:rPr>
              <a:t>. </a:t>
            </a:r>
            <a:r>
              <a:rPr lang="pl-PL" sz="3500" dirty="0" err="1">
                <a:solidFill>
                  <a:srgbClr val="000000"/>
                </a:solidFill>
              </a:rPr>
              <a:t>They</a:t>
            </a:r>
            <a:r>
              <a:rPr lang="pl-PL" sz="3500" dirty="0">
                <a:solidFill>
                  <a:srgbClr val="000000"/>
                </a:solidFill>
              </a:rPr>
              <a:t> </a:t>
            </a:r>
            <a:r>
              <a:rPr lang="en-US" sz="3500" dirty="0">
                <a:solidFill>
                  <a:srgbClr val="000000"/>
                </a:solidFill>
              </a:rPr>
              <a:t>can be classified </a:t>
            </a:r>
            <a:r>
              <a:rPr lang="pl-PL" sz="3500" dirty="0" err="1">
                <a:solidFill>
                  <a:srgbClr val="000000"/>
                </a:solidFill>
              </a:rPr>
              <a:t>according</a:t>
            </a:r>
            <a:r>
              <a:rPr lang="pl-PL" sz="3500" dirty="0">
                <a:solidFill>
                  <a:srgbClr val="000000"/>
                </a:solidFill>
              </a:rPr>
              <a:t> to </a:t>
            </a:r>
            <a:r>
              <a:rPr lang="pl-PL" sz="3500" b="1" dirty="0">
                <a:solidFill>
                  <a:srgbClr val="0000FF"/>
                </a:solidFill>
              </a:rPr>
              <a:t>l</a:t>
            </a:r>
            <a:r>
              <a:rPr lang="en-US" sz="3500" b="1" dirty="0" err="1">
                <a:solidFill>
                  <a:srgbClr val="0000FF"/>
                </a:solidFill>
              </a:rPr>
              <a:t>evel</a:t>
            </a:r>
            <a:r>
              <a:rPr lang="pl-PL" sz="3500" b="1" dirty="0">
                <a:solidFill>
                  <a:srgbClr val="0000FF"/>
                </a:solidFill>
              </a:rPr>
              <a:t> and </a:t>
            </a:r>
            <a:r>
              <a:rPr lang="pl-PL" sz="3500" b="1" dirty="0" err="1">
                <a:solidFill>
                  <a:srgbClr val="0000FF"/>
                </a:solidFill>
              </a:rPr>
              <a:t>area</a:t>
            </a:r>
            <a:r>
              <a:rPr lang="pl-PL" sz="3500" b="1" dirty="0">
                <a:solidFill>
                  <a:srgbClr val="0000FF"/>
                </a:solidFill>
              </a:rPr>
              <a:t> </a:t>
            </a:r>
            <a:r>
              <a:rPr lang="en-US" sz="3500" b="1" dirty="0">
                <a:solidFill>
                  <a:srgbClr val="0000FF"/>
                </a:solidFill>
              </a:rPr>
              <a:t>of </a:t>
            </a:r>
            <a:r>
              <a:rPr lang="pl-PL" sz="3500" b="1" dirty="0">
                <a:solidFill>
                  <a:srgbClr val="0000FF"/>
                </a:solidFill>
              </a:rPr>
              <a:t>m</a:t>
            </a:r>
            <a:r>
              <a:rPr lang="en-US" sz="3500" b="1" dirty="0" err="1">
                <a:solidFill>
                  <a:srgbClr val="0000FF"/>
                </a:solidFill>
              </a:rPr>
              <a:t>anagement</a:t>
            </a:r>
            <a:endParaRPr lang="pl-PL" sz="3500" dirty="0">
              <a:solidFill>
                <a:srgbClr val="000000"/>
              </a:solidFill>
              <a:latin typeface="Arial"/>
            </a:endParaRPr>
          </a:p>
        </p:txBody>
      </p:sp>
    </p:spTree>
    <p:extLst>
      <p:ext uri="{BB962C8B-B14F-4D97-AF65-F5344CB8AC3E}">
        <p14:creationId xmlns:p14="http://schemas.microsoft.com/office/powerpoint/2010/main" val="760637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54712" y="-6702"/>
            <a:ext cx="12238776" cy="8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err="1">
                <a:solidFill>
                  <a:srgbClr val="000099"/>
                </a:solidFill>
              </a:rPr>
              <a:t>Managerial</a:t>
            </a:r>
            <a:r>
              <a:rPr lang="pl-PL" altLang="pl-PL" sz="4900" b="1" dirty="0">
                <a:solidFill>
                  <a:srgbClr val="000099"/>
                </a:solidFill>
              </a:rPr>
              <a:t> </a:t>
            </a:r>
            <a:r>
              <a:rPr lang="pl-PL" altLang="pl-PL" sz="4900" b="1" dirty="0" err="1">
                <a:solidFill>
                  <a:srgbClr val="000099"/>
                </a:solidFill>
              </a:rPr>
              <a:t>roles</a:t>
            </a:r>
            <a:endParaRPr lang="pl-PL" altLang="pl-PL" sz="4900" b="1" dirty="0">
              <a:solidFill>
                <a:srgbClr val="000099"/>
              </a:solidFill>
            </a:endParaRPr>
          </a:p>
        </p:txBody>
      </p:sp>
      <p:sp>
        <p:nvSpPr>
          <p:cNvPr id="3075" name="Rectangle 5"/>
          <p:cNvSpPr>
            <a:spLocks noChangeArrowheads="1"/>
          </p:cNvSpPr>
          <p:nvPr/>
        </p:nvSpPr>
        <p:spPr bwMode="auto">
          <a:xfrm>
            <a:off x="424136" y="1128192"/>
            <a:ext cx="11987848"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1500"/>
              </a:spcAft>
              <a:buNone/>
              <a:defRPr/>
            </a:pPr>
            <a:r>
              <a:rPr lang="en-US" altLang="pl-PL" sz="2600" b="1" dirty="0">
                <a:solidFill>
                  <a:srgbClr val="0000FF"/>
                </a:solidFill>
              </a:rPr>
              <a:t>Decisional roles</a:t>
            </a:r>
            <a:endParaRPr lang="pl-PL" altLang="pl-PL" sz="2600" b="1" dirty="0">
              <a:solidFill>
                <a:srgbClr val="0000FF"/>
              </a:solidFill>
            </a:endParaRPr>
          </a:p>
          <a:p>
            <a:pPr algn="just" defTabSz="1278466">
              <a:spcBef>
                <a:spcPts val="420"/>
              </a:spcBef>
              <a:spcAft>
                <a:spcPts val="1500"/>
              </a:spcAft>
              <a:defRPr/>
            </a:pPr>
            <a:r>
              <a:rPr lang="pl-PL" altLang="pl-PL" sz="2600" b="1" dirty="0">
                <a:solidFill>
                  <a:srgbClr val="0000FF"/>
                </a:solidFill>
              </a:rPr>
              <a:t>(7) </a:t>
            </a:r>
            <a:r>
              <a:rPr lang="en-US" altLang="pl-PL" sz="2600" b="1" dirty="0">
                <a:solidFill>
                  <a:srgbClr val="0000FF"/>
                </a:solidFill>
              </a:rPr>
              <a:t>Entrepreneur</a:t>
            </a:r>
            <a:r>
              <a:rPr lang="pl-PL" altLang="pl-PL" sz="2600" b="1" dirty="0">
                <a:solidFill>
                  <a:srgbClr val="0000FF"/>
                </a:solidFill>
              </a:rPr>
              <a:t>:</a:t>
            </a:r>
            <a:r>
              <a:rPr lang="pl-PL" altLang="pl-PL" sz="2600" dirty="0">
                <a:solidFill>
                  <a:srgbClr val="0000FF"/>
                </a:solidFill>
              </a:rPr>
              <a:t> </a:t>
            </a:r>
            <a:r>
              <a:rPr lang="pl-PL" altLang="pl-PL" sz="2600" dirty="0" err="1"/>
              <a:t>this</a:t>
            </a:r>
            <a:r>
              <a:rPr lang="pl-PL" altLang="pl-PL" sz="2600" dirty="0"/>
              <a:t> role </a:t>
            </a:r>
            <a:r>
              <a:rPr lang="en-US" altLang="pl-PL" sz="2600" dirty="0"/>
              <a:t>involves responsibilities related to organizing and running business processes. These responsibilities include solving problems and developing and implementing new</a:t>
            </a:r>
            <a:r>
              <a:rPr lang="pl-PL" altLang="pl-PL" sz="2600" dirty="0"/>
              <a:t> </a:t>
            </a:r>
            <a:r>
              <a:rPr lang="en-US" altLang="pl-PL" sz="2600" dirty="0"/>
              <a:t>ideas or strategies. As an entrepreneur, your ideas or decisions often promote innovative solutions that move the organization forward. </a:t>
            </a:r>
          </a:p>
          <a:p>
            <a:pPr algn="just" defTabSz="1278466">
              <a:spcBef>
                <a:spcPts val="420"/>
              </a:spcBef>
              <a:spcAft>
                <a:spcPts val="1500"/>
              </a:spcAft>
              <a:defRPr/>
            </a:pPr>
            <a:r>
              <a:rPr lang="pl-PL" altLang="pl-PL" sz="2600" b="1" dirty="0">
                <a:solidFill>
                  <a:srgbClr val="0000FF"/>
                </a:solidFill>
              </a:rPr>
              <a:t>(8) </a:t>
            </a:r>
            <a:r>
              <a:rPr lang="en-US" altLang="pl-PL" sz="2600" b="1" dirty="0">
                <a:solidFill>
                  <a:srgbClr val="0000FF"/>
                </a:solidFill>
              </a:rPr>
              <a:t>Disturbance handler</a:t>
            </a:r>
            <a:r>
              <a:rPr lang="pl-PL" altLang="pl-PL" sz="2600" b="1" dirty="0">
                <a:solidFill>
                  <a:srgbClr val="0000FF"/>
                </a:solidFill>
              </a:rPr>
              <a:t>: </a:t>
            </a:r>
            <a:r>
              <a:rPr lang="pl-PL" altLang="pl-PL" sz="2600" dirty="0"/>
              <a:t>w</a:t>
            </a:r>
            <a:r>
              <a:rPr lang="en-US" altLang="pl-PL" sz="2600" dirty="0"/>
              <a:t>hen your organization or team faces unexpected challenges, you take the role of a disturbance handler to help manage the issue. These challenges can be both external or internal</a:t>
            </a:r>
            <a:r>
              <a:rPr lang="pl-PL" altLang="pl-PL" sz="2600" dirty="0"/>
              <a:t> – </a:t>
            </a:r>
            <a:r>
              <a:rPr lang="en-US" altLang="pl-PL" sz="2600" dirty="0"/>
              <a:t>whether</a:t>
            </a:r>
            <a:r>
              <a:rPr lang="pl-PL" altLang="pl-PL" sz="2600" dirty="0"/>
              <a:t> </a:t>
            </a:r>
            <a:r>
              <a:rPr lang="en-US" altLang="pl-PL" sz="2600" dirty="0"/>
              <a:t>a client backs out of a contract or you discover a conflict between colleagues. In these situations, your employees will expect you to take charge to solve the issue and maintain productivity.</a:t>
            </a:r>
          </a:p>
          <a:p>
            <a:pPr algn="just" defTabSz="1278466">
              <a:spcBef>
                <a:spcPts val="420"/>
              </a:spcBef>
              <a:spcAft>
                <a:spcPts val="1500"/>
              </a:spcAft>
              <a:defRPr/>
            </a:pPr>
            <a:r>
              <a:rPr lang="pl-PL" altLang="pl-PL" sz="2600" b="1" dirty="0">
                <a:solidFill>
                  <a:srgbClr val="0000FF"/>
                </a:solidFill>
              </a:rPr>
              <a:t>(9) </a:t>
            </a:r>
            <a:r>
              <a:rPr lang="en-US" altLang="pl-PL" sz="2600" b="1" dirty="0">
                <a:solidFill>
                  <a:srgbClr val="0000FF"/>
                </a:solidFill>
              </a:rPr>
              <a:t>Resource allocator</a:t>
            </a:r>
            <a:r>
              <a:rPr lang="pl-PL" altLang="pl-PL" sz="2600" b="1" dirty="0">
                <a:solidFill>
                  <a:srgbClr val="0000FF"/>
                </a:solidFill>
              </a:rPr>
              <a:t>: </a:t>
            </a:r>
            <a:r>
              <a:rPr lang="pl-PL" altLang="pl-PL" sz="2600" dirty="0"/>
              <a:t>in </a:t>
            </a:r>
            <a:r>
              <a:rPr lang="pl-PL" altLang="pl-PL" sz="2600" dirty="0" err="1"/>
              <a:t>this</a:t>
            </a:r>
            <a:r>
              <a:rPr lang="pl-PL" altLang="pl-PL" sz="2600" dirty="0"/>
              <a:t> role </a:t>
            </a:r>
            <a:r>
              <a:rPr lang="en-US" altLang="pl-PL" sz="2600" dirty="0"/>
              <a:t>you are responsible for managing and distributing resources</a:t>
            </a:r>
            <a:r>
              <a:rPr lang="pl-PL" altLang="pl-PL" sz="2600" dirty="0"/>
              <a:t> </a:t>
            </a:r>
            <a:r>
              <a:rPr lang="pl-PL" altLang="pl-PL" sz="2600" dirty="0" err="1"/>
              <a:t>across</a:t>
            </a:r>
            <a:r>
              <a:rPr lang="pl-PL" altLang="pl-PL" sz="2600" dirty="0"/>
              <a:t> the </a:t>
            </a:r>
            <a:r>
              <a:rPr lang="pl-PL" altLang="pl-PL" sz="2600" dirty="0" err="1"/>
              <a:t>organization</a:t>
            </a:r>
            <a:r>
              <a:rPr lang="en-US" altLang="pl-PL" sz="2600" dirty="0"/>
              <a:t>. You make the decisions on how those materials will best be used or applied throughout the organization or team. These resources will vary, from funding to equipment to staff members. </a:t>
            </a:r>
          </a:p>
          <a:p>
            <a:pPr algn="just" defTabSz="1278466">
              <a:spcBef>
                <a:spcPts val="420"/>
              </a:spcBef>
              <a:spcAft>
                <a:spcPts val="1500"/>
              </a:spcAft>
              <a:defRPr/>
            </a:pPr>
            <a:r>
              <a:rPr lang="pl-PL" altLang="pl-PL" sz="2600" b="1" dirty="0">
                <a:solidFill>
                  <a:srgbClr val="0000FF"/>
                </a:solidFill>
              </a:rPr>
              <a:t>(10) </a:t>
            </a:r>
            <a:r>
              <a:rPr lang="en-US" altLang="pl-PL" sz="2600" b="1" dirty="0">
                <a:solidFill>
                  <a:srgbClr val="0000FF"/>
                </a:solidFill>
              </a:rPr>
              <a:t>Negotiator</a:t>
            </a:r>
            <a:r>
              <a:rPr lang="pl-PL" altLang="pl-PL" sz="2600" b="1" dirty="0">
                <a:solidFill>
                  <a:srgbClr val="0000FF"/>
                </a:solidFill>
              </a:rPr>
              <a:t>: </a:t>
            </a:r>
            <a:r>
              <a:rPr lang="pl-PL" altLang="pl-PL" sz="2600" dirty="0"/>
              <a:t>in </a:t>
            </a:r>
            <a:r>
              <a:rPr lang="pl-PL" altLang="pl-PL" sz="2600" dirty="0" err="1"/>
              <a:t>this</a:t>
            </a:r>
            <a:r>
              <a:rPr lang="pl-PL" altLang="pl-PL" sz="2600" dirty="0"/>
              <a:t> role </a:t>
            </a:r>
            <a:r>
              <a:rPr lang="en-US" altLang="pl-PL" sz="2600" dirty="0"/>
              <a:t>you participate in negotiation situations. These negotiations may occur with external parties, where you will represent the interests of your organization. You may also host negotiations with internal parties, such as other departments or your team members.</a:t>
            </a:r>
            <a:endParaRPr lang="pl-PL" altLang="pl-PL" sz="2600" dirty="0"/>
          </a:p>
        </p:txBody>
      </p:sp>
    </p:spTree>
    <p:extLst>
      <p:ext uri="{BB962C8B-B14F-4D97-AF65-F5344CB8AC3E}">
        <p14:creationId xmlns:p14="http://schemas.microsoft.com/office/powerpoint/2010/main" val="2490907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54712" y="-6702"/>
            <a:ext cx="12238776" cy="8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err="1">
                <a:solidFill>
                  <a:srgbClr val="000099"/>
                </a:solidFill>
              </a:rPr>
              <a:t>Managerial</a:t>
            </a:r>
            <a:r>
              <a:rPr lang="pl-PL" altLang="pl-PL" sz="4900" b="1" dirty="0">
                <a:solidFill>
                  <a:srgbClr val="000099"/>
                </a:solidFill>
              </a:rPr>
              <a:t> </a:t>
            </a:r>
            <a:r>
              <a:rPr lang="pl-PL" altLang="pl-PL" sz="4900" b="1" dirty="0" err="1">
                <a:solidFill>
                  <a:srgbClr val="000099"/>
                </a:solidFill>
              </a:rPr>
              <a:t>game</a:t>
            </a:r>
            <a:r>
              <a:rPr lang="pl-PL" altLang="pl-PL" sz="4900" b="1" dirty="0">
                <a:solidFill>
                  <a:srgbClr val="000099"/>
                </a:solidFill>
              </a:rPr>
              <a:t>: </a:t>
            </a:r>
            <a:r>
              <a:rPr lang="pl-PL" altLang="pl-PL" sz="4900" b="1" dirty="0" err="1">
                <a:solidFill>
                  <a:srgbClr val="000099"/>
                </a:solidFill>
              </a:rPr>
              <a:t>Roles</a:t>
            </a:r>
            <a:r>
              <a:rPr lang="pl-PL" altLang="pl-PL" sz="4900" b="1" dirty="0">
                <a:solidFill>
                  <a:srgbClr val="000099"/>
                </a:solidFill>
              </a:rPr>
              <a:t> of </a:t>
            </a:r>
            <a:r>
              <a:rPr lang="pl-PL" altLang="pl-PL" sz="4900" b="1" dirty="0" err="1">
                <a:solidFill>
                  <a:srgbClr val="000099"/>
                </a:solidFill>
              </a:rPr>
              <a:t>managers</a:t>
            </a:r>
            <a:endParaRPr lang="pl-PL" altLang="pl-PL" sz="4900" b="1" dirty="0">
              <a:solidFill>
                <a:srgbClr val="000099"/>
              </a:solidFill>
            </a:endParaRPr>
          </a:p>
        </p:txBody>
      </p:sp>
      <p:sp>
        <p:nvSpPr>
          <p:cNvPr id="3075" name="Rectangle 5"/>
          <p:cNvSpPr>
            <a:spLocks noChangeArrowheads="1"/>
          </p:cNvSpPr>
          <p:nvPr/>
        </p:nvSpPr>
        <p:spPr bwMode="auto">
          <a:xfrm>
            <a:off x="424136" y="1272208"/>
            <a:ext cx="11987848"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just" defTabSz="1278466">
              <a:spcBef>
                <a:spcPts val="500"/>
              </a:spcBef>
              <a:spcAft>
                <a:spcPts val="2000"/>
              </a:spcAft>
              <a:defRPr/>
            </a:pPr>
            <a:r>
              <a:rPr lang="pl-PL" altLang="pl-PL" sz="3500" b="1" dirty="0" err="1">
                <a:solidFill>
                  <a:srgbClr val="0000FF"/>
                </a:solidFill>
              </a:rPr>
              <a:t>Work</a:t>
            </a:r>
            <a:r>
              <a:rPr lang="pl-PL" altLang="pl-PL" sz="3500" b="1" dirty="0">
                <a:solidFill>
                  <a:srgbClr val="0000FF"/>
                </a:solidFill>
              </a:rPr>
              <a:t> in </a:t>
            </a:r>
            <a:r>
              <a:rPr lang="pl-PL" altLang="pl-PL" sz="3500" b="1" dirty="0" err="1">
                <a:solidFill>
                  <a:srgbClr val="0000FF"/>
                </a:solidFill>
              </a:rPr>
              <a:t>teams</a:t>
            </a:r>
            <a:endParaRPr lang="pl-PL" altLang="pl-PL" sz="3500" b="1" dirty="0">
              <a:solidFill>
                <a:srgbClr val="0000FF"/>
              </a:solidFill>
            </a:endParaRPr>
          </a:p>
          <a:p>
            <a:pPr>
              <a:spcBef>
                <a:spcPts val="500"/>
              </a:spcBef>
              <a:spcAft>
                <a:spcPts val="2000"/>
              </a:spcAft>
            </a:pPr>
            <a:r>
              <a:rPr lang="en-US" sz="3500" dirty="0"/>
              <a:t>Each team randomly picks </a:t>
            </a:r>
            <a:r>
              <a:rPr lang="pl-PL" sz="3500" dirty="0"/>
              <a:t>1-2-3 </a:t>
            </a:r>
            <a:r>
              <a:rPr lang="en-US" sz="3500" dirty="0"/>
              <a:t>roles according to the concept of H. </a:t>
            </a:r>
            <a:r>
              <a:rPr lang="en-US" sz="3500" dirty="0" err="1"/>
              <a:t>Mintzberg</a:t>
            </a:r>
            <a:r>
              <a:rPr lang="en-US" sz="3500" dirty="0"/>
              <a:t> (</a:t>
            </a:r>
            <a:r>
              <a:rPr lang="en-US" sz="3500" b="1" u="sng" dirty="0"/>
              <a:t>don't show</a:t>
            </a:r>
            <a:r>
              <a:rPr lang="pl-PL" sz="3500" b="1" u="sng" dirty="0"/>
              <a:t>/</a:t>
            </a:r>
            <a:r>
              <a:rPr lang="pl-PL" sz="3500" b="1" u="sng" dirty="0" err="1"/>
              <a:t>tell</a:t>
            </a:r>
            <a:r>
              <a:rPr lang="en-US" sz="3500" dirty="0"/>
              <a:t> what role it is!!).</a:t>
            </a:r>
            <a:endParaRPr lang="pl-PL" sz="3500" dirty="0"/>
          </a:p>
          <a:p>
            <a:pPr>
              <a:spcBef>
                <a:spcPts val="500"/>
              </a:spcBef>
              <a:spcAft>
                <a:spcPts val="2000"/>
              </a:spcAft>
            </a:pPr>
            <a:r>
              <a:rPr lang="en-US" sz="3500" dirty="0"/>
              <a:t>Then prepare in the team a scene presenting the role - you can play the role of the manager, employees, outsiders of the organization - depending on the needs of the managerial </a:t>
            </a:r>
            <a:r>
              <a:rPr lang="en-US" sz="3500" dirty="0" smtClean="0"/>
              <a:t>role</a:t>
            </a:r>
            <a:endParaRPr lang="pl-PL" sz="3500" dirty="0"/>
          </a:p>
          <a:p>
            <a:pPr>
              <a:spcBef>
                <a:spcPts val="500"/>
              </a:spcBef>
              <a:spcAft>
                <a:spcPts val="2000"/>
              </a:spcAft>
            </a:pPr>
            <a:r>
              <a:rPr lang="en-US" sz="3500" dirty="0"/>
              <a:t>After the preparation, each group </a:t>
            </a:r>
            <a:r>
              <a:rPr lang="en-US" sz="3500" b="1" u="sng" dirty="0"/>
              <a:t>plays the scene in the middle of the room</a:t>
            </a:r>
            <a:r>
              <a:rPr lang="en-US" sz="3500" dirty="0"/>
              <a:t>, and the other participants try to </a:t>
            </a:r>
            <a:r>
              <a:rPr lang="en-US" sz="3500" dirty="0" smtClean="0"/>
              <a:t>guess</a:t>
            </a:r>
            <a:r>
              <a:rPr lang="pl-PL" sz="3500" dirty="0" smtClean="0"/>
              <a:t>/</a:t>
            </a:r>
            <a:r>
              <a:rPr lang="pl-PL" sz="3500" dirty="0" err="1" smtClean="0"/>
              <a:t>find</a:t>
            </a:r>
            <a:r>
              <a:rPr lang="en-US" sz="3500" dirty="0" smtClean="0"/>
              <a:t> </a:t>
            </a:r>
            <a:r>
              <a:rPr lang="en-US" sz="3500" dirty="0"/>
              <a:t>which managerial role it is about </a:t>
            </a:r>
            <a:r>
              <a:rPr lang="pl-PL" sz="3500" dirty="0" smtClean="0">
                <a:sym typeface="Wingdings" panose="05000000000000000000" pitchFamily="2" charset="2"/>
              </a:rPr>
              <a:t></a:t>
            </a:r>
          </a:p>
          <a:p>
            <a:pPr lvl="1">
              <a:spcBef>
                <a:spcPts val="500"/>
              </a:spcBef>
              <a:spcAft>
                <a:spcPts val="2000"/>
              </a:spcAft>
              <a:buFont typeface="Wingdings" panose="05000000000000000000" pitchFamily="2" charset="2"/>
              <a:buChar char="Ø"/>
            </a:pPr>
            <a:r>
              <a:rPr lang="pl-PL" sz="3500" dirty="0" smtClean="0"/>
              <a:t> </a:t>
            </a:r>
            <a:r>
              <a:rPr lang="en-US" sz="3500" dirty="0" smtClean="0"/>
              <a:t>at </a:t>
            </a:r>
            <a:r>
              <a:rPr lang="en-US" sz="3500" dirty="0"/>
              <a:t>the beginning introduce what characters play in the </a:t>
            </a:r>
            <a:r>
              <a:rPr lang="en-US" sz="3500" dirty="0" smtClean="0"/>
              <a:t>scene</a:t>
            </a:r>
            <a:r>
              <a:rPr lang="pl-PL" sz="3500" dirty="0" smtClean="0"/>
              <a:t>!</a:t>
            </a:r>
          </a:p>
          <a:p>
            <a:pPr lvl="1">
              <a:spcBef>
                <a:spcPts val="500"/>
              </a:spcBef>
              <a:spcAft>
                <a:spcPts val="2000"/>
              </a:spcAft>
              <a:buFont typeface="Wingdings" panose="05000000000000000000" pitchFamily="2" charset="2"/>
              <a:buChar char="Ø"/>
            </a:pPr>
            <a:r>
              <a:rPr lang="pl-PL" sz="3500" dirty="0" smtClean="0"/>
              <a:t> </a:t>
            </a:r>
            <a:r>
              <a:rPr lang="pl-PL" sz="3500" dirty="0" err="1" smtClean="0"/>
              <a:t>especially</a:t>
            </a:r>
            <a:r>
              <a:rPr lang="pl-PL" sz="3500" dirty="0" smtClean="0"/>
              <a:t> </a:t>
            </a:r>
            <a:r>
              <a:rPr lang="pl-PL" sz="3500" dirty="0" err="1" smtClean="0"/>
              <a:t>indicate</a:t>
            </a:r>
            <a:r>
              <a:rPr lang="pl-PL" sz="3500" dirty="0" smtClean="0"/>
              <a:t> a </a:t>
            </a:r>
            <a:r>
              <a:rPr lang="pl-PL" sz="3500" dirty="0"/>
              <a:t>manager </a:t>
            </a:r>
            <a:r>
              <a:rPr lang="pl-PL" sz="3500" dirty="0" err="1"/>
              <a:t>whose</a:t>
            </a:r>
            <a:r>
              <a:rPr lang="pl-PL" sz="3500" dirty="0"/>
              <a:t> role </a:t>
            </a:r>
            <a:r>
              <a:rPr lang="pl-PL" sz="3500" dirty="0" smtClean="0"/>
              <a:t>we </a:t>
            </a:r>
            <a:r>
              <a:rPr lang="pl-PL" sz="3500" dirty="0" err="1" smtClean="0"/>
              <a:t>will</a:t>
            </a:r>
            <a:r>
              <a:rPr lang="pl-PL" sz="3500" dirty="0" smtClean="0"/>
              <a:t> </a:t>
            </a:r>
            <a:r>
              <a:rPr lang="pl-PL" sz="3500" dirty="0" err="1" smtClean="0"/>
              <a:t>try</a:t>
            </a:r>
            <a:r>
              <a:rPr lang="pl-PL" sz="3500" dirty="0" smtClean="0"/>
              <a:t> to </a:t>
            </a:r>
            <a:r>
              <a:rPr lang="pl-PL" sz="3500" dirty="0" err="1" smtClean="0"/>
              <a:t>find</a:t>
            </a:r>
            <a:r>
              <a:rPr lang="pl-PL" sz="3500" dirty="0" smtClean="0"/>
              <a:t>!</a:t>
            </a:r>
            <a:endParaRPr lang="en-US" sz="3500" dirty="0"/>
          </a:p>
        </p:txBody>
      </p:sp>
    </p:spTree>
    <p:extLst>
      <p:ext uri="{BB962C8B-B14F-4D97-AF65-F5344CB8AC3E}">
        <p14:creationId xmlns:p14="http://schemas.microsoft.com/office/powerpoint/2010/main" val="2581460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ChangeArrowheads="1"/>
          </p:cNvSpPr>
          <p:nvPr/>
        </p:nvSpPr>
        <p:spPr bwMode="auto">
          <a:xfrm>
            <a:off x="0" y="-23934"/>
            <a:ext cx="12801600" cy="9625136"/>
          </a:xfrm>
          <a:prstGeom prst="rect">
            <a:avLst/>
          </a:prstGeom>
          <a:solidFill>
            <a:srgbClr val="FFFFCC"/>
          </a:solidFill>
          <a:ln>
            <a:noFill/>
          </a:ln>
        </p:spPr>
        <p:txBody>
          <a:bodyPr lIns="107386" tIns="53700" rIns="107386" bIns="53700"/>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073882" eaLnBrk="1" fontAlgn="auto" hangingPunct="1">
              <a:spcBef>
                <a:spcPts val="0"/>
              </a:spcBef>
              <a:spcAft>
                <a:spcPts val="420"/>
              </a:spcAft>
              <a:buNone/>
              <a:defRPr/>
            </a:pPr>
            <a:r>
              <a:rPr lang="pl-PL" altLang="pl-PL" sz="1800" b="1" dirty="0">
                <a:solidFill>
                  <a:srgbClr val="0000FF"/>
                </a:solidFill>
              </a:rPr>
              <a:t>(1) </a:t>
            </a:r>
            <a:r>
              <a:rPr lang="en-US" altLang="pl-PL" sz="1800" b="1" dirty="0">
                <a:solidFill>
                  <a:srgbClr val="0000FF"/>
                </a:solidFill>
              </a:rPr>
              <a:t>Figurehead</a:t>
            </a:r>
            <a:r>
              <a:rPr lang="pl-PL" altLang="pl-PL" sz="1800" b="1" dirty="0">
                <a:solidFill>
                  <a:srgbClr val="0000FF"/>
                </a:solidFill>
              </a:rPr>
              <a:t>:</a:t>
            </a:r>
            <a:r>
              <a:rPr lang="pl-PL" altLang="pl-PL" sz="1800" dirty="0">
                <a:solidFill>
                  <a:srgbClr val="0000FF"/>
                </a:solidFill>
              </a:rPr>
              <a:t> </a:t>
            </a:r>
            <a:r>
              <a:rPr lang="pl-PL" altLang="pl-PL" sz="1800" dirty="0">
                <a:solidFill>
                  <a:prstClr val="black"/>
                </a:solidFill>
              </a:rPr>
              <a:t>t</a:t>
            </a:r>
            <a:r>
              <a:rPr lang="en-US" altLang="pl-PL" sz="1800" dirty="0">
                <a:solidFill>
                  <a:prstClr val="black"/>
                </a:solidFill>
              </a:rPr>
              <a:t>his role refers to your responsibility as a manager to perform tasks related to social, symbolic or legal matters. In these situations, you are not making decisions but serving as a representative of the organization. As a figurehead, you also aim to inspire your team to complete goals and tasks.</a:t>
            </a:r>
            <a:r>
              <a:rPr lang="pl-PL" altLang="pl-PL" sz="1800" dirty="0">
                <a:solidFill>
                  <a:prstClr val="black"/>
                </a:solidFill>
              </a:rPr>
              <a:t> </a:t>
            </a:r>
            <a:endParaRPr lang="en-US" altLang="pl-PL" sz="1800" dirty="0">
              <a:solidFill>
                <a:prstClr val="black"/>
              </a:solidFill>
            </a:endParaRPr>
          </a:p>
          <a:p>
            <a:pPr marL="0" indent="0" algn="just" defTabSz="1073882" eaLnBrk="1" fontAlgn="auto" hangingPunct="1">
              <a:spcBef>
                <a:spcPts val="0"/>
              </a:spcBef>
              <a:spcAft>
                <a:spcPts val="420"/>
              </a:spcAft>
              <a:buNone/>
              <a:defRPr/>
            </a:pPr>
            <a:r>
              <a:rPr lang="pl-PL" altLang="pl-PL" sz="1800" b="1" dirty="0">
                <a:solidFill>
                  <a:srgbClr val="0000FF"/>
                </a:solidFill>
              </a:rPr>
              <a:t>(2) </a:t>
            </a:r>
            <a:r>
              <a:rPr lang="en-US" altLang="pl-PL" sz="1800" b="1" dirty="0">
                <a:solidFill>
                  <a:srgbClr val="0000FF"/>
                </a:solidFill>
              </a:rPr>
              <a:t>Leader</a:t>
            </a:r>
            <a:r>
              <a:rPr lang="pl-PL" altLang="pl-PL" sz="1800" b="1" dirty="0">
                <a:solidFill>
                  <a:srgbClr val="0000FF"/>
                </a:solidFill>
              </a:rPr>
              <a:t>: </a:t>
            </a:r>
            <a:r>
              <a:rPr lang="en-US" altLang="pl-PL" sz="1800" dirty="0">
                <a:solidFill>
                  <a:prstClr val="black"/>
                </a:solidFill>
              </a:rPr>
              <a:t>refers to your duty as a manager to oversee the performance of your staff. Overall, you aim to manage the team and the responsibilities of each member to ensure you reach objectives effectively. Some of your duties in this role include providing guidance, developing and motivating staff and performing evaluations.</a:t>
            </a:r>
            <a:endParaRPr lang="pl-PL" altLang="pl-PL" sz="1800" dirty="0">
              <a:solidFill>
                <a:prstClr val="black"/>
              </a:solidFill>
            </a:endParaRPr>
          </a:p>
          <a:p>
            <a:pPr marL="0" indent="0" algn="just" defTabSz="1073882" eaLnBrk="1" fontAlgn="auto" hangingPunct="1">
              <a:spcBef>
                <a:spcPts val="0"/>
              </a:spcBef>
              <a:spcAft>
                <a:spcPts val="420"/>
              </a:spcAft>
              <a:buNone/>
              <a:defRPr/>
            </a:pPr>
            <a:r>
              <a:rPr lang="pl-PL" altLang="pl-PL" sz="1800" b="1" dirty="0">
                <a:solidFill>
                  <a:srgbClr val="0000FF"/>
                </a:solidFill>
              </a:rPr>
              <a:t>(3) </a:t>
            </a:r>
            <a:r>
              <a:rPr lang="en-US" altLang="pl-PL" sz="1800" b="1" dirty="0">
                <a:solidFill>
                  <a:srgbClr val="0000FF"/>
                </a:solidFill>
              </a:rPr>
              <a:t>Liaison</a:t>
            </a:r>
            <a:r>
              <a:rPr lang="pl-PL" altLang="pl-PL" sz="1800" b="1" dirty="0">
                <a:solidFill>
                  <a:srgbClr val="0000FF"/>
                </a:solidFill>
              </a:rPr>
              <a:t> (</a:t>
            </a:r>
            <a:r>
              <a:rPr lang="pl-PL" altLang="pl-PL" sz="1800" b="1" dirty="0" err="1">
                <a:solidFill>
                  <a:srgbClr val="0000FF"/>
                </a:solidFill>
              </a:rPr>
              <a:t>connector</a:t>
            </a:r>
            <a:r>
              <a:rPr lang="pl-PL" altLang="pl-PL" sz="1800" b="1" dirty="0">
                <a:solidFill>
                  <a:srgbClr val="0000FF"/>
                </a:solidFill>
              </a:rPr>
              <a:t>): </a:t>
            </a:r>
            <a:r>
              <a:rPr lang="pl-PL" altLang="pl-PL" sz="1800" dirty="0">
                <a:solidFill>
                  <a:prstClr val="black"/>
                </a:solidFill>
              </a:rPr>
              <a:t>in </a:t>
            </a:r>
            <a:r>
              <a:rPr lang="pl-PL" altLang="pl-PL" sz="1800" dirty="0" err="1">
                <a:solidFill>
                  <a:prstClr val="black"/>
                </a:solidFill>
              </a:rPr>
              <a:t>this</a:t>
            </a:r>
            <a:r>
              <a:rPr lang="pl-PL" altLang="pl-PL" sz="1800" dirty="0">
                <a:solidFill>
                  <a:prstClr val="black"/>
                </a:solidFill>
              </a:rPr>
              <a:t> role </a:t>
            </a:r>
            <a:r>
              <a:rPr lang="en-US" altLang="pl-PL" sz="1800" dirty="0">
                <a:solidFill>
                  <a:prstClr val="black"/>
                </a:solidFill>
              </a:rPr>
              <a:t>you create and maintain internal and external relationships. You serve as a connection between different groups </a:t>
            </a:r>
            <a:r>
              <a:rPr lang="pl-PL" altLang="pl-PL" sz="1800" dirty="0" err="1">
                <a:solidFill>
                  <a:prstClr val="black"/>
                </a:solidFill>
              </a:rPr>
              <a:t>or</a:t>
            </a:r>
            <a:r>
              <a:rPr lang="pl-PL" altLang="pl-PL" sz="1800" dirty="0">
                <a:solidFill>
                  <a:prstClr val="black"/>
                </a:solidFill>
              </a:rPr>
              <a:t> </a:t>
            </a:r>
            <a:r>
              <a:rPr lang="en-US" altLang="pl-PL" sz="1800" dirty="0">
                <a:solidFill>
                  <a:prstClr val="black"/>
                </a:solidFill>
              </a:rPr>
              <a:t>people to ensure work runs smoothly. As a liaison, you can transfer knowledge or information to members across your organization's chain of command or communicate between stakeholders and employees to ensure projects remain on task. In some situations, you may bring members of your external network into the company to help achieve organizational goals more efficiently.</a:t>
            </a:r>
            <a:endParaRPr lang="pl-PL" altLang="pl-PL" sz="1800" dirty="0">
              <a:solidFill>
                <a:prstClr val="black"/>
              </a:solidFill>
            </a:endParaRPr>
          </a:p>
          <a:p>
            <a:pPr marL="0" indent="0" algn="just" defTabSz="1073882" eaLnBrk="1" fontAlgn="auto" hangingPunct="1">
              <a:spcBef>
                <a:spcPts val="0"/>
              </a:spcBef>
              <a:spcAft>
                <a:spcPts val="420"/>
              </a:spcAft>
              <a:buNone/>
              <a:defRPr/>
            </a:pPr>
            <a:r>
              <a:rPr lang="pl-PL" altLang="pl-PL" sz="1800" b="1" dirty="0">
                <a:solidFill>
                  <a:srgbClr val="0000FF"/>
                </a:solidFill>
              </a:rPr>
              <a:t>(4) </a:t>
            </a:r>
            <a:r>
              <a:rPr lang="en-US" altLang="pl-PL" sz="1800" b="1" dirty="0">
                <a:solidFill>
                  <a:srgbClr val="0000FF"/>
                </a:solidFill>
              </a:rPr>
              <a:t>Monitor</a:t>
            </a:r>
            <a:r>
              <a:rPr lang="pl-PL" altLang="pl-PL" sz="1800" b="1" dirty="0">
                <a:solidFill>
                  <a:srgbClr val="0000FF"/>
                </a:solidFill>
              </a:rPr>
              <a:t>: </a:t>
            </a:r>
            <a:r>
              <a:rPr lang="pl-PL" altLang="pl-PL" sz="1800" dirty="0">
                <a:solidFill>
                  <a:prstClr val="black"/>
                </a:solidFill>
              </a:rPr>
              <a:t>in </a:t>
            </a:r>
            <a:r>
              <a:rPr lang="pl-PL" altLang="pl-PL" sz="1800" dirty="0" err="1">
                <a:solidFill>
                  <a:prstClr val="black"/>
                </a:solidFill>
              </a:rPr>
              <a:t>this</a:t>
            </a:r>
            <a:r>
              <a:rPr lang="pl-PL" altLang="pl-PL" sz="1800" dirty="0">
                <a:solidFill>
                  <a:prstClr val="black"/>
                </a:solidFill>
              </a:rPr>
              <a:t> role</a:t>
            </a:r>
            <a:r>
              <a:rPr lang="en-US" altLang="pl-PL" sz="1800" dirty="0">
                <a:solidFill>
                  <a:prstClr val="black"/>
                </a:solidFill>
              </a:rPr>
              <a:t> you seek information related to your organization, such as potentially impactful industry changes. Your research includes both internal and external sources. Once you gather all the relevant information, you will analyze it to identify and solve potential problems. Monitoring responsibilities also include assessing the current operations of the organization and identifying potential opportunities for improvement.</a:t>
            </a:r>
          </a:p>
          <a:p>
            <a:pPr marL="0" indent="0" algn="just" defTabSz="1073882" eaLnBrk="1" fontAlgn="auto" hangingPunct="1">
              <a:spcBef>
                <a:spcPts val="0"/>
              </a:spcBef>
              <a:spcAft>
                <a:spcPts val="420"/>
              </a:spcAft>
              <a:buNone/>
              <a:defRPr/>
            </a:pPr>
            <a:r>
              <a:rPr lang="pl-PL" altLang="pl-PL" sz="1800" b="1" dirty="0">
                <a:solidFill>
                  <a:srgbClr val="0000FF"/>
                </a:solidFill>
              </a:rPr>
              <a:t>(5) </a:t>
            </a:r>
            <a:r>
              <a:rPr lang="en-US" altLang="pl-PL" sz="1800" b="1" dirty="0">
                <a:solidFill>
                  <a:srgbClr val="0000FF"/>
                </a:solidFill>
              </a:rPr>
              <a:t>Disseminator</a:t>
            </a:r>
            <a:r>
              <a:rPr lang="pl-PL" altLang="pl-PL" sz="1800" b="1" dirty="0">
                <a:solidFill>
                  <a:srgbClr val="0000FF"/>
                </a:solidFill>
              </a:rPr>
              <a:t>:</a:t>
            </a:r>
            <a:r>
              <a:rPr lang="pl-PL" altLang="pl-PL" sz="1800" dirty="0">
                <a:solidFill>
                  <a:srgbClr val="0000FF"/>
                </a:solidFill>
              </a:rPr>
              <a:t> </a:t>
            </a:r>
            <a:r>
              <a:rPr lang="pl-PL" altLang="pl-PL" sz="1800" dirty="0">
                <a:solidFill>
                  <a:prstClr val="black"/>
                </a:solidFill>
              </a:rPr>
              <a:t>a</a:t>
            </a:r>
            <a:r>
              <a:rPr lang="en-US" altLang="pl-PL" sz="1800" dirty="0">
                <a:solidFill>
                  <a:prstClr val="black"/>
                </a:solidFill>
              </a:rPr>
              <a:t>s a disseminator, you receive messages from internal and external sources that you convey to the appropriate individuals</a:t>
            </a:r>
            <a:r>
              <a:rPr lang="pl-PL" altLang="pl-PL" sz="1800" dirty="0">
                <a:solidFill>
                  <a:prstClr val="black"/>
                </a:solidFill>
              </a:rPr>
              <a:t> </a:t>
            </a:r>
            <a:r>
              <a:rPr lang="pl-PL" altLang="pl-PL" sz="1800" dirty="0" err="1">
                <a:solidFill>
                  <a:prstClr val="black"/>
                </a:solidFill>
              </a:rPr>
              <a:t>or</a:t>
            </a:r>
            <a:r>
              <a:rPr lang="pl-PL" altLang="pl-PL" sz="1800" dirty="0">
                <a:solidFill>
                  <a:prstClr val="black"/>
                </a:solidFill>
              </a:rPr>
              <a:t> </a:t>
            </a:r>
            <a:r>
              <a:rPr lang="pl-PL" altLang="pl-PL" sz="1800" dirty="0" err="1">
                <a:solidFill>
                  <a:prstClr val="black"/>
                </a:solidFill>
              </a:rPr>
              <a:t>groups</a:t>
            </a:r>
            <a:r>
              <a:rPr lang="pl-PL" altLang="pl-PL" sz="1800" dirty="0">
                <a:solidFill>
                  <a:prstClr val="black"/>
                </a:solidFill>
              </a:rPr>
              <a:t> </a:t>
            </a:r>
            <a:r>
              <a:rPr lang="pl-PL" altLang="pl-PL" sz="1800" dirty="0" err="1">
                <a:solidFill>
                  <a:prstClr val="black"/>
                </a:solidFill>
              </a:rPr>
              <a:t>inside</a:t>
            </a:r>
            <a:r>
              <a:rPr lang="pl-PL" altLang="pl-PL" sz="1800" dirty="0">
                <a:solidFill>
                  <a:prstClr val="black"/>
                </a:solidFill>
              </a:rPr>
              <a:t> the </a:t>
            </a:r>
            <a:r>
              <a:rPr lang="pl-PL" altLang="pl-PL" sz="1800" dirty="0" err="1">
                <a:solidFill>
                  <a:prstClr val="black"/>
                </a:solidFill>
              </a:rPr>
              <a:t>organization</a:t>
            </a:r>
            <a:r>
              <a:rPr lang="en-US" altLang="pl-PL" sz="1800" dirty="0">
                <a:solidFill>
                  <a:prstClr val="black"/>
                </a:solidFill>
              </a:rPr>
              <a:t>. You can transmit this information in both verbal and written formats. Usually, this situation refers to valuable or otherwise important information that will benefit your organization or provides guidance on tasks your employees need to complete.</a:t>
            </a:r>
          </a:p>
          <a:p>
            <a:pPr marL="0" indent="0" algn="just" defTabSz="1073882" eaLnBrk="1" fontAlgn="auto" hangingPunct="1">
              <a:spcBef>
                <a:spcPts val="0"/>
              </a:spcBef>
              <a:spcAft>
                <a:spcPts val="420"/>
              </a:spcAft>
              <a:buNone/>
              <a:defRPr/>
            </a:pPr>
            <a:r>
              <a:rPr lang="pl-PL" altLang="pl-PL" sz="1800" b="1" dirty="0">
                <a:solidFill>
                  <a:srgbClr val="0000FF"/>
                </a:solidFill>
              </a:rPr>
              <a:t>(6) </a:t>
            </a:r>
            <a:r>
              <a:rPr lang="en-US" altLang="pl-PL" sz="1800" b="1" dirty="0">
                <a:solidFill>
                  <a:srgbClr val="0000FF"/>
                </a:solidFill>
              </a:rPr>
              <a:t>Spokesperson</a:t>
            </a:r>
            <a:r>
              <a:rPr lang="pl-PL" altLang="pl-PL" sz="1800" b="1" dirty="0">
                <a:solidFill>
                  <a:srgbClr val="0000FF"/>
                </a:solidFill>
              </a:rPr>
              <a:t>:</a:t>
            </a:r>
            <a:r>
              <a:rPr lang="pl-PL" altLang="pl-PL" sz="1800" dirty="0">
                <a:solidFill>
                  <a:srgbClr val="0000FF"/>
                </a:solidFill>
              </a:rPr>
              <a:t> </a:t>
            </a:r>
            <a:r>
              <a:rPr lang="pl-PL" altLang="pl-PL" sz="1800" dirty="0">
                <a:solidFill>
                  <a:prstClr val="black"/>
                </a:solidFill>
              </a:rPr>
              <a:t>i</a:t>
            </a:r>
            <a:r>
              <a:rPr lang="en-US" altLang="pl-PL" sz="1800" dirty="0">
                <a:solidFill>
                  <a:prstClr val="black"/>
                </a:solidFill>
              </a:rPr>
              <a:t>n</a:t>
            </a:r>
            <a:r>
              <a:rPr lang="pl-PL" altLang="pl-PL" sz="1800" dirty="0">
                <a:solidFill>
                  <a:prstClr val="black"/>
                </a:solidFill>
              </a:rPr>
              <a:t> </a:t>
            </a:r>
            <a:r>
              <a:rPr lang="pl-PL" altLang="pl-PL" sz="1800" dirty="0" err="1">
                <a:solidFill>
                  <a:prstClr val="black"/>
                </a:solidFill>
              </a:rPr>
              <a:t>this</a:t>
            </a:r>
            <a:r>
              <a:rPr lang="pl-PL" altLang="pl-PL" sz="1800" dirty="0">
                <a:solidFill>
                  <a:prstClr val="black"/>
                </a:solidFill>
              </a:rPr>
              <a:t> role </a:t>
            </a:r>
            <a:r>
              <a:rPr lang="en-US" altLang="pl-PL" sz="1800" dirty="0">
                <a:solidFill>
                  <a:prstClr val="black"/>
                </a:solidFill>
              </a:rPr>
              <a:t>you represent your organization and convey information, such as goals or policies, to external stakeholders. If you work within a large organization, you may need to serve as the spokesperson of your team and represent it during </a:t>
            </a:r>
            <a:r>
              <a:rPr lang="pl-PL" altLang="pl-PL" sz="1800" dirty="0" err="1">
                <a:solidFill>
                  <a:prstClr val="black"/>
                </a:solidFill>
              </a:rPr>
              <a:t>external</a:t>
            </a:r>
            <a:r>
              <a:rPr lang="pl-PL" altLang="pl-PL" sz="1800" dirty="0">
                <a:solidFill>
                  <a:prstClr val="black"/>
                </a:solidFill>
              </a:rPr>
              <a:t> </a:t>
            </a:r>
            <a:r>
              <a:rPr lang="en-US" altLang="pl-PL" sz="1800" dirty="0">
                <a:solidFill>
                  <a:prstClr val="black"/>
                </a:solidFill>
              </a:rPr>
              <a:t>meetings or events. </a:t>
            </a:r>
            <a:endParaRPr lang="pl-PL" altLang="pl-PL" sz="1800" dirty="0">
              <a:solidFill>
                <a:prstClr val="black"/>
              </a:solidFill>
            </a:endParaRPr>
          </a:p>
          <a:p>
            <a:pPr marL="0" indent="0" algn="just" defTabSz="1073882" eaLnBrk="1" fontAlgn="auto" hangingPunct="1">
              <a:spcBef>
                <a:spcPts val="0"/>
              </a:spcBef>
              <a:spcAft>
                <a:spcPts val="420"/>
              </a:spcAft>
              <a:buNone/>
              <a:defRPr/>
            </a:pPr>
            <a:r>
              <a:rPr lang="pl-PL" altLang="pl-PL" sz="1800" b="1" dirty="0">
                <a:solidFill>
                  <a:srgbClr val="0000FF"/>
                </a:solidFill>
              </a:rPr>
              <a:t>7) </a:t>
            </a:r>
            <a:r>
              <a:rPr lang="en-US" altLang="pl-PL" sz="1800" b="1" dirty="0">
                <a:solidFill>
                  <a:srgbClr val="0000FF"/>
                </a:solidFill>
              </a:rPr>
              <a:t>Entrepreneur</a:t>
            </a:r>
            <a:r>
              <a:rPr lang="pl-PL" altLang="pl-PL" sz="1800" b="1" dirty="0">
                <a:solidFill>
                  <a:srgbClr val="0000FF"/>
                </a:solidFill>
              </a:rPr>
              <a:t>:</a:t>
            </a:r>
            <a:r>
              <a:rPr lang="pl-PL" altLang="pl-PL" sz="1800" dirty="0">
                <a:solidFill>
                  <a:srgbClr val="0000FF"/>
                </a:solidFill>
              </a:rPr>
              <a:t> </a:t>
            </a:r>
            <a:r>
              <a:rPr lang="pl-PL" altLang="pl-PL" sz="1800" dirty="0" err="1">
                <a:solidFill>
                  <a:prstClr val="black"/>
                </a:solidFill>
              </a:rPr>
              <a:t>this</a:t>
            </a:r>
            <a:r>
              <a:rPr lang="pl-PL" altLang="pl-PL" sz="1800" dirty="0">
                <a:solidFill>
                  <a:prstClr val="black"/>
                </a:solidFill>
              </a:rPr>
              <a:t> role </a:t>
            </a:r>
            <a:r>
              <a:rPr lang="en-US" altLang="pl-PL" sz="1800" dirty="0">
                <a:solidFill>
                  <a:prstClr val="black"/>
                </a:solidFill>
              </a:rPr>
              <a:t>involves responsibilities related to organizing and running business processes. These responsibilities include solving problems and developing and implementing new</a:t>
            </a:r>
            <a:r>
              <a:rPr lang="pl-PL" altLang="pl-PL" sz="1800" dirty="0">
                <a:solidFill>
                  <a:prstClr val="black"/>
                </a:solidFill>
              </a:rPr>
              <a:t> </a:t>
            </a:r>
            <a:r>
              <a:rPr lang="en-US" altLang="pl-PL" sz="1800" dirty="0">
                <a:solidFill>
                  <a:prstClr val="black"/>
                </a:solidFill>
              </a:rPr>
              <a:t>ideas or strategies. As an entrepreneur, your ideas or decisions often promote innovative solutions that move the organization forward. </a:t>
            </a:r>
          </a:p>
          <a:p>
            <a:pPr marL="0" indent="0" algn="just" defTabSz="1073882" eaLnBrk="1" fontAlgn="auto" hangingPunct="1">
              <a:spcBef>
                <a:spcPts val="0"/>
              </a:spcBef>
              <a:spcAft>
                <a:spcPts val="420"/>
              </a:spcAft>
              <a:buNone/>
              <a:defRPr/>
            </a:pPr>
            <a:r>
              <a:rPr lang="pl-PL" altLang="pl-PL" sz="1800" b="1" dirty="0">
                <a:solidFill>
                  <a:srgbClr val="0000FF"/>
                </a:solidFill>
              </a:rPr>
              <a:t>(8) </a:t>
            </a:r>
            <a:r>
              <a:rPr lang="en-US" altLang="pl-PL" sz="1800" b="1" dirty="0">
                <a:solidFill>
                  <a:srgbClr val="0000FF"/>
                </a:solidFill>
              </a:rPr>
              <a:t>Disturbance handler</a:t>
            </a:r>
            <a:r>
              <a:rPr lang="pl-PL" altLang="pl-PL" sz="1800" b="1" dirty="0">
                <a:solidFill>
                  <a:srgbClr val="0000FF"/>
                </a:solidFill>
              </a:rPr>
              <a:t>: </a:t>
            </a:r>
            <a:r>
              <a:rPr lang="pl-PL" altLang="pl-PL" sz="1800" dirty="0">
                <a:solidFill>
                  <a:prstClr val="black"/>
                </a:solidFill>
              </a:rPr>
              <a:t>w</a:t>
            </a:r>
            <a:r>
              <a:rPr lang="en-US" altLang="pl-PL" sz="1800" dirty="0">
                <a:solidFill>
                  <a:prstClr val="black"/>
                </a:solidFill>
              </a:rPr>
              <a:t>hen your organization or team faces unexpected challenges, you take the role of a disturbance handler to help manage the issue. These challenges can be both external or internal</a:t>
            </a:r>
            <a:r>
              <a:rPr lang="pl-PL" altLang="pl-PL" sz="1800" dirty="0">
                <a:solidFill>
                  <a:prstClr val="black"/>
                </a:solidFill>
              </a:rPr>
              <a:t> – </a:t>
            </a:r>
            <a:r>
              <a:rPr lang="en-US" altLang="pl-PL" sz="1800" dirty="0">
                <a:solidFill>
                  <a:prstClr val="black"/>
                </a:solidFill>
              </a:rPr>
              <a:t>whether</a:t>
            </a:r>
            <a:r>
              <a:rPr lang="pl-PL" altLang="pl-PL" sz="1800" dirty="0">
                <a:solidFill>
                  <a:prstClr val="black"/>
                </a:solidFill>
              </a:rPr>
              <a:t> </a:t>
            </a:r>
            <a:r>
              <a:rPr lang="en-US" altLang="pl-PL" sz="1800" dirty="0">
                <a:solidFill>
                  <a:prstClr val="black"/>
                </a:solidFill>
              </a:rPr>
              <a:t>a client backs out of a contract or you discover a conflict between colleagues. In these situations, your employees will expect you to take charge to solve the issue and maintain productivity.</a:t>
            </a:r>
          </a:p>
          <a:p>
            <a:pPr marL="0" indent="0" algn="just" defTabSz="1073882" eaLnBrk="1" fontAlgn="auto" hangingPunct="1">
              <a:spcBef>
                <a:spcPts val="0"/>
              </a:spcBef>
              <a:spcAft>
                <a:spcPts val="420"/>
              </a:spcAft>
              <a:buNone/>
              <a:defRPr/>
            </a:pPr>
            <a:r>
              <a:rPr lang="pl-PL" altLang="pl-PL" sz="1800" b="1" dirty="0">
                <a:solidFill>
                  <a:srgbClr val="0000FF"/>
                </a:solidFill>
              </a:rPr>
              <a:t>(9) </a:t>
            </a:r>
            <a:r>
              <a:rPr lang="en-US" altLang="pl-PL" sz="1800" b="1" dirty="0">
                <a:solidFill>
                  <a:srgbClr val="0000FF"/>
                </a:solidFill>
              </a:rPr>
              <a:t>Resource allocator</a:t>
            </a:r>
            <a:r>
              <a:rPr lang="pl-PL" altLang="pl-PL" sz="1800" b="1" dirty="0">
                <a:solidFill>
                  <a:srgbClr val="0000FF"/>
                </a:solidFill>
              </a:rPr>
              <a:t>: </a:t>
            </a:r>
            <a:r>
              <a:rPr lang="pl-PL" altLang="pl-PL" sz="1800" dirty="0">
                <a:solidFill>
                  <a:prstClr val="black"/>
                </a:solidFill>
              </a:rPr>
              <a:t>in </a:t>
            </a:r>
            <a:r>
              <a:rPr lang="pl-PL" altLang="pl-PL" sz="1800" dirty="0" err="1">
                <a:solidFill>
                  <a:prstClr val="black"/>
                </a:solidFill>
              </a:rPr>
              <a:t>this</a:t>
            </a:r>
            <a:r>
              <a:rPr lang="pl-PL" altLang="pl-PL" sz="1800" dirty="0">
                <a:solidFill>
                  <a:prstClr val="black"/>
                </a:solidFill>
              </a:rPr>
              <a:t> role </a:t>
            </a:r>
            <a:r>
              <a:rPr lang="en-US" altLang="pl-PL" sz="1800" dirty="0">
                <a:solidFill>
                  <a:prstClr val="black"/>
                </a:solidFill>
              </a:rPr>
              <a:t>you are responsible for managing and distributing resources</a:t>
            </a:r>
            <a:r>
              <a:rPr lang="pl-PL" altLang="pl-PL" sz="1800" dirty="0">
                <a:solidFill>
                  <a:prstClr val="black"/>
                </a:solidFill>
              </a:rPr>
              <a:t> </a:t>
            </a:r>
            <a:r>
              <a:rPr lang="pl-PL" altLang="pl-PL" sz="1800" dirty="0" err="1">
                <a:solidFill>
                  <a:prstClr val="black"/>
                </a:solidFill>
              </a:rPr>
              <a:t>across</a:t>
            </a:r>
            <a:r>
              <a:rPr lang="pl-PL" altLang="pl-PL" sz="1800" dirty="0">
                <a:solidFill>
                  <a:prstClr val="black"/>
                </a:solidFill>
              </a:rPr>
              <a:t> the </a:t>
            </a:r>
            <a:r>
              <a:rPr lang="pl-PL" altLang="pl-PL" sz="1800" dirty="0" err="1">
                <a:solidFill>
                  <a:prstClr val="black"/>
                </a:solidFill>
              </a:rPr>
              <a:t>organization</a:t>
            </a:r>
            <a:r>
              <a:rPr lang="en-US" altLang="pl-PL" sz="1800" dirty="0">
                <a:solidFill>
                  <a:prstClr val="black"/>
                </a:solidFill>
              </a:rPr>
              <a:t>. You make the decisions on how those materials will best be used or applied throughout the organization or team. These resources will vary, from funding to equipment to staff members. </a:t>
            </a:r>
          </a:p>
          <a:p>
            <a:pPr marL="0" indent="0" algn="just" defTabSz="1073882" eaLnBrk="1" fontAlgn="auto" hangingPunct="1">
              <a:spcBef>
                <a:spcPts val="0"/>
              </a:spcBef>
              <a:spcAft>
                <a:spcPts val="420"/>
              </a:spcAft>
              <a:buNone/>
              <a:defRPr/>
            </a:pPr>
            <a:r>
              <a:rPr lang="pl-PL" altLang="pl-PL" sz="1800" b="1" dirty="0">
                <a:solidFill>
                  <a:srgbClr val="0000FF"/>
                </a:solidFill>
              </a:rPr>
              <a:t>(10) </a:t>
            </a:r>
            <a:r>
              <a:rPr lang="en-US" altLang="pl-PL" sz="1800" b="1" dirty="0">
                <a:solidFill>
                  <a:srgbClr val="0000FF"/>
                </a:solidFill>
              </a:rPr>
              <a:t>Negotiator</a:t>
            </a:r>
            <a:r>
              <a:rPr lang="pl-PL" altLang="pl-PL" sz="1800" b="1" dirty="0">
                <a:solidFill>
                  <a:srgbClr val="0000FF"/>
                </a:solidFill>
              </a:rPr>
              <a:t>: </a:t>
            </a:r>
            <a:r>
              <a:rPr lang="en-US" altLang="pl-PL" sz="1800" dirty="0">
                <a:solidFill>
                  <a:prstClr val="black"/>
                </a:solidFill>
              </a:rPr>
              <a:t>you participate in negotiation situations. These negotiations may occur with external parties, where you will represent the interests of your organization. You may also host negotiations with internal parties, such as other departments or your team members.</a:t>
            </a:r>
            <a:endParaRPr lang="pl-PL" altLang="pl-PL" sz="1800" dirty="0">
              <a:solidFill>
                <a:prstClr val="black"/>
              </a:solidFill>
            </a:endParaRPr>
          </a:p>
        </p:txBody>
      </p:sp>
    </p:spTree>
    <p:extLst>
      <p:ext uri="{BB962C8B-B14F-4D97-AF65-F5344CB8AC3E}">
        <p14:creationId xmlns:p14="http://schemas.microsoft.com/office/powerpoint/2010/main" val="2073386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Text Box 4"/>
          <p:cNvSpPr/>
          <p:nvPr/>
        </p:nvSpPr>
        <p:spPr>
          <a:xfrm>
            <a:off x="354600" y="-6840"/>
            <a:ext cx="12238560" cy="87480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spAutoFit/>
          </a:bodyPr>
          <a:lstStyle/>
          <a:p>
            <a:pPr algn="ctr" defTabSz="1278360" eaLnBrk="1" fontAlgn="auto" hangingPunct="1">
              <a:spcBef>
                <a:spcPts val="0"/>
              </a:spcBef>
              <a:spcAft>
                <a:spcPts val="0"/>
              </a:spcAft>
              <a:buFontTx/>
              <a:buNone/>
            </a:pPr>
            <a:r>
              <a:rPr lang="pl-PL" sz="4900" b="1">
                <a:solidFill>
                  <a:srgbClr val="000099"/>
                </a:solidFill>
              </a:rPr>
              <a:t>Managers according to level of management</a:t>
            </a:r>
            <a:endParaRPr lang="pl-PL" sz="4900">
              <a:solidFill>
                <a:srgbClr val="000000"/>
              </a:solidFill>
              <a:latin typeface="Arial"/>
            </a:endParaRPr>
          </a:p>
        </p:txBody>
      </p:sp>
      <p:sp>
        <p:nvSpPr>
          <p:cNvPr id="202" name="Prostokąt 1"/>
          <p:cNvSpPr/>
          <p:nvPr/>
        </p:nvSpPr>
        <p:spPr>
          <a:xfrm>
            <a:off x="8055000" y="6528960"/>
            <a:ext cx="4537800" cy="318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eaLnBrk="1" fontAlgn="auto" hangingPunct="1">
              <a:spcBef>
                <a:spcPts val="300"/>
              </a:spcBef>
              <a:spcAft>
                <a:spcPts val="0"/>
              </a:spcAft>
              <a:buFontTx/>
              <a:buNone/>
            </a:pPr>
            <a:r>
              <a:rPr lang="en-US" sz="1500">
                <a:solidFill>
                  <a:srgbClr val="000000"/>
                </a:solidFill>
              </a:rPr>
              <a:t>https://www.geeksforgeeks.org/levels-of-management/</a:t>
            </a:r>
            <a:endParaRPr lang="pl-PL" sz="1500">
              <a:solidFill>
                <a:srgbClr val="000000"/>
              </a:solidFill>
              <a:latin typeface="Arial"/>
            </a:endParaRPr>
          </a:p>
        </p:txBody>
      </p:sp>
      <p:sp>
        <p:nvSpPr>
          <p:cNvPr id="203" name="Prostokąt 2"/>
          <p:cNvSpPr/>
          <p:nvPr/>
        </p:nvSpPr>
        <p:spPr>
          <a:xfrm>
            <a:off x="280080" y="7478640"/>
            <a:ext cx="10944720" cy="1665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514440" indent="-514440" eaLnBrk="1" fontAlgn="auto" hangingPunct="1">
              <a:spcBef>
                <a:spcPts val="621"/>
              </a:spcBef>
              <a:spcAft>
                <a:spcPts val="0"/>
              </a:spcAft>
              <a:buClr>
                <a:srgbClr val="000000"/>
              </a:buClr>
              <a:buFont typeface="Times New Roman"/>
              <a:buAutoNum type="arabicPeriod"/>
            </a:pPr>
            <a:r>
              <a:rPr lang="en-US">
                <a:solidFill>
                  <a:srgbClr val="000000"/>
                </a:solidFill>
              </a:rPr>
              <a:t>Administrative or Top Level of Management.</a:t>
            </a:r>
            <a:endParaRPr lang="pl-PL">
              <a:solidFill>
                <a:srgbClr val="000000"/>
              </a:solidFill>
              <a:latin typeface="Arial"/>
            </a:endParaRPr>
          </a:p>
          <a:p>
            <a:pPr marL="514440" indent="-514440" eaLnBrk="1" fontAlgn="auto" hangingPunct="1">
              <a:spcBef>
                <a:spcPts val="621"/>
              </a:spcBef>
              <a:spcAft>
                <a:spcPts val="0"/>
              </a:spcAft>
              <a:buClr>
                <a:srgbClr val="000000"/>
              </a:buClr>
              <a:buFont typeface="Times New Roman"/>
              <a:buAutoNum type="arabicPeriod"/>
            </a:pPr>
            <a:r>
              <a:rPr lang="en-US">
                <a:solidFill>
                  <a:srgbClr val="000000"/>
                </a:solidFill>
              </a:rPr>
              <a:t>Executive or Middle Level of Management.</a:t>
            </a:r>
            <a:endParaRPr lang="pl-PL">
              <a:solidFill>
                <a:srgbClr val="000000"/>
              </a:solidFill>
              <a:latin typeface="Arial"/>
            </a:endParaRPr>
          </a:p>
          <a:p>
            <a:pPr marL="514440" indent="-514440" eaLnBrk="1" fontAlgn="auto" hangingPunct="1">
              <a:spcBef>
                <a:spcPts val="621"/>
              </a:spcBef>
              <a:spcAft>
                <a:spcPts val="0"/>
              </a:spcAft>
              <a:buClr>
                <a:srgbClr val="000000"/>
              </a:buClr>
              <a:buFont typeface="Times New Roman"/>
              <a:buAutoNum type="arabicPeriod"/>
            </a:pPr>
            <a:r>
              <a:rPr lang="pl-PL">
                <a:solidFill>
                  <a:srgbClr val="000000"/>
                </a:solidFill>
              </a:rPr>
              <a:t>S</a:t>
            </a:r>
            <a:r>
              <a:rPr lang="en-US">
                <a:solidFill>
                  <a:srgbClr val="000000"/>
                </a:solidFill>
              </a:rPr>
              <a:t>upervisory or Lower Level of Management.</a:t>
            </a:r>
            <a:endParaRPr lang="pl-PL">
              <a:solidFill>
                <a:srgbClr val="000000"/>
              </a:solidFill>
              <a:latin typeface="Arial"/>
            </a:endParaRPr>
          </a:p>
        </p:txBody>
      </p:sp>
      <p:pic>
        <p:nvPicPr>
          <p:cNvPr id="204" name="Picture 3"/>
          <p:cNvPicPr/>
          <p:nvPr/>
        </p:nvPicPr>
        <p:blipFill>
          <a:blip r:embed="rId2"/>
          <a:stretch/>
        </p:blipFill>
        <p:spPr>
          <a:xfrm>
            <a:off x="344880" y="1200600"/>
            <a:ext cx="12104280" cy="6048000"/>
          </a:xfrm>
          <a:prstGeom prst="rect">
            <a:avLst/>
          </a:prstGeom>
          <a:ln w="0">
            <a:noFill/>
          </a:ln>
        </p:spPr>
      </p:pic>
    </p:spTree>
    <p:extLst>
      <p:ext uri="{BB962C8B-B14F-4D97-AF65-F5344CB8AC3E}">
        <p14:creationId xmlns:p14="http://schemas.microsoft.com/office/powerpoint/2010/main" val="2266355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Text Box 4"/>
          <p:cNvSpPr/>
          <p:nvPr/>
        </p:nvSpPr>
        <p:spPr>
          <a:xfrm>
            <a:off x="354600" y="-6840"/>
            <a:ext cx="12238560" cy="87480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spAutoFit/>
          </a:bodyPr>
          <a:lstStyle/>
          <a:p>
            <a:pPr algn="ctr" defTabSz="1278360" eaLnBrk="1" fontAlgn="auto" hangingPunct="1">
              <a:spcBef>
                <a:spcPts val="0"/>
              </a:spcBef>
              <a:spcAft>
                <a:spcPts val="0"/>
              </a:spcAft>
              <a:buFontTx/>
              <a:buNone/>
            </a:pPr>
            <a:r>
              <a:rPr lang="pl-PL" sz="4900" b="1">
                <a:solidFill>
                  <a:srgbClr val="000099"/>
                </a:solidFill>
              </a:rPr>
              <a:t>Managers according to level of management</a:t>
            </a:r>
            <a:endParaRPr lang="pl-PL" sz="4900">
              <a:solidFill>
                <a:srgbClr val="000000"/>
              </a:solidFill>
              <a:latin typeface="Arial"/>
            </a:endParaRPr>
          </a:p>
        </p:txBody>
      </p:sp>
      <p:sp>
        <p:nvSpPr>
          <p:cNvPr id="206" name="Rectangle 5"/>
          <p:cNvSpPr/>
          <p:nvPr/>
        </p:nvSpPr>
        <p:spPr>
          <a:xfrm>
            <a:off x="424080" y="1056240"/>
            <a:ext cx="11987640" cy="676836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noAutofit/>
          </a:bodyPr>
          <a:lstStyle/>
          <a:p>
            <a:pPr algn="just" defTabSz="1278360" eaLnBrk="1" fontAlgn="auto" hangingPunct="1">
              <a:spcBef>
                <a:spcPts val="420"/>
              </a:spcBef>
              <a:spcAft>
                <a:spcPts val="1500"/>
              </a:spcAft>
              <a:buFontTx/>
              <a:buNone/>
              <a:tabLst>
                <a:tab pos="0" algn="l"/>
              </a:tabLst>
            </a:pPr>
            <a:r>
              <a:rPr lang="en-US" sz="3000" b="1">
                <a:solidFill>
                  <a:srgbClr val="000000"/>
                </a:solidFill>
              </a:rPr>
              <a:t>The main </a:t>
            </a:r>
            <a:r>
              <a:rPr lang="pl-PL" sz="3000" b="1">
                <a:solidFill>
                  <a:srgbClr val="000000"/>
                </a:solidFill>
              </a:rPr>
              <a:t>functions </a:t>
            </a:r>
            <a:r>
              <a:rPr lang="en-US" sz="3000" b="1">
                <a:solidFill>
                  <a:srgbClr val="000000"/>
                </a:solidFill>
              </a:rPr>
              <a:t>of the </a:t>
            </a:r>
            <a:r>
              <a:rPr lang="en-US" sz="3000" b="1">
                <a:solidFill>
                  <a:srgbClr val="0000FF"/>
                </a:solidFill>
              </a:rPr>
              <a:t>top level manage</a:t>
            </a:r>
            <a:r>
              <a:rPr lang="pl-PL" sz="3000" b="1">
                <a:solidFill>
                  <a:srgbClr val="0000FF"/>
                </a:solidFill>
              </a:rPr>
              <a:t>ment</a:t>
            </a:r>
            <a:r>
              <a:rPr lang="en-US" sz="3000" b="1">
                <a:solidFill>
                  <a:srgbClr val="000000"/>
                </a:solidFill>
              </a:rPr>
              <a:t>:</a:t>
            </a:r>
            <a:endParaRPr lang="pl-PL" sz="30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3000">
                <a:solidFill>
                  <a:srgbClr val="000000"/>
                </a:solidFill>
              </a:rPr>
              <a:t>The top level management determines the objectives, policies and plans of the organi</a:t>
            </a:r>
            <a:r>
              <a:rPr lang="pl-PL" sz="3000">
                <a:solidFill>
                  <a:srgbClr val="000000"/>
                </a:solidFill>
              </a:rPr>
              <a:t>z</a:t>
            </a:r>
            <a:r>
              <a:rPr lang="en-US" sz="3000">
                <a:solidFill>
                  <a:srgbClr val="000000"/>
                </a:solidFill>
              </a:rPr>
              <a:t>ation.</a:t>
            </a:r>
            <a:endParaRPr lang="pl-PL" sz="30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3000">
                <a:solidFill>
                  <a:srgbClr val="000000"/>
                </a:solidFill>
              </a:rPr>
              <a:t>They mobili</a:t>
            </a:r>
            <a:r>
              <a:rPr lang="pl-PL" sz="3000">
                <a:solidFill>
                  <a:srgbClr val="000000"/>
                </a:solidFill>
              </a:rPr>
              <a:t>z</a:t>
            </a:r>
            <a:r>
              <a:rPr lang="en-US" sz="3000">
                <a:solidFill>
                  <a:srgbClr val="000000"/>
                </a:solidFill>
              </a:rPr>
              <a:t>es (assemble and bring together) available resources.</a:t>
            </a:r>
            <a:endParaRPr lang="pl-PL" sz="30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3000">
                <a:solidFill>
                  <a:srgbClr val="000000"/>
                </a:solidFill>
              </a:rPr>
              <a:t>The top level management does mostly the work of thinking, planning and deciding. Therefore, they are also called as the Administrators and the Brain of the organi</a:t>
            </a:r>
            <a:r>
              <a:rPr lang="pl-PL" sz="3000">
                <a:solidFill>
                  <a:srgbClr val="000000"/>
                </a:solidFill>
              </a:rPr>
              <a:t>z</a:t>
            </a:r>
            <a:r>
              <a:rPr lang="en-US" sz="3000">
                <a:solidFill>
                  <a:srgbClr val="000000"/>
                </a:solidFill>
              </a:rPr>
              <a:t>ation.</a:t>
            </a:r>
            <a:endParaRPr lang="pl-PL" sz="30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3000">
                <a:solidFill>
                  <a:srgbClr val="000000"/>
                </a:solidFill>
              </a:rPr>
              <a:t>They spend more time in planning and organi</a:t>
            </a:r>
            <a:r>
              <a:rPr lang="pl-PL" sz="3000">
                <a:solidFill>
                  <a:srgbClr val="000000"/>
                </a:solidFill>
              </a:rPr>
              <a:t>z</a:t>
            </a:r>
            <a:r>
              <a:rPr lang="en-US" sz="3000">
                <a:solidFill>
                  <a:srgbClr val="000000"/>
                </a:solidFill>
              </a:rPr>
              <a:t>ing</a:t>
            </a:r>
            <a:r>
              <a:rPr lang="pl-PL" sz="3000">
                <a:solidFill>
                  <a:srgbClr val="000000"/>
                </a:solidFill>
              </a:rPr>
              <a:t>. </a:t>
            </a:r>
            <a:r>
              <a:rPr lang="en-US" sz="3000">
                <a:solidFill>
                  <a:srgbClr val="000000"/>
                </a:solidFill>
              </a:rPr>
              <a:t>They prepare long-term plans of the organi</a:t>
            </a:r>
            <a:r>
              <a:rPr lang="pl-PL" sz="3000">
                <a:solidFill>
                  <a:srgbClr val="000000"/>
                </a:solidFill>
              </a:rPr>
              <a:t>z</a:t>
            </a:r>
            <a:r>
              <a:rPr lang="en-US" sz="3000">
                <a:solidFill>
                  <a:srgbClr val="000000"/>
                </a:solidFill>
              </a:rPr>
              <a:t>ation which are generally made for 5 to 20 years.</a:t>
            </a:r>
            <a:r>
              <a:rPr lang="pl-PL" sz="3000">
                <a:solidFill>
                  <a:srgbClr val="000000"/>
                </a:solidFill>
              </a:rPr>
              <a:t> </a:t>
            </a:r>
            <a:r>
              <a:rPr lang="en-US" sz="3000">
                <a:solidFill>
                  <a:srgbClr val="000000"/>
                </a:solidFill>
              </a:rPr>
              <a:t>The top level management has maximum authority and responsibility. </a:t>
            </a:r>
            <a:endParaRPr lang="pl-PL" sz="30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3000">
                <a:solidFill>
                  <a:srgbClr val="000000"/>
                </a:solidFill>
              </a:rPr>
              <a:t>They are directly responsible to the </a:t>
            </a:r>
            <a:r>
              <a:rPr lang="pl-PL" sz="3000">
                <a:solidFill>
                  <a:srgbClr val="000000"/>
                </a:solidFill>
              </a:rPr>
              <a:t>s</a:t>
            </a:r>
            <a:r>
              <a:rPr lang="en-US" sz="3000">
                <a:solidFill>
                  <a:srgbClr val="000000"/>
                </a:solidFill>
              </a:rPr>
              <a:t>hareholders, </a:t>
            </a:r>
            <a:r>
              <a:rPr lang="pl-PL" sz="3000">
                <a:solidFill>
                  <a:srgbClr val="000000"/>
                </a:solidFill>
              </a:rPr>
              <a:t>law/g</a:t>
            </a:r>
            <a:r>
              <a:rPr lang="en-US" sz="3000">
                <a:solidFill>
                  <a:srgbClr val="000000"/>
                </a:solidFill>
              </a:rPr>
              <a:t>overnment and the </a:t>
            </a:r>
            <a:r>
              <a:rPr lang="pl-PL" sz="3000">
                <a:solidFill>
                  <a:srgbClr val="000000"/>
                </a:solidFill>
              </a:rPr>
              <a:t>g</a:t>
            </a:r>
            <a:r>
              <a:rPr lang="en-US" sz="3000">
                <a:solidFill>
                  <a:srgbClr val="000000"/>
                </a:solidFill>
              </a:rPr>
              <a:t>eneral </a:t>
            </a:r>
            <a:r>
              <a:rPr lang="pl-PL" sz="3000">
                <a:solidFill>
                  <a:srgbClr val="000000"/>
                </a:solidFill>
              </a:rPr>
              <a:t>p</a:t>
            </a:r>
            <a:r>
              <a:rPr lang="en-US" sz="3000">
                <a:solidFill>
                  <a:srgbClr val="000000"/>
                </a:solidFill>
              </a:rPr>
              <a:t>ublic. </a:t>
            </a:r>
            <a:endParaRPr lang="pl-PL" sz="30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3000">
                <a:solidFill>
                  <a:srgbClr val="000000"/>
                </a:solidFill>
              </a:rPr>
              <a:t>The success or failure of the organi</a:t>
            </a:r>
            <a:r>
              <a:rPr lang="pl-PL" sz="3000">
                <a:solidFill>
                  <a:srgbClr val="000000"/>
                </a:solidFill>
              </a:rPr>
              <a:t>z</a:t>
            </a:r>
            <a:r>
              <a:rPr lang="en-US" sz="3000">
                <a:solidFill>
                  <a:srgbClr val="000000"/>
                </a:solidFill>
              </a:rPr>
              <a:t>ation largely depends on their efficiency and decision making.</a:t>
            </a:r>
            <a:endParaRPr lang="pl-PL" sz="3000">
              <a:solidFill>
                <a:srgbClr val="000000"/>
              </a:solidFill>
              <a:latin typeface="Arial"/>
            </a:endParaRPr>
          </a:p>
        </p:txBody>
      </p:sp>
    </p:spTree>
    <p:extLst>
      <p:ext uri="{BB962C8B-B14F-4D97-AF65-F5344CB8AC3E}">
        <p14:creationId xmlns:p14="http://schemas.microsoft.com/office/powerpoint/2010/main" val="1629390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Text Box 4"/>
          <p:cNvSpPr/>
          <p:nvPr/>
        </p:nvSpPr>
        <p:spPr>
          <a:xfrm>
            <a:off x="354600" y="-6840"/>
            <a:ext cx="12238560" cy="87480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spAutoFit/>
          </a:bodyPr>
          <a:lstStyle/>
          <a:p>
            <a:pPr algn="ctr" defTabSz="1278360" eaLnBrk="1" fontAlgn="auto" hangingPunct="1">
              <a:spcBef>
                <a:spcPts val="0"/>
              </a:spcBef>
              <a:spcAft>
                <a:spcPts val="0"/>
              </a:spcAft>
              <a:buFontTx/>
              <a:buNone/>
            </a:pPr>
            <a:r>
              <a:rPr lang="pl-PL" sz="4900" b="1">
                <a:solidFill>
                  <a:srgbClr val="000099"/>
                </a:solidFill>
              </a:rPr>
              <a:t>Managers according to level of management</a:t>
            </a:r>
            <a:endParaRPr lang="pl-PL" sz="4900">
              <a:solidFill>
                <a:srgbClr val="000000"/>
              </a:solidFill>
              <a:latin typeface="Arial"/>
            </a:endParaRPr>
          </a:p>
        </p:txBody>
      </p:sp>
      <p:sp>
        <p:nvSpPr>
          <p:cNvPr id="208" name="Rectangle 5"/>
          <p:cNvSpPr/>
          <p:nvPr/>
        </p:nvSpPr>
        <p:spPr>
          <a:xfrm>
            <a:off x="424080" y="1128240"/>
            <a:ext cx="11987640" cy="676836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noAutofit/>
          </a:bodyPr>
          <a:lstStyle/>
          <a:p>
            <a:pPr algn="just" defTabSz="1278360" eaLnBrk="1" fontAlgn="auto" hangingPunct="1">
              <a:spcBef>
                <a:spcPts val="420"/>
              </a:spcBef>
              <a:spcAft>
                <a:spcPts val="1500"/>
              </a:spcAft>
              <a:buFontTx/>
              <a:buNone/>
              <a:tabLst>
                <a:tab pos="0" algn="l"/>
              </a:tabLst>
            </a:pPr>
            <a:r>
              <a:rPr lang="en-US" sz="2800" b="1">
                <a:solidFill>
                  <a:srgbClr val="000000"/>
                </a:solidFill>
              </a:rPr>
              <a:t>The main </a:t>
            </a:r>
            <a:r>
              <a:rPr lang="pl-PL" sz="2800" b="1">
                <a:solidFill>
                  <a:srgbClr val="000000"/>
                </a:solidFill>
              </a:rPr>
              <a:t>functions </a:t>
            </a:r>
            <a:r>
              <a:rPr lang="en-US" sz="2800" b="1">
                <a:solidFill>
                  <a:srgbClr val="000000"/>
                </a:solidFill>
              </a:rPr>
              <a:t>of </a:t>
            </a:r>
            <a:r>
              <a:rPr lang="en-US" sz="2900" b="1">
                <a:solidFill>
                  <a:srgbClr val="000000"/>
                </a:solidFill>
              </a:rPr>
              <a:t>the </a:t>
            </a:r>
            <a:r>
              <a:rPr lang="en-US" sz="2900" b="1">
                <a:solidFill>
                  <a:srgbClr val="0000FF"/>
                </a:solidFill>
              </a:rPr>
              <a:t>middle level manage</a:t>
            </a:r>
            <a:r>
              <a:rPr lang="pl-PL" sz="2900" b="1">
                <a:solidFill>
                  <a:srgbClr val="0000FF"/>
                </a:solidFill>
              </a:rPr>
              <a:t>ment</a:t>
            </a:r>
            <a:r>
              <a:rPr lang="en-US" sz="2900" b="1">
                <a:solidFill>
                  <a:srgbClr val="000000"/>
                </a:solidFill>
              </a:rPr>
              <a:t>:</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Middle level management executes (implements) the policies and plans which are made by the top level management.</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 middle </a:t>
            </a:r>
            <a:r>
              <a:rPr lang="pl-PL" sz="2900">
                <a:solidFill>
                  <a:srgbClr val="000000"/>
                </a:solidFill>
              </a:rPr>
              <a:t>l</a:t>
            </a:r>
            <a:r>
              <a:rPr lang="en-US" sz="2900">
                <a:solidFill>
                  <a:srgbClr val="000000"/>
                </a:solidFill>
              </a:rPr>
              <a:t>evel </a:t>
            </a:r>
            <a:r>
              <a:rPr lang="pl-PL" sz="2900">
                <a:solidFill>
                  <a:srgbClr val="000000"/>
                </a:solidFill>
              </a:rPr>
              <a:t>m</a:t>
            </a:r>
            <a:r>
              <a:rPr lang="en-US" sz="2900">
                <a:solidFill>
                  <a:srgbClr val="000000"/>
                </a:solidFill>
              </a:rPr>
              <a:t>anagement has limited authority and responsibility. </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are intermediary between top and lower management. They are directly responsible to the Chief Executive Officer and Board of Directors.</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spend more time in co-ordinating and communicating.</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It co-ordinate the activities of all the departments.</a:t>
            </a:r>
            <a:r>
              <a:rPr lang="pl-PL" sz="2900">
                <a:solidFill>
                  <a:srgbClr val="000000"/>
                </a:solidFill>
              </a:rPr>
              <a:t> </a:t>
            </a:r>
            <a:r>
              <a:rPr lang="en-US" sz="2900">
                <a:solidFill>
                  <a:srgbClr val="000000"/>
                </a:solidFill>
              </a:rPr>
              <a:t>They also have to communicate with the top level management and the lower level management.</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prepare short-term plans of their departments which are generally made for 1 to 5 years.</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Middle level management </a:t>
            </a:r>
            <a:r>
              <a:rPr lang="pl-PL" sz="2900">
                <a:solidFill>
                  <a:srgbClr val="000000"/>
                </a:solidFill>
              </a:rPr>
              <a:t>also </a:t>
            </a:r>
            <a:r>
              <a:rPr lang="en-US" sz="2900">
                <a:solidFill>
                  <a:srgbClr val="000000"/>
                </a:solidFill>
              </a:rPr>
              <a:t>gives recommendations (advice) to the top level management.</a:t>
            </a:r>
            <a:endParaRPr lang="pl-PL" sz="2900">
              <a:solidFill>
                <a:srgbClr val="000000"/>
              </a:solidFill>
              <a:latin typeface="Arial"/>
            </a:endParaRPr>
          </a:p>
          <a:p>
            <a:pPr algn="just" defTabSz="1278360" eaLnBrk="1" fontAlgn="auto" hangingPunct="1">
              <a:spcBef>
                <a:spcPts val="420"/>
              </a:spcBef>
              <a:spcAft>
                <a:spcPts val="1500"/>
              </a:spcAft>
              <a:buFontTx/>
              <a:buNone/>
              <a:tabLst>
                <a:tab pos="0" algn="l"/>
              </a:tabLst>
            </a:pPr>
            <a:endParaRPr lang="pl-PL" sz="2900">
              <a:solidFill>
                <a:srgbClr val="000000"/>
              </a:solidFill>
              <a:latin typeface="Arial"/>
            </a:endParaRPr>
          </a:p>
          <a:p>
            <a:pPr algn="just" defTabSz="1278360" eaLnBrk="1" fontAlgn="auto" hangingPunct="1">
              <a:spcBef>
                <a:spcPts val="420"/>
              </a:spcBef>
              <a:spcAft>
                <a:spcPts val="1500"/>
              </a:spcAft>
              <a:buFontTx/>
              <a:buNone/>
              <a:tabLst>
                <a:tab pos="0" algn="l"/>
              </a:tabLst>
            </a:pPr>
            <a:endParaRPr lang="pl-PL" sz="2900">
              <a:solidFill>
                <a:srgbClr val="000000"/>
              </a:solidFill>
              <a:latin typeface="Arial"/>
            </a:endParaRPr>
          </a:p>
        </p:txBody>
      </p:sp>
    </p:spTree>
    <p:extLst>
      <p:ext uri="{BB962C8B-B14F-4D97-AF65-F5344CB8AC3E}">
        <p14:creationId xmlns:p14="http://schemas.microsoft.com/office/powerpoint/2010/main" val="1597559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ext Box 4"/>
          <p:cNvSpPr/>
          <p:nvPr/>
        </p:nvSpPr>
        <p:spPr>
          <a:xfrm>
            <a:off x="354600" y="-6840"/>
            <a:ext cx="12238560" cy="87480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spAutoFit/>
          </a:bodyPr>
          <a:lstStyle/>
          <a:p>
            <a:pPr algn="ctr" defTabSz="1278360" eaLnBrk="1" fontAlgn="auto" hangingPunct="1">
              <a:spcBef>
                <a:spcPts val="0"/>
              </a:spcBef>
              <a:spcAft>
                <a:spcPts val="0"/>
              </a:spcAft>
              <a:buFontTx/>
              <a:buNone/>
            </a:pPr>
            <a:r>
              <a:rPr lang="pl-PL" sz="4900" b="1">
                <a:solidFill>
                  <a:srgbClr val="000099"/>
                </a:solidFill>
              </a:rPr>
              <a:t>Managers according to level of management</a:t>
            </a:r>
            <a:endParaRPr lang="pl-PL" sz="4900">
              <a:solidFill>
                <a:srgbClr val="000000"/>
              </a:solidFill>
              <a:latin typeface="Arial"/>
            </a:endParaRPr>
          </a:p>
        </p:txBody>
      </p:sp>
      <p:sp>
        <p:nvSpPr>
          <p:cNvPr id="210" name="Rectangle 5"/>
          <p:cNvSpPr/>
          <p:nvPr/>
        </p:nvSpPr>
        <p:spPr>
          <a:xfrm>
            <a:off x="424080" y="1128240"/>
            <a:ext cx="11987640" cy="676836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noAutofit/>
          </a:bodyPr>
          <a:lstStyle/>
          <a:p>
            <a:pPr algn="just" defTabSz="1278360" eaLnBrk="1" fontAlgn="auto" hangingPunct="1">
              <a:spcBef>
                <a:spcPts val="420"/>
              </a:spcBef>
              <a:spcAft>
                <a:spcPts val="1500"/>
              </a:spcAft>
              <a:buFontTx/>
              <a:buNone/>
              <a:tabLst>
                <a:tab pos="0" algn="l"/>
              </a:tabLst>
            </a:pPr>
            <a:r>
              <a:rPr lang="en-US" sz="2800" b="1">
                <a:solidFill>
                  <a:srgbClr val="000000"/>
                </a:solidFill>
              </a:rPr>
              <a:t>The main </a:t>
            </a:r>
            <a:r>
              <a:rPr lang="pl-PL" sz="2800" b="1">
                <a:solidFill>
                  <a:srgbClr val="000000"/>
                </a:solidFill>
              </a:rPr>
              <a:t>functions </a:t>
            </a:r>
            <a:r>
              <a:rPr lang="en-US" sz="2800" b="1">
                <a:solidFill>
                  <a:srgbClr val="000000"/>
                </a:solidFill>
              </a:rPr>
              <a:t>of </a:t>
            </a:r>
            <a:r>
              <a:rPr lang="en-US" sz="2900" b="1">
                <a:solidFill>
                  <a:srgbClr val="000000"/>
                </a:solidFill>
              </a:rPr>
              <a:t>the </a:t>
            </a:r>
            <a:r>
              <a:rPr lang="en-US" sz="2900" b="1">
                <a:solidFill>
                  <a:srgbClr val="0000FF"/>
                </a:solidFill>
              </a:rPr>
              <a:t>lower level manage</a:t>
            </a:r>
            <a:r>
              <a:rPr lang="pl-PL" sz="2900" b="1">
                <a:solidFill>
                  <a:srgbClr val="0000FF"/>
                </a:solidFill>
              </a:rPr>
              <a:t>ment</a:t>
            </a:r>
            <a:r>
              <a:rPr lang="en-US" sz="2900" b="1">
                <a:solidFill>
                  <a:srgbClr val="000000"/>
                </a:solidFill>
              </a:rPr>
              <a:t>:</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Lower level management directs </a:t>
            </a:r>
            <a:r>
              <a:rPr lang="pl-PL" sz="2900">
                <a:solidFill>
                  <a:srgbClr val="000000"/>
                </a:solidFill>
              </a:rPr>
              <a:t>and leads </a:t>
            </a:r>
            <a:r>
              <a:rPr lang="en-US" sz="2900">
                <a:solidFill>
                  <a:srgbClr val="000000"/>
                </a:solidFill>
              </a:rPr>
              <a:t>the employees.</a:t>
            </a:r>
            <a:r>
              <a:rPr lang="pl-PL" sz="2900">
                <a:solidFill>
                  <a:srgbClr val="000000"/>
                </a:solidFill>
              </a:rPr>
              <a:t> </a:t>
            </a:r>
            <a:r>
              <a:rPr lang="en-US" sz="2900">
                <a:solidFill>
                  <a:srgbClr val="000000"/>
                </a:solidFill>
              </a:rPr>
              <a:t>They develops morale </a:t>
            </a:r>
            <a:r>
              <a:rPr lang="pl-PL" sz="2900">
                <a:solidFill>
                  <a:srgbClr val="000000"/>
                </a:solidFill>
              </a:rPr>
              <a:t>and angagement of </a:t>
            </a:r>
            <a:r>
              <a:rPr lang="en-US" sz="2900">
                <a:solidFill>
                  <a:srgbClr val="000000"/>
                </a:solidFill>
              </a:rPr>
              <a:t>the workers.</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It maintains a link between workers and the middle level management.</a:t>
            </a:r>
            <a:r>
              <a:rPr lang="pl-PL" sz="2900">
                <a:solidFill>
                  <a:srgbClr val="000000"/>
                </a:solidFill>
              </a:rPr>
              <a:t> </a:t>
            </a:r>
            <a:r>
              <a:rPr lang="en-US" sz="2900">
                <a:solidFill>
                  <a:srgbClr val="000000"/>
                </a:solidFill>
              </a:rPr>
              <a:t>The lower level management informs the workers about the decisions which are taken by the management.</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also inform the </a:t>
            </a:r>
            <a:r>
              <a:rPr lang="pl-PL" sz="2900">
                <a:solidFill>
                  <a:srgbClr val="000000"/>
                </a:solidFill>
              </a:rPr>
              <a:t>higher </a:t>
            </a:r>
            <a:r>
              <a:rPr lang="en-US" sz="2900">
                <a:solidFill>
                  <a:srgbClr val="000000"/>
                </a:solidFill>
              </a:rPr>
              <a:t>management about the performance, difficulties, feelings, demands, etc., of the workers.</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spend more time in directing</a:t>
            </a:r>
            <a:r>
              <a:rPr lang="pl-PL" sz="2900">
                <a:solidFill>
                  <a:srgbClr val="000000"/>
                </a:solidFill>
              </a:rPr>
              <a:t>, leading </a:t>
            </a:r>
            <a:r>
              <a:rPr lang="en-US" sz="2900">
                <a:solidFill>
                  <a:srgbClr val="000000"/>
                </a:solidFill>
              </a:rPr>
              <a:t>and controlling.</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 lower level managers make daily, weekly and monthly plans.</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have limited authority but important responsibility of getting the work done </a:t>
            </a:r>
            <a:r>
              <a:rPr lang="pl-PL" sz="2900">
                <a:solidFill>
                  <a:srgbClr val="000000"/>
                </a:solidFill>
              </a:rPr>
              <a:t>by</a:t>
            </a:r>
            <a:r>
              <a:rPr lang="en-US" sz="2900">
                <a:solidFill>
                  <a:srgbClr val="000000"/>
                </a:solidFill>
              </a:rPr>
              <a:t> the workers. </a:t>
            </a:r>
            <a:endParaRPr lang="pl-PL" sz="2900">
              <a:solidFill>
                <a:srgbClr val="000000"/>
              </a:solidFill>
              <a:latin typeface="Arial"/>
            </a:endParaRPr>
          </a:p>
          <a:p>
            <a:pPr marL="343080" indent="-343080" algn="just" defTabSz="1278360" eaLnBrk="1" fontAlgn="auto" hangingPunct="1">
              <a:spcBef>
                <a:spcPts val="420"/>
              </a:spcBef>
              <a:spcAft>
                <a:spcPts val="1500"/>
              </a:spcAft>
              <a:buClr>
                <a:srgbClr val="000000"/>
              </a:buClr>
              <a:buFont typeface="Symbol" charset="2"/>
              <a:buChar char=""/>
              <a:tabLst>
                <a:tab pos="0" algn="l"/>
              </a:tabLst>
            </a:pPr>
            <a:r>
              <a:rPr lang="en-US" sz="2900">
                <a:solidFill>
                  <a:srgbClr val="000000"/>
                </a:solidFill>
              </a:rPr>
              <a:t>They regularly report and are directly responsible to the middle level management.</a:t>
            </a:r>
            <a:endParaRPr lang="pl-PL" sz="2900">
              <a:solidFill>
                <a:srgbClr val="000000"/>
              </a:solidFill>
              <a:latin typeface="Arial"/>
            </a:endParaRPr>
          </a:p>
          <a:p>
            <a:pPr algn="just" defTabSz="1278360" eaLnBrk="1" fontAlgn="auto" hangingPunct="1">
              <a:spcBef>
                <a:spcPts val="420"/>
              </a:spcBef>
              <a:spcAft>
                <a:spcPts val="1500"/>
              </a:spcAft>
              <a:buFontTx/>
              <a:buNone/>
              <a:tabLst>
                <a:tab pos="0" algn="l"/>
              </a:tabLst>
            </a:pPr>
            <a:endParaRPr lang="pl-PL" sz="2900">
              <a:solidFill>
                <a:srgbClr val="000000"/>
              </a:solidFill>
              <a:latin typeface="Arial"/>
            </a:endParaRPr>
          </a:p>
        </p:txBody>
      </p:sp>
    </p:spTree>
    <p:extLst>
      <p:ext uri="{BB962C8B-B14F-4D97-AF65-F5344CB8AC3E}">
        <p14:creationId xmlns:p14="http://schemas.microsoft.com/office/powerpoint/2010/main" val="2192231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 name="Text Box 4"/>
          <p:cNvSpPr/>
          <p:nvPr/>
        </p:nvSpPr>
        <p:spPr>
          <a:xfrm>
            <a:off x="354600" y="-6840"/>
            <a:ext cx="12238560" cy="883464"/>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spAutoFit/>
          </a:bodyPr>
          <a:lstStyle/>
          <a:p>
            <a:pPr algn="ctr" defTabSz="1278360" eaLnBrk="1" fontAlgn="auto" hangingPunct="1">
              <a:spcBef>
                <a:spcPts val="0"/>
              </a:spcBef>
              <a:spcAft>
                <a:spcPts val="0"/>
              </a:spcAft>
              <a:buFontTx/>
              <a:buNone/>
            </a:pPr>
            <a:r>
              <a:rPr lang="pl-PL" sz="4900" b="1" dirty="0" err="1">
                <a:solidFill>
                  <a:srgbClr val="000099"/>
                </a:solidFill>
              </a:rPr>
              <a:t>Managers</a:t>
            </a:r>
            <a:r>
              <a:rPr lang="pl-PL" sz="4900" b="1" dirty="0">
                <a:solidFill>
                  <a:srgbClr val="000099"/>
                </a:solidFill>
              </a:rPr>
              <a:t> </a:t>
            </a:r>
            <a:r>
              <a:rPr lang="pl-PL" sz="4900" b="1" dirty="0" err="1">
                <a:solidFill>
                  <a:srgbClr val="000099"/>
                </a:solidFill>
              </a:rPr>
              <a:t>according</a:t>
            </a:r>
            <a:r>
              <a:rPr lang="pl-PL" sz="4900" b="1" dirty="0">
                <a:solidFill>
                  <a:srgbClr val="000099"/>
                </a:solidFill>
              </a:rPr>
              <a:t> to </a:t>
            </a:r>
            <a:r>
              <a:rPr lang="pl-PL" sz="4900" b="1" dirty="0" err="1">
                <a:solidFill>
                  <a:srgbClr val="000099"/>
                </a:solidFill>
              </a:rPr>
              <a:t>area</a:t>
            </a:r>
            <a:r>
              <a:rPr lang="pl-PL" sz="4900" b="1" dirty="0">
                <a:solidFill>
                  <a:srgbClr val="000099"/>
                </a:solidFill>
              </a:rPr>
              <a:t> of management</a:t>
            </a:r>
            <a:endParaRPr lang="pl-PL" sz="4900" dirty="0">
              <a:solidFill>
                <a:srgbClr val="000000"/>
              </a:solidFill>
              <a:latin typeface="Arial"/>
            </a:endParaRPr>
          </a:p>
        </p:txBody>
      </p:sp>
      <p:sp>
        <p:nvSpPr>
          <p:cNvPr id="210" name="Rectangle 5"/>
          <p:cNvSpPr/>
          <p:nvPr/>
        </p:nvSpPr>
        <p:spPr>
          <a:xfrm>
            <a:off x="424080" y="1056576"/>
            <a:ext cx="11987640" cy="6768360"/>
          </a:xfrm>
          <a:prstGeom prst="rect">
            <a:avLst/>
          </a:prstGeom>
          <a:noFill/>
          <a:ln w="0">
            <a:noFill/>
          </a:ln>
        </p:spPr>
        <p:style>
          <a:lnRef idx="0">
            <a:scrgbClr r="0" g="0" b="0"/>
          </a:lnRef>
          <a:fillRef idx="0">
            <a:scrgbClr r="0" g="0" b="0"/>
          </a:fillRef>
          <a:effectRef idx="0">
            <a:scrgbClr r="0" g="0" b="0"/>
          </a:effectRef>
          <a:fontRef idx="minor"/>
        </p:style>
        <p:txBody>
          <a:bodyPr lIns="127800" tIns="64080" rIns="127800" bIns="64080" anchor="t">
            <a:noAutofit/>
          </a:bodyPr>
          <a:lstStyle/>
          <a:p>
            <a:pPr algn="just" defTabSz="1278360" eaLnBrk="1" fontAlgn="auto" hangingPunct="1">
              <a:spcBef>
                <a:spcPts val="420"/>
              </a:spcBef>
              <a:spcAft>
                <a:spcPts val="1500"/>
              </a:spcAft>
              <a:buFontTx/>
              <a:buNone/>
              <a:tabLst>
                <a:tab pos="0" algn="l"/>
              </a:tabLst>
            </a:pPr>
            <a:r>
              <a:rPr lang="en-US" sz="2500" b="1" dirty="0">
                <a:solidFill>
                  <a:srgbClr val="000000"/>
                </a:solidFill>
              </a:rPr>
              <a:t>General managers </a:t>
            </a:r>
            <a:r>
              <a:rPr lang="en-US" sz="2500" dirty="0">
                <a:solidFill>
                  <a:srgbClr val="000000"/>
                </a:solidFill>
              </a:rPr>
              <a:t>- supervise the entire unit and</a:t>
            </a:r>
            <a:r>
              <a:rPr lang="pl-PL" sz="2500" dirty="0">
                <a:solidFill>
                  <a:srgbClr val="000000"/>
                </a:solidFill>
              </a:rPr>
              <a:t> </a:t>
            </a:r>
            <a:r>
              <a:rPr lang="en-US" sz="2500" dirty="0">
                <a:solidFill>
                  <a:srgbClr val="000000"/>
                </a:solidFill>
              </a:rPr>
              <a:t>are not associated with any specific area</a:t>
            </a:r>
            <a:r>
              <a:rPr lang="pl-PL" sz="2500" dirty="0">
                <a:solidFill>
                  <a:srgbClr val="000000"/>
                </a:solidFill>
              </a:rPr>
              <a:t>. </a:t>
            </a:r>
            <a:r>
              <a:rPr lang="en-US" sz="2500" dirty="0">
                <a:solidFill>
                  <a:srgbClr val="000000"/>
                </a:solidFill>
              </a:rPr>
              <a:t>They coordinate the activities of all the managers of specialized areas. </a:t>
            </a:r>
            <a:r>
              <a:rPr lang="pl-PL" sz="2500" dirty="0" err="1">
                <a:solidFill>
                  <a:srgbClr val="000000"/>
                </a:solidFill>
              </a:rPr>
              <a:t>They</a:t>
            </a:r>
            <a:r>
              <a:rPr lang="pl-PL" sz="2500" dirty="0">
                <a:solidFill>
                  <a:srgbClr val="000000"/>
                </a:solidFill>
              </a:rPr>
              <a:t> </a:t>
            </a:r>
            <a:r>
              <a:rPr lang="pl-PL" sz="2500" dirty="0" err="1">
                <a:solidFill>
                  <a:srgbClr val="000000"/>
                </a:solidFill>
              </a:rPr>
              <a:t>should</a:t>
            </a:r>
            <a:r>
              <a:rPr lang="pl-PL" sz="2500" dirty="0">
                <a:solidFill>
                  <a:srgbClr val="000000"/>
                </a:solidFill>
              </a:rPr>
              <a:t> </a:t>
            </a:r>
            <a:r>
              <a:rPr lang="en-US" sz="2500" dirty="0">
                <a:solidFill>
                  <a:srgbClr val="000000"/>
                </a:solidFill>
              </a:rPr>
              <a:t>have a basic knowledge of all areas of management.</a:t>
            </a:r>
            <a:endParaRPr lang="pl-PL" sz="2500" dirty="0">
              <a:solidFill>
                <a:srgbClr val="000000"/>
              </a:solidFill>
            </a:endParaRPr>
          </a:p>
          <a:p>
            <a:pPr algn="just" defTabSz="1278360" eaLnBrk="1" fontAlgn="auto" hangingPunct="1">
              <a:spcBef>
                <a:spcPts val="420"/>
              </a:spcBef>
              <a:spcAft>
                <a:spcPts val="1500"/>
              </a:spcAft>
              <a:buFontTx/>
              <a:buNone/>
              <a:tabLst>
                <a:tab pos="0" algn="l"/>
              </a:tabLst>
            </a:pPr>
            <a:r>
              <a:rPr lang="pl-PL" sz="2500" b="1" dirty="0">
                <a:solidFill>
                  <a:srgbClr val="000000"/>
                </a:solidFill>
              </a:rPr>
              <a:t>F</a:t>
            </a:r>
            <a:r>
              <a:rPr lang="en-US" sz="2500" b="1" dirty="0" err="1">
                <a:solidFill>
                  <a:srgbClr val="000000"/>
                </a:solidFill>
              </a:rPr>
              <a:t>unctional</a:t>
            </a:r>
            <a:r>
              <a:rPr lang="en-US" sz="2500" b="1" dirty="0">
                <a:solidFill>
                  <a:srgbClr val="000000"/>
                </a:solidFill>
              </a:rPr>
              <a:t> managers </a:t>
            </a:r>
            <a:r>
              <a:rPr lang="en-US" sz="2500" dirty="0">
                <a:solidFill>
                  <a:srgbClr val="000000"/>
                </a:solidFill>
              </a:rPr>
              <a:t>- have responsibility for only one type of activity, e</a:t>
            </a:r>
            <a:r>
              <a:rPr lang="pl-PL" sz="2500" dirty="0">
                <a:solidFill>
                  <a:srgbClr val="000000"/>
                </a:solidFill>
              </a:rPr>
              <a:t>.</a:t>
            </a:r>
            <a:r>
              <a:rPr lang="en-US" sz="2500" dirty="0">
                <a:solidFill>
                  <a:srgbClr val="000000"/>
                </a:solidFill>
              </a:rPr>
              <a:t>g</a:t>
            </a:r>
            <a:r>
              <a:rPr lang="pl-PL" sz="2500" dirty="0">
                <a:solidFill>
                  <a:srgbClr val="000000"/>
                </a:solidFill>
              </a:rPr>
              <a:t>.</a:t>
            </a:r>
            <a:r>
              <a:rPr lang="en-US" sz="2500" dirty="0">
                <a:solidFill>
                  <a:srgbClr val="000000"/>
                </a:solidFill>
              </a:rPr>
              <a:t>:</a:t>
            </a:r>
            <a:r>
              <a:rPr lang="pl-PL" sz="2500" dirty="0">
                <a:solidFill>
                  <a:srgbClr val="000000"/>
                </a:solidFill>
              </a:rPr>
              <a:t> </a:t>
            </a:r>
          </a:p>
          <a:p>
            <a:pPr marL="457200" indent="-457200" algn="just" defTabSz="1278360" eaLnBrk="1" fontAlgn="auto" hangingPunct="1">
              <a:spcBef>
                <a:spcPts val="420"/>
              </a:spcBef>
              <a:spcAft>
                <a:spcPts val="1500"/>
              </a:spcAft>
              <a:buFont typeface="Arial" panose="020B0604020202020204" pitchFamily="34" charset="0"/>
              <a:buChar char="•"/>
              <a:tabLst>
                <a:tab pos="0" algn="l"/>
              </a:tabLst>
            </a:pPr>
            <a:r>
              <a:rPr lang="en-US" sz="2500" b="1" dirty="0">
                <a:solidFill>
                  <a:srgbClr val="000000"/>
                </a:solidFill>
              </a:rPr>
              <a:t>Marketing managers</a:t>
            </a:r>
            <a:r>
              <a:rPr lang="pl-PL" sz="2500" b="1" dirty="0">
                <a:solidFill>
                  <a:srgbClr val="000000"/>
                </a:solidFill>
              </a:rPr>
              <a:t>. </a:t>
            </a:r>
            <a:r>
              <a:rPr lang="pl-PL" sz="2500" dirty="0" err="1">
                <a:solidFill>
                  <a:srgbClr val="000000"/>
                </a:solidFill>
              </a:rPr>
              <a:t>Responsible</a:t>
            </a:r>
            <a:r>
              <a:rPr lang="pl-PL" sz="2500" dirty="0">
                <a:solidFill>
                  <a:srgbClr val="000000"/>
                </a:solidFill>
              </a:rPr>
              <a:t> for</a:t>
            </a:r>
            <a:r>
              <a:rPr lang="en-US" sz="2500" dirty="0">
                <a:solidFill>
                  <a:srgbClr val="000000"/>
                </a:solidFill>
              </a:rPr>
              <a:t>a</a:t>
            </a:r>
            <a:r>
              <a:rPr lang="pl-PL" sz="2500" dirty="0">
                <a:solidFill>
                  <a:srgbClr val="000000"/>
                </a:solidFill>
              </a:rPr>
              <a:t> a</a:t>
            </a:r>
            <a:r>
              <a:rPr lang="en-US" sz="2500" dirty="0" err="1">
                <a:solidFill>
                  <a:srgbClr val="000000"/>
                </a:solidFill>
              </a:rPr>
              <a:t>cquiring</a:t>
            </a:r>
            <a:r>
              <a:rPr lang="en-US" sz="2500" dirty="0">
                <a:solidFill>
                  <a:srgbClr val="000000"/>
                </a:solidFill>
              </a:rPr>
              <a:t> customers and consumers for the organization's products and services</a:t>
            </a:r>
            <a:r>
              <a:rPr lang="pl-PL" sz="2500" dirty="0">
                <a:solidFill>
                  <a:srgbClr val="000000"/>
                </a:solidFill>
              </a:rPr>
              <a:t>; </a:t>
            </a:r>
            <a:r>
              <a:rPr lang="en-US" sz="2500" dirty="0">
                <a:solidFill>
                  <a:srgbClr val="000000"/>
                </a:solidFill>
              </a:rPr>
              <a:t>development of new products</a:t>
            </a:r>
            <a:r>
              <a:rPr lang="pl-PL" sz="2500" dirty="0">
                <a:solidFill>
                  <a:srgbClr val="000000"/>
                </a:solidFill>
              </a:rPr>
              <a:t>; </a:t>
            </a:r>
            <a:r>
              <a:rPr lang="en-US" sz="2500" dirty="0">
                <a:solidFill>
                  <a:srgbClr val="000000"/>
                </a:solidFill>
              </a:rPr>
              <a:t>promotion, distribution of products and services</a:t>
            </a:r>
            <a:endParaRPr lang="pl-PL" sz="2500" dirty="0">
              <a:solidFill>
                <a:srgbClr val="000000"/>
              </a:solidFill>
            </a:endParaRPr>
          </a:p>
          <a:p>
            <a:pPr marL="457200" indent="-457200" algn="just" defTabSz="1278360" eaLnBrk="1" fontAlgn="auto" hangingPunct="1">
              <a:spcBef>
                <a:spcPts val="420"/>
              </a:spcBef>
              <a:spcAft>
                <a:spcPts val="1500"/>
              </a:spcAft>
              <a:buFont typeface="Arial" panose="020B0604020202020204" pitchFamily="34" charset="0"/>
              <a:buChar char="•"/>
              <a:tabLst>
                <a:tab pos="0" algn="l"/>
              </a:tabLst>
            </a:pPr>
            <a:r>
              <a:rPr lang="en-US" sz="2500" b="1" dirty="0">
                <a:solidFill>
                  <a:srgbClr val="000000"/>
                </a:solidFill>
              </a:rPr>
              <a:t>Finance managers</a:t>
            </a:r>
            <a:r>
              <a:rPr lang="pl-PL" sz="2500" b="1" dirty="0">
                <a:solidFill>
                  <a:srgbClr val="000000"/>
                </a:solidFill>
              </a:rPr>
              <a:t>. </a:t>
            </a:r>
            <a:r>
              <a:rPr lang="pl-PL" sz="2500" dirty="0" err="1">
                <a:solidFill>
                  <a:srgbClr val="000000"/>
                </a:solidFill>
              </a:rPr>
              <a:t>Responsible</a:t>
            </a:r>
            <a:r>
              <a:rPr lang="pl-PL" sz="2500" dirty="0">
                <a:solidFill>
                  <a:srgbClr val="000000"/>
                </a:solidFill>
              </a:rPr>
              <a:t> for </a:t>
            </a:r>
            <a:r>
              <a:rPr lang="en-US" sz="2500" dirty="0">
                <a:solidFill>
                  <a:srgbClr val="000000"/>
                </a:solidFill>
              </a:rPr>
              <a:t>accounting</a:t>
            </a:r>
            <a:r>
              <a:rPr lang="pl-PL" sz="2500" dirty="0">
                <a:solidFill>
                  <a:srgbClr val="000000"/>
                </a:solidFill>
              </a:rPr>
              <a:t>; </a:t>
            </a:r>
            <a:r>
              <a:rPr lang="en-US" sz="2500" dirty="0">
                <a:solidFill>
                  <a:srgbClr val="000000"/>
                </a:solidFill>
              </a:rPr>
              <a:t>cash management</a:t>
            </a:r>
            <a:r>
              <a:rPr lang="pl-PL" sz="2500" dirty="0">
                <a:solidFill>
                  <a:srgbClr val="000000"/>
                </a:solidFill>
              </a:rPr>
              <a:t>; </a:t>
            </a:r>
            <a:r>
              <a:rPr lang="en-US" sz="2500" dirty="0">
                <a:solidFill>
                  <a:srgbClr val="000000"/>
                </a:solidFill>
              </a:rPr>
              <a:t>analysis of financial liquidity</a:t>
            </a:r>
            <a:r>
              <a:rPr lang="pl-PL" sz="2500" dirty="0">
                <a:solidFill>
                  <a:srgbClr val="000000"/>
                </a:solidFill>
              </a:rPr>
              <a:t>; </a:t>
            </a:r>
            <a:r>
              <a:rPr lang="en-US" sz="2500" dirty="0">
                <a:solidFill>
                  <a:srgbClr val="000000"/>
                </a:solidFill>
              </a:rPr>
              <a:t>investments</a:t>
            </a:r>
            <a:r>
              <a:rPr lang="pl-PL" sz="2500" dirty="0">
                <a:solidFill>
                  <a:srgbClr val="000000"/>
                </a:solidFill>
              </a:rPr>
              <a:t>; </a:t>
            </a:r>
            <a:r>
              <a:rPr lang="en-US" sz="2500" dirty="0">
                <a:solidFill>
                  <a:srgbClr val="000000"/>
                </a:solidFill>
              </a:rPr>
              <a:t>determining the profitability of business</a:t>
            </a:r>
            <a:endParaRPr lang="pl-PL" sz="2500" dirty="0">
              <a:solidFill>
                <a:srgbClr val="000000"/>
              </a:solidFill>
            </a:endParaRPr>
          </a:p>
          <a:p>
            <a:pPr marL="457200" indent="-457200" algn="just" defTabSz="1278360" eaLnBrk="1" fontAlgn="auto" hangingPunct="1">
              <a:spcBef>
                <a:spcPts val="420"/>
              </a:spcBef>
              <a:spcAft>
                <a:spcPts val="1500"/>
              </a:spcAft>
              <a:buFont typeface="Arial" panose="020B0604020202020204" pitchFamily="34" charset="0"/>
              <a:buChar char="•"/>
              <a:tabLst>
                <a:tab pos="0" algn="l"/>
              </a:tabLst>
            </a:pPr>
            <a:r>
              <a:rPr lang="en-US" sz="2500" b="1" dirty="0">
                <a:solidFill>
                  <a:srgbClr val="000000"/>
                </a:solidFill>
              </a:rPr>
              <a:t>Production managers</a:t>
            </a:r>
            <a:r>
              <a:rPr lang="pl-PL" sz="2500" b="1" dirty="0">
                <a:solidFill>
                  <a:srgbClr val="000000"/>
                </a:solidFill>
              </a:rPr>
              <a:t>. </a:t>
            </a:r>
            <a:r>
              <a:rPr lang="pl-PL" sz="2500" dirty="0" err="1">
                <a:solidFill>
                  <a:srgbClr val="000000"/>
                </a:solidFill>
              </a:rPr>
              <a:t>Responsible</a:t>
            </a:r>
            <a:r>
              <a:rPr lang="pl-PL" sz="2500" dirty="0">
                <a:solidFill>
                  <a:srgbClr val="000000"/>
                </a:solidFill>
              </a:rPr>
              <a:t> for p</a:t>
            </a:r>
            <a:r>
              <a:rPr lang="en-US" sz="2500" dirty="0" err="1">
                <a:solidFill>
                  <a:srgbClr val="000000"/>
                </a:solidFill>
              </a:rPr>
              <a:t>roduction</a:t>
            </a:r>
            <a:r>
              <a:rPr lang="en-US" sz="2500" dirty="0">
                <a:solidFill>
                  <a:srgbClr val="000000"/>
                </a:solidFill>
              </a:rPr>
              <a:t> control, inventory management; </a:t>
            </a:r>
            <a:r>
              <a:rPr lang="pl-PL" sz="2500" dirty="0">
                <a:solidFill>
                  <a:srgbClr val="000000"/>
                </a:solidFill>
              </a:rPr>
              <a:t>q</a:t>
            </a:r>
            <a:r>
              <a:rPr lang="en-US" sz="2500" dirty="0" err="1">
                <a:solidFill>
                  <a:srgbClr val="000000"/>
                </a:solidFill>
              </a:rPr>
              <a:t>uality</a:t>
            </a:r>
            <a:r>
              <a:rPr lang="en-US" sz="2500" dirty="0">
                <a:solidFill>
                  <a:srgbClr val="000000"/>
                </a:solidFill>
              </a:rPr>
              <a:t> control, design of production technologies</a:t>
            </a:r>
            <a:endParaRPr lang="pl-PL" sz="2500" dirty="0">
              <a:solidFill>
                <a:srgbClr val="000000"/>
              </a:solidFill>
            </a:endParaRPr>
          </a:p>
          <a:p>
            <a:pPr marL="457200" indent="-457200" algn="just" defTabSz="1278360" eaLnBrk="1" fontAlgn="auto" hangingPunct="1">
              <a:spcBef>
                <a:spcPts val="420"/>
              </a:spcBef>
              <a:spcAft>
                <a:spcPts val="1500"/>
              </a:spcAft>
              <a:buFont typeface="Arial" panose="020B0604020202020204" pitchFamily="34" charset="0"/>
              <a:buChar char="•"/>
              <a:tabLst>
                <a:tab pos="0" algn="l"/>
              </a:tabLst>
            </a:pPr>
            <a:r>
              <a:rPr lang="en-US" sz="2500" b="1" dirty="0">
                <a:solidFill>
                  <a:srgbClr val="000000"/>
                </a:solidFill>
              </a:rPr>
              <a:t>Human resources managers</a:t>
            </a:r>
            <a:r>
              <a:rPr lang="pl-PL" sz="2500" b="1" dirty="0">
                <a:solidFill>
                  <a:srgbClr val="000000"/>
                </a:solidFill>
              </a:rPr>
              <a:t>. </a:t>
            </a:r>
            <a:r>
              <a:rPr lang="pl-PL" sz="2500" dirty="0" err="1">
                <a:solidFill>
                  <a:srgbClr val="000000"/>
                </a:solidFill>
              </a:rPr>
              <a:t>Responsible</a:t>
            </a:r>
            <a:r>
              <a:rPr lang="pl-PL" sz="2500" dirty="0">
                <a:solidFill>
                  <a:srgbClr val="000000"/>
                </a:solidFill>
              </a:rPr>
              <a:t> for HR </a:t>
            </a:r>
            <a:r>
              <a:rPr lang="en-US" sz="2500" dirty="0">
                <a:solidFill>
                  <a:srgbClr val="000000"/>
                </a:solidFill>
              </a:rPr>
              <a:t>planning, recruitment and selection of employees; </a:t>
            </a:r>
            <a:r>
              <a:rPr lang="pl-PL" sz="2500" dirty="0">
                <a:solidFill>
                  <a:srgbClr val="000000"/>
                </a:solidFill>
              </a:rPr>
              <a:t>HR </a:t>
            </a:r>
            <a:r>
              <a:rPr lang="en-US" sz="2500" dirty="0">
                <a:solidFill>
                  <a:srgbClr val="000000"/>
                </a:solidFill>
              </a:rPr>
              <a:t>training and development; design of incentive systems; formulation of employee performance appraisal systems; </a:t>
            </a:r>
            <a:endParaRPr lang="pl-PL" sz="2500" dirty="0">
              <a:solidFill>
                <a:srgbClr val="000000"/>
              </a:solidFill>
            </a:endParaRPr>
          </a:p>
          <a:p>
            <a:pPr marL="457200" indent="-457200" algn="just" defTabSz="1278360" eaLnBrk="1" fontAlgn="auto" hangingPunct="1">
              <a:spcBef>
                <a:spcPts val="420"/>
              </a:spcBef>
              <a:spcAft>
                <a:spcPts val="1500"/>
              </a:spcAft>
              <a:buFont typeface="Arial" panose="020B0604020202020204" pitchFamily="34" charset="0"/>
              <a:buChar char="•"/>
              <a:tabLst>
                <a:tab pos="0" algn="l"/>
              </a:tabLst>
            </a:pPr>
            <a:r>
              <a:rPr lang="en-US" sz="2500" b="1" dirty="0">
                <a:solidFill>
                  <a:srgbClr val="000000"/>
                </a:solidFill>
              </a:rPr>
              <a:t>Public-relations managers</a:t>
            </a:r>
            <a:r>
              <a:rPr lang="pl-PL" sz="2500" dirty="0">
                <a:solidFill>
                  <a:srgbClr val="000000"/>
                </a:solidFill>
              </a:rPr>
              <a:t>. </a:t>
            </a:r>
            <a:r>
              <a:rPr lang="en-US" sz="2500" dirty="0">
                <a:solidFill>
                  <a:srgbClr val="000000"/>
                </a:solidFill>
              </a:rPr>
              <a:t>Responsible for public and media relations</a:t>
            </a:r>
            <a:endParaRPr lang="pl-PL" sz="2500" dirty="0">
              <a:solidFill>
                <a:srgbClr val="000000"/>
              </a:solidFill>
            </a:endParaRPr>
          </a:p>
          <a:p>
            <a:pPr marL="457200" indent="-457200" algn="just" defTabSz="1278360" eaLnBrk="1" fontAlgn="auto" hangingPunct="1">
              <a:spcBef>
                <a:spcPts val="420"/>
              </a:spcBef>
              <a:spcAft>
                <a:spcPts val="1500"/>
              </a:spcAft>
              <a:buFont typeface="Arial" panose="020B0604020202020204" pitchFamily="34" charset="0"/>
              <a:buChar char="•"/>
              <a:tabLst>
                <a:tab pos="0" algn="l"/>
              </a:tabLst>
            </a:pPr>
            <a:r>
              <a:rPr lang="en-US" sz="2500" b="1" dirty="0">
                <a:solidFill>
                  <a:srgbClr val="000000"/>
                </a:solidFill>
              </a:rPr>
              <a:t>Research and development managers.</a:t>
            </a:r>
            <a:r>
              <a:rPr lang="pl-PL" sz="2500" b="1" dirty="0">
                <a:solidFill>
                  <a:srgbClr val="000000"/>
                </a:solidFill>
              </a:rPr>
              <a:t> </a:t>
            </a:r>
            <a:r>
              <a:rPr lang="pl-PL" sz="2500" dirty="0">
                <a:solidFill>
                  <a:srgbClr val="000000"/>
                </a:solidFill>
              </a:rPr>
              <a:t>C</a:t>
            </a:r>
            <a:r>
              <a:rPr lang="en-US" sz="2500" dirty="0" err="1">
                <a:solidFill>
                  <a:srgbClr val="000000"/>
                </a:solidFill>
              </a:rPr>
              <a:t>oordinate</a:t>
            </a:r>
            <a:r>
              <a:rPr lang="en-US" sz="2500" dirty="0">
                <a:solidFill>
                  <a:srgbClr val="000000"/>
                </a:solidFill>
              </a:rPr>
              <a:t> the activities of scientists and engineers working on research and development projects for new products</a:t>
            </a:r>
            <a:r>
              <a:rPr lang="pl-PL" sz="2500" dirty="0">
                <a:solidFill>
                  <a:srgbClr val="000000"/>
                </a:solidFill>
              </a:rPr>
              <a:t> and services</a:t>
            </a:r>
            <a:endParaRPr lang="pl-PL" sz="2500" dirty="0">
              <a:solidFill>
                <a:srgbClr val="000000"/>
              </a:solidFill>
              <a:latin typeface="Arial"/>
            </a:endParaRPr>
          </a:p>
        </p:txBody>
      </p:sp>
    </p:spTree>
    <p:extLst>
      <p:ext uri="{BB962C8B-B14F-4D97-AF65-F5344CB8AC3E}">
        <p14:creationId xmlns:p14="http://schemas.microsoft.com/office/powerpoint/2010/main" val="67034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54712" y="-6702"/>
            <a:ext cx="12238776" cy="8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err="1">
                <a:solidFill>
                  <a:srgbClr val="000099"/>
                </a:solidFill>
              </a:rPr>
              <a:t>Managerial</a:t>
            </a:r>
            <a:r>
              <a:rPr lang="pl-PL" altLang="pl-PL" sz="4900" b="1" dirty="0">
                <a:solidFill>
                  <a:srgbClr val="000099"/>
                </a:solidFill>
              </a:rPr>
              <a:t> </a:t>
            </a:r>
            <a:r>
              <a:rPr lang="pl-PL" altLang="pl-PL" sz="4900" b="1" dirty="0" err="1">
                <a:solidFill>
                  <a:srgbClr val="000099"/>
                </a:solidFill>
              </a:rPr>
              <a:t>roles</a:t>
            </a:r>
            <a:endParaRPr lang="pl-PL" altLang="pl-PL" sz="4900" b="1" dirty="0">
              <a:solidFill>
                <a:srgbClr val="000099"/>
              </a:solidFill>
            </a:endParaRPr>
          </a:p>
        </p:txBody>
      </p:sp>
      <p:sp>
        <p:nvSpPr>
          <p:cNvPr id="3075" name="Rectangle 5"/>
          <p:cNvSpPr>
            <a:spLocks noChangeArrowheads="1"/>
          </p:cNvSpPr>
          <p:nvPr/>
        </p:nvSpPr>
        <p:spPr bwMode="auto">
          <a:xfrm>
            <a:off x="424136" y="1128192"/>
            <a:ext cx="11987848"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defTabSz="1278466">
              <a:spcBef>
                <a:spcPts val="420"/>
              </a:spcBef>
              <a:spcAft>
                <a:spcPts val="1500"/>
              </a:spcAft>
              <a:buNone/>
              <a:defRPr/>
            </a:pPr>
            <a:r>
              <a:rPr lang="pl-PL" altLang="pl-PL" sz="2900" b="1" dirty="0">
                <a:solidFill>
                  <a:srgbClr val="0000FF"/>
                </a:solidFill>
              </a:rPr>
              <a:t>The </a:t>
            </a:r>
            <a:r>
              <a:rPr lang="pl-PL" altLang="pl-PL" sz="2900" b="1" dirty="0" err="1">
                <a:solidFill>
                  <a:srgbClr val="0000FF"/>
                </a:solidFill>
              </a:rPr>
              <a:t>concept</a:t>
            </a:r>
            <a:r>
              <a:rPr lang="pl-PL" altLang="pl-PL" sz="2900" b="1" dirty="0">
                <a:solidFill>
                  <a:srgbClr val="0000FF"/>
                </a:solidFill>
              </a:rPr>
              <a:t> of </a:t>
            </a:r>
            <a:r>
              <a:rPr lang="en-US" altLang="pl-PL" sz="2900" b="1" dirty="0">
                <a:solidFill>
                  <a:srgbClr val="0000FF"/>
                </a:solidFill>
              </a:rPr>
              <a:t>10 Managerial Roles, According to </a:t>
            </a:r>
            <a:r>
              <a:rPr lang="pl-PL" altLang="pl-PL" sz="2900" b="1" dirty="0">
                <a:solidFill>
                  <a:srgbClr val="0000FF"/>
                </a:solidFill>
              </a:rPr>
              <a:t>H</a:t>
            </a:r>
            <a:r>
              <a:rPr lang="en-US" altLang="pl-PL" sz="2900" b="1" dirty="0" err="1">
                <a:solidFill>
                  <a:srgbClr val="0000FF"/>
                </a:solidFill>
              </a:rPr>
              <a:t>enry</a:t>
            </a:r>
            <a:r>
              <a:rPr lang="en-US" altLang="pl-PL" sz="2900" b="1" dirty="0">
                <a:solidFill>
                  <a:srgbClr val="0000FF"/>
                </a:solidFill>
              </a:rPr>
              <a:t> </a:t>
            </a:r>
            <a:r>
              <a:rPr lang="en-US" altLang="pl-PL" sz="2900" b="1" dirty="0" err="1">
                <a:solidFill>
                  <a:srgbClr val="0000FF"/>
                </a:solidFill>
              </a:rPr>
              <a:t>Mintzberg</a:t>
            </a:r>
            <a:endParaRPr lang="en-US" altLang="pl-PL" sz="2900" b="1" dirty="0">
              <a:solidFill>
                <a:srgbClr val="0000FF"/>
              </a:solidFill>
            </a:endParaRPr>
          </a:p>
          <a:p>
            <a:pPr algn="just" defTabSz="1278466">
              <a:spcBef>
                <a:spcPts val="420"/>
              </a:spcBef>
              <a:spcAft>
                <a:spcPts val="1500"/>
              </a:spcAft>
              <a:defRPr/>
            </a:pPr>
            <a:r>
              <a:rPr lang="pl-PL" altLang="pl-PL" sz="2900" dirty="0"/>
              <a:t>10 </a:t>
            </a:r>
            <a:r>
              <a:rPr lang="pl-PL" altLang="pl-PL" sz="2900" dirty="0" err="1"/>
              <a:t>managerial</a:t>
            </a:r>
            <a:r>
              <a:rPr lang="pl-PL" altLang="pl-PL" sz="2900" dirty="0"/>
              <a:t> </a:t>
            </a:r>
            <a:r>
              <a:rPr lang="pl-PL" altLang="pl-PL" sz="2900" dirty="0" err="1"/>
              <a:t>roles</a:t>
            </a:r>
            <a:r>
              <a:rPr lang="pl-PL" altLang="pl-PL" sz="2900" dirty="0"/>
              <a:t> </a:t>
            </a:r>
            <a:r>
              <a:rPr lang="pl-PL" altLang="pl-PL" sz="2900" dirty="0" err="1"/>
              <a:t>divided</a:t>
            </a:r>
            <a:r>
              <a:rPr lang="pl-PL" altLang="pl-PL" sz="2900" dirty="0"/>
              <a:t> </a:t>
            </a:r>
            <a:r>
              <a:rPr lang="pl-PL" altLang="pl-PL" sz="2900" dirty="0" err="1"/>
              <a:t>into</a:t>
            </a:r>
            <a:r>
              <a:rPr lang="pl-PL" altLang="pl-PL" sz="2900" dirty="0"/>
              <a:t> 3 </a:t>
            </a:r>
            <a:r>
              <a:rPr lang="pl-PL" altLang="pl-PL" sz="2900" dirty="0" err="1"/>
              <a:t>categories</a:t>
            </a:r>
            <a:r>
              <a:rPr lang="pl-PL" altLang="pl-PL" sz="2900" dirty="0"/>
              <a:t>:</a:t>
            </a:r>
          </a:p>
          <a:p>
            <a:pPr algn="just" defTabSz="1278466">
              <a:spcBef>
                <a:spcPts val="420"/>
              </a:spcBef>
              <a:spcAft>
                <a:spcPts val="1500"/>
              </a:spcAft>
              <a:defRPr/>
            </a:pPr>
            <a:r>
              <a:rPr lang="pl-PL" altLang="pl-PL" sz="2900" b="1" dirty="0">
                <a:solidFill>
                  <a:srgbClr val="0000FF"/>
                </a:solidFill>
              </a:rPr>
              <a:t>3</a:t>
            </a:r>
            <a:r>
              <a:rPr lang="en-US" altLang="pl-PL" sz="2900" b="1" dirty="0">
                <a:solidFill>
                  <a:srgbClr val="0000FF"/>
                </a:solidFill>
              </a:rPr>
              <a:t> Interpersonal roles: </a:t>
            </a:r>
            <a:r>
              <a:rPr lang="en-US" altLang="pl-PL" sz="2900" dirty="0"/>
              <a:t>This category covers behaviors</a:t>
            </a:r>
            <a:r>
              <a:rPr lang="pl-PL" altLang="pl-PL" sz="2900" dirty="0"/>
              <a:t>, </a:t>
            </a:r>
            <a:r>
              <a:rPr lang="pl-PL" altLang="pl-PL" sz="2900" dirty="0" err="1"/>
              <a:t>tasks</a:t>
            </a:r>
            <a:r>
              <a:rPr lang="en-US" altLang="pl-PL" sz="2900" dirty="0"/>
              <a:t> and responsibilities related to interactions with employees and other stakeholders. Through these interactions, the manager can achieve organizational goals. The managerial roles included in this category are </a:t>
            </a:r>
            <a:r>
              <a:rPr lang="pl-PL" altLang="pl-PL" sz="2900" dirty="0"/>
              <a:t>(1) </a:t>
            </a:r>
            <a:r>
              <a:rPr lang="en-US" altLang="pl-PL" sz="2900" dirty="0"/>
              <a:t>figurehead, </a:t>
            </a:r>
            <a:r>
              <a:rPr lang="pl-PL" altLang="pl-PL" sz="2900" dirty="0"/>
              <a:t>(2) </a:t>
            </a:r>
            <a:r>
              <a:rPr lang="en-US" altLang="pl-PL" sz="2900" dirty="0"/>
              <a:t>leader and </a:t>
            </a:r>
            <a:r>
              <a:rPr lang="pl-PL" altLang="pl-PL" sz="2900" dirty="0"/>
              <a:t>(3) </a:t>
            </a:r>
            <a:r>
              <a:rPr lang="en-US" altLang="pl-PL" sz="2900" dirty="0"/>
              <a:t>liaison.</a:t>
            </a:r>
          </a:p>
          <a:p>
            <a:pPr algn="just" defTabSz="1278466">
              <a:spcBef>
                <a:spcPts val="420"/>
              </a:spcBef>
              <a:spcAft>
                <a:spcPts val="1500"/>
              </a:spcAft>
              <a:defRPr/>
            </a:pPr>
            <a:r>
              <a:rPr lang="pl-PL" altLang="pl-PL" sz="2900" b="1" dirty="0">
                <a:solidFill>
                  <a:srgbClr val="0000FF"/>
                </a:solidFill>
              </a:rPr>
              <a:t>3 </a:t>
            </a:r>
            <a:r>
              <a:rPr lang="en-US" altLang="pl-PL" sz="2900" b="1" dirty="0">
                <a:solidFill>
                  <a:srgbClr val="0000FF"/>
                </a:solidFill>
              </a:rPr>
              <a:t>Informational roles: </a:t>
            </a:r>
            <a:r>
              <a:rPr lang="en-US" altLang="pl-PL" sz="2900" dirty="0"/>
              <a:t>This category represents situations when a manager generates, receives or shares </a:t>
            </a:r>
            <a:r>
              <a:rPr lang="pl-PL" altLang="pl-PL" sz="2900" dirty="0" err="1"/>
              <a:t>information</a:t>
            </a:r>
            <a:r>
              <a:rPr lang="pl-PL" altLang="pl-PL" sz="2900" dirty="0"/>
              <a:t> and/</a:t>
            </a:r>
            <a:r>
              <a:rPr lang="pl-PL" altLang="pl-PL" sz="2900" dirty="0" err="1"/>
              <a:t>or</a:t>
            </a:r>
            <a:r>
              <a:rPr lang="pl-PL" altLang="pl-PL" sz="2900" dirty="0"/>
              <a:t> </a:t>
            </a:r>
            <a:r>
              <a:rPr lang="en-US" altLang="pl-PL" sz="2900" dirty="0"/>
              <a:t>knowledge </a:t>
            </a:r>
            <a:r>
              <a:rPr lang="pl-PL" altLang="pl-PL" sz="2900" dirty="0" err="1"/>
              <a:t>inside</a:t>
            </a:r>
            <a:r>
              <a:rPr lang="pl-PL" altLang="pl-PL" sz="2900" dirty="0"/>
              <a:t> and/</a:t>
            </a:r>
            <a:r>
              <a:rPr lang="pl-PL" altLang="pl-PL" sz="2900" dirty="0" err="1"/>
              <a:t>or</a:t>
            </a:r>
            <a:r>
              <a:rPr lang="pl-PL" altLang="pl-PL" sz="2900" dirty="0"/>
              <a:t> </a:t>
            </a:r>
            <a:r>
              <a:rPr lang="pl-PL" altLang="pl-PL" sz="2900" dirty="0" err="1"/>
              <a:t>outside</a:t>
            </a:r>
            <a:r>
              <a:rPr lang="pl-PL" altLang="pl-PL" sz="2900" dirty="0"/>
              <a:t> of the </a:t>
            </a:r>
            <a:r>
              <a:rPr lang="pl-PL" altLang="pl-PL" sz="2900" dirty="0" err="1"/>
              <a:t>organization</a:t>
            </a:r>
            <a:r>
              <a:rPr lang="en-US" altLang="pl-PL" sz="2900" dirty="0"/>
              <a:t>. The managerial roles included in this category are </a:t>
            </a:r>
            <a:r>
              <a:rPr lang="pl-PL" altLang="pl-PL" sz="2900" dirty="0"/>
              <a:t>(4) </a:t>
            </a:r>
            <a:r>
              <a:rPr lang="en-US" altLang="pl-PL" sz="2900" dirty="0"/>
              <a:t>monitor, </a:t>
            </a:r>
            <a:r>
              <a:rPr lang="pl-PL" altLang="pl-PL" sz="2900" dirty="0"/>
              <a:t>(5) </a:t>
            </a:r>
            <a:r>
              <a:rPr lang="en-US" altLang="pl-PL" sz="2900" dirty="0"/>
              <a:t>disseminator and </a:t>
            </a:r>
            <a:r>
              <a:rPr lang="pl-PL" altLang="pl-PL" sz="2900" dirty="0"/>
              <a:t>(6) </a:t>
            </a:r>
            <a:r>
              <a:rPr lang="en-US" altLang="pl-PL" sz="2900" dirty="0"/>
              <a:t>spokesperson.</a:t>
            </a:r>
          </a:p>
          <a:p>
            <a:pPr algn="just" defTabSz="1278466">
              <a:spcBef>
                <a:spcPts val="420"/>
              </a:spcBef>
              <a:spcAft>
                <a:spcPts val="1500"/>
              </a:spcAft>
              <a:defRPr/>
            </a:pPr>
            <a:r>
              <a:rPr lang="pl-PL" altLang="pl-PL" sz="2900" b="1" dirty="0">
                <a:solidFill>
                  <a:srgbClr val="0000FF"/>
                </a:solidFill>
              </a:rPr>
              <a:t>4 </a:t>
            </a:r>
            <a:r>
              <a:rPr lang="en-US" altLang="pl-PL" sz="2900" b="1" dirty="0">
                <a:solidFill>
                  <a:srgbClr val="0000FF"/>
                </a:solidFill>
              </a:rPr>
              <a:t>Decisional roles: </a:t>
            </a:r>
            <a:r>
              <a:rPr lang="en-US" altLang="pl-PL" sz="2900" dirty="0"/>
              <a:t>This category describes a manager's responsibility to use the information they gain to form strategic </a:t>
            </a:r>
            <a:r>
              <a:rPr lang="pl-PL" altLang="pl-PL" sz="2900" dirty="0"/>
              <a:t>and </a:t>
            </a:r>
            <a:r>
              <a:rPr lang="pl-PL" altLang="pl-PL" sz="2900" dirty="0" err="1"/>
              <a:t>operational</a:t>
            </a:r>
            <a:r>
              <a:rPr lang="pl-PL" altLang="pl-PL" sz="2900" dirty="0"/>
              <a:t> </a:t>
            </a:r>
            <a:r>
              <a:rPr lang="en-US" altLang="pl-PL" sz="2900" dirty="0"/>
              <a:t>decisions. The managerial roles included in this category are </a:t>
            </a:r>
            <a:r>
              <a:rPr lang="pl-PL" altLang="pl-PL" sz="2900" dirty="0"/>
              <a:t>(7) </a:t>
            </a:r>
            <a:r>
              <a:rPr lang="en-US" altLang="pl-PL" sz="2900" dirty="0"/>
              <a:t>entrepreneur, </a:t>
            </a:r>
            <a:r>
              <a:rPr lang="pl-PL" altLang="pl-PL" sz="2900" dirty="0"/>
              <a:t>(8) </a:t>
            </a:r>
            <a:r>
              <a:rPr lang="en-US" altLang="pl-PL" sz="2900" dirty="0"/>
              <a:t>disturbance-handler, </a:t>
            </a:r>
            <a:r>
              <a:rPr lang="pl-PL" altLang="pl-PL" sz="2900" dirty="0"/>
              <a:t>(9) </a:t>
            </a:r>
            <a:r>
              <a:rPr lang="en-US" altLang="pl-PL" sz="2900" dirty="0"/>
              <a:t>resource-allocator and </a:t>
            </a:r>
            <a:r>
              <a:rPr lang="pl-PL" altLang="pl-PL" sz="2900" dirty="0"/>
              <a:t>(10) </a:t>
            </a:r>
            <a:r>
              <a:rPr lang="en-US" altLang="pl-PL" sz="2900" dirty="0"/>
              <a:t>negotiator.</a:t>
            </a:r>
          </a:p>
        </p:txBody>
      </p:sp>
    </p:spTree>
    <p:extLst>
      <p:ext uri="{BB962C8B-B14F-4D97-AF65-F5344CB8AC3E}">
        <p14:creationId xmlns:p14="http://schemas.microsoft.com/office/powerpoint/2010/main" val="1507240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54712" y="-6702"/>
            <a:ext cx="12238776" cy="8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err="1">
                <a:solidFill>
                  <a:srgbClr val="000099"/>
                </a:solidFill>
              </a:rPr>
              <a:t>Managerial</a:t>
            </a:r>
            <a:r>
              <a:rPr lang="pl-PL" altLang="pl-PL" sz="4900" b="1" dirty="0">
                <a:solidFill>
                  <a:srgbClr val="000099"/>
                </a:solidFill>
              </a:rPr>
              <a:t> </a:t>
            </a:r>
            <a:r>
              <a:rPr lang="pl-PL" altLang="pl-PL" sz="4900" b="1" dirty="0" err="1">
                <a:solidFill>
                  <a:srgbClr val="000099"/>
                </a:solidFill>
              </a:rPr>
              <a:t>roles</a:t>
            </a:r>
            <a:endParaRPr lang="pl-PL" altLang="pl-PL" sz="4900" b="1" dirty="0">
              <a:solidFill>
                <a:srgbClr val="000099"/>
              </a:solidFill>
            </a:endParaRPr>
          </a:p>
        </p:txBody>
      </p:sp>
      <p:sp>
        <p:nvSpPr>
          <p:cNvPr id="3075" name="Rectangle 5"/>
          <p:cNvSpPr>
            <a:spLocks noChangeArrowheads="1"/>
          </p:cNvSpPr>
          <p:nvPr/>
        </p:nvSpPr>
        <p:spPr bwMode="auto">
          <a:xfrm>
            <a:off x="424136" y="1128192"/>
            <a:ext cx="11987848"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1500"/>
              </a:spcAft>
              <a:buNone/>
              <a:defRPr/>
            </a:pPr>
            <a:r>
              <a:rPr lang="en-US" altLang="pl-PL" sz="2800" b="1" dirty="0">
                <a:solidFill>
                  <a:srgbClr val="0000FF"/>
                </a:solidFill>
              </a:rPr>
              <a:t>Interpersonal roles</a:t>
            </a:r>
            <a:endParaRPr lang="pl-PL" altLang="pl-PL" sz="2800" b="1" dirty="0">
              <a:solidFill>
                <a:srgbClr val="0000FF"/>
              </a:solidFill>
            </a:endParaRPr>
          </a:p>
          <a:p>
            <a:pPr algn="just" defTabSz="1278466">
              <a:spcBef>
                <a:spcPts val="420"/>
              </a:spcBef>
              <a:spcAft>
                <a:spcPts val="1500"/>
              </a:spcAft>
              <a:defRPr/>
            </a:pPr>
            <a:r>
              <a:rPr lang="pl-PL" altLang="pl-PL" sz="2800" b="1" dirty="0">
                <a:solidFill>
                  <a:srgbClr val="0000FF"/>
                </a:solidFill>
              </a:rPr>
              <a:t>(1) </a:t>
            </a:r>
            <a:r>
              <a:rPr lang="en-US" altLang="pl-PL" sz="2800" b="1" dirty="0">
                <a:solidFill>
                  <a:srgbClr val="0000FF"/>
                </a:solidFill>
              </a:rPr>
              <a:t>Figurehead</a:t>
            </a:r>
            <a:r>
              <a:rPr lang="pl-PL" altLang="pl-PL" sz="2800" b="1" dirty="0">
                <a:solidFill>
                  <a:srgbClr val="0000FF"/>
                </a:solidFill>
              </a:rPr>
              <a:t>:</a:t>
            </a:r>
            <a:r>
              <a:rPr lang="pl-PL" altLang="pl-PL" sz="2800" dirty="0">
                <a:solidFill>
                  <a:srgbClr val="0000FF"/>
                </a:solidFill>
              </a:rPr>
              <a:t> </a:t>
            </a:r>
            <a:r>
              <a:rPr lang="pl-PL" altLang="pl-PL" sz="2800" dirty="0"/>
              <a:t>t</a:t>
            </a:r>
            <a:r>
              <a:rPr lang="en-US" altLang="pl-PL" sz="2800" dirty="0"/>
              <a:t>his role refers to your responsibility as a manager to perform tasks related to social, symbolic or legal matters. In these situations, you are not making decisions but serving as a representative of the organization. As a figurehead, you also aim to inspire your team to complete goals and tasks.</a:t>
            </a:r>
            <a:r>
              <a:rPr lang="pl-PL" altLang="pl-PL" sz="2800" dirty="0"/>
              <a:t> </a:t>
            </a:r>
            <a:endParaRPr lang="en-US" altLang="pl-PL" sz="2800" dirty="0"/>
          </a:p>
          <a:p>
            <a:pPr algn="just" defTabSz="1278466">
              <a:spcBef>
                <a:spcPts val="420"/>
              </a:spcBef>
              <a:spcAft>
                <a:spcPts val="1500"/>
              </a:spcAft>
              <a:defRPr/>
            </a:pPr>
            <a:r>
              <a:rPr lang="pl-PL" altLang="pl-PL" sz="2800" b="1" dirty="0">
                <a:solidFill>
                  <a:srgbClr val="0000FF"/>
                </a:solidFill>
              </a:rPr>
              <a:t>(2) </a:t>
            </a:r>
            <a:r>
              <a:rPr lang="en-US" altLang="pl-PL" sz="2800" b="1" dirty="0">
                <a:solidFill>
                  <a:srgbClr val="0000FF"/>
                </a:solidFill>
              </a:rPr>
              <a:t>Leader</a:t>
            </a:r>
            <a:r>
              <a:rPr lang="pl-PL" altLang="pl-PL" sz="2800" b="1" dirty="0">
                <a:solidFill>
                  <a:srgbClr val="0000FF"/>
                </a:solidFill>
              </a:rPr>
              <a:t>: </a:t>
            </a:r>
            <a:r>
              <a:rPr lang="en-US" altLang="pl-PL" sz="2800" dirty="0"/>
              <a:t>refers to your duty as a manager to oversee the performance of your staff. Overall, you aim to manage the team and the responsibilities of each member to ensure you reach objectives effectively. Some of your duties in this role include providing guidance, developing and motivating staff and performing evaluations.</a:t>
            </a:r>
            <a:endParaRPr lang="pl-PL" altLang="pl-PL" sz="2800" dirty="0"/>
          </a:p>
          <a:p>
            <a:pPr algn="just" defTabSz="1278466">
              <a:spcBef>
                <a:spcPts val="420"/>
              </a:spcBef>
              <a:spcAft>
                <a:spcPts val="1500"/>
              </a:spcAft>
              <a:defRPr/>
            </a:pPr>
            <a:r>
              <a:rPr lang="pl-PL" altLang="pl-PL" sz="2800" b="1" dirty="0">
                <a:solidFill>
                  <a:srgbClr val="0000FF"/>
                </a:solidFill>
              </a:rPr>
              <a:t>(3) </a:t>
            </a:r>
            <a:r>
              <a:rPr lang="en-US" altLang="pl-PL" sz="2800" b="1" dirty="0">
                <a:solidFill>
                  <a:srgbClr val="0000FF"/>
                </a:solidFill>
              </a:rPr>
              <a:t>Liaison</a:t>
            </a:r>
            <a:r>
              <a:rPr lang="pl-PL" altLang="pl-PL" sz="2800" b="1" dirty="0">
                <a:solidFill>
                  <a:srgbClr val="0000FF"/>
                </a:solidFill>
              </a:rPr>
              <a:t> (</a:t>
            </a:r>
            <a:r>
              <a:rPr lang="pl-PL" altLang="pl-PL" sz="2800" b="1" dirty="0" err="1">
                <a:solidFill>
                  <a:srgbClr val="0000FF"/>
                </a:solidFill>
              </a:rPr>
              <a:t>connector</a:t>
            </a:r>
            <a:r>
              <a:rPr lang="pl-PL" altLang="pl-PL" sz="2800" b="1" dirty="0">
                <a:solidFill>
                  <a:srgbClr val="0000FF"/>
                </a:solidFill>
              </a:rPr>
              <a:t>): </a:t>
            </a:r>
            <a:r>
              <a:rPr lang="pl-PL" altLang="pl-PL" sz="2800" dirty="0"/>
              <a:t>in </a:t>
            </a:r>
            <a:r>
              <a:rPr lang="pl-PL" altLang="pl-PL" sz="2800" dirty="0" err="1"/>
              <a:t>this</a:t>
            </a:r>
            <a:r>
              <a:rPr lang="pl-PL" altLang="pl-PL" sz="2800" dirty="0"/>
              <a:t> role </a:t>
            </a:r>
            <a:r>
              <a:rPr lang="en-US" altLang="pl-PL" sz="2800" dirty="0"/>
              <a:t>you create and maintain internal and external relationships. You serve as a connection between different groups </a:t>
            </a:r>
            <a:r>
              <a:rPr lang="pl-PL" altLang="pl-PL" sz="2800" dirty="0" err="1"/>
              <a:t>or</a:t>
            </a:r>
            <a:r>
              <a:rPr lang="pl-PL" altLang="pl-PL" sz="2800" dirty="0"/>
              <a:t> </a:t>
            </a:r>
            <a:r>
              <a:rPr lang="en-US" altLang="pl-PL" sz="2800" dirty="0"/>
              <a:t>people to ensure work runs smoothly. As a liaison, you can transfer knowledge or information to members across your organization's chain of command or communicate between stakeholders and employees to ensure projects remain on task. In some situations, you may bring members of your external network into the company to help achieve organizational goals more efficiently.</a:t>
            </a:r>
            <a:endParaRPr lang="pl-PL" altLang="pl-PL" sz="2800" dirty="0"/>
          </a:p>
        </p:txBody>
      </p:sp>
    </p:spTree>
    <p:extLst>
      <p:ext uri="{BB962C8B-B14F-4D97-AF65-F5344CB8AC3E}">
        <p14:creationId xmlns:p14="http://schemas.microsoft.com/office/powerpoint/2010/main" val="3691110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54712" y="-6702"/>
            <a:ext cx="12238776" cy="8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7847" tIns="63931" rIns="127847" bIns="63931">
            <a:spAutoFit/>
          </a:bodyPr>
          <a:lstStyle>
            <a:lvl1pPr>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algn="ctr" defTabSz="1278466">
              <a:spcBef>
                <a:spcPct val="0"/>
              </a:spcBef>
              <a:buNone/>
              <a:defRPr/>
            </a:pPr>
            <a:r>
              <a:rPr lang="pl-PL" altLang="pl-PL" sz="4900" b="1" dirty="0" err="1">
                <a:solidFill>
                  <a:srgbClr val="000099"/>
                </a:solidFill>
              </a:rPr>
              <a:t>Managerial</a:t>
            </a:r>
            <a:r>
              <a:rPr lang="pl-PL" altLang="pl-PL" sz="4900" b="1" dirty="0">
                <a:solidFill>
                  <a:srgbClr val="000099"/>
                </a:solidFill>
              </a:rPr>
              <a:t> </a:t>
            </a:r>
            <a:r>
              <a:rPr lang="pl-PL" altLang="pl-PL" sz="4900" b="1" dirty="0" err="1">
                <a:solidFill>
                  <a:srgbClr val="000099"/>
                </a:solidFill>
              </a:rPr>
              <a:t>roles</a:t>
            </a:r>
            <a:endParaRPr lang="pl-PL" altLang="pl-PL" sz="4900" b="1" dirty="0">
              <a:solidFill>
                <a:srgbClr val="000099"/>
              </a:solidFill>
            </a:endParaRPr>
          </a:p>
        </p:txBody>
      </p:sp>
      <p:sp>
        <p:nvSpPr>
          <p:cNvPr id="3075" name="Rectangle 5"/>
          <p:cNvSpPr>
            <a:spLocks noChangeArrowheads="1"/>
          </p:cNvSpPr>
          <p:nvPr/>
        </p:nvSpPr>
        <p:spPr bwMode="auto">
          <a:xfrm>
            <a:off x="424136" y="1128192"/>
            <a:ext cx="11987848" cy="6768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847" tIns="63931" rIns="127847" bIns="63931"/>
          <a:lstStyle>
            <a:lvl1pPr marL="342900" indent="-342900">
              <a:defRPr sz="2200">
                <a:solidFill>
                  <a:schemeClr val="tx1"/>
                </a:solidFill>
                <a:latin typeface="Times New Roman" pitchFamily="18" charset="0"/>
              </a:defRPr>
            </a:lvl1pPr>
            <a:lvl2pPr marL="742950" indent="-285750">
              <a:defRPr sz="2200">
                <a:solidFill>
                  <a:schemeClr val="tx1"/>
                </a:solidFill>
                <a:latin typeface="Times New Roman" pitchFamily="18" charset="0"/>
              </a:defRPr>
            </a:lvl2pPr>
            <a:lvl3pPr marL="1143000" indent="-228600">
              <a:defRPr sz="2200">
                <a:solidFill>
                  <a:schemeClr val="tx1"/>
                </a:solidFill>
                <a:latin typeface="Times New Roman" pitchFamily="18" charset="0"/>
              </a:defRPr>
            </a:lvl3pPr>
            <a:lvl4pPr marL="1600200" indent="-228600">
              <a:defRPr sz="2200">
                <a:solidFill>
                  <a:schemeClr val="tx1"/>
                </a:solidFill>
                <a:latin typeface="Times New Roman" pitchFamily="18" charset="0"/>
              </a:defRPr>
            </a:lvl4pPr>
            <a:lvl5pPr marL="2057400" indent="-228600">
              <a:defRPr sz="2200">
                <a:solidFill>
                  <a:schemeClr val="tx1"/>
                </a:solidFill>
                <a:latin typeface="Times New Roman" pitchFamily="18" charset="0"/>
              </a:defRPr>
            </a:lvl5pPr>
            <a:lvl6pPr marL="2514600" indent="-228600" eaLnBrk="0" fontAlgn="base" hangingPunct="0">
              <a:spcBef>
                <a:spcPct val="20000"/>
              </a:spcBef>
              <a:spcAft>
                <a:spcPct val="0"/>
              </a:spcAft>
              <a:buChar char="•"/>
              <a:defRPr sz="2200">
                <a:solidFill>
                  <a:schemeClr val="tx1"/>
                </a:solidFill>
                <a:latin typeface="Times New Roman" pitchFamily="18" charset="0"/>
              </a:defRPr>
            </a:lvl6pPr>
            <a:lvl7pPr marL="2971800" indent="-228600" eaLnBrk="0" fontAlgn="base" hangingPunct="0">
              <a:spcBef>
                <a:spcPct val="20000"/>
              </a:spcBef>
              <a:spcAft>
                <a:spcPct val="0"/>
              </a:spcAft>
              <a:buChar char="•"/>
              <a:defRPr sz="2200">
                <a:solidFill>
                  <a:schemeClr val="tx1"/>
                </a:solidFill>
                <a:latin typeface="Times New Roman" pitchFamily="18" charset="0"/>
              </a:defRPr>
            </a:lvl7pPr>
            <a:lvl8pPr marL="3429000" indent="-228600" eaLnBrk="0" fontAlgn="base" hangingPunct="0">
              <a:spcBef>
                <a:spcPct val="20000"/>
              </a:spcBef>
              <a:spcAft>
                <a:spcPct val="0"/>
              </a:spcAft>
              <a:buChar char="•"/>
              <a:defRPr sz="2200">
                <a:solidFill>
                  <a:schemeClr val="tx1"/>
                </a:solidFill>
                <a:latin typeface="Times New Roman" pitchFamily="18" charset="0"/>
              </a:defRPr>
            </a:lvl8pPr>
            <a:lvl9pPr marL="3886200" indent="-228600" eaLnBrk="0" fontAlgn="base" hangingPunct="0">
              <a:spcBef>
                <a:spcPct val="20000"/>
              </a:spcBef>
              <a:spcAft>
                <a:spcPct val="0"/>
              </a:spcAft>
              <a:buChar char="•"/>
              <a:defRPr sz="2200">
                <a:solidFill>
                  <a:schemeClr val="tx1"/>
                </a:solidFill>
                <a:latin typeface="Times New Roman" pitchFamily="18" charset="0"/>
              </a:defRPr>
            </a:lvl9pPr>
          </a:lstStyle>
          <a:p>
            <a:pPr marL="0" indent="0" algn="just" defTabSz="1278466">
              <a:spcBef>
                <a:spcPts val="420"/>
              </a:spcBef>
              <a:spcAft>
                <a:spcPts val="1500"/>
              </a:spcAft>
              <a:buNone/>
              <a:defRPr/>
            </a:pPr>
            <a:r>
              <a:rPr lang="en-US" altLang="pl-PL" sz="2800" b="1" dirty="0">
                <a:solidFill>
                  <a:srgbClr val="0000FF"/>
                </a:solidFill>
              </a:rPr>
              <a:t>Informational roles</a:t>
            </a:r>
            <a:endParaRPr lang="pl-PL" altLang="pl-PL" sz="2800" b="1" dirty="0">
              <a:solidFill>
                <a:srgbClr val="0000FF"/>
              </a:solidFill>
            </a:endParaRPr>
          </a:p>
          <a:p>
            <a:pPr algn="just" defTabSz="1278466">
              <a:spcBef>
                <a:spcPts val="420"/>
              </a:spcBef>
              <a:spcAft>
                <a:spcPts val="1500"/>
              </a:spcAft>
              <a:defRPr/>
            </a:pPr>
            <a:r>
              <a:rPr lang="pl-PL" altLang="pl-PL" sz="2800" b="1" dirty="0">
                <a:solidFill>
                  <a:srgbClr val="0000FF"/>
                </a:solidFill>
              </a:rPr>
              <a:t>(4) </a:t>
            </a:r>
            <a:r>
              <a:rPr lang="en-US" altLang="pl-PL" sz="2800" b="1" dirty="0">
                <a:solidFill>
                  <a:srgbClr val="0000FF"/>
                </a:solidFill>
              </a:rPr>
              <a:t>Monitor</a:t>
            </a:r>
            <a:r>
              <a:rPr lang="pl-PL" altLang="pl-PL" sz="2800" b="1" dirty="0">
                <a:solidFill>
                  <a:srgbClr val="0000FF"/>
                </a:solidFill>
              </a:rPr>
              <a:t>: </a:t>
            </a:r>
            <a:r>
              <a:rPr lang="pl-PL" altLang="pl-PL" sz="2800" dirty="0"/>
              <a:t>in </a:t>
            </a:r>
            <a:r>
              <a:rPr lang="pl-PL" altLang="pl-PL" sz="2800" dirty="0" err="1"/>
              <a:t>this</a:t>
            </a:r>
            <a:r>
              <a:rPr lang="pl-PL" altLang="pl-PL" sz="2800" dirty="0"/>
              <a:t> role</a:t>
            </a:r>
            <a:r>
              <a:rPr lang="en-US" altLang="pl-PL" sz="2800" dirty="0"/>
              <a:t> you seek information related to your organization, such as potentially impactful industry changes. Your research includes both internal and external sources. Once you gather all the relevant information, you will analyze it to identify and solve potential problems. Monitoring responsibilities also include assessing the current operations of the organization and identifying potential opportunities for improvement.</a:t>
            </a:r>
          </a:p>
          <a:p>
            <a:pPr algn="just" defTabSz="1278466">
              <a:spcBef>
                <a:spcPts val="420"/>
              </a:spcBef>
              <a:spcAft>
                <a:spcPts val="1500"/>
              </a:spcAft>
              <a:defRPr/>
            </a:pPr>
            <a:r>
              <a:rPr lang="pl-PL" altLang="pl-PL" sz="2800" b="1" dirty="0">
                <a:solidFill>
                  <a:srgbClr val="0000FF"/>
                </a:solidFill>
              </a:rPr>
              <a:t>(5) </a:t>
            </a:r>
            <a:r>
              <a:rPr lang="en-US" altLang="pl-PL" sz="2800" b="1" dirty="0">
                <a:solidFill>
                  <a:srgbClr val="0000FF"/>
                </a:solidFill>
              </a:rPr>
              <a:t>Disseminator</a:t>
            </a:r>
            <a:r>
              <a:rPr lang="pl-PL" altLang="pl-PL" sz="2800" b="1" dirty="0">
                <a:solidFill>
                  <a:srgbClr val="0000FF"/>
                </a:solidFill>
              </a:rPr>
              <a:t>:</a:t>
            </a:r>
            <a:r>
              <a:rPr lang="pl-PL" altLang="pl-PL" sz="2800" dirty="0">
                <a:solidFill>
                  <a:srgbClr val="0000FF"/>
                </a:solidFill>
              </a:rPr>
              <a:t> </a:t>
            </a:r>
            <a:r>
              <a:rPr lang="pl-PL" altLang="pl-PL" sz="2800" dirty="0"/>
              <a:t>a</a:t>
            </a:r>
            <a:r>
              <a:rPr lang="en-US" altLang="pl-PL" sz="2800" dirty="0"/>
              <a:t>s a disseminator, you receive messages from internal and external sources that you convey to the appropriate individuals</a:t>
            </a:r>
            <a:r>
              <a:rPr lang="pl-PL" altLang="pl-PL" sz="2800" dirty="0"/>
              <a:t> </a:t>
            </a:r>
            <a:r>
              <a:rPr lang="pl-PL" altLang="pl-PL" sz="2800" dirty="0" err="1"/>
              <a:t>or</a:t>
            </a:r>
            <a:r>
              <a:rPr lang="pl-PL" altLang="pl-PL" sz="2800" dirty="0"/>
              <a:t> </a:t>
            </a:r>
            <a:r>
              <a:rPr lang="pl-PL" altLang="pl-PL" sz="2800" dirty="0" err="1"/>
              <a:t>groups</a:t>
            </a:r>
            <a:r>
              <a:rPr lang="pl-PL" altLang="pl-PL" sz="2800" dirty="0"/>
              <a:t> </a:t>
            </a:r>
            <a:r>
              <a:rPr lang="pl-PL" altLang="pl-PL" sz="2800" dirty="0" err="1"/>
              <a:t>inside</a:t>
            </a:r>
            <a:r>
              <a:rPr lang="pl-PL" altLang="pl-PL" sz="2800" dirty="0"/>
              <a:t> the </a:t>
            </a:r>
            <a:r>
              <a:rPr lang="pl-PL" altLang="pl-PL" sz="2800" dirty="0" err="1"/>
              <a:t>organization</a:t>
            </a:r>
            <a:r>
              <a:rPr lang="en-US" altLang="pl-PL" sz="2800" dirty="0"/>
              <a:t>. You can transmit this information in both verbal and written formats. Usually, this situation refers to valuable or otherwise important information that will benefit your organization or provides guidance on tasks your employees need to complete.</a:t>
            </a:r>
          </a:p>
          <a:p>
            <a:pPr algn="just" defTabSz="1278466">
              <a:spcBef>
                <a:spcPts val="420"/>
              </a:spcBef>
              <a:spcAft>
                <a:spcPts val="1500"/>
              </a:spcAft>
              <a:defRPr/>
            </a:pPr>
            <a:r>
              <a:rPr lang="pl-PL" altLang="pl-PL" sz="2800" b="1" dirty="0">
                <a:solidFill>
                  <a:srgbClr val="0000FF"/>
                </a:solidFill>
              </a:rPr>
              <a:t>(6) </a:t>
            </a:r>
            <a:r>
              <a:rPr lang="en-US" altLang="pl-PL" sz="2800" b="1" dirty="0">
                <a:solidFill>
                  <a:srgbClr val="0000FF"/>
                </a:solidFill>
              </a:rPr>
              <a:t>Spokesperson</a:t>
            </a:r>
            <a:r>
              <a:rPr lang="pl-PL" altLang="pl-PL" sz="2800" b="1" dirty="0">
                <a:solidFill>
                  <a:srgbClr val="0000FF"/>
                </a:solidFill>
              </a:rPr>
              <a:t>:</a:t>
            </a:r>
            <a:r>
              <a:rPr lang="pl-PL" altLang="pl-PL" sz="2800" dirty="0">
                <a:solidFill>
                  <a:srgbClr val="0000FF"/>
                </a:solidFill>
              </a:rPr>
              <a:t> </a:t>
            </a:r>
            <a:r>
              <a:rPr lang="pl-PL" altLang="pl-PL" sz="2800" dirty="0"/>
              <a:t>i</a:t>
            </a:r>
            <a:r>
              <a:rPr lang="en-US" altLang="pl-PL" sz="2800" dirty="0"/>
              <a:t>n</a:t>
            </a:r>
            <a:r>
              <a:rPr lang="pl-PL" altLang="pl-PL" sz="2800" dirty="0"/>
              <a:t> </a:t>
            </a:r>
            <a:r>
              <a:rPr lang="pl-PL" altLang="pl-PL" sz="2800" dirty="0" err="1"/>
              <a:t>this</a:t>
            </a:r>
            <a:r>
              <a:rPr lang="pl-PL" altLang="pl-PL" sz="2800" dirty="0"/>
              <a:t> role </a:t>
            </a:r>
            <a:r>
              <a:rPr lang="en-US" altLang="pl-PL" sz="2800" dirty="0"/>
              <a:t>you represent your organization and convey information, such as goals or policies, to external stakeholders. If you work within a large organization, you may need to serve as the spokesperson of your team and represent it during </a:t>
            </a:r>
            <a:r>
              <a:rPr lang="pl-PL" altLang="pl-PL" sz="2800" dirty="0" err="1"/>
              <a:t>external</a:t>
            </a:r>
            <a:r>
              <a:rPr lang="pl-PL" altLang="pl-PL" sz="2800" dirty="0"/>
              <a:t> </a:t>
            </a:r>
            <a:r>
              <a:rPr lang="en-US" altLang="pl-PL" sz="2800" dirty="0"/>
              <a:t>meetings or events. </a:t>
            </a:r>
          </a:p>
        </p:txBody>
      </p:sp>
    </p:spTree>
    <p:extLst>
      <p:ext uri="{BB962C8B-B14F-4D97-AF65-F5344CB8AC3E}">
        <p14:creationId xmlns:p14="http://schemas.microsoft.com/office/powerpoint/2010/main" val="2725781006"/>
      </p:ext>
    </p:extLst>
  </p:cSld>
  <p:clrMapOvr>
    <a:masterClrMapping/>
  </p:clrMapOvr>
</p:sld>
</file>

<file path=ppt/theme/theme1.xml><?xml version="1.0" encoding="utf-8"?>
<a:theme xmlns:a="http://schemas.openxmlformats.org/drawingml/2006/main" name="3_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Char char="•"/>
          <a:tabLst/>
          <a:defRPr kumimoji="0" lang="pl-PL" altLang="pl-PL" sz="2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13037</TotalTime>
  <Words>2359</Words>
  <Application>Microsoft Office PowerPoint</Application>
  <PresentationFormat>Papier A3 (297x420 mm)</PresentationFormat>
  <Paragraphs>85</Paragraphs>
  <Slides>12</Slides>
  <Notes>0</Notes>
  <HiddenSlides>0</HiddenSlides>
  <MMClips>0</MMClips>
  <ScaleCrop>false</ScaleCrop>
  <HeadingPairs>
    <vt:vector size="4" baseType="variant">
      <vt:variant>
        <vt:lpstr>Motyw</vt:lpstr>
      </vt:variant>
      <vt:variant>
        <vt:i4>3</vt:i4>
      </vt:variant>
      <vt:variant>
        <vt:lpstr>Tytuły slajdów</vt:lpstr>
      </vt:variant>
      <vt:variant>
        <vt:i4>12</vt:i4>
      </vt:variant>
    </vt:vector>
  </HeadingPairs>
  <TitlesOfParts>
    <vt:vector size="15" baseType="lpstr">
      <vt:lpstr>3_Projekt domyślny</vt:lpstr>
      <vt:lpstr>4_Projekt domyślny</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Marek Matejun</dc:creator>
  <cp:lastModifiedBy>Kowalski Ryszard</cp:lastModifiedBy>
  <cp:revision>1119</cp:revision>
  <cp:lastPrinted>2004-04-14T05:44:38Z</cp:lastPrinted>
  <dcterms:created xsi:type="dcterms:W3CDTF">2004-04-12T18:55:21Z</dcterms:created>
  <dcterms:modified xsi:type="dcterms:W3CDTF">2026-04-18T22:11:20Z</dcterms:modified>
</cp:coreProperties>
</file>