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097" r:id="rId1"/>
    <p:sldMasterId id="2147484133" r:id="rId2"/>
    <p:sldMasterId id="2147484145" r:id="rId3"/>
    <p:sldMasterId id="2147484157" r:id="rId4"/>
  </p:sldMasterIdLst>
  <p:notesMasterIdLst>
    <p:notesMasterId r:id="rId19"/>
  </p:notesMasterIdLst>
  <p:handoutMasterIdLst>
    <p:handoutMasterId r:id="rId20"/>
  </p:handoutMasterIdLst>
  <p:sldIdLst>
    <p:sldId id="816" r:id="rId5"/>
    <p:sldId id="815" r:id="rId6"/>
    <p:sldId id="793" r:id="rId7"/>
    <p:sldId id="833" r:id="rId8"/>
    <p:sldId id="834" r:id="rId9"/>
    <p:sldId id="819" r:id="rId10"/>
    <p:sldId id="820" r:id="rId11"/>
    <p:sldId id="840" r:id="rId12"/>
    <p:sldId id="841" r:id="rId13"/>
    <p:sldId id="842" r:id="rId14"/>
    <p:sldId id="843" r:id="rId15"/>
    <p:sldId id="836" r:id="rId16"/>
    <p:sldId id="837" r:id="rId17"/>
    <p:sldId id="844" r:id="rId18"/>
  </p:sldIdLst>
  <p:sldSz cx="9144000" cy="6858000" type="screen4x3"/>
  <p:notesSz cx="7104063" cy="10234613"/>
  <p:defaultTextStyle>
    <a:defPPr>
      <a:defRPr lang="pl-PL"/>
    </a:defPPr>
    <a:lvl1pPr algn="ctr" rtl="0" eaLnBrk="0" fontAlgn="base" hangingPunct="0">
      <a:spcBef>
        <a:spcPct val="0"/>
      </a:spcBef>
      <a:spcAft>
        <a:spcPct val="0"/>
      </a:spcAft>
      <a:defRPr sz="2000" b="1" kern="1200">
        <a:solidFill>
          <a:schemeClr val="tx1"/>
        </a:solidFill>
        <a:latin typeface="Times New Roman" pitchFamily="18" charset="0"/>
        <a:ea typeface="+mn-ea"/>
        <a:cs typeface="+mn-cs"/>
      </a:defRPr>
    </a:lvl1pPr>
    <a:lvl2pPr marL="456485" algn="ctr" rtl="0" eaLnBrk="0" fontAlgn="base" hangingPunct="0">
      <a:spcBef>
        <a:spcPct val="0"/>
      </a:spcBef>
      <a:spcAft>
        <a:spcPct val="0"/>
      </a:spcAft>
      <a:defRPr sz="2000" b="1" kern="1200">
        <a:solidFill>
          <a:schemeClr val="tx1"/>
        </a:solidFill>
        <a:latin typeface="Times New Roman" pitchFamily="18" charset="0"/>
        <a:ea typeface="+mn-ea"/>
        <a:cs typeface="+mn-cs"/>
      </a:defRPr>
    </a:lvl2pPr>
    <a:lvl3pPr marL="912970" algn="ctr" rtl="0" eaLnBrk="0" fontAlgn="base" hangingPunct="0">
      <a:spcBef>
        <a:spcPct val="0"/>
      </a:spcBef>
      <a:spcAft>
        <a:spcPct val="0"/>
      </a:spcAft>
      <a:defRPr sz="2000" b="1" kern="1200">
        <a:solidFill>
          <a:schemeClr val="tx1"/>
        </a:solidFill>
        <a:latin typeface="Times New Roman" pitchFamily="18" charset="0"/>
        <a:ea typeface="+mn-ea"/>
        <a:cs typeface="+mn-cs"/>
      </a:defRPr>
    </a:lvl3pPr>
    <a:lvl4pPr marL="1369456" algn="ctr" rtl="0" eaLnBrk="0" fontAlgn="base" hangingPunct="0">
      <a:spcBef>
        <a:spcPct val="0"/>
      </a:spcBef>
      <a:spcAft>
        <a:spcPct val="0"/>
      </a:spcAft>
      <a:defRPr sz="2000" b="1" kern="1200">
        <a:solidFill>
          <a:schemeClr val="tx1"/>
        </a:solidFill>
        <a:latin typeface="Times New Roman" pitchFamily="18" charset="0"/>
        <a:ea typeface="+mn-ea"/>
        <a:cs typeface="+mn-cs"/>
      </a:defRPr>
    </a:lvl4pPr>
    <a:lvl5pPr marL="1825944" algn="ctr" rtl="0" eaLnBrk="0" fontAlgn="base" hangingPunct="0">
      <a:spcBef>
        <a:spcPct val="0"/>
      </a:spcBef>
      <a:spcAft>
        <a:spcPct val="0"/>
      </a:spcAft>
      <a:defRPr sz="2000" b="1" kern="1200">
        <a:solidFill>
          <a:schemeClr val="tx1"/>
        </a:solidFill>
        <a:latin typeface="Times New Roman" pitchFamily="18" charset="0"/>
        <a:ea typeface="+mn-ea"/>
        <a:cs typeface="+mn-cs"/>
      </a:defRPr>
    </a:lvl5pPr>
    <a:lvl6pPr marL="2282435" algn="l" defTabSz="912970" rtl="0" eaLnBrk="1" latinLnBrk="0" hangingPunct="1">
      <a:defRPr sz="2000" b="1" kern="1200">
        <a:solidFill>
          <a:schemeClr val="tx1"/>
        </a:solidFill>
        <a:latin typeface="Times New Roman" pitchFamily="18" charset="0"/>
        <a:ea typeface="+mn-ea"/>
        <a:cs typeface="+mn-cs"/>
      </a:defRPr>
    </a:lvl6pPr>
    <a:lvl7pPr marL="2738923" algn="l" defTabSz="912970" rtl="0" eaLnBrk="1" latinLnBrk="0" hangingPunct="1">
      <a:defRPr sz="2000" b="1" kern="1200">
        <a:solidFill>
          <a:schemeClr val="tx1"/>
        </a:solidFill>
        <a:latin typeface="Times New Roman" pitchFamily="18" charset="0"/>
        <a:ea typeface="+mn-ea"/>
        <a:cs typeface="+mn-cs"/>
      </a:defRPr>
    </a:lvl7pPr>
    <a:lvl8pPr marL="3195411" algn="l" defTabSz="912970" rtl="0" eaLnBrk="1" latinLnBrk="0" hangingPunct="1">
      <a:defRPr sz="2000" b="1" kern="1200">
        <a:solidFill>
          <a:schemeClr val="tx1"/>
        </a:solidFill>
        <a:latin typeface="Times New Roman" pitchFamily="18" charset="0"/>
        <a:ea typeface="+mn-ea"/>
        <a:cs typeface="+mn-cs"/>
      </a:defRPr>
    </a:lvl8pPr>
    <a:lvl9pPr marL="3651899" algn="l" defTabSz="912970" rtl="0" eaLnBrk="1" latinLnBrk="0" hangingPunct="1">
      <a:defRPr sz="20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3" userDrawn="1">
          <p15:clr>
            <a:srgbClr val="A4A3A4"/>
          </p15:clr>
        </p15:guide>
        <p15:guide id="2" pos="2120" userDrawn="1">
          <p15:clr>
            <a:srgbClr val="A4A3A4"/>
          </p15:clr>
        </p15:guide>
        <p15:guide id="3" orient="horz" pos="3222">
          <p15:clr>
            <a:srgbClr val="A4A3A4"/>
          </p15:clr>
        </p15:guide>
        <p15:guide id="4" pos="223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0000FF"/>
    <a:srgbClr val="00CC00"/>
    <a:srgbClr val="00FF00"/>
    <a:srgbClr val="000099"/>
    <a:srgbClr val="0000CC"/>
    <a:srgbClr val="66FFFF"/>
    <a:srgbClr val="FFFFCC"/>
    <a:srgbClr val="FF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50" autoAdjust="0"/>
    <p:restoredTop sz="94660"/>
  </p:normalViewPr>
  <p:slideViewPr>
    <p:cSldViewPr>
      <p:cViewPr varScale="1">
        <p:scale>
          <a:sx n="113" d="100"/>
          <a:sy n="113" d="100"/>
        </p:scale>
        <p:origin x="164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860" y="-90"/>
      </p:cViewPr>
      <p:guideLst>
        <p:guide orient="horz" pos="3103"/>
        <p:guide pos="2120"/>
        <p:guide orient="horz" pos="3222"/>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1"/>
            <a:ext cx="3078428" cy="478734"/>
          </a:xfrm>
          <a:prstGeom prst="rect">
            <a:avLst/>
          </a:prstGeom>
          <a:noFill/>
          <a:ln w="9525">
            <a:noFill/>
            <a:miter lim="800000"/>
            <a:headEnd/>
            <a:tailEnd/>
          </a:ln>
          <a:effectLst/>
        </p:spPr>
        <p:txBody>
          <a:bodyPr vert="horz" wrap="square" lIns="95582" tIns="47791" rIns="95582" bIns="47791" numCol="1" anchor="t" anchorCtr="0" compatLnSpc="1">
            <a:prstTxWarp prst="textNoShape">
              <a:avLst/>
            </a:prstTxWarp>
          </a:bodyPr>
          <a:lstStyle>
            <a:lvl1pPr algn="l">
              <a:defRPr sz="1300"/>
            </a:lvl1pPr>
          </a:lstStyle>
          <a:p>
            <a:pPr>
              <a:defRPr/>
            </a:pPr>
            <a:endParaRPr lang="pl-PL"/>
          </a:p>
        </p:txBody>
      </p:sp>
      <p:sp>
        <p:nvSpPr>
          <p:cNvPr id="10243" name="Rectangle 3"/>
          <p:cNvSpPr>
            <a:spLocks noGrp="1" noChangeArrowheads="1"/>
          </p:cNvSpPr>
          <p:nvPr>
            <p:ph type="dt" sz="quarter" idx="1"/>
          </p:nvPr>
        </p:nvSpPr>
        <p:spPr bwMode="auto">
          <a:xfrm>
            <a:off x="4025636" y="1"/>
            <a:ext cx="3078428" cy="478734"/>
          </a:xfrm>
          <a:prstGeom prst="rect">
            <a:avLst/>
          </a:prstGeom>
          <a:noFill/>
          <a:ln w="9525">
            <a:noFill/>
            <a:miter lim="800000"/>
            <a:headEnd/>
            <a:tailEnd/>
          </a:ln>
          <a:effectLst/>
        </p:spPr>
        <p:txBody>
          <a:bodyPr vert="horz" wrap="square" lIns="95582" tIns="47791" rIns="95582" bIns="47791" numCol="1" anchor="t" anchorCtr="0" compatLnSpc="1">
            <a:prstTxWarp prst="textNoShape">
              <a:avLst/>
            </a:prstTxWarp>
          </a:bodyPr>
          <a:lstStyle>
            <a:lvl1pPr algn="r">
              <a:defRPr sz="1300"/>
            </a:lvl1pPr>
          </a:lstStyle>
          <a:p>
            <a:pPr>
              <a:defRPr/>
            </a:pPr>
            <a:endParaRPr lang="pl-PL"/>
          </a:p>
        </p:txBody>
      </p:sp>
      <p:sp>
        <p:nvSpPr>
          <p:cNvPr id="10244" name="Rectangle 4"/>
          <p:cNvSpPr>
            <a:spLocks noGrp="1" noChangeArrowheads="1"/>
          </p:cNvSpPr>
          <p:nvPr>
            <p:ph type="ftr" sz="quarter" idx="2"/>
          </p:nvPr>
        </p:nvSpPr>
        <p:spPr bwMode="auto">
          <a:xfrm>
            <a:off x="0" y="9734269"/>
            <a:ext cx="3078428" cy="478734"/>
          </a:xfrm>
          <a:prstGeom prst="rect">
            <a:avLst/>
          </a:prstGeom>
          <a:noFill/>
          <a:ln w="9525">
            <a:noFill/>
            <a:miter lim="800000"/>
            <a:headEnd/>
            <a:tailEnd/>
          </a:ln>
          <a:effectLst/>
        </p:spPr>
        <p:txBody>
          <a:bodyPr vert="horz" wrap="square" lIns="95582" tIns="47791" rIns="95582" bIns="47791" numCol="1" anchor="b" anchorCtr="0" compatLnSpc="1">
            <a:prstTxWarp prst="textNoShape">
              <a:avLst/>
            </a:prstTxWarp>
          </a:bodyPr>
          <a:lstStyle>
            <a:lvl1pPr algn="l">
              <a:defRPr sz="1300"/>
            </a:lvl1pPr>
          </a:lstStyle>
          <a:p>
            <a:pPr>
              <a:defRPr/>
            </a:pPr>
            <a:endParaRPr lang="pl-PL"/>
          </a:p>
        </p:txBody>
      </p:sp>
      <p:sp>
        <p:nvSpPr>
          <p:cNvPr id="10245" name="Rectangle 5"/>
          <p:cNvSpPr>
            <a:spLocks noGrp="1" noChangeArrowheads="1"/>
          </p:cNvSpPr>
          <p:nvPr>
            <p:ph type="sldNum" sz="quarter" idx="3"/>
          </p:nvPr>
        </p:nvSpPr>
        <p:spPr bwMode="auto">
          <a:xfrm>
            <a:off x="4025636" y="9734269"/>
            <a:ext cx="3078428" cy="478734"/>
          </a:xfrm>
          <a:prstGeom prst="rect">
            <a:avLst/>
          </a:prstGeom>
          <a:noFill/>
          <a:ln w="9525">
            <a:noFill/>
            <a:miter lim="800000"/>
            <a:headEnd/>
            <a:tailEnd/>
          </a:ln>
          <a:effectLst/>
        </p:spPr>
        <p:txBody>
          <a:bodyPr vert="horz" wrap="square" lIns="95582" tIns="47791" rIns="95582" bIns="47791" numCol="1" anchor="b" anchorCtr="0" compatLnSpc="1">
            <a:prstTxWarp prst="textNoShape">
              <a:avLst/>
            </a:prstTxWarp>
          </a:bodyPr>
          <a:lstStyle>
            <a:lvl1pPr algn="r">
              <a:defRPr sz="1300"/>
            </a:lvl1pPr>
          </a:lstStyle>
          <a:p>
            <a:pPr>
              <a:defRPr/>
            </a:pPr>
            <a:fld id="{9C319AC3-874F-4FA9-A1F4-B1EDF6C8B6F2}" type="slidenum">
              <a:rPr lang="pl-PL"/>
              <a:pPr>
                <a:defRPr/>
              </a:pPr>
              <a:t>‹#›</a:t>
            </a:fld>
            <a:endParaRPr lang="pl-PL"/>
          </a:p>
        </p:txBody>
      </p:sp>
    </p:spTree>
    <p:extLst>
      <p:ext uri="{BB962C8B-B14F-4D97-AF65-F5344CB8AC3E}">
        <p14:creationId xmlns:p14="http://schemas.microsoft.com/office/powerpoint/2010/main" val="1749721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78428" cy="511980"/>
          </a:xfrm>
          <a:prstGeom prst="rect">
            <a:avLst/>
          </a:prstGeom>
          <a:noFill/>
          <a:ln w="9525">
            <a:noFill/>
            <a:miter lim="800000"/>
            <a:headEnd/>
            <a:tailEnd/>
          </a:ln>
          <a:effectLst/>
        </p:spPr>
        <p:txBody>
          <a:bodyPr vert="horz" wrap="square" lIns="95582" tIns="47791" rIns="95582" bIns="47791" numCol="1" anchor="t" anchorCtr="0" compatLnSpc="1">
            <a:prstTxWarp prst="textNoShape">
              <a:avLst/>
            </a:prstTxWarp>
          </a:bodyPr>
          <a:lstStyle>
            <a:lvl1pPr algn="l">
              <a:defRPr sz="1300"/>
            </a:lvl1pPr>
          </a:lstStyle>
          <a:p>
            <a:pPr>
              <a:defRPr/>
            </a:pPr>
            <a:endParaRPr lang="pl-PL"/>
          </a:p>
        </p:txBody>
      </p:sp>
      <p:sp>
        <p:nvSpPr>
          <p:cNvPr id="8195" name="Rectangle 3"/>
          <p:cNvSpPr>
            <a:spLocks noGrp="1" noChangeArrowheads="1"/>
          </p:cNvSpPr>
          <p:nvPr>
            <p:ph type="dt" idx="1"/>
          </p:nvPr>
        </p:nvSpPr>
        <p:spPr bwMode="auto">
          <a:xfrm>
            <a:off x="4025636" y="0"/>
            <a:ext cx="3078428" cy="511980"/>
          </a:xfrm>
          <a:prstGeom prst="rect">
            <a:avLst/>
          </a:prstGeom>
          <a:noFill/>
          <a:ln w="9525">
            <a:noFill/>
            <a:miter lim="800000"/>
            <a:headEnd/>
            <a:tailEnd/>
          </a:ln>
          <a:effectLst/>
        </p:spPr>
        <p:txBody>
          <a:bodyPr vert="horz" wrap="square" lIns="95582" tIns="47791" rIns="95582" bIns="47791" numCol="1" anchor="t" anchorCtr="0" compatLnSpc="1">
            <a:prstTxWarp prst="textNoShape">
              <a:avLst/>
            </a:prstTxWarp>
          </a:bodyPr>
          <a:lstStyle>
            <a:lvl1pPr algn="r">
              <a:defRPr sz="1300"/>
            </a:lvl1pPr>
          </a:lstStyle>
          <a:p>
            <a:pPr>
              <a:defRPr/>
            </a:pPr>
            <a:endParaRPr lang="pl-PL"/>
          </a:p>
        </p:txBody>
      </p:sp>
      <p:sp>
        <p:nvSpPr>
          <p:cNvPr id="183300" name="Rectangle 4"/>
          <p:cNvSpPr>
            <a:spLocks noGrp="1" noRot="1" noChangeAspect="1" noChangeArrowheads="1" noTextEdit="1"/>
          </p:cNvSpPr>
          <p:nvPr>
            <p:ph type="sldImg" idx="2"/>
          </p:nvPr>
        </p:nvSpPr>
        <p:spPr bwMode="auto">
          <a:xfrm>
            <a:off x="992188" y="768350"/>
            <a:ext cx="5119687" cy="38385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947209" y="4862149"/>
            <a:ext cx="5209647" cy="4604495"/>
          </a:xfrm>
          <a:prstGeom prst="rect">
            <a:avLst/>
          </a:prstGeom>
          <a:noFill/>
          <a:ln w="9525">
            <a:noFill/>
            <a:miter lim="800000"/>
            <a:headEnd/>
            <a:tailEnd/>
          </a:ln>
          <a:effectLst/>
        </p:spPr>
        <p:txBody>
          <a:bodyPr vert="horz" wrap="square" lIns="95582" tIns="47791" rIns="95582" bIns="47791" numCol="1" anchor="t" anchorCtr="0" compatLnSpc="1">
            <a:prstTxWarp prst="textNoShape">
              <a:avLst/>
            </a:prstTxWarp>
          </a:bodyPr>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8198" name="Rectangle 6"/>
          <p:cNvSpPr>
            <a:spLocks noGrp="1" noChangeArrowheads="1"/>
          </p:cNvSpPr>
          <p:nvPr>
            <p:ph type="ftr" sz="quarter" idx="4"/>
          </p:nvPr>
        </p:nvSpPr>
        <p:spPr bwMode="auto">
          <a:xfrm>
            <a:off x="0" y="9722633"/>
            <a:ext cx="3078428" cy="511980"/>
          </a:xfrm>
          <a:prstGeom prst="rect">
            <a:avLst/>
          </a:prstGeom>
          <a:noFill/>
          <a:ln w="9525">
            <a:noFill/>
            <a:miter lim="800000"/>
            <a:headEnd/>
            <a:tailEnd/>
          </a:ln>
          <a:effectLst/>
        </p:spPr>
        <p:txBody>
          <a:bodyPr vert="horz" wrap="square" lIns="95582" tIns="47791" rIns="95582" bIns="47791" numCol="1" anchor="b" anchorCtr="0" compatLnSpc="1">
            <a:prstTxWarp prst="textNoShape">
              <a:avLst/>
            </a:prstTxWarp>
          </a:bodyPr>
          <a:lstStyle>
            <a:lvl1pPr algn="l">
              <a:defRPr sz="1300"/>
            </a:lvl1pPr>
          </a:lstStyle>
          <a:p>
            <a:pPr>
              <a:defRPr/>
            </a:pPr>
            <a:endParaRPr lang="pl-PL"/>
          </a:p>
        </p:txBody>
      </p:sp>
      <p:sp>
        <p:nvSpPr>
          <p:cNvPr id="8199" name="Rectangle 7"/>
          <p:cNvSpPr>
            <a:spLocks noGrp="1" noChangeArrowheads="1"/>
          </p:cNvSpPr>
          <p:nvPr>
            <p:ph type="sldNum" sz="quarter" idx="5"/>
          </p:nvPr>
        </p:nvSpPr>
        <p:spPr bwMode="auto">
          <a:xfrm>
            <a:off x="4025636" y="9722633"/>
            <a:ext cx="3078428" cy="511980"/>
          </a:xfrm>
          <a:prstGeom prst="rect">
            <a:avLst/>
          </a:prstGeom>
          <a:noFill/>
          <a:ln w="9525">
            <a:noFill/>
            <a:miter lim="800000"/>
            <a:headEnd/>
            <a:tailEnd/>
          </a:ln>
          <a:effectLst/>
        </p:spPr>
        <p:txBody>
          <a:bodyPr vert="horz" wrap="square" lIns="95582" tIns="47791" rIns="95582" bIns="47791" numCol="1" anchor="b" anchorCtr="0" compatLnSpc="1">
            <a:prstTxWarp prst="textNoShape">
              <a:avLst/>
            </a:prstTxWarp>
          </a:bodyPr>
          <a:lstStyle>
            <a:lvl1pPr algn="r">
              <a:defRPr sz="1300"/>
            </a:lvl1pPr>
          </a:lstStyle>
          <a:p>
            <a:pPr>
              <a:defRPr/>
            </a:pPr>
            <a:fld id="{0E8CE6C0-B08F-4A0B-9EB5-9F5AD4E211B5}" type="slidenum">
              <a:rPr lang="pl-PL"/>
              <a:pPr>
                <a:defRPr/>
              </a:pPr>
              <a:t>‹#›</a:t>
            </a:fld>
            <a:endParaRPr lang="pl-PL"/>
          </a:p>
        </p:txBody>
      </p:sp>
    </p:spTree>
    <p:extLst>
      <p:ext uri="{BB962C8B-B14F-4D97-AF65-F5344CB8AC3E}">
        <p14:creationId xmlns:p14="http://schemas.microsoft.com/office/powerpoint/2010/main" val="10386252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6485"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297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69456"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5944"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2435" algn="l" defTabSz="912970" rtl="0" eaLnBrk="1" latinLnBrk="0" hangingPunct="1">
      <a:defRPr sz="1200" kern="1200">
        <a:solidFill>
          <a:schemeClr val="tx1"/>
        </a:solidFill>
        <a:latin typeface="+mn-lt"/>
        <a:ea typeface="+mn-ea"/>
        <a:cs typeface="+mn-cs"/>
      </a:defRPr>
    </a:lvl6pPr>
    <a:lvl7pPr marL="2738923" algn="l" defTabSz="912970" rtl="0" eaLnBrk="1" latinLnBrk="0" hangingPunct="1">
      <a:defRPr sz="1200" kern="1200">
        <a:solidFill>
          <a:schemeClr val="tx1"/>
        </a:solidFill>
        <a:latin typeface="+mn-lt"/>
        <a:ea typeface="+mn-ea"/>
        <a:cs typeface="+mn-cs"/>
      </a:defRPr>
    </a:lvl7pPr>
    <a:lvl8pPr marL="3195411" algn="l" defTabSz="912970" rtl="0" eaLnBrk="1" latinLnBrk="0" hangingPunct="1">
      <a:defRPr sz="1200" kern="1200">
        <a:solidFill>
          <a:schemeClr val="tx1"/>
        </a:solidFill>
        <a:latin typeface="+mn-lt"/>
        <a:ea typeface="+mn-ea"/>
        <a:cs typeface="+mn-cs"/>
      </a:defRPr>
    </a:lvl8pPr>
    <a:lvl9pPr marL="3651899" algn="l" defTabSz="91297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107523"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l-PL"/>
          </a:p>
        </p:txBody>
      </p:sp>
      <p:sp>
        <p:nvSpPr>
          <p:cNvPr id="107524" name="Symbol zastępczy numeru slajdu 3"/>
          <p:cNvSpPr txBox="1">
            <a:spLocks noGrp="1"/>
          </p:cNvSpPr>
          <p:nvPr/>
        </p:nvSpPr>
        <p:spPr bwMode="auto">
          <a:xfrm>
            <a:off x="4023992" y="9721106"/>
            <a:ext cx="3078427" cy="511731"/>
          </a:xfrm>
          <a:prstGeom prst="rect">
            <a:avLst/>
          </a:prstGeom>
          <a:noFill/>
          <a:ln w="9525">
            <a:noFill/>
            <a:miter lim="800000"/>
            <a:headEnd/>
            <a:tailEnd/>
          </a:ln>
        </p:spPr>
        <p:txBody>
          <a:bodyPr lIns="94915" tIns="47457" rIns="94915" bIns="47457" anchor="b"/>
          <a:lstStyle/>
          <a:p>
            <a:pPr algn="r">
              <a:spcBef>
                <a:spcPct val="20000"/>
              </a:spcBef>
              <a:buFontTx/>
              <a:buChar char="•"/>
            </a:pPr>
            <a:fld id="{A87B95E3-2B85-43C7-AD56-CA9E27D7D78A}" type="slidenum">
              <a:rPr lang="pl-PL" sz="1200" b="0">
                <a:solidFill>
                  <a:prstClr val="black"/>
                </a:solidFill>
                <a:latin typeface="Calibri" pitchFamily="34" charset="0"/>
              </a:rPr>
              <a:pPr algn="r">
                <a:spcBef>
                  <a:spcPct val="20000"/>
                </a:spcBef>
                <a:buFontTx/>
                <a:buChar char="•"/>
              </a:pPr>
              <a:t>12</a:t>
            </a:fld>
            <a:endParaRPr lang="pl-PL" sz="1200" b="0">
              <a:solidFill>
                <a:prstClr val="black"/>
              </a:solidFill>
              <a:latin typeface="Calibri" pitchFamily="34" charset="0"/>
            </a:endParaRPr>
          </a:p>
        </p:txBody>
      </p:sp>
    </p:spTree>
    <p:extLst>
      <p:ext uri="{BB962C8B-B14F-4D97-AF65-F5344CB8AC3E}">
        <p14:creationId xmlns:p14="http://schemas.microsoft.com/office/powerpoint/2010/main" val="3542047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107523"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l-PL" dirty="0"/>
          </a:p>
        </p:txBody>
      </p:sp>
      <p:sp>
        <p:nvSpPr>
          <p:cNvPr id="107524" name="Symbol zastępczy numeru slajdu 3"/>
          <p:cNvSpPr txBox="1">
            <a:spLocks noGrp="1"/>
          </p:cNvSpPr>
          <p:nvPr/>
        </p:nvSpPr>
        <p:spPr bwMode="auto">
          <a:xfrm>
            <a:off x="4023992" y="9721106"/>
            <a:ext cx="3078427" cy="511731"/>
          </a:xfrm>
          <a:prstGeom prst="rect">
            <a:avLst/>
          </a:prstGeom>
          <a:noFill/>
          <a:ln w="9525">
            <a:noFill/>
            <a:miter lim="800000"/>
            <a:headEnd/>
            <a:tailEnd/>
          </a:ln>
        </p:spPr>
        <p:txBody>
          <a:bodyPr lIns="94915" tIns="47457" rIns="94915" bIns="47457" anchor="b"/>
          <a:lstStyle/>
          <a:p>
            <a:pPr algn="r">
              <a:spcBef>
                <a:spcPct val="20000"/>
              </a:spcBef>
              <a:buFontTx/>
              <a:buChar char="•"/>
            </a:pPr>
            <a:fld id="{A87B95E3-2B85-43C7-AD56-CA9E27D7D78A}" type="slidenum">
              <a:rPr lang="pl-PL" sz="1200" b="0">
                <a:solidFill>
                  <a:srgbClr val="000000"/>
                </a:solidFill>
                <a:latin typeface="Calibri" pitchFamily="34" charset="0"/>
              </a:rPr>
              <a:pPr algn="r">
                <a:spcBef>
                  <a:spcPct val="20000"/>
                </a:spcBef>
                <a:buFontTx/>
                <a:buChar char="•"/>
              </a:pPr>
              <a:t>13</a:t>
            </a:fld>
            <a:endParaRPr lang="pl-PL" sz="1200" b="0">
              <a:solidFill>
                <a:srgbClr val="000000"/>
              </a:solidFill>
              <a:latin typeface="Calibri" pitchFamily="34" charset="0"/>
            </a:endParaRPr>
          </a:p>
        </p:txBody>
      </p:sp>
    </p:spTree>
    <p:extLst>
      <p:ext uri="{BB962C8B-B14F-4D97-AF65-F5344CB8AC3E}">
        <p14:creationId xmlns:p14="http://schemas.microsoft.com/office/powerpoint/2010/main" val="3589540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39"/>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6430" indent="0" algn="ctr">
              <a:buNone/>
              <a:defRPr/>
            </a:lvl2pPr>
            <a:lvl3pPr marL="912860" indent="0" algn="ctr">
              <a:buNone/>
              <a:defRPr/>
            </a:lvl3pPr>
            <a:lvl4pPr marL="1369291" indent="0" algn="ctr">
              <a:buNone/>
              <a:defRPr/>
            </a:lvl4pPr>
            <a:lvl5pPr marL="1825725" indent="0" algn="ctr">
              <a:buNone/>
              <a:defRPr/>
            </a:lvl5pPr>
            <a:lvl6pPr marL="2282161" indent="0" algn="ctr">
              <a:buNone/>
              <a:defRPr/>
            </a:lvl6pPr>
            <a:lvl7pPr marL="2738594" indent="0" algn="ctr">
              <a:buNone/>
              <a:defRPr/>
            </a:lvl7pPr>
            <a:lvl8pPr marL="3195027" indent="0" algn="ctr">
              <a:buNone/>
              <a:defRPr/>
            </a:lvl8pPr>
            <a:lvl9pPr marL="3651461" indent="0" algn="ctr">
              <a:buNone/>
              <a:defRPr/>
            </a:lvl9pPr>
          </a:lstStyle>
          <a:p>
            <a:r>
              <a:rPr lang="pl-PL"/>
              <a:t>Kliknij, aby edytować styl wzorca podtytułu</a:t>
            </a:r>
          </a:p>
        </p:txBody>
      </p:sp>
      <p:sp>
        <p:nvSpPr>
          <p:cNvPr id="4"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5"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6"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B5272F2A-3F22-4A7A-A883-569FDC1892AC}" type="slidenum">
              <a:rPr lang="pl-PL" altLang="pl-PL"/>
              <a:pPr>
                <a:defRPr/>
              </a:pPr>
              <a:t>‹#›</a:t>
            </a:fld>
            <a:endParaRPr lang="pl-PL" altLang="pl-PL"/>
          </a:p>
        </p:txBody>
      </p:sp>
    </p:spTree>
    <p:extLst>
      <p:ext uri="{BB962C8B-B14F-4D97-AF65-F5344CB8AC3E}">
        <p14:creationId xmlns:p14="http://schemas.microsoft.com/office/powerpoint/2010/main" val="2273623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5"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6"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2491A3AF-A687-4745-A14D-66371CF4BE37}" type="slidenum">
              <a:rPr lang="pl-PL" altLang="pl-PL"/>
              <a:pPr>
                <a:defRPr/>
              </a:pPr>
              <a:t>‹#›</a:t>
            </a:fld>
            <a:endParaRPr lang="pl-PL" altLang="pl-PL"/>
          </a:p>
        </p:txBody>
      </p:sp>
    </p:spTree>
    <p:extLst>
      <p:ext uri="{BB962C8B-B14F-4D97-AF65-F5344CB8AC3E}">
        <p14:creationId xmlns:p14="http://schemas.microsoft.com/office/powerpoint/2010/main" val="2014073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15100" y="609600"/>
            <a:ext cx="1943100" cy="5486400"/>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685800" y="609600"/>
            <a:ext cx="5676900" cy="54864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5"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6"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6CC0E8ED-DD63-456B-A9EA-1F2FC840D3DD}" type="slidenum">
              <a:rPr lang="pl-PL" altLang="pl-PL"/>
              <a:pPr>
                <a:defRPr/>
              </a:pPr>
              <a:t>‹#›</a:t>
            </a:fld>
            <a:endParaRPr lang="pl-PL" altLang="pl-PL"/>
          </a:p>
        </p:txBody>
      </p:sp>
    </p:spTree>
    <p:extLst>
      <p:ext uri="{BB962C8B-B14F-4D97-AF65-F5344CB8AC3E}">
        <p14:creationId xmlns:p14="http://schemas.microsoft.com/office/powerpoint/2010/main" val="4542387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43"/>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6265" indent="0" algn="ctr">
              <a:buNone/>
              <a:defRPr/>
            </a:lvl2pPr>
            <a:lvl3pPr marL="912530" indent="0" algn="ctr">
              <a:buNone/>
              <a:defRPr/>
            </a:lvl3pPr>
            <a:lvl4pPr marL="1368796" indent="0" algn="ctr">
              <a:buNone/>
              <a:defRPr/>
            </a:lvl4pPr>
            <a:lvl5pPr marL="1825068" indent="0" algn="ctr">
              <a:buNone/>
              <a:defRPr/>
            </a:lvl5pPr>
            <a:lvl6pPr marL="2281339" indent="0" algn="ctr">
              <a:buNone/>
              <a:defRPr/>
            </a:lvl6pPr>
            <a:lvl7pPr marL="2737609" indent="0" algn="ctr">
              <a:buNone/>
              <a:defRPr/>
            </a:lvl7pPr>
            <a:lvl8pPr marL="3193877" indent="0" algn="ctr">
              <a:buNone/>
              <a:defRPr/>
            </a:lvl8pPr>
            <a:lvl9pPr marL="3650147" indent="0" algn="ctr">
              <a:buNone/>
              <a:defRPr/>
            </a:lvl9pPr>
          </a:lstStyle>
          <a:p>
            <a:r>
              <a:rPr lang="pl-PL"/>
              <a:t>Kliknij, aby edytować styl wzorca podtytułu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21421C7-D7BC-4817-A136-7C575DC428C1}"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4016964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9730EF-9EDF-4551-AEB4-96F7DAB34D60}"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910799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18"/>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4"/>
            <a:ext cx="7772400" cy="1500187"/>
          </a:xfrm>
        </p:spPr>
        <p:txBody>
          <a:bodyPr anchor="b"/>
          <a:lstStyle>
            <a:lvl1pPr marL="0" indent="0">
              <a:buNone/>
              <a:defRPr sz="2000"/>
            </a:lvl1pPr>
            <a:lvl2pPr marL="456265" indent="0">
              <a:buNone/>
              <a:defRPr sz="1800"/>
            </a:lvl2pPr>
            <a:lvl3pPr marL="912530" indent="0">
              <a:buNone/>
              <a:defRPr sz="1600"/>
            </a:lvl3pPr>
            <a:lvl4pPr marL="1368796" indent="0">
              <a:buNone/>
              <a:defRPr sz="1400"/>
            </a:lvl4pPr>
            <a:lvl5pPr marL="1825068" indent="0">
              <a:buNone/>
              <a:defRPr sz="1400"/>
            </a:lvl5pPr>
            <a:lvl6pPr marL="2281339" indent="0">
              <a:buNone/>
              <a:defRPr sz="1400"/>
            </a:lvl6pPr>
            <a:lvl7pPr marL="2737609" indent="0">
              <a:buNone/>
              <a:defRPr sz="1400"/>
            </a:lvl7pPr>
            <a:lvl8pPr marL="3193877" indent="0">
              <a:buNone/>
              <a:defRPr sz="1400"/>
            </a:lvl8pPr>
            <a:lvl9pPr marL="3650147" indent="0">
              <a:buNone/>
              <a:defRPr sz="1400"/>
            </a:lvl9pPr>
          </a:lstStyle>
          <a:p>
            <a:pPr lvl="0"/>
            <a:r>
              <a:rPr lang="pl-PL"/>
              <a:t>Kliknij, aby edytować style wzorca tekstu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0C451E-4A28-45E0-A36F-68B3540BC2EE}"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0209366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7A2A5EA-5224-4158-9527-BC179697150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7463621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7"/>
            <a:ext cx="8229600" cy="11430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4"/>
            <a:ext cx="4040188" cy="639763"/>
          </a:xfrm>
        </p:spPr>
        <p:txBody>
          <a:bodyPr anchor="b"/>
          <a:lstStyle>
            <a:lvl1pPr marL="0" indent="0">
              <a:buNone/>
              <a:defRPr sz="2400" b="1"/>
            </a:lvl1pPr>
            <a:lvl2pPr marL="456265" indent="0">
              <a:buNone/>
              <a:defRPr sz="2000" b="1"/>
            </a:lvl2pPr>
            <a:lvl3pPr marL="912530" indent="0">
              <a:buNone/>
              <a:defRPr sz="1800" b="1"/>
            </a:lvl3pPr>
            <a:lvl4pPr marL="1368796" indent="0">
              <a:buNone/>
              <a:defRPr sz="1600" b="1"/>
            </a:lvl4pPr>
            <a:lvl5pPr marL="1825068" indent="0">
              <a:buNone/>
              <a:defRPr sz="1600" b="1"/>
            </a:lvl5pPr>
            <a:lvl6pPr marL="2281339" indent="0">
              <a:buNone/>
              <a:defRPr sz="1600" b="1"/>
            </a:lvl6pPr>
            <a:lvl7pPr marL="2737609" indent="0">
              <a:buNone/>
              <a:defRPr sz="1600" b="1"/>
            </a:lvl7pPr>
            <a:lvl8pPr marL="3193877" indent="0">
              <a:buNone/>
              <a:defRPr sz="1600" b="1"/>
            </a:lvl8pPr>
            <a:lvl9pPr marL="3650147"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44" y="1535114"/>
            <a:ext cx="4041775" cy="639763"/>
          </a:xfrm>
        </p:spPr>
        <p:txBody>
          <a:bodyPr anchor="b"/>
          <a:lstStyle>
            <a:lvl1pPr marL="0" indent="0">
              <a:buNone/>
              <a:defRPr sz="2400" b="1"/>
            </a:lvl1pPr>
            <a:lvl2pPr marL="456265" indent="0">
              <a:buNone/>
              <a:defRPr sz="2000" b="1"/>
            </a:lvl2pPr>
            <a:lvl3pPr marL="912530" indent="0">
              <a:buNone/>
              <a:defRPr sz="1800" b="1"/>
            </a:lvl3pPr>
            <a:lvl4pPr marL="1368796" indent="0">
              <a:buNone/>
              <a:defRPr sz="1600" b="1"/>
            </a:lvl4pPr>
            <a:lvl5pPr marL="1825068" indent="0">
              <a:buNone/>
              <a:defRPr sz="1600" b="1"/>
            </a:lvl5pPr>
            <a:lvl6pPr marL="2281339" indent="0">
              <a:buNone/>
              <a:defRPr sz="1600" b="1"/>
            </a:lvl6pPr>
            <a:lvl7pPr marL="2737609" indent="0">
              <a:buNone/>
              <a:defRPr sz="1600" b="1"/>
            </a:lvl7pPr>
            <a:lvl8pPr marL="3193877" indent="0">
              <a:buNone/>
              <a:defRPr sz="1600" b="1"/>
            </a:lvl8pPr>
            <a:lvl9pPr marL="3650147"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44"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548A525-D529-43BF-B1D6-0290DFC360F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7866459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5D24E37-A393-4B9D-8D09-7D267AF27C18}"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1741108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A68CBBF-4E43-41D1-A4CD-B3D5807BB149}"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0542631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4" y="273066"/>
            <a:ext cx="3008313" cy="1162051"/>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4" y="1435103"/>
            <a:ext cx="3008313" cy="4691063"/>
          </a:xfrm>
        </p:spPr>
        <p:txBody>
          <a:bodyPr/>
          <a:lstStyle>
            <a:lvl1pPr marL="0" indent="0">
              <a:buNone/>
              <a:defRPr sz="1400"/>
            </a:lvl1pPr>
            <a:lvl2pPr marL="456265" indent="0">
              <a:buNone/>
              <a:defRPr sz="1200"/>
            </a:lvl2pPr>
            <a:lvl3pPr marL="912530" indent="0">
              <a:buNone/>
              <a:defRPr sz="1000"/>
            </a:lvl3pPr>
            <a:lvl4pPr marL="1368796" indent="0">
              <a:buNone/>
              <a:defRPr sz="900"/>
            </a:lvl4pPr>
            <a:lvl5pPr marL="1825068" indent="0">
              <a:buNone/>
              <a:defRPr sz="900"/>
            </a:lvl5pPr>
            <a:lvl6pPr marL="2281339" indent="0">
              <a:buNone/>
              <a:defRPr sz="900"/>
            </a:lvl6pPr>
            <a:lvl7pPr marL="2737609" indent="0">
              <a:buNone/>
              <a:defRPr sz="900"/>
            </a:lvl7pPr>
            <a:lvl8pPr marL="3193877" indent="0">
              <a:buNone/>
              <a:defRPr sz="900"/>
            </a:lvl8pPr>
            <a:lvl9pPr marL="3650147" indent="0">
              <a:buNone/>
              <a:defRPr sz="9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FFE969-DBB6-4B10-A623-0CDB800F9447}"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987835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5"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6"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EEAE45E0-A51A-4B57-81A4-9E9A6E30B2F9}" type="slidenum">
              <a:rPr lang="pl-PL" altLang="pl-PL"/>
              <a:pPr>
                <a:defRPr/>
              </a:pPr>
              <a:t>‹#›</a:t>
            </a:fld>
            <a:endParaRPr lang="pl-PL" altLang="pl-PL"/>
          </a:p>
        </p:txBody>
      </p:sp>
    </p:spTree>
    <p:extLst>
      <p:ext uri="{BB962C8B-B14F-4D97-AF65-F5344CB8AC3E}">
        <p14:creationId xmlns:p14="http://schemas.microsoft.com/office/powerpoint/2010/main" val="16727210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17"/>
            <a:ext cx="5486400" cy="566739"/>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6265" indent="0">
              <a:buNone/>
              <a:defRPr sz="2800"/>
            </a:lvl2pPr>
            <a:lvl3pPr marL="912530" indent="0">
              <a:buNone/>
              <a:defRPr sz="2400"/>
            </a:lvl3pPr>
            <a:lvl4pPr marL="1368796" indent="0">
              <a:buNone/>
              <a:defRPr sz="2000"/>
            </a:lvl4pPr>
            <a:lvl5pPr marL="1825068" indent="0">
              <a:buNone/>
              <a:defRPr sz="2000"/>
            </a:lvl5pPr>
            <a:lvl6pPr marL="2281339" indent="0">
              <a:buNone/>
              <a:defRPr sz="2000"/>
            </a:lvl6pPr>
            <a:lvl7pPr marL="2737609" indent="0">
              <a:buNone/>
              <a:defRPr sz="2000"/>
            </a:lvl7pPr>
            <a:lvl8pPr marL="3193877" indent="0">
              <a:buNone/>
              <a:defRPr sz="2000"/>
            </a:lvl8pPr>
            <a:lvl9pPr marL="3650147" indent="0">
              <a:buNone/>
              <a:defRPr sz="2000"/>
            </a:lvl9pPr>
          </a:lstStyle>
          <a:p>
            <a:pPr lvl="0"/>
            <a:endParaRPr lang="pl-PL" noProof="0"/>
          </a:p>
        </p:txBody>
      </p:sp>
      <p:sp>
        <p:nvSpPr>
          <p:cNvPr id="4" name="Symbol zastępczy tekstu 3"/>
          <p:cNvSpPr>
            <a:spLocks noGrp="1"/>
          </p:cNvSpPr>
          <p:nvPr>
            <p:ph type="body" sz="half" idx="2"/>
          </p:nvPr>
        </p:nvSpPr>
        <p:spPr>
          <a:xfrm>
            <a:off x="1792288" y="5367339"/>
            <a:ext cx="5486400" cy="804863"/>
          </a:xfrm>
        </p:spPr>
        <p:txBody>
          <a:bodyPr/>
          <a:lstStyle>
            <a:lvl1pPr marL="0" indent="0">
              <a:buNone/>
              <a:defRPr sz="1400"/>
            </a:lvl1pPr>
            <a:lvl2pPr marL="456265" indent="0">
              <a:buNone/>
              <a:defRPr sz="1200"/>
            </a:lvl2pPr>
            <a:lvl3pPr marL="912530" indent="0">
              <a:buNone/>
              <a:defRPr sz="1000"/>
            </a:lvl3pPr>
            <a:lvl4pPr marL="1368796" indent="0">
              <a:buNone/>
              <a:defRPr sz="900"/>
            </a:lvl4pPr>
            <a:lvl5pPr marL="1825068" indent="0">
              <a:buNone/>
              <a:defRPr sz="900"/>
            </a:lvl5pPr>
            <a:lvl6pPr marL="2281339" indent="0">
              <a:buNone/>
              <a:defRPr sz="900"/>
            </a:lvl6pPr>
            <a:lvl7pPr marL="2737609" indent="0">
              <a:buNone/>
              <a:defRPr sz="900"/>
            </a:lvl7pPr>
            <a:lvl8pPr marL="3193877" indent="0">
              <a:buNone/>
              <a:defRPr sz="900"/>
            </a:lvl8pPr>
            <a:lvl9pPr marL="3650147" indent="0">
              <a:buNone/>
              <a:defRPr sz="9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4A8F0DD-F40C-440E-A920-01C359CC8F2A}"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1433925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6901083-EEAD-4BA7-952F-45324D918BC3}"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5656107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15100" y="609600"/>
            <a:ext cx="1943100" cy="5486400"/>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685800" y="609600"/>
            <a:ext cx="5676900" cy="54864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FF81F3-F478-495E-8977-8A7E98912C62}"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9043088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39"/>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6485" indent="0" algn="ctr">
              <a:buNone/>
              <a:defRPr/>
            </a:lvl2pPr>
            <a:lvl3pPr marL="912970" indent="0" algn="ctr">
              <a:buNone/>
              <a:defRPr/>
            </a:lvl3pPr>
            <a:lvl4pPr marL="1369456" indent="0" algn="ctr">
              <a:buNone/>
              <a:defRPr/>
            </a:lvl4pPr>
            <a:lvl5pPr marL="1825944" indent="0" algn="ctr">
              <a:buNone/>
              <a:defRPr/>
            </a:lvl5pPr>
            <a:lvl6pPr marL="2282435" indent="0" algn="ctr">
              <a:buNone/>
              <a:defRPr/>
            </a:lvl6pPr>
            <a:lvl7pPr marL="2738923" indent="0" algn="ctr">
              <a:buNone/>
              <a:defRPr/>
            </a:lvl7pPr>
            <a:lvl8pPr marL="3195411" indent="0" algn="ctr">
              <a:buNone/>
              <a:defRPr/>
            </a:lvl8pPr>
            <a:lvl9pPr marL="3651899" indent="0" algn="ctr">
              <a:buNone/>
              <a:defRPr/>
            </a:lvl9pPr>
          </a:lstStyle>
          <a:p>
            <a:r>
              <a:rPr lang="pl-PL"/>
              <a:t>Kliknij, aby edytować styl wzorca podtytułu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21421C7-D7BC-4817-A136-7C575DC428C1}"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42715232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9730EF-9EDF-4551-AEB4-96F7DAB34D60}"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8375400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14"/>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4"/>
            <a:ext cx="7772400" cy="1500187"/>
          </a:xfrm>
        </p:spPr>
        <p:txBody>
          <a:bodyPr anchor="b"/>
          <a:lstStyle>
            <a:lvl1pPr marL="0" indent="0">
              <a:buNone/>
              <a:defRPr sz="2000"/>
            </a:lvl1pPr>
            <a:lvl2pPr marL="456485" indent="0">
              <a:buNone/>
              <a:defRPr sz="1800"/>
            </a:lvl2pPr>
            <a:lvl3pPr marL="912970" indent="0">
              <a:buNone/>
              <a:defRPr sz="1600"/>
            </a:lvl3pPr>
            <a:lvl4pPr marL="1369456" indent="0">
              <a:buNone/>
              <a:defRPr sz="1400"/>
            </a:lvl4pPr>
            <a:lvl5pPr marL="1825944" indent="0">
              <a:buNone/>
              <a:defRPr sz="1400"/>
            </a:lvl5pPr>
            <a:lvl6pPr marL="2282435" indent="0">
              <a:buNone/>
              <a:defRPr sz="1400"/>
            </a:lvl6pPr>
            <a:lvl7pPr marL="2738923" indent="0">
              <a:buNone/>
              <a:defRPr sz="1400"/>
            </a:lvl7pPr>
            <a:lvl8pPr marL="3195411" indent="0">
              <a:buNone/>
              <a:defRPr sz="1400"/>
            </a:lvl8pPr>
            <a:lvl9pPr marL="3651899" indent="0">
              <a:buNone/>
              <a:defRPr sz="1400"/>
            </a:lvl9pPr>
          </a:lstStyle>
          <a:p>
            <a:pPr lvl="0"/>
            <a:r>
              <a:rPr lang="pl-PL"/>
              <a:t>Kliknij, aby edytować style wzorca tekstu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0C451E-4A28-45E0-A36F-68B3540BC2EE}"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9621687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7A2A5EA-5224-4158-9527-BC179697150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0910271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7"/>
            <a:ext cx="8229600" cy="11430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4"/>
            <a:ext cx="4040188" cy="639763"/>
          </a:xfrm>
        </p:spPr>
        <p:txBody>
          <a:bodyPr anchor="b"/>
          <a:lstStyle>
            <a:lvl1pPr marL="0" indent="0">
              <a:buNone/>
              <a:defRPr sz="2400" b="1"/>
            </a:lvl1pPr>
            <a:lvl2pPr marL="456485" indent="0">
              <a:buNone/>
              <a:defRPr sz="2000" b="1"/>
            </a:lvl2pPr>
            <a:lvl3pPr marL="912970" indent="0">
              <a:buNone/>
              <a:defRPr sz="1800" b="1"/>
            </a:lvl3pPr>
            <a:lvl4pPr marL="1369456" indent="0">
              <a:buNone/>
              <a:defRPr sz="1600" b="1"/>
            </a:lvl4pPr>
            <a:lvl5pPr marL="1825944" indent="0">
              <a:buNone/>
              <a:defRPr sz="1600" b="1"/>
            </a:lvl5pPr>
            <a:lvl6pPr marL="2282435" indent="0">
              <a:buNone/>
              <a:defRPr sz="1600" b="1"/>
            </a:lvl6pPr>
            <a:lvl7pPr marL="2738923" indent="0">
              <a:buNone/>
              <a:defRPr sz="1600" b="1"/>
            </a:lvl7pPr>
            <a:lvl8pPr marL="3195411" indent="0">
              <a:buNone/>
              <a:defRPr sz="1600" b="1"/>
            </a:lvl8pPr>
            <a:lvl9pPr marL="3651899"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40" y="1535114"/>
            <a:ext cx="4041775" cy="639763"/>
          </a:xfrm>
        </p:spPr>
        <p:txBody>
          <a:bodyPr anchor="b"/>
          <a:lstStyle>
            <a:lvl1pPr marL="0" indent="0">
              <a:buNone/>
              <a:defRPr sz="2400" b="1"/>
            </a:lvl1pPr>
            <a:lvl2pPr marL="456485" indent="0">
              <a:buNone/>
              <a:defRPr sz="2000" b="1"/>
            </a:lvl2pPr>
            <a:lvl3pPr marL="912970" indent="0">
              <a:buNone/>
              <a:defRPr sz="1800" b="1"/>
            </a:lvl3pPr>
            <a:lvl4pPr marL="1369456" indent="0">
              <a:buNone/>
              <a:defRPr sz="1600" b="1"/>
            </a:lvl4pPr>
            <a:lvl5pPr marL="1825944" indent="0">
              <a:buNone/>
              <a:defRPr sz="1600" b="1"/>
            </a:lvl5pPr>
            <a:lvl6pPr marL="2282435" indent="0">
              <a:buNone/>
              <a:defRPr sz="1600" b="1"/>
            </a:lvl6pPr>
            <a:lvl7pPr marL="2738923" indent="0">
              <a:buNone/>
              <a:defRPr sz="1600" b="1"/>
            </a:lvl7pPr>
            <a:lvl8pPr marL="3195411" indent="0">
              <a:buNone/>
              <a:defRPr sz="1600" b="1"/>
            </a:lvl8pPr>
            <a:lvl9pPr marL="3651899"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40"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548A525-D529-43BF-B1D6-0290DFC360F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8435203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5D24E37-A393-4B9D-8D09-7D267AF27C18}"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41473855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A68CBBF-4E43-41D1-A4CD-B3D5807BB149}"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383399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14"/>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4"/>
            <a:ext cx="7772400" cy="1500187"/>
          </a:xfrm>
        </p:spPr>
        <p:txBody>
          <a:bodyPr anchor="b"/>
          <a:lstStyle>
            <a:lvl1pPr marL="0" indent="0">
              <a:buNone/>
              <a:defRPr sz="2000"/>
            </a:lvl1pPr>
            <a:lvl2pPr marL="456430" indent="0">
              <a:buNone/>
              <a:defRPr sz="1800"/>
            </a:lvl2pPr>
            <a:lvl3pPr marL="912860" indent="0">
              <a:buNone/>
              <a:defRPr sz="1600"/>
            </a:lvl3pPr>
            <a:lvl4pPr marL="1369291" indent="0">
              <a:buNone/>
              <a:defRPr sz="1400"/>
            </a:lvl4pPr>
            <a:lvl5pPr marL="1825725" indent="0">
              <a:buNone/>
              <a:defRPr sz="1400"/>
            </a:lvl5pPr>
            <a:lvl6pPr marL="2282161" indent="0">
              <a:buNone/>
              <a:defRPr sz="1400"/>
            </a:lvl6pPr>
            <a:lvl7pPr marL="2738594" indent="0">
              <a:buNone/>
              <a:defRPr sz="1400"/>
            </a:lvl7pPr>
            <a:lvl8pPr marL="3195027" indent="0">
              <a:buNone/>
              <a:defRPr sz="1400"/>
            </a:lvl8pPr>
            <a:lvl9pPr marL="3651461" indent="0">
              <a:buNone/>
              <a:defRPr sz="1400"/>
            </a:lvl9pPr>
          </a:lstStyle>
          <a:p>
            <a:pPr lvl="0"/>
            <a:r>
              <a:rPr lang="pl-PL"/>
              <a:t>Kliknij, aby edytować style wzorca tekstu</a:t>
            </a:r>
          </a:p>
        </p:txBody>
      </p:sp>
      <p:sp>
        <p:nvSpPr>
          <p:cNvPr id="4"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5"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6"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0151B344-46FD-42D3-B941-E6E720D03AED}" type="slidenum">
              <a:rPr lang="pl-PL" altLang="pl-PL"/>
              <a:pPr>
                <a:defRPr/>
              </a:pPr>
              <a:t>‹#›</a:t>
            </a:fld>
            <a:endParaRPr lang="pl-PL" altLang="pl-PL"/>
          </a:p>
        </p:txBody>
      </p:sp>
    </p:spTree>
    <p:extLst>
      <p:ext uri="{BB962C8B-B14F-4D97-AF65-F5344CB8AC3E}">
        <p14:creationId xmlns:p14="http://schemas.microsoft.com/office/powerpoint/2010/main" val="95968310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4" y="273062"/>
            <a:ext cx="3008313" cy="1162051"/>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4" y="1435103"/>
            <a:ext cx="3008313" cy="4691063"/>
          </a:xfrm>
        </p:spPr>
        <p:txBody>
          <a:bodyPr/>
          <a:lstStyle>
            <a:lvl1pPr marL="0" indent="0">
              <a:buNone/>
              <a:defRPr sz="1400"/>
            </a:lvl1pPr>
            <a:lvl2pPr marL="456485" indent="0">
              <a:buNone/>
              <a:defRPr sz="1200"/>
            </a:lvl2pPr>
            <a:lvl3pPr marL="912970" indent="0">
              <a:buNone/>
              <a:defRPr sz="1000"/>
            </a:lvl3pPr>
            <a:lvl4pPr marL="1369456" indent="0">
              <a:buNone/>
              <a:defRPr sz="900"/>
            </a:lvl4pPr>
            <a:lvl5pPr marL="1825944" indent="0">
              <a:buNone/>
              <a:defRPr sz="900"/>
            </a:lvl5pPr>
            <a:lvl6pPr marL="2282435" indent="0">
              <a:buNone/>
              <a:defRPr sz="900"/>
            </a:lvl6pPr>
            <a:lvl7pPr marL="2738923" indent="0">
              <a:buNone/>
              <a:defRPr sz="900"/>
            </a:lvl7pPr>
            <a:lvl8pPr marL="3195411" indent="0">
              <a:buNone/>
              <a:defRPr sz="900"/>
            </a:lvl8pPr>
            <a:lvl9pPr marL="3651899" indent="0">
              <a:buNone/>
              <a:defRPr sz="9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FFE969-DBB6-4B10-A623-0CDB800F9447}"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502990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13"/>
            <a:ext cx="5486400" cy="566739"/>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6485" indent="0">
              <a:buNone/>
              <a:defRPr sz="2800"/>
            </a:lvl2pPr>
            <a:lvl3pPr marL="912970" indent="0">
              <a:buNone/>
              <a:defRPr sz="2400"/>
            </a:lvl3pPr>
            <a:lvl4pPr marL="1369456" indent="0">
              <a:buNone/>
              <a:defRPr sz="2000"/>
            </a:lvl4pPr>
            <a:lvl5pPr marL="1825944" indent="0">
              <a:buNone/>
              <a:defRPr sz="2000"/>
            </a:lvl5pPr>
            <a:lvl6pPr marL="2282435" indent="0">
              <a:buNone/>
              <a:defRPr sz="2000"/>
            </a:lvl6pPr>
            <a:lvl7pPr marL="2738923" indent="0">
              <a:buNone/>
              <a:defRPr sz="2000"/>
            </a:lvl7pPr>
            <a:lvl8pPr marL="3195411" indent="0">
              <a:buNone/>
              <a:defRPr sz="2000"/>
            </a:lvl8pPr>
            <a:lvl9pPr marL="3651899" indent="0">
              <a:buNone/>
              <a:defRPr sz="2000"/>
            </a:lvl9pPr>
          </a:lstStyle>
          <a:p>
            <a:pPr lvl="0"/>
            <a:endParaRPr lang="pl-PL" noProof="0"/>
          </a:p>
        </p:txBody>
      </p:sp>
      <p:sp>
        <p:nvSpPr>
          <p:cNvPr id="4" name="Symbol zastępczy tekstu 3"/>
          <p:cNvSpPr>
            <a:spLocks noGrp="1"/>
          </p:cNvSpPr>
          <p:nvPr>
            <p:ph type="body" sz="half" idx="2"/>
          </p:nvPr>
        </p:nvSpPr>
        <p:spPr>
          <a:xfrm>
            <a:off x="1792288" y="5367339"/>
            <a:ext cx="5486400" cy="804863"/>
          </a:xfrm>
        </p:spPr>
        <p:txBody>
          <a:bodyPr/>
          <a:lstStyle>
            <a:lvl1pPr marL="0" indent="0">
              <a:buNone/>
              <a:defRPr sz="1400"/>
            </a:lvl1pPr>
            <a:lvl2pPr marL="456485" indent="0">
              <a:buNone/>
              <a:defRPr sz="1200"/>
            </a:lvl2pPr>
            <a:lvl3pPr marL="912970" indent="0">
              <a:buNone/>
              <a:defRPr sz="1000"/>
            </a:lvl3pPr>
            <a:lvl4pPr marL="1369456" indent="0">
              <a:buNone/>
              <a:defRPr sz="900"/>
            </a:lvl4pPr>
            <a:lvl5pPr marL="1825944" indent="0">
              <a:buNone/>
              <a:defRPr sz="900"/>
            </a:lvl5pPr>
            <a:lvl6pPr marL="2282435" indent="0">
              <a:buNone/>
              <a:defRPr sz="900"/>
            </a:lvl6pPr>
            <a:lvl7pPr marL="2738923" indent="0">
              <a:buNone/>
              <a:defRPr sz="900"/>
            </a:lvl7pPr>
            <a:lvl8pPr marL="3195411" indent="0">
              <a:buNone/>
              <a:defRPr sz="900"/>
            </a:lvl8pPr>
            <a:lvl9pPr marL="3651899" indent="0">
              <a:buNone/>
              <a:defRPr sz="9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4A8F0DD-F40C-440E-A920-01C359CC8F2A}"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8438081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6901083-EEAD-4BA7-952F-45324D918BC3}"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9699932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15100" y="609600"/>
            <a:ext cx="1943100" cy="5486400"/>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685800" y="609600"/>
            <a:ext cx="5676900" cy="54864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FF81F3-F478-495E-8977-8A7E98912C62}"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5536337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a:t>Kliknij, aby edytować styl wzorca podtytułu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A8A7F62-8AB4-47C8-8036-BA7B2524F3DC}"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35094031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78F3D27-E4EA-41FD-9D95-65EE182B139D}"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400536985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a:t>Kliknij, aby edytować style wzorca tekstu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32AC906-EE0A-413D-8754-64B60D72390E}"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56892398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03D266B-460C-46A4-8A4D-A40D91CDD8B8}"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14401869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D50809D-E4C9-4B15-BBE8-620B875188EB}"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21561207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C8B6192-62F9-4A60-9198-EDA44B1A46B3}"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2753474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6"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7"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C28DA597-5915-41BD-85D3-ACF6D861FC22}" type="slidenum">
              <a:rPr lang="pl-PL" altLang="pl-PL"/>
              <a:pPr>
                <a:defRPr/>
              </a:pPr>
              <a:t>‹#›</a:t>
            </a:fld>
            <a:endParaRPr lang="pl-PL" altLang="pl-PL"/>
          </a:p>
        </p:txBody>
      </p:sp>
    </p:spTree>
    <p:extLst>
      <p:ext uri="{BB962C8B-B14F-4D97-AF65-F5344CB8AC3E}">
        <p14:creationId xmlns:p14="http://schemas.microsoft.com/office/powerpoint/2010/main" val="376349702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A085170-EB7B-4F94-AB6C-92A31EE2F97A}"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28544822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376831-EE74-4B85-8A0C-9D627D2052F8}"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242613874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A5ABD18-A482-43BA-9A71-174E564327F7}"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295302511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78FA187-B58A-40B8-9BA8-CBF25DA59C75}"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366219833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15100" y="609600"/>
            <a:ext cx="1943100" cy="5486400"/>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685800" y="609600"/>
            <a:ext cx="5676900" cy="54864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BE046CA-C578-46B7-B1AA-92E95E1D8629}"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3886526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6430" indent="0">
              <a:buNone/>
              <a:defRPr sz="2000" b="1"/>
            </a:lvl2pPr>
            <a:lvl3pPr marL="912860" indent="0">
              <a:buNone/>
              <a:defRPr sz="1800" b="1"/>
            </a:lvl3pPr>
            <a:lvl4pPr marL="1369291" indent="0">
              <a:buNone/>
              <a:defRPr sz="1600" b="1"/>
            </a:lvl4pPr>
            <a:lvl5pPr marL="1825725" indent="0">
              <a:buNone/>
              <a:defRPr sz="1600" b="1"/>
            </a:lvl5pPr>
            <a:lvl6pPr marL="2282161" indent="0">
              <a:buNone/>
              <a:defRPr sz="1600" b="1"/>
            </a:lvl6pPr>
            <a:lvl7pPr marL="2738594" indent="0">
              <a:buNone/>
              <a:defRPr sz="1600" b="1"/>
            </a:lvl7pPr>
            <a:lvl8pPr marL="3195027" indent="0">
              <a:buNone/>
              <a:defRPr sz="1600" b="1"/>
            </a:lvl8pPr>
            <a:lvl9pPr marL="3651461"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39" y="1535113"/>
            <a:ext cx="4041775" cy="639762"/>
          </a:xfrm>
        </p:spPr>
        <p:txBody>
          <a:bodyPr anchor="b"/>
          <a:lstStyle>
            <a:lvl1pPr marL="0" indent="0">
              <a:buNone/>
              <a:defRPr sz="2400" b="1"/>
            </a:lvl1pPr>
            <a:lvl2pPr marL="456430" indent="0">
              <a:buNone/>
              <a:defRPr sz="2000" b="1"/>
            </a:lvl2pPr>
            <a:lvl3pPr marL="912860" indent="0">
              <a:buNone/>
              <a:defRPr sz="1800" b="1"/>
            </a:lvl3pPr>
            <a:lvl4pPr marL="1369291" indent="0">
              <a:buNone/>
              <a:defRPr sz="1600" b="1"/>
            </a:lvl4pPr>
            <a:lvl5pPr marL="1825725" indent="0">
              <a:buNone/>
              <a:defRPr sz="1600" b="1"/>
            </a:lvl5pPr>
            <a:lvl6pPr marL="2282161" indent="0">
              <a:buNone/>
              <a:defRPr sz="1600" b="1"/>
            </a:lvl6pPr>
            <a:lvl7pPr marL="2738594" indent="0">
              <a:buNone/>
              <a:defRPr sz="1600" b="1"/>
            </a:lvl7pPr>
            <a:lvl8pPr marL="3195027" indent="0">
              <a:buNone/>
              <a:defRPr sz="1600" b="1"/>
            </a:lvl8pPr>
            <a:lvl9pPr marL="3651461"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3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8"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9"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406D2499-1F77-47FD-A0B1-F0E5BB90C47A}" type="slidenum">
              <a:rPr lang="pl-PL" altLang="pl-PL"/>
              <a:pPr>
                <a:defRPr/>
              </a:pPr>
              <a:t>‹#›</a:t>
            </a:fld>
            <a:endParaRPr lang="pl-PL" altLang="pl-PL"/>
          </a:p>
        </p:txBody>
      </p:sp>
    </p:spTree>
    <p:extLst>
      <p:ext uri="{BB962C8B-B14F-4D97-AF65-F5344CB8AC3E}">
        <p14:creationId xmlns:p14="http://schemas.microsoft.com/office/powerpoint/2010/main" val="1911901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4"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5"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CE11849C-DAAB-4D65-9488-CC742F33F5DA}" type="slidenum">
              <a:rPr lang="pl-PL" altLang="pl-PL"/>
              <a:pPr>
                <a:defRPr/>
              </a:pPr>
              <a:t>‹#›</a:t>
            </a:fld>
            <a:endParaRPr lang="pl-PL" altLang="pl-PL"/>
          </a:p>
        </p:txBody>
      </p:sp>
    </p:spTree>
    <p:extLst>
      <p:ext uri="{BB962C8B-B14F-4D97-AF65-F5344CB8AC3E}">
        <p14:creationId xmlns:p14="http://schemas.microsoft.com/office/powerpoint/2010/main" val="200377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3"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4"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574F552F-0BB0-4E57-B44D-F1B73F8BC955}" type="slidenum">
              <a:rPr lang="pl-PL" altLang="pl-PL"/>
              <a:pPr>
                <a:defRPr/>
              </a:pPr>
              <a:t>‹#›</a:t>
            </a:fld>
            <a:endParaRPr lang="pl-PL" altLang="pl-PL"/>
          </a:p>
        </p:txBody>
      </p:sp>
    </p:spTree>
    <p:extLst>
      <p:ext uri="{BB962C8B-B14F-4D97-AF65-F5344CB8AC3E}">
        <p14:creationId xmlns:p14="http://schemas.microsoft.com/office/powerpoint/2010/main" val="1789698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1"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1" y="1435101"/>
            <a:ext cx="3008313" cy="4691063"/>
          </a:xfrm>
        </p:spPr>
        <p:txBody>
          <a:bodyPr/>
          <a:lstStyle>
            <a:lvl1pPr marL="0" indent="0">
              <a:buNone/>
              <a:defRPr sz="1400"/>
            </a:lvl1pPr>
            <a:lvl2pPr marL="456430" indent="0">
              <a:buNone/>
              <a:defRPr sz="1200"/>
            </a:lvl2pPr>
            <a:lvl3pPr marL="912860" indent="0">
              <a:buNone/>
              <a:defRPr sz="1000"/>
            </a:lvl3pPr>
            <a:lvl4pPr marL="1369291" indent="0">
              <a:buNone/>
              <a:defRPr sz="900"/>
            </a:lvl4pPr>
            <a:lvl5pPr marL="1825725" indent="0">
              <a:buNone/>
              <a:defRPr sz="900"/>
            </a:lvl5pPr>
            <a:lvl6pPr marL="2282161" indent="0">
              <a:buNone/>
              <a:defRPr sz="900"/>
            </a:lvl6pPr>
            <a:lvl7pPr marL="2738594" indent="0">
              <a:buNone/>
              <a:defRPr sz="900"/>
            </a:lvl7pPr>
            <a:lvl8pPr marL="3195027" indent="0">
              <a:buNone/>
              <a:defRPr sz="900"/>
            </a:lvl8pPr>
            <a:lvl9pPr marL="3651461" indent="0">
              <a:buNone/>
              <a:defRPr sz="900"/>
            </a:lvl9pPr>
          </a:lstStyle>
          <a:p>
            <a:pPr lvl="0"/>
            <a:r>
              <a:rPr lang="pl-PL"/>
              <a:t>Kliknij, aby edytować style wzorca tekstu</a:t>
            </a:r>
          </a:p>
        </p:txBody>
      </p:sp>
      <p:sp>
        <p:nvSpPr>
          <p:cNvPr id="5"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6"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7"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3F8D7E9C-FB71-42F0-9727-46156E37A9AF}" type="slidenum">
              <a:rPr lang="pl-PL" altLang="pl-PL"/>
              <a:pPr>
                <a:defRPr/>
              </a:pPr>
              <a:t>‹#›</a:t>
            </a:fld>
            <a:endParaRPr lang="pl-PL" altLang="pl-PL"/>
          </a:p>
        </p:txBody>
      </p:sp>
    </p:spTree>
    <p:extLst>
      <p:ext uri="{BB962C8B-B14F-4D97-AF65-F5344CB8AC3E}">
        <p14:creationId xmlns:p14="http://schemas.microsoft.com/office/powerpoint/2010/main" val="3673223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6430" indent="0">
              <a:buNone/>
              <a:defRPr sz="2800"/>
            </a:lvl2pPr>
            <a:lvl3pPr marL="912860" indent="0">
              <a:buNone/>
              <a:defRPr sz="2400"/>
            </a:lvl3pPr>
            <a:lvl4pPr marL="1369291" indent="0">
              <a:buNone/>
              <a:defRPr sz="2000"/>
            </a:lvl4pPr>
            <a:lvl5pPr marL="1825725" indent="0">
              <a:buNone/>
              <a:defRPr sz="2000"/>
            </a:lvl5pPr>
            <a:lvl6pPr marL="2282161" indent="0">
              <a:buNone/>
              <a:defRPr sz="2000"/>
            </a:lvl6pPr>
            <a:lvl7pPr marL="2738594" indent="0">
              <a:buNone/>
              <a:defRPr sz="2000"/>
            </a:lvl7pPr>
            <a:lvl8pPr marL="3195027" indent="0">
              <a:buNone/>
              <a:defRPr sz="2000"/>
            </a:lvl8pPr>
            <a:lvl9pPr marL="3651461"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6430" indent="0">
              <a:buNone/>
              <a:defRPr sz="1200"/>
            </a:lvl2pPr>
            <a:lvl3pPr marL="912860" indent="0">
              <a:buNone/>
              <a:defRPr sz="1000"/>
            </a:lvl3pPr>
            <a:lvl4pPr marL="1369291" indent="0">
              <a:buNone/>
              <a:defRPr sz="900"/>
            </a:lvl4pPr>
            <a:lvl5pPr marL="1825725" indent="0">
              <a:buNone/>
              <a:defRPr sz="900"/>
            </a:lvl5pPr>
            <a:lvl6pPr marL="2282161" indent="0">
              <a:buNone/>
              <a:defRPr sz="900"/>
            </a:lvl6pPr>
            <a:lvl7pPr marL="2738594" indent="0">
              <a:buNone/>
              <a:defRPr sz="900"/>
            </a:lvl7pPr>
            <a:lvl8pPr marL="3195027" indent="0">
              <a:buNone/>
              <a:defRPr sz="900"/>
            </a:lvl8pPr>
            <a:lvl9pPr marL="3651461" indent="0">
              <a:buNone/>
              <a:defRPr sz="900"/>
            </a:lvl9pPr>
          </a:lstStyle>
          <a:p>
            <a:pPr lvl="0"/>
            <a:r>
              <a:rPr lang="pl-PL"/>
              <a:t>Kliknij, aby edytować style wzorca tekstu</a:t>
            </a:r>
          </a:p>
        </p:txBody>
      </p:sp>
      <p:sp>
        <p:nvSpPr>
          <p:cNvPr id="5"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6"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7"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5ACDF6E8-0134-4688-8A4E-F2E558AEFF30}" type="slidenum">
              <a:rPr lang="pl-PL" altLang="pl-PL"/>
              <a:pPr>
                <a:defRPr/>
              </a:pPr>
              <a:t>‹#›</a:t>
            </a:fld>
            <a:endParaRPr lang="pl-PL" altLang="pl-PL"/>
          </a:p>
        </p:txBody>
      </p:sp>
    </p:spTree>
    <p:extLst>
      <p:ext uri="{BB962C8B-B14F-4D97-AF65-F5344CB8AC3E}">
        <p14:creationId xmlns:p14="http://schemas.microsoft.com/office/powerpoint/2010/main" val="1333976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86" tIns="45650" rIns="91286" bIns="45650" numCol="1" anchor="ctr" anchorCtr="0" compatLnSpc="1">
            <a:prstTxWarp prst="textNoShape">
              <a:avLst/>
            </a:prstTxWarp>
          </a:bodyPr>
          <a:lstStyle/>
          <a:p>
            <a:pPr lvl="0"/>
            <a:r>
              <a:rPr lang="pl-PL" altLang="pl-PL"/>
              <a:t>Kliknij, aby edytować styl wzorca tytułu</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86" tIns="45650" rIns="91286" bIns="4565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286" tIns="45650" rIns="91286" bIns="45650" numCol="1" anchor="t" anchorCtr="0" compatLnSpc="1">
            <a:prstTxWarp prst="textNoShape">
              <a:avLst/>
            </a:prstTxWarp>
          </a:bodyPr>
          <a:lstStyle>
            <a:lvl1pPr>
              <a:spcBef>
                <a:spcPct val="0"/>
              </a:spcBef>
              <a:buFontTx/>
              <a:buNone/>
              <a:defRPr sz="1400" b="0">
                <a:solidFill>
                  <a:srgbClr val="000000"/>
                </a:solidFill>
              </a:defRPr>
            </a:lvl1pPr>
          </a:lstStyle>
          <a:p>
            <a:pPr algn="l">
              <a:defRPr/>
            </a:pPr>
            <a:endParaRPr lang="pl-PL"/>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286" tIns="45650" rIns="91286" bIns="45650" numCol="1" anchor="t" anchorCtr="0" compatLnSpc="1">
            <a:prstTxWarp prst="textNoShape">
              <a:avLst/>
            </a:prstTxWarp>
          </a:bodyPr>
          <a:lstStyle>
            <a:lvl1pPr algn="ctr">
              <a:spcBef>
                <a:spcPct val="0"/>
              </a:spcBef>
              <a:buFontTx/>
              <a:buNone/>
              <a:defRPr sz="1400" b="0">
                <a:solidFill>
                  <a:srgbClr val="000000"/>
                </a:solidFill>
              </a:defRPr>
            </a:lvl1pPr>
          </a:lstStyle>
          <a:p>
            <a:pPr>
              <a:defRPr/>
            </a:pPr>
            <a:endParaRPr lang="pl-PL"/>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286" tIns="45650" rIns="91286" bIns="45650" numCol="1" anchor="t" anchorCtr="0" compatLnSpc="1">
            <a:prstTxWarp prst="textNoShape">
              <a:avLst/>
            </a:prstTxWarp>
          </a:bodyPr>
          <a:lstStyle>
            <a:lvl1pPr algn="r">
              <a:spcBef>
                <a:spcPct val="0"/>
              </a:spcBef>
              <a:buFontTx/>
              <a:buNone/>
              <a:defRPr sz="1400" smtClean="0">
                <a:solidFill>
                  <a:srgbClr val="000000"/>
                </a:solidFill>
              </a:defRPr>
            </a:lvl1pPr>
          </a:lstStyle>
          <a:p>
            <a:pPr>
              <a:defRPr/>
            </a:pPr>
            <a:fld id="{8486DB35-7428-4342-B9BC-7C4EFAAA9479}" type="slidenum">
              <a:rPr lang="pl-PL" altLang="pl-PL" b="0"/>
              <a:pPr>
                <a:defRPr/>
              </a:pPr>
              <a:t>‹#›</a:t>
            </a:fld>
            <a:endParaRPr lang="pl-PL" altLang="pl-PL" b="0"/>
          </a:p>
        </p:txBody>
      </p:sp>
    </p:spTree>
    <p:extLst>
      <p:ext uri="{BB962C8B-B14F-4D97-AF65-F5344CB8AC3E}">
        <p14:creationId xmlns:p14="http://schemas.microsoft.com/office/powerpoint/2010/main" val="1392080621"/>
      </p:ext>
    </p:extLst>
  </p:cSld>
  <p:clrMap bg1="lt1" tx1="dk1" bg2="lt2" tx2="dk2" accent1="accent1" accent2="accent2" accent3="accent3" accent4="accent4" accent5="accent5" accent6="accent6" hlink="hlink" folHlink="folHlink"/>
  <p:sldLayoutIdLst>
    <p:sldLayoutId id="2147484098" r:id="rId1"/>
    <p:sldLayoutId id="2147484099" r:id="rId2"/>
    <p:sldLayoutId id="2147484100" r:id="rId3"/>
    <p:sldLayoutId id="2147484101" r:id="rId4"/>
    <p:sldLayoutId id="2147484102" r:id="rId5"/>
    <p:sldLayoutId id="2147484103" r:id="rId6"/>
    <p:sldLayoutId id="2147484104" r:id="rId7"/>
    <p:sldLayoutId id="2147484105" r:id="rId8"/>
    <p:sldLayoutId id="2147484106" r:id="rId9"/>
    <p:sldLayoutId id="2147484107" r:id="rId10"/>
    <p:sldLayoutId id="214748410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6430" algn="ctr" rtl="0" eaLnBrk="0" fontAlgn="base" hangingPunct="0">
        <a:spcBef>
          <a:spcPct val="0"/>
        </a:spcBef>
        <a:spcAft>
          <a:spcPct val="0"/>
        </a:spcAft>
        <a:defRPr sz="4400">
          <a:solidFill>
            <a:schemeClr val="tx2"/>
          </a:solidFill>
          <a:latin typeface="Times New Roman" pitchFamily="18" charset="0"/>
        </a:defRPr>
      </a:lvl6pPr>
      <a:lvl7pPr marL="912860" algn="ctr" rtl="0" eaLnBrk="0" fontAlgn="base" hangingPunct="0">
        <a:spcBef>
          <a:spcPct val="0"/>
        </a:spcBef>
        <a:spcAft>
          <a:spcPct val="0"/>
        </a:spcAft>
        <a:defRPr sz="4400">
          <a:solidFill>
            <a:schemeClr val="tx2"/>
          </a:solidFill>
          <a:latin typeface="Times New Roman" pitchFamily="18" charset="0"/>
        </a:defRPr>
      </a:lvl7pPr>
      <a:lvl8pPr marL="1369291" algn="ctr" rtl="0" eaLnBrk="0" fontAlgn="base" hangingPunct="0">
        <a:spcBef>
          <a:spcPct val="0"/>
        </a:spcBef>
        <a:spcAft>
          <a:spcPct val="0"/>
        </a:spcAft>
        <a:defRPr sz="4400">
          <a:solidFill>
            <a:schemeClr val="tx2"/>
          </a:solidFill>
          <a:latin typeface="Times New Roman" pitchFamily="18" charset="0"/>
        </a:defRPr>
      </a:lvl8pPr>
      <a:lvl9pPr marL="1825725" algn="ctr" rtl="0" eaLnBrk="0" fontAlgn="base" hangingPunct="0">
        <a:spcBef>
          <a:spcPct val="0"/>
        </a:spcBef>
        <a:spcAft>
          <a:spcPct val="0"/>
        </a:spcAft>
        <a:defRPr sz="4400">
          <a:solidFill>
            <a:schemeClr val="tx2"/>
          </a:solidFill>
          <a:latin typeface="Times New Roman" pitchFamily="18" charset="0"/>
        </a:defRPr>
      </a:lvl9pPr>
    </p:titleStyle>
    <p:bodyStyle>
      <a:lvl1pPr marL="342326" indent="-342326" algn="l" rtl="0" eaLnBrk="0" fontAlgn="base" hangingPunct="0">
        <a:spcBef>
          <a:spcPct val="20000"/>
        </a:spcBef>
        <a:spcAft>
          <a:spcPct val="0"/>
        </a:spcAft>
        <a:buChar char="•"/>
        <a:defRPr sz="3200">
          <a:solidFill>
            <a:schemeClr val="tx1"/>
          </a:solidFill>
          <a:latin typeface="+mn-lt"/>
          <a:ea typeface="+mn-ea"/>
          <a:cs typeface="+mn-cs"/>
        </a:defRPr>
      </a:lvl1pPr>
      <a:lvl2pPr marL="741704" indent="-285261" algn="l" rtl="0" eaLnBrk="0" fontAlgn="base" hangingPunct="0">
        <a:spcBef>
          <a:spcPct val="20000"/>
        </a:spcBef>
        <a:spcAft>
          <a:spcPct val="0"/>
        </a:spcAft>
        <a:buChar char="–"/>
        <a:defRPr sz="2800">
          <a:solidFill>
            <a:schemeClr val="tx1"/>
          </a:solidFill>
          <a:latin typeface="+mn-lt"/>
        </a:defRPr>
      </a:lvl2pPr>
      <a:lvl3pPr marL="1141082" indent="-228215" algn="l" rtl="0" eaLnBrk="0" fontAlgn="base" hangingPunct="0">
        <a:spcBef>
          <a:spcPct val="20000"/>
        </a:spcBef>
        <a:spcAft>
          <a:spcPct val="0"/>
        </a:spcAft>
        <a:buChar char="•"/>
        <a:defRPr sz="2400">
          <a:solidFill>
            <a:schemeClr val="tx1"/>
          </a:solidFill>
          <a:latin typeface="+mn-lt"/>
        </a:defRPr>
      </a:lvl3pPr>
      <a:lvl4pPr marL="1597513" indent="-228215" algn="l" rtl="0" eaLnBrk="0" fontAlgn="base" hangingPunct="0">
        <a:spcBef>
          <a:spcPct val="20000"/>
        </a:spcBef>
        <a:spcAft>
          <a:spcPct val="0"/>
        </a:spcAft>
        <a:buChar char="–"/>
        <a:defRPr sz="2000">
          <a:solidFill>
            <a:schemeClr val="tx1"/>
          </a:solidFill>
          <a:latin typeface="+mn-lt"/>
        </a:defRPr>
      </a:lvl4pPr>
      <a:lvl5pPr marL="2053944" indent="-228215" algn="l" rtl="0" eaLnBrk="0" fontAlgn="base" hangingPunct="0">
        <a:spcBef>
          <a:spcPct val="20000"/>
        </a:spcBef>
        <a:spcAft>
          <a:spcPct val="0"/>
        </a:spcAft>
        <a:buChar char="»"/>
        <a:defRPr sz="2000">
          <a:solidFill>
            <a:schemeClr val="tx1"/>
          </a:solidFill>
          <a:latin typeface="+mn-lt"/>
        </a:defRPr>
      </a:lvl5pPr>
      <a:lvl6pPr marL="2510377" indent="-228215" algn="l" rtl="0" eaLnBrk="0" fontAlgn="base" hangingPunct="0">
        <a:spcBef>
          <a:spcPct val="20000"/>
        </a:spcBef>
        <a:spcAft>
          <a:spcPct val="0"/>
        </a:spcAft>
        <a:buChar char="»"/>
        <a:defRPr sz="2000">
          <a:solidFill>
            <a:schemeClr val="tx1"/>
          </a:solidFill>
          <a:latin typeface="+mn-lt"/>
        </a:defRPr>
      </a:lvl6pPr>
      <a:lvl7pPr marL="2966810" indent="-228215" algn="l" rtl="0" eaLnBrk="0" fontAlgn="base" hangingPunct="0">
        <a:spcBef>
          <a:spcPct val="20000"/>
        </a:spcBef>
        <a:spcAft>
          <a:spcPct val="0"/>
        </a:spcAft>
        <a:buChar char="»"/>
        <a:defRPr sz="2000">
          <a:solidFill>
            <a:schemeClr val="tx1"/>
          </a:solidFill>
          <a:latin typeface="+mn-lt"/>
        </a:defRPr>
      </a:lvl7pPr>
      <a:lvl8pPr marL="3423244" indent="-228215" algn="l" rtl="0" eaLnBrk="0" fontAlgn="base" hangingPunct="0">
        <a:spcBef>
          <a:spcPct val="20000"/>
        </a:spcBef>
        <a:spcAft>
          <a:spcPct val="0"/>
        </a:spcAft>
        <a:buChar char="»"/>
        <a:defRPr sz="2000">
          <a:solidFill>
            <a:schemeClr val="tx1"/>
          </a:solidFill>
          <a:latin typeface="+mn-lt"/>
        </a:defRPr>
      </a:lvl8pPr>
      <a:lvl9pPr marL="3879679" indent="-228215" algn="l" rtl="0" eaLnBrk="0" fontAlgn="base" hangingPunct="0">
        <a:spcBef>
          <a:spcPct val="20000"/>
        </a:spcBef>
        <a:spcAft>
          <a:spcPct val="0"/>
        </a:spcAft>
        <a:buChar char="»"/>
        <a:defRPr sz="2000">
          <a:solidFill>
            <a:schemeClr val="tx1"/>
          </a:solidFill>
          <a:latin typeface="+mn-lt"/>
        </a:defRPr>
      </a:lvl9pPr>
    </p:bodyStyle>
    <p:otherStyle>
      <a:defPPr>
        <a:defRPr lang="pl-PL"/>
      </a:defPPr>
      <a:lvl1pPr marL="0" algn="l" defTabSz="912860" rtl="0" eaLnBrk="1" latinLnBrk="0" hangingPunct="1">
        <a:defRPr sz="1800" kern="1200">
          <a:solidFill>
            <a:schemeClr val="tx1"/>
          </a:solidFill>
          <a:latin typeface="+mn-lt"/>
          <a:ea typeface="+mn-ea"/>
          <a:cs typeface="+mn-cs"/>
        </a:defRPr>
      </a:lvl1pPr>
      <a:lvl2pPr marL="456430" algn="l" defTabSz="912860" rtl="0" eaLnBrk="1" latinLnBrk="0" hangingPunct="1">
        <a:defRPr sz="1800" kern="1200">
          <a:solidFill>
            <a:schemeClr val="tx1"/>
          </a:solidFill>
          <a:latin typeface="+mn-lt"/>
          <a:ea typeface="+mn-ea"/>
          <a:cs typeface="+mn-cs"/>
        </a:defRPr>
      </a:lvl2pPr>
      <a:lvl3pPr marL="912860" algn="l" defTabSz="912860" rtl="0" eaLnBrk="1" latinLnBrk="0" hangingPunct="1">
        <a:defRPr sz="1800" kern="1200">
          <a:solidFill>
            <a:schemeClr val="tx1"/>
          </a:solidFill>
          <a:latin typeface="+mn-lt"/>
          <a:ea typeface="+mn-ea"/>
          <a:cs typeface="+mn-cs"/>
        </a:defRPr>
      </a:lvl3pPr>
      <a:lvl4pPr marL="1369291" algn="l" defTabSz="912860" rtl="0" eaLnBrk="1" latinLnBrk="0" hangingPunct="1">
        <a:defRPr sz="1800" kern="1200">
          <a:solidFill>
            <a:schemeClr val="tx1"/>
          </a:solidFill>
          <a:latin typeface="+mn-lt"/>
          <a:ea typeface="+mn-ea"/>
          <a:cs typeface="+mn-cs"/>
        </a:defRPr>
      </a:lvl4pPr>
      <a:lvl5pPr marL="1825725" algn="l" defTabSz="912860" rtl="0" eaLnBrk="1" latinLnBrk="0" hangingPunct="1">
        <a:defRPr sz="1800" kern="1200">
          <a:solidFill>
            <a:schemeClr val="tx1"/>
          </a:solidFill>
          <a:latin typeface="+mn-lt"/>
          <a:ea typeface="+mn-ea"/>
          <a:cs typeface="+mn-cs"/>
        </a:defRPr>
      </a:lvl5pPr>
      <a:lvl6pPr marL="2282161" algn="l" defTabSz="912860" rtl="0" eaLnBrk="1" latinLnBrk="0" hangingPunct="1">
        <a:defRPr sz="1800" kern="1200">
          <a:solidFill>
            <a:schemeClr val="tx1"/>
          </a:solidFill>
          <a:latin typeface="+mn-lt"/>
          <a:ea typeface="+mn-ea"/>
          <a:cs typeface="+mn-cs"/>
        </a:defRPr>
      </a:lvl6pPr>
      <a:lvl7pPr marL="2738594" algn="l" defTabSz="912860" rtl="0" eaLnBrk="1" latinLnBrk="0" hangingPunct="1">
        <a:defRPr sz="1800" kern="1200">
          <a:solidFill>
            <a:schemeClr val="tx1"/>
          </a:solidFill>
          <a:latin typeface="+mn-lt"/>
          <a:ea typeface="+mn-ea"/>
          <a:cs typeface="+mn-cs"/>
        </a:defRPr>
      </a:lvl7pPr>
      <a:lvl8pPr marL="3195027" algn="l" defTabSz="912860" rtl="0" eaLnBrk="1" latinLnBrk="0" hangingPunct="1">
        <a:defRPr sz="1800" kern="1200">
          <a:solidFill>
            <a:schemeClr val="tx1"/>
          </a:solidFill>
          <a:latin typeface="+mn-lt"/>
          <a:ea typeface="+mn-ea"/>
          <a:cs typeface="+mn-cs"/>
        </a:defRPr>
      </a:lvl8pPr>
      <a:lvl9pPr marL="3651461" algn="l" defTabSz="91286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53" tIns="45635" rIns="91253" bIns="45635" numCol="1" anchor="ctr" anchorCtr="0" compatLnSpc="1">
            <a:prstTxWarp prst="textNoShape">
              <a:avLst/>
            </a:prstTxWarp>
          </a:bodyPr>
          <a:lstStyle/>
          <a:p>
            <a:pPr lvl="0"/>
            <a:r>
              <a:rPr lang="pl-PL" altLang="pl-PL"/>
              <a:t>Kliknij, aby edytować styl wzorca tytułu</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53" tIns="45635" rIns="91253" bIns="45635"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253" tIns="45635" rIns="91253" bIns="45635" numCol="1" anchor="t" anchorCtr="0" compatLnSpc="1">
            <a:prstTxWarp prst="textNoShape">
              <a:avLst/>
            </a:prstTxWarp>
          </a:bodyPr>
          <a:lstStyle>
            <a:lvl1pPr>
              <a:spcBef>
                <a:spcPct val="0"/>
              </a:spcBef>
              <a:buFontTx/>
              <a:buNone/>
              <a:defRPr sz="1400"/>
            </a:lvl1pPr>
          </a:lstStyle>
          <a:p>
            <a:pPr algn="l">
              <a:defRPr/>
            </a:pPr>
            <a:endParaRPr lang="pl-PL" altLang="pl-PL" b="0">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253" tIns="45635" rIns="91253" bIns="45635" numCol="1" anchor="t" anchorCtr="0" compatLnSpc="1">
            <a:prstTxWarp prst="textNoShape">
              <a:avLst/>
            </a:prstTxWarp>
          </a:bodyPr>
          <a:lstStyle>
            <a:lvl1pPr algn="ctr">
              <a:spcBef>
                <a:spcPct val="0"/>
              </a:spcBef>
              <a:buFontTx/>
              <a:buNone/>
              <a:defRPr sz="1400"/>
            </a:lvl1pPr>
          </a:lstStyle>
          <a:p>
            <a:pPr>
              <a:defRPr/>
            </a:pPr>
            <a:endParaRPr lang="pl-PL" altLang="pl-PL" b="0">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253" tIns="45635" rIns="91253" bIns="45635" numCol="1" anchor="t" anchorCtr="0" compatLnSpc="1">
            <a:prstTxWarp prst="textNoShape">
              <a:avLst/>
            </a:prstTxWarp>
          </a:bodyPr>
          <a:lstStyle>
            <a:lvl1pPr algn="r">
              <a:spcBef>
                <a:spcPct val="0"/>
              </a:spcBef>
              <a:buFontTx/>
              <a:buNone/>
              <a:defRPr sz="1400"/>
            </a:lvl1pPr>
          </a:lstStyle>
          <a:p>
            <a:pPr>
              <a:defRPr/>
            </a:pPr>
            <a:fld id="{BB6AA81F-84E9-4CFA-AD60-A7C3FEA3F5A2}" type="slidenum">
              <a:rPr lang="pl-PL" altLang="pl-PL" b="0">
                <a:solidFill>
                  <a:srgbClr val="000000"/>
                </a:solidFill>
              </a:rPr>
              <a:pPr>
                <a:defRPr/>
              </a:pPr>
              <a:t>‹#›</a:t>
            </a:fld>
            <a:endParaRPr lang="pl-PL" altLang="pl-PL" b="0">
              <a:solidFill>
                <a:srgbClr val="000000"/>
              </a:solidFill>
            </a:endParaRPr>
          </a:p>
        </p:txBody>
      </p:sp>
    </p:spTree>
    <p:extLst>
      <p:ext uri="{BB962C8B-B14F-4D97-AF65-F5344CB8AC3E}">
        <p14:creationId xmlns:p14="http://schemas.microsoft.com/office/powerpoint/2010/main" val="214489558"/>
      </p:ext>
    </p:extLst>
  </p:cSld>
  <p:clrMap bg1="lt1" tx1="dk1" bg2="lt2" tx2="dk2" accent1="accent1" accent2="accent2" accent3="accent3" accent4="accent4" accent5="accent5" accent6="accent6" hlink="hlink" folHlink="folHlink"/>
  <p:sldLayoutIdLst>
    <p:sldLayoutId id="2147484134" r:id="rId1"/>
    <p:sldLayoutId id="2147484135" r:id="rId2"/>
    <p:sldLayoutId id="2147484136" r:id="rId3"/>
    <p:sldLayoutId id="2147484137" r:id="rId4"/>
    <p:sldLayoutId id="2147484138" r:id="rId5"/>
    <p:sldLayoutId id="2147484139" r:id="rId6"/>
    <p:sldLayoutId id="2147484140" r:id="rId7"/>
    <p:sldLayoutId id="2147484141" r:id="rId8"/>
    <p:sldLayoutId id="2147484142" r:id="rId9"/>
    <p:sldLayoutId id="2147484143" r:id="rId10"/>
    <p:sldLayoutId id="214748414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6265" algn="ctr" rtl="0" eaLnBrk="0" fontAlgn="base" hangingPunct="0">
        <a:spcBef>
          <a:spcPct val="0"/>
        </a:spcBef>
        <a:spcAft>
          <a:spcPct val="0"/>
        </a:spcAft>
        <a:defRPr sz="4400">
          <a:solidFill>
            <a:schemeClr val="tx2"/>
          </a:solidFill>
          <a:latin typeface="Times New Roman" pitchFamily="18" charset="0"/>
        </a:defRPr>
      </a:lvl6pPr>
      <a:lvl7pPr marL="912530" algn="ctr" rtl="0" eaLnBrk="0" fontAlgn="base" hangingPunct="0">
        <a:spcBef>
          <a:spcPct val="0"/>
        </a:spcBef>
        <a:spcAft>
          <a:spcPct val="0"/>
        </a:spcAft>
        <a:defRPr sz="4400">
          <a:solidFill>
            <a:schemeClr val="tx2"/>
          </a:solidFill>
          <a:latin typeface="Times New Roman" pitchFamily="18" charset="0"/>
        </a:defRPr>
      </a:lvl7pPr>
      <a:lvl8pPr marL="1368796" algn="ctr" rtl="0" eaLnBrk="0" fontAlgn="base" hangingPunct="0">
        <a:spcBef>
          <a:spcPct val="0"/>
        </a:spcBef>
        <a:spcAft>
          <a:spcPct val="0"/>
        </a:spcAft>
        <a:defRPr sz="4400">
          <a:solidFill>
            <a:schemeClr val="tx2"/>
          </a:solidFill>
          <a:latin typeface="Times New Roman" pitchFamily="18" charset="0"/>
        </a:defRPr>
      </a:lvl8pPr>
      <a:lvl9pPr marL="1825068" algn="ctr" rtl="0" eaLnBrk="0" fontAlgn="base" hangingPunct="0">
        <a:spcBef>
          <a:spcPct val="0"/>
        </a:spcBef>
        <a:spcAft>
          <a:spcPct val="0"/>
        </a:spcAft>
        <a:defRPr sz="4400">
          <a:solidFill>
            <a:schemeClr val="tx2"/>
          </a:solidFill>
          <a:latin typeface="Times New Roman" pitchFamily="18" charset="0"/>
        </a:defRPr>
      </a:lvl9pPr>
    </p:titleStyle>
    <p:bodyStyle>
      <a:lvl1pPr marL="342203" indent="-342203" algn="l" rtl="0" eaLnBrk="0" fontAlgn="base" hangingPunct="0">
        <a:spcBef>
          <a:spcPct val="20000"/>
        </a:spcBef>
        <a:spcAft>
          <a:spcPct val="0"/>
        </a:spcAft>
        <a:buChar char="•"/>
        <a:defRPr sz="3200">
          <a:solidFill>
            <a:schemeClr val="tx1"/>
          </a:solidFill>
          <a:latin typeface="+mn-lt"/>
          <a:ea typeface="+mn-ea"/>
          <a:cs typeface="+mn-cs"/>
        </a:defRPr>
      </a:lvl1pPr>
      <a:lvl2pPr marL="741437" indent="-285156" algn="l" rtl="0" eaLnBrk="0" fontAlgn="base" hangingPunct="0">
        <a:spcBef>
          <a:spcPct val="20000"/>
        </a:spcBef>
        <a:spcAft>
          <a:spcPct val="0"/>
        </a:spcAft>
        <a:buChar char="–"/>
        <a:defRPr sz="2800">
          <a:solidFill>
            <a:schemeClr val="tx1"/>
          </a:solidFill>
          <a:latin typeface="+mn-lt"/>
        </a:defRPr>
      </a:lvl2pPr>
      <a:lvl3pPr marL="1140671" indent="-228133" algn="l" rtl="0" eaLnBrk="0" fontAlgn="base" hangingPunct="0">
        <a:spcBef>
          <a:spcPct val="20000"/>
        </a:spcBef>
        <a:spcAft>
          <a:spcPct val="0"/>
        </a:spcAft>
        <a:buChar char="•"/>
        <a:defRPr sz="2400">
          <a:solidFill>
            <a:schemeClr val="tx1"/>
          </a:solidFill>
          <a:latin typeface="+mn-lt"/>
        </a:defRPr>
      </a:lvl3pPr>
      <a:lvl4pPr marL="1596938" indent="-228133" algn="l" rtl="0" eaLnBrk="0" fontAlgn="base" hangingPunct="0">
        <a:spcBef>
          <a:spcPct val="20000"/>
        </a:spcBef>
        <a:spcAft>
          <a:spcPct val="0"/>
        </a:spcAft>
        <a:buChar char="–"/>
        <a:defRPr sz="2000">
          <a:solidFill>
            <a:schemeClr val="tx1"/>
          </a:solidFill>
          <a:latin typeface="+mn-lt"/>
        </a:defRPr>
      </a:lvl4pPr>
      <a:lvl5pPr marL="2053204" indent="-228133" algn="l" rtl="0" eaLnBrk="0" fontAlgn="base" hangingPunct="0">
        <a:spcBef>
          <a:spcPct val="20000"/>
        </a:spcBef>
        <a:spcAft>
          <a:spcPct val="0"/>
        </a:spcAft>
        <a:buChar char="»"/>
        <a:defRPr sz="2000">
          <a:solidFill>
            <a:schemeClr val="tx1"/>
          </a:solidFill>
          <a:latin typeface="+mn-lt"/>
        </a:defRPr>
      </a:lvl5pPr>
      <a:lvl6pPr marL="2509474" indent="-228133" algn="l" rtl="0" eaLnBrk="0" fontAlgn="base" hangingPunct="0">
        <a:spcBef>
          <a:spcPct val="20000"/>
        </a:spcBef>
        <a:spcAft>
          <a:spcPct val="0"/>
        </a:spcAft>
        <a:buChar char="»"/>
        <a:defRPr sz="2000">
          <a:solidFill>
            <a:schemeClr val="tx1"/>
          </a:solidFill>
          <a:latin typeface="+mn-lt"/>
        </a:defRPr>
      </a:lvl6pPr>
      <a:lvl7pPr marL="2965742" indent="-228133" algn="l" rtl="0" eaLnBrk="0" fontAlgn="base" hangingPunct="0">
        <a:spcBef>
          <a:spcPct val="20000"/>
        </a:spcBef>
        <a:spcAft>
          <a:spcPct val="0"/>
        </a:spcAft>
        <a:buChar char="»"/>
        <a:defRPr sz="2000">
          <a:solidFill>
            <a:schemeClr val="tx1"/>
          </a:solidFill>
          <a:latin typeface="+mn-lt"/>
        </a:defRPr>
      </a:lvl7pPr>
      <a:lvl8pPr marL="3422011" indent="-228133" algn="l" rtl="0" eaLnBrk="0" fontAlgn="base" hangingPunct="0">
        <a:spcBef>
          <a:spcPct val="20000"/>
        </a:spcBef>
        <a:spcAft>
          <a:spcPct val="0"/>
        </a:spcAft>
        <a:buChar char="»"/>
        <a:defRPr sz="2000">
          <a:solidFill>
            <a:schemeClr val="tx1"/>
          </a:solidFill>
          <a:latin typeface="+mn-lt"/>
        </a:defRPr>
      </a:lvl8pPr>
      <a:lvl9pPr marL="3878284" indent="-228133" algn="l" rtl="0" eaLnBrk="0" fontAlgn="base" hangingPunct="0">
        <a:spcBef>
          <a:spcPct val="20000"/>
        </a:spcBef>
        <a:spcAft>
          <a:spcPct val="0"/>
        </a:spcAft>
        <a:buChar char="»"/>
        <a:defRPr sz="2000">
          <a:solidFill>
            <a:schemeClr val="tx1"/>
          </a:solidFill>
          <a:latin typeface="+mn-lt"/>
        </a:defRPr>
      </a:lvl9pPr>
    </p:bodyStyle>
    <p:otherStyle>
      <a:defPPr>
        <a:defRPr lang="pl-PL"/>
      </a:defPPr>
      <a:lvl1pPr marL="0" algn="l" defTabSz="912530" rtl="0" eaLnBrk="1" latinLnBrk="0" hangingPunct="1">
        <a:defRPr sz="1800" kern="1200">
          <a:solidFill>
            <a:schemeClr val="tx1"/>
          </a:solidFill>
          <a:latin typeface="+mn-lt"/>
          <a:ea typeface="+mn-ea"/>
          <a:cs typeface="+mn-cs"/>
        </a:defRPr>
      </a:lvl1pPr>
      <a:lvl2pPr marL="456265" algn="l" defTabSz="912530" rtl="0" eaLnBrk="1" latinLnBrk="0" hangingPunct="1">
        <a:defRPr sz="1800" kern="1200">
          <a:solidFill>
            <a:schemeClr val="tx1"/>
          </a:solidFill>
          <a:latin typeface="+mn-lt"/>
          <a:ea typeface="+mn-ea"/>
          <a:cs typeface="+mn-cs"/>
        </a:defRPr>
      </a:lvl2pPr>
      <a:lvl3pPr marL="912530" algn="l" defTabSz="912530" rtl="0" eaLnBrk="1" latinLnBrk="0" hangingPunct="1">
        <a:defRPr sz="1800" kern="1200">
          <a:solidFill>
            <a:schemeClr val="tx1"/>
          </a:solidFill>
          <a:latin typeface="+mn-lt"/>
          <a:ea typeface="+mn-ea"/>
          <a:cs typeface="+mn-cs"/>
        </a:defRPr>
      </a:lvl3pPr>
      <a:lvl4pPr marL="1368796" algn="l" defTabSz="912530" rtl="0" eaLnBrk="1" latinLnBrk="0" hangingPunct="1">
        <a:defRPr sz="1800" kern="1200">
          <a:solidFill>
            <a:schemeClr val="tx1"/>
          </a:solidFill>
          <a:latin typeface="+mn-lt"/>
          <a:ea typeface="+mn-ea"/>
          <a:cs typeface="+mn-cs"/>
        </a:defRPr>
      </a:lvl4pPr>
      <a:lvl5pPr marL="1825068" algn="l" defTabSz="912530" rtl="0" eaLnBrk="1" latinLnBrk="0" hangingPunct="1">
        <a:defRPr sz="1800" kern="1200">
          <a:solidFill>
            <a:schemeClr val="tx1"/>
          </a:solidFill>
          <a:latin typeface="+mn-lt"/>
          <a:ea typeface="+mn-ea"/>
          <a:cs typeface="+mn-cs"/>
        </a:defRPr>
      </a:lvl5pPr>
      <a:lvl6pPr marL="2281339" algn="l" defTabSz="912530" rtl="0" eaLnBrk="1" latinLnBrk="0" hangingPunct="1">
        <a:defRPr sz="1800" kern="1200">
          <a:solidFill>
            <a:schemeClr val="tx1"/>
          </a:solidFill>
          <a:latin typeface="+mn-lt"/>
          <a:ea typeface="+mn-ea"/>
          <a:cs typeface="+mn-cs"/>
        </a:defRPr>
      </a:lvl6pPr>
      <a:lvl7pPr marL="2737609" algn="l" defTabSz="912530" rtl="0" eaLnBrk="1" latinLnBrk="0" hangingPunct="1">
        <a:defRPr sz="1800" kern="1200">
          <a:solidFill>
            <a:schemeClr val="tx1"/>
          </a:solidFill>
          <a:latin typeface="+mn-lt"/>
          <a:ea typeface="+mn-ea"/>
          <a:cs typeface="+mn-cs"/>
        </a:defRPr>
      </a:lvl7pPr>
      <a:lvl8pPr marL="3193877" algn="l" defTabSz="912530" rtl="0" eaLnBrk="1" latinLnBrk="0" hangingPunct="1">
        <a:defRPr sz="1800" kern="1200">
          <a:solidFill>
            <a:schemeClr val="tx1"/>
          </a:solidFill>
          <a:latin typeface="+mn-lt"/>
          <a:ea typeface="+mn-ea"/>
          <a:cs typeface="+mn-cs"/>
        </a:defRPr>
      </a:lvl8pPr>
      <a:lvl9pPr marL="3650147" algn="l" defTabSz="91253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7" tIns="45655" rIns="91297" bIns="45655" numCol="1" anchor="ctr" anchorCtr="0" compatLnSpc="1">
            <a:prstTxWarp prst="textNoShape">
              <a:avLst/>
            </a:prstTxWarp>
          </a:bodyPr>
          <a:lstStyle/>
          <a:p>
            <a:pPr lvl="0"/>
            <a:r>
              <a:rPr lang="pl-PL" altLang="pl-PL"/>
              <a:t>Kliknij, aby edytować styl wzorca tytułu</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7" tIns="45655" rIns="91297" bIns="45655"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297" tIns="45655" rIns="91297" bIns="45655" numCol="1" anchor="t" anchorCtr="0" compatLnSpc="1">
            <a:prstTxWarp prst="textNoShape">
              <a:avLst/>
            </a:prstTxWarp>
          </a:bodyPr>
          <a:lstStyle>
            <a:lvl1pPr>
              <a:spcBef>
                <a:spcPct val="0"/>
              </a:spcBef>
              <a:buFontTx/>
              <a:buNone/>
              <a:defRPr sz="1400"/>
            </a:lvl1pPr>
          </a:lstStyle>
          <a:p>
            <a:pPr algn="l">
              <a:defRPr/>
            </a:pPr>
            <a:endParaRPr lang="pl-PL" altLang="pl-PL" b="0">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297" tIns="45655" rIns="91297" bIns="45655" numCol="1" anchor="t" anchorCtr="0" compatLnSpc="1">
            <a:prstTxWarp prst="textNoShape">
              <a:avLst/>
            </a:prstTxWarp>
          </a:bodyPr>
          <a:lstStyle>
            <a:lvl1pPr algn="ctr">
              <a:spcBef>
                <a:spcPct val="0"/>
              </a:spcBef>
              <a:buFontTx/>
              <a:buNone/>
              <a:defRPr sz="1400"/>
            </a:lvl1pPr>
          </a:lstStyle>
          <a:p>
            <a:pPr>
              <a:defRPr/>
            </a:pPr>
            <a:endParaRPr lang="pl-PL" altLang="pl-PL" b="0">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297" tIns="45655" rIns="91297" bIns="45655" numCol="1" anchor="t" anchorCtr="0" compatLnSpc="1">
            <a:prstTxWarp prst="textNoShape">
              <a:avLst/>
            </a:prstTxWarp>
          </a:bodyPr>
          <a:lstStyle>
            <a:lvl1pPr algn="r">
              <a:spcBef>
                <a:spcPct val="0"/>
              </a:spcBef>
              <a:buFontTx/>
              <a:buNone/>
              <a:defRPr sz="1400"/>
            </a:lvl1pPr>
          </a:lstStyle>
          <a:p>
            <a:pPr>
              <a:defRPr/>
            </a:pPr>
            <a:fld id="{BB6AA81F-84E9-4CFA-AD60-A7C3FEA3F5A2}" type="slidenum">
              <a:rPr lang="pl-PL" altLang="pl-PL" b="0">
                <a:solidFill>
                  <a:srgbClr val="000000"/>
                </a:solidFill>
              </a:rPr>
              <a:pPr>
                <a:defRPr/>
              </a:pPr>
              <a:t>‹#›</a:t>
            </a:fld>
            <a:endParaRPr lang="pl-PL" altLang="pl-PL" b="0">
              <a:solidFill>
                <a:srgbClr val="000000"/>
              </a:solidFill>
            </a:endParaRPr>
          </a:p>
        </p:txBody>
      </p:sp>
    </p:spTree>
    <p:extLst>
      <p:ext uri="{BB962C8B-B14F-4D97-AF65-F5344CB8AC3E}">
        <p14:creationId xmlns:p14="http://schemas.microsoft.com/office/powerpoint/2010/main" val="2286518548"/>
      </p:ext>
    </p:extLst>
  </p:cSld>
  <p:clrMap bg1="lt1" tx1="dk1" bg2="lt2" tx2="dk2" accent1="accent1" accent2="accent2" accent3="accent3" accent4="accent4" accent5="accent5" accent6="accent6" hlink="hlink" folHlink="folHlink"/>
  <p:sldLayoutIdLst>
    <p:sldLayoutId id="2147484146" r:id="rId1"/>
    <p:sldLayoutId id="2147484147" r:id="rId2"/>
    <p:sldLayoutId id="2147484148" r:id="rId3"/>
    <p:sldLayoutId id="2147484149" r:id="rId4"/>
    <p:sldLayoutId id="2147484150" r:id="rId5"/>
    <p:sldLayoutId id="2147484151" r:id="rId6"/>
    <p:sldLayoutId id="2147484152" r:id="rId7"/>
    <p:sldLayoutId id="2147484153" r:id="rId8"/>
    <p:sldLayoutId id="2147484154" r:id="rId9"/>
    <p:sldLayoutId id="2147484155" r:id="rId10"/>
    <p:sldLayoutId id="214748415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6485" algn="ctr" rtl="0" eaLnBrk="0" fontAlgn="base" hangingPunct="0">
        <a:spcBef>
          <a:spcPct val="0"/>
        </a:spcBef>
        <a:spcAft>
          <a:spcPct val="0"/>
        </a:spcAft>
        <a:defRPr sz="4400">
          <a:solidFill>
            <a:schemeClr val="tx2"/>
          </a:solidFill>
          <a:latin typeface="Times New Roman" pitchFamily="18" charset="0"/>
        </a:defRPr>
      </a:lvl6pPr>
      <a:lvl7pPr marL="912970" algn="ctr" rtl="0" eaLnBrk="0" fontAlgn="base" hangingPunct="0">
        <a:spcBef>
          <a:spcPct val="0"/>
        </a:spcBef>
        <a:spcAft>
          <a:spcPct val="0"/>
        </a:spcAft>
        <a:defRPr sz="4400">
          <a:solidFill>
            <a:schemeClr val="tx2"/>
          </a:solidFill>
          <a:latin typeface="Times New Roman" pitchFamily="18" charset="0"/>
        </a:defRPr>
      </a:lvl7pPr>
      <a:lvl8pPr marL="1369456" algn="ctr" rtl="0" eaLnBrk="0" fontAlgn="base" hangingPunct="0">
        <a:spcBef>
          <a:spcPct val="0"/>
        </a:spcBef>
        <a:spcAft>
          <a:spcPct val="0"/>
        </a:spcAft>
        <a:defRPr sz="4400">
          <a:solidFill>
            <a:schemeClr val="tx2"/>
          </a:solidFill>
          <a:latin typeface="Times New Roman" pitchFamily="18" charset="0"/>
        </a:defRPr>
      </a:lvl8pPr>
      <a:lvl9pPr marL="1825944" algn="ctr" rtl="0" eaLnBrk="0" fontAlgn="base" hangingPunct="0">
        <a:spcBef>
          <a:spcPct val="0"/>
        </a:spcBef>
        <a:spcAft>
          <a:spcPct val="0"/>
        </a:spcAft>
        <a:defRPr sz="4400">
          <a:solidFill>
            <a:schemeClr val="tx2"/>
          </a:solidFill>
          <a:latin typeface="Times New Roman" pitchFamily="18" charset="0"/>
        </a:defRPr>
      </a:lvl9pPr>
    </p:titleStyle>
    <p:bodyStyle>
      <a:lvl1pPr marL="342367" indent="-342367" algn="l" rtl="0" eaLnBrk="0" fontAlgn="base" hangingPunct="0">
        <a:spcBef>
          <a:spcPct val="20000"/>
        </a:spcBef>
        <a:spcAft>
          <a:spcPct val="0"/>
        </a:spcAft>
        <a:buChar char="•"/>
        <a:defRPr sz="3200">
          <a:solidFill>
            <a:schemeClr val="tx1"/>
          </a:solidFill>
          <a:latin typeface="+mn-lt"/>
          <a:ea typeface="+mn-ea"/>
          <a:cs typeface="+mn-cs"/>
        </a:defRPr>
      </a:lvl1pPr>
      <a:lvl2pPr marL="741793" indent="-285296" algn="l" rtl="0" eaLnBrk="0" fontAlgn="base" hangingPunct="0">
        <a:spcBef>
          <a:spcPct val="20000"/>
        </a:spcBef>
        <a:spcAft>
          <a:spcPct val="0"/>
        </a:spcAft>
        <a:buChar char="–"/>
        <a:defRPr sz="2800">
          <a:solidFill>
            <a:schemeClr val="tx1"/>
          </a:solidFill>
          <a:latin typeface="+mn-lt"/>
        </a:defRPr>
      </a:lvl2pPr>
      <a:lvl3pPr marL="1141219" indent="-228243" algn="l" rtl="0" eaLnBrk="0" fontAlgn="base" hangingPunct="0">
        <a:spcBef>
          <a:spcPct val="20000"/>
        </a:spcBef>
        <a:spcAft>
          <a:spcPct val="0"/>
        </a:spcAft>
        <a:buChar char="•"/>
        <a:defRPr sz="2400">
          <a:solidFill>
            <a:schemeClr val="tx1"/>
          </a:solidFill>
          <a:latin typeface="+mn-lt"/>
        </a:defRPr>
      </a:lvl3pPr>
      <a:lvl4pPr marL="1597704" indent="-228243" algn="l" rtl="0" eaLnBrk="0" fontAlgn="base" hangingPunct="0">
        <a:spcBef>
          <a:spcPct val="20000"/>
        </a:spcBef>
        <a:spcAft>
          <a:spcPct val="0"/>
        </a:spcAft>
        <a:buChar char="–"/>
        <a:defRPr sz="2000">
          <a:solidFill>
            <a:schemeClr val="tx1"/>
          </a:solidFill>
          <a:latin typeface="+mn-lt"/>
        </a:defRPr>
      </a:lvl4pPr>
      <a:lvl5pPr marL="2054191" indent="-228243" algn="l" rtl="0" eaLnBrk="0" fontAlgn="base" hangingPunct="0">
        <a:spcBef>
          <a:spcPct val="20000"/>
        </a:spcBef>
        <a:spcAft>
          <a:spcPct val="0"/>
        </a:spcAft>
        <a:buChar char="»"/>
        <a:defRPr sz="2000">
          <a:solidFill>
            <a:schemeClr val="tx1"/>
          </a:solidFill>
          <a:latin typeface="+mn-lt"/>
        </a:defRPr>
      </a:lvl5pPr>
      <a:lvl6pPr marL="2510678" indent="-228243" algn="l" rtl="0" eaLnBrk="0" fontAlgn="base" hangingPunct="0">
        <a:spcBef>
          <a:spcPct val="20000"/>
        </a:spcBef>
        <a:spcAft>
          <a:spcPct val="0"/>
        </a:spcAft>
        <a:buChar char="»"/>
        <a:defRPr sz="2000">
          <a:solidFill>
            <a:schemeClr val="tx1"/>
          </a:solidFill>
          <a:latin typeface="+mn-lt"/>
        </a:defRPr>
      </a:lvl6pPr>
      <a:lvl7pPr marL="2967166" indent="-228243" algn="l" rtl="0" eaLnBrk="0" fontAlgn="base" hangingPunct="0">
        <a:spcBef>
          <a:spcPct val="20000"/>
        </a:spcBef>
        <a:spcAft>
          <a:spcPct val="0"/>
        </a:spcAft>
        <a:buChar char="»"/>
        <a:defRPr sz="2000">
          <a:solidFill>
            <a:schemeClr val="tx1"/>
          </a:solidFill>
          <a:latin typeface="+mn-lt"/>
        </a:defRPr>
      </a:lvl7pPr>
      <a:lvl8pPr marL="3423655" indent="-228243" algn="l" rtl="0" eaLnBrk="0" fontAlgn="base" hangingPunct="0">
        <a:spcBef>
          <a:spcPct val="20000"/>
        </a:spcBef>
        <a:spcAft>
          <a:spcPct val="0"/>
        </a:spcAft>
        <a:buChar char="»"/>
        <a:defRPr sz="2000">
          <a:solidFill>
            <a:schemeClr val="tx1"/>
          </a:solidFill>
          <a:latin typeface="+mn-lt"/>
        </a:defRPr>
      </a:lvl8pPr>
      <a:lvl9pPr marL="3880144" indent="-228243" algn="l" rtl="0" eaLnBrk="0" fontAlgn="base" hangingPunct="0">
        <a:spcBef>
          <a:spcPct val="20000"/>
        </a:spcBef>
        <a:spcAft>
          <a:spcPct val="0"/>
        </a:spcAft>
        <a:buChar char="»"/>
        <a:defRPr sz="2000">
          <a:solidFill>
            <a:schemeClr val="tx1"/>
          </a:solidFill>
          <a:latin typeface="+mn-lt"/>
        </a:defRPr>
      </a:lvl9pPr>
    </p:bodyStyle>
    <p:otherStyle>
      <a:defPPr>
        <a:defRPr lang="pl-PL"/>
      </a:defPPr>
      <a:lvl1pPr marL="0" algn="l" defTabSz="912970" rtl="0" eaLnBrk="1" latinLnBrk="0" hangingPunct="1">
        <a:defRPr sz="1800" kern="1200">
          <a:solidFill>
            <a:schemeClr val="tx1"/>
          </a:solidFill>
          <a:latin typeface="+mn-lt"/>
          <a:ea typeface="+mn-ea"/>
          <a:cs typeface="+mn-cs"/>
        </a:defRPr>
      </a:lvl1pPr>
      <a:lvl2pPr marL="456485" algn="l" defTabSz="912970" rtl="0" eaLnBrk="1" latinLnBrk="0" hangingPunct="1">
        <a:defRPr sz="1800" kern="1200">
          <a:solidFill>
            <a:schemeClr val="tx1"/>
          </a:solidFill>
          <a:latin typeface="+mn-lt"/>
          <a:ea typeface="+mn-ea"/>
          <a:cs typeface="+mn-cs"/>
        </a:defRPr>
      </a:lvl2pPr>
      <a:lvl3pPr marL="912970" algn="l" defTabSz="912970" rtl="0" eaLnBrk="1" latinLnBrk="0" hangingPunct="1">
        <a:defRPr sz="1800" kern="1200">
          <a:solidFill>
            <a:schemeClr val="tx1"/>
          </a:solidFill>
          <a:latin typeface="+mn-lt"/>
          <a:ea typeface="+mn-ea"/>
          <a:cs typeface="+mn-cs"/>
        </a:defRPr>
      </a:lvl3pPr>
      <a:lvl4pPr marL="1369456" algn="l" defTabSz="912970" rtl="0" eaLnBrk="1" latinLnBrk="0" hangingPunct="1">
        <a:defRPr sz="1800" kern="1200">
          <a:solidFill>
            <a:schemeClr val="tx1"/>
          </a:solidFill>
          <a:latin typeface="+mn-lt"/>
          <a:ea typeface="+mn-ea"/>
          <a:cs typeface="+mn-cs"/>
        </a:defRPr>
      </a:lvl4pPr>
      <a:lvl5pPr marL="1825944" algn="l" defTabSz="912970" rtl="0" eaLnBrk="1" latinLnBrk="0" hangingPunct="1">
        <a:defRPr sz="1800" kern="1200">
          <a:solidFill>
            <a:schemeClr val="tx1"/>
          </a:solidFill>
          <a:latin typeface="+mn-lt"/>
          <a:ea typeface="+mn-ea"/>
          <a:cs typeface="+mn-cs"/>
        </a:defRPr>
      </a:lvl5pPr>
      <a:lvl6pPr marL="2282435" algn="l" defTabSz="912970" rtl="0" eaLnBrk="1" latinLnBrk="0" hangingPunct="1">
        <a:defRPr sz="1800" kern="1200">
          <a:solidFill>
            <a:schemeClr val="tx1"/>
          </a:solidFill>
          <a:latin typeface="+mn-lt"/>
          <a:ea typeface="+mn-ea"/>
          <a:cs typeface="+mn-cs"/>
        </a:defRPr>
      </a:lvl6pPr>
      <a:lvl7pPr marL="2738923" algn="l" defTabSz="912970" rtl="0" eaLnBrk="1" latinLnBrk="0" hangingPunct="1">
        <a:defRPr sz="1800" kern="1200">
          <a:solidFill>
            <a:schemeClr val="tx1"/>
          </a:solidFill>
          <a:latin typeface="+mn-lt"/>
          <a:ea typeface="+mn-ea"/>
          <a:cs typeface="+mn-cs"/>
        </a:defRPr>
      </a:lvl7pPr>
      <a:lvl8pPr marL="3195411" algn="l" defTabSz="912970" rtl="0" eaLnBrk="1" latinLnBrk="0" hangingPunct="1">
        <a:defRPr sz="1800" kern="1200">
          <a:solidFill>
            <a:schemeClr val="tx1"/>
          </a:solidFill>
          <a:latin typeface="+mn-lt"/>
          <a:ea typeface="+mn-ea"/>
          <a:cs typeface="+mn-cs"/>
        </a:defRPr>
      </a:lvl8pPr>
      <a:lvl9pPr marL="3651899" algn="l" defTabSz="91297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a:t>Kliknij, aby edytować styl wzorca tytułu</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b="0"/>
            </a:lvl1pPr>
          </a:lstStyle>
          <a:p>
            <a:pPr>
              <a:defRPr/>
            </a:pPr>
            <a:endParaRPr lang="pl-PL">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pPr>
              <a:defRPr/>
            </a:pPr>
            <a:endParaRPr lang="pl-PL">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pPr>
              <a:defRPr/>
            </a:pPr>
            <a:fld id="{8B0ACD59-E493-4BC3-9A9B-51D77F9F30DE}"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2462511697"/>
      </p:ext>
    </p:extLst>
  </p:cSld>
  <p:clrMap bg1="lt1" tx1="dk1" bg2="lt2" tx2="dk2" accent1="accent1" accent2="accent2" accent3="accent3" accent4="accent4" accent5="accent5" accent6="accent6" hlink="hlink" folHlink="folHlink"/>
  <p:sldLayoutIdLst>
    <p:sldLayoutId id="2147484158" r:id="rId1"/>
    <p:sldLayoutId id="2147484159" r:id="rId2"/>
    <p:sldLayoutId id="2147484160" r:id="rId3"/>
    <p:sldLayoutId id="2147484161" r:id="rId4"/>
    <p:sldLayoutId id="2147484162" r:id="rId5"/>
    <p:sldLayoutId id="2147484163" r:id="rId6"/>
    <p:sldLayoutId id="2147484164" r:id="rId7"/>
    <p:sldLayoutId id="2147484165" r:id="rId8"/>
    <p:sldLayoutId id="2147484166" r:id="rId9"/>
    <p:sldLayoutId id="2147484167" r:id="rId10"/>
    <p:sldLayoutId id="214748416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0.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40.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hyperlink" Target="mailto:marek.matejun@uni.lodz.pl" TargetMode="External"/><Relationship Id="rId2" Type="http://schemas.openxmlformats.org/officeDocument/2006/relationships/hyperlink" Target="http://www.matejun.pl/" TargetMode="Externa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5"/>
          <p:cNvSpPr>
            <a:spLocks noChangeArrowheads="1"/>
          </p:cNvSpPr>
          <p:nvPr/>
        </p:nvSpPr>
        <p:spPr bwMode="auto">
          <a:xfrm>
            <a:off x="300608" y="798984"/>
            <a:ext cx="8663880" cy="1323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square" lIns="91418" tIns="45710" rIns="91418" bIns="45710">
            <a:spAutoFit/>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ctr">
              <a:spcBef>
                <a:spcPct val="0"/>
              </a:spcBef>
              <a:buFontTx/>
              <a:buNone/>
            </a:pPr>
            <a:r>
              <a:rPr lang="en-US" altLang="en-US" dirty="0">
                <a:solidFill>
                  <a:srgbClr val="000000"/>
                </a:solidFill>
              </a:rPr>
              <a:t>Strategy is the most important action plan in each enterprise</a:t>
            </a:r>
            <a:r>
              <a:rPr lang="pl-PL" altLang="en-US" dirty="0">
                <a:solidFill>
                  <a:srgbClr val="000000"/>
                </a:solidFill>
              </a:rPr>
              <a:t>. </a:t>
            </a:r>
          </a:p>
          <a:p>
            <a:r>
              <a:rPr kumimoji="1" lang="en-US" b="0" dirty="0"/>
              <a:t>In general, the strategy can be defined as </a:t>
            </a:r>
            <a:r>
              <a:rPr kumimoji="1" lang="pl-PL" b="0" dirty="0"/>
              <a:t>a </a:t>
            </a:r>
            <a:r>
              <a:rPr kumimoji="1" lang="en-US" b="0" dirty="0"/>
              <a:t>program of action setting out the main </a:t>
            </a:r>
            <a:r>
              <a:rPr kumimoji="1" lang="pl-PL" b="0" dirty="0"/>
              <a:t>(</a:t>
            </a:r>
            <a:r>
              <a:rPr kumimoji="1" lang="pl-PL" b="0" dirty="0" err="1"/>
              <a:t>strategic</a:t>
            </a:r>
            <a:r>
              <a:rPr kumimoji="1" lang="pl-PL" b="0" dirty="0"/>
              <a:t>) </a:t>
            </a:r>
            <a:r>
              <a:rPr kumimoji="1" lang="en-US" b="0" dirty="0"/>
              <a:t>objectives of the company and ways to achieve them</a:t>
            </a:r>
            <a:endParaRPr kumimoji="1" lang="pl-PL" b="0" dirty="0"/>
          </a:p>
          <a:p>
            <a:pPr algn="ctr">
              <a:spcBef>
                <a:spcPct val="0"/>
              </a:spcBef>
              <a:buFontTx/>
              <a:buNone/>
            </a:pPr>
            <a:endParaRPr lang="en-US" altLang="en-US" b="0" i="1" dirty="0">
              <a:solidFill>
                <a:srgbClr val="000000"/>
              </a:solidFill>
            </a:endParaRPr>
          </a:p>
        </p:txBody>
      </p:sp>
      <p:sp>
        <p:nvSpPr>
          <p:cNvPr id="223239" name="Rectangle 7"/>
          <p:cNvSpPr>
            <a:spLocks noGrp="1" noChangeArrowheads="1"/>
          </p:cNvSpPr>
          <p:nvPr>
            <p:ph type="body" idx="4294967295"/>
          </p:nvPr>
        </p:nvSpPr>
        <p:spPr>
          <a:xfrm>
            <a:off x="147735" y="2020416"/>
            <a:ext cx="8862123" cy="3352800"/>
          </a:xfrm>
          <a:noFill/>
        </p:spPr>
        <p:txBody>
          <a:bodyPr/>
          <a:lstStyle/>
          <a:p>
            <a:pPr>
              <a:buFontTx/>
              <a:buNone/>
            </a:pPr>
            <a:r>
              <a:rPr lang="en-US" altLang="en-US" sz="2000" b="1" dirty="0"/>
              <a:t>The most important features of the company's strategy:</a:t>
            </a:r>
          </a:p>
          <a:p>
            <a:r>
              <a:rPr lang="en-US" altLang="en-US" sz="2000" dirty="0"/>
              <a:t>Strategy applies to a longer time horizon (even several years)</a:t>
            </a:r>
          </a:p>
          <a:p>
            <a:r>
              <a:rPr lang="en-US" altLang="en-US" sz="2000" dirty="0"/>
              <a:t>Strategy should provide answers to the most important questions: </a:t>
            </a:r>
          </a:p>
          <a:p>
            <a:pPr lvl="1"/>
            <a:r>
              <a:rPr lang="en-US" altLang="en-US" sz="2000" dirty="0"/>
              <a:t>Who we are?</a:t>
            </a:r>
          </a:p>
          <a:p>
            <a:pPr lvl="1"/>
            <a:r>
              <a:rPr lang="en-US" altLang="en-US" sz="2000" dirty="0"/>
              <a:t>What are our business aims?</a:t>
            </a:r>
          </a:p>
          <a:p>
            <a:pPr lvl="1"/>
            <a:r>
              <a:rPr lang="en-US" altLang="en-US" sz="2000" dirty="0"/>
              <a:t>What should we do in the future?</a:t>
            </a:r>
          </a:p>
          <a:p>
            <a:pPr lvl="1"/>
            <a:r>
              <a:rPr lang="en-US" altLang="en-US" sz="2000" dirty="0"/>
              <a:t>Who should be our customers?</a:t>
            </a:r>
          </a:p>
          <a:p>
            <a:r>
              <a:rPr lang="en-US" altLang="en-US" sz="2000" dirty="0"/>
              <a:t>Strategy is the activity of an owner/top management who has the necessary information and knowledge to identify all aspects of a company.</a:t>
            </a:r>
          </a:p>
          <a:p>
            <a:r>
              <a:rPr lang="en-US" altLang="en-US" sz="2000" dirty="0"/>
              <a:t>Strategy enables energy and resources to be concentrated on key activities.</a:t>
            </a:r>
          </a:p>
          <a:p>
            <a:r>
              <a:rPr lang="en-US" altLang="en-US" sz="2000" dirty="0"/>
              <a:t>Strategy allows to determine the place in the implementation of objectives for each organizational unit and each employee in the enterprise</a:t>
            </a:r>
          </a:p>
          <a:p>
            <a:r>
              <a:rPr lang="en-US" altLang="en-US" sz="2000" dirty="0"/>
              <a:t>It should be „ubiquitous/ omnipresent” in the enterprise</a:t>
            </a:r>
          </a:p>
        </p:txBody>
      </p:sp>
      <p:sp>
        <p:nvSpPr>
          <p:cNvPr id="5" name="Rectangle 2"/>
          <p:cNvSpPr txBox="1">
            <a:spLocks noChangeArrowheads="1"/>
          </p:cNvSpPr>
          <p:nvPr/>
        </p:nvSpPr>
        <p:spPr bwMode="auto">
          <a:xfrm>
            <a:off x="228600" y="76200"/>
            <a:ext cx="8686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7" tIns="45655" rIns="91297" bIns="45655"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6485" algn="ctr" rtl="0" eaLnBrk="0" fontAlgn="base" hangingPunct="0">
              <a:spcBef>
                <a:spcPct val="0"/>
              </a:spcBef>
              <a:spcAft>
                <a:spcPct val="0"/>
              </a:spcAft>
              <a:defRPr sz="4400">
                <a:solidFill>
                  <a:schemeClr val="tx2"/>
                </a:solidFill>
                <a:latin typeface="Times New Roman" pitchFamily="18" charset="0"/>
              </a:defRPr>
            </a:lvl6pPr>
            <a:lvl7pPr marL="912970" algn="ctr" rtl="0" eaLnBrk="0" fontAlgn="base" hangingPunct="0">
              <a:spcBef>
                <a:spcPct val="0"/>
              </a:spcBef>
              <a:spcAft>
                <a:spcPct val="0"/>
              </a:spcAft>
              <a:defRPr sz="4400">
                <a:solidFill>
                  <a:schemeClr val="tx2"/>
                </a:solidFill>
                <a:latin typeface="Times New Roman" pitchFamily="18" charset="0"/>
              </a:defRPr>
            </a:lvl7pPr>
            <a:lvl8pPr marL="1369456" algn="ctr" rtl="0" eaLnBrk="0" fontAlgn="base" hangingPunct="0">
              <a:spcBef>
                <a:spcPct val="0"/>
              </a:spcBef>
              <a:spcAft>
                <a:spcPct val="0"/>
              </a:spcAft>
              <a:defRPr sz="4400">
                <a:solidFill>
                  <a:schemeClr val="tx2"/>
                </a:solidFill>
                <a:latin typeface="Times New Roman" pitchFamily="18" charset="0"/>
              </a:defRPr>
            </a:lvl8pPr>
            <a:lvl9pPr marL="1825944" algn="ctr" rtl="0" eaLnBrk="0" fontAlgn="base" hangingPunct="0">
              <a:spcBef>
                <a:spcPct val="0"/>
              </a:spcBef>
              <a:spcAft>
                <a:spcPct val="0"/>
              </a:spcAft>
              <a:defRPr sz="4400">
                <a:solidFill>
                  <a:schemeClr val="tx2"/>
                </a:solidFill>
                <a:latin typeface="Times New Roman" pitchFamily="18" charset="0"/>
              </a:defRPr>
            </a:lvl9pPr>
          </a:lstStyle>
          <a:p>
            <a:r>
              <a:rPr lang="pl-PL" altLang="en-US" sz="3500" b="1" kern="0" dirty="0">
                <a:solidFill>
                  <a:srgbClr val="000099"/>
                </a:solidFill>
              </a:rPr>
              <a:t>Strategic management &amp; </a:t>
            </a:r>
            <a:r>
              <a:rPr lang="pl-PL" altLang="en-US" sz="3500" b="1" kern="0" dirty="0" err="1">
                <a:solidFill>
                  <a:srgbClr val="000099"/>
                </a:solidFill>
              </a:rPr>
              <a:t>thinking</a:t>
            </a:r>
            <a:endParaRPr lang="pl-PL" altLang="en-US" sz="3500" b="1" kern="0" dirty="0">
              <a:solidFill>
                <a:srgbClr val="000099"/>
              </a:solidFill>
            </a:endParaRPr>
          </a:p>
        </p:txBody>
      </p:sp>
    </p:spTree>
    <p:extLst>
      <p:ext uri="{BB962C8B-B14F-4D97-AF65-F5344CB8AC3E}">
        <p14:creationId xmlns:p14="http://schemas.microsoft.com/office/powerpoint/2010/main" val="431717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38" name="Object 3"/>
          <p:cNvGraphicFramePr>
            <a:graphicFrameLocks noChangeAspect="1"/>
          </p:cNvGraphicFramePr>
          <p:nvPr>
            <p:extLst>
              <p:ext uri="{D42A27DB-BD31-4B8C-83A1-F6EECF244321}">
                <p14:modId xmlns:p14="http://schemas.microsoft.com/office/powerpoint/2010/main" val="1417610169"/>
              </p:ext>
            </p:extLst>
          </p:nvPr>
        </p:nvGraphicFramePr>
        <p:xfrm>
          <a:off x="365125" y="544016"/>
          <a:ext cx="8604250" cy="6629400"/>
        </p:xfrm>
        <a:graphic>
          <a:graphicData uri="http://schemas.openxmlformats.org/presentationml/2006/ole">
            <mc:AlternateContent xmlns:mc="http://schemas.openxmlformats.org/markup-compatibility/2006">
              <mc:Choice xmlns:v="urn:schemas-microsoft-com:vml" Requires="v">
                <p:oleObj spid="_x0000_s1027" name="Document" r:id="rId3" imgW="6127436" imgH="4708328" progId="Word.Document.8">
                  <p:embed/>
                </p:oleObj>
              </mc:Choice>
              <mc:Fallback>
                <p:oleObj name="Document" r:id="rId3" imgW="6127436" imgH="4708328" progId="Word.Document.8">
                  <p:embed/>
                  <p:pic>
                    <p:nvPicPr>
                      <p:cNvPr id="0" name=""/>
                      <p:cNvPicPr>
                        <a:picLocks noChangeAspect="1" noChangeArrowheads="1"/>
                      </p:cNvPicPr>
                      <p:nvPr/>
                    </p:nvPicPr>
                    <p:blipFill>
                      <a:blip r:embed="rId4"/>
                      <a:srcRect/>
                      <a:stretch>
                        <a:fillRect/>
                      </a:stretch>
                    </p:blipFill>
                    <p:spPr bwMode="auto">
                      <a:xfrm>
                        <a:off x="365125" y="544016"/>
                        <a:ext cx="8604250" cy="6629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Rectangle 2"/>
          <p:cNvSpPr txBox="1">
            <a:spLocks noChangeArrowheads="1"/>
          </p:cNvSpPr>
          <p:nvPr/>
        </p:nvSpPr>
        <p:spPr bwMode="auto">
          <a:xfrm>
            <a:off x="685800" y="762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r>
              <a:rPr lang="pl-PL" altLang="pl-PL" sz="3500" kern="0">
                <a:solidFill>
                  <a:srgbClr val="000099"/>
                </a:solidFill>
              </a:rPr>
              <a:t>BCG Matrix</a:t>
            </a:r>
            <a:endParaRPr lang="pl-PL" altLang="pl-PL" sz="3500" kern="0" dirty="0">
              <a:solidFill>
                <a:srgbClr val="000099"/>
              </a:solidFill>
            </a:endParaRPr>
          </a:p>
        </p:txBody>
      </p:sp>
    </p:spTree>
    <p:extLst>
      <p:ext uri="{BB962C8B-B14F-4D97-AF65-F5344CB8AC3E}">
        <p14:creationId xmlns:p14="http://schemas.microsoft.com/office/powerpoint/2010/main" val="1489103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4898" name="Rectangle 2"/>
          <p:cNvSpPr>
            <a:spLocks noGrp="1" noChangeArrowheads="1"/>
          </p:cNvSpPr>
          <p:nvPr>
            <p:ph type="body" idx="4294967295"/>
          </p:nvPr>
        </p:nvSpPr>
        <p:spPr>
          <a:xfrm>
            <a:off x="152400" y="620688"/>
            <a:ext cx="8839200" cy="6019800"/>
          </a:xfrm>
          <a:noFill/>
        </p:spPr>
        <p:txBody>
          <a:bodyPr/>
          <a:lstStyle/>
          <a:p>
            <a:r>
              <a:rPr lang="en-US" altLang="pl-PL" sz="1900" dirty="0"/>
              <a:t>In the BCG matrix, the optimal product </a:t>
            </a:r>
            <a:r>
              <a:rPr lang="pl-PL" altLang="pl-PL" sz="1900" dirty="0"/>
              <a:t>portfolio </a:t>
            </a:r>
            <a:r>
              <a:rPr lang="en-US" altLang="pl-PL" sz="1900" dirty="0"/>
              <a:t>should include:</a:t>
            </a:r>
          </a:p>
          <a:p>
            <a:pPr lvl="1"/>
            <a:r>
              <a:rPr lang="en-US" altLang="pl-PL" sz="1900" dirty="0"/>
              <a:t>a sufficient number of stars that will turn into established </a:t>
            </a:r>
            <a:r>
              <a:rPr lang="pl-PL" altLang="pl-PL" sz="1900" dirty="0" err="1"/>
              <a:t>cash</a:t>
            </a:r>
            <a:r>
              <a:rPr lang="pl-PL" altLang="pl-PL" sz="1900" dirty="0"/>
              <a:t> </a:t>
            </a:r>
            <a:r>
              <a:rPr lang="en-US" altLang="pl-PL" sz="1900" dirty="0"/>
              <a:t>cows in the future,</a:t>
            </a:r>
          </a:p>
          <a:p>
            <a:pPr lvl="1"/>
            <a:r>
              <a:rPr lang="en-US" altLang="pl-PL" sz="1900" dirty="0"/>
              <a:t>a sufficient number of </a:t>
            </a:r>
            <a:r>
              <a:rPr lang="pl-PL" altLang="pl-PL" sz="1900" dirty="0" err="1"/>
              <a:t>cash</a:t>
            </a:r>
            <a:r>
              <a:rPr lang="en-US" altLang="pl-PL" sz="1900" dirty="0"/>
              <a:t> cows, financing the development of other products;</a:t>
            </a:r>
          </a:p>
          <a:p>
            <a:pPr lvl="1"/>
            <a:r>
              <a:rPr lang="en-US" altLang="pl-PL" sz="1900" dirty="0"/>
              <a:t>a certain number of question marks, which can turn into stars in the future thanks to large financial investments,</a:t>
            </a:r>
          </a:p>
          <a:p>
            <a:pPr lvl="1"/>
            <a:r>
              <a:rPr lang="en-US" altLang="pl-PL" sz="1900" dirty="0"/>
              <a:t>no dogs that do not generate cash</a:t>
            </a:r>
            <a:r>
              <a:rPr lang="pl-PL" altLang="pl-PL" sz="1900" dirty="0"/>
              <a:t> </a:t>
            </a:r>
            <a:r>
              <a:rPr lang="pl-PL" altLang="pl-PL" sz="1900" dirty="0" err="1"/>
              <a:t>flow</a:t>
            </a:r>
            <a:r>
              <a:rPr lang="pl-PL" altLang="pl-PL" sz="1900" dirty="0"/>
              <a:t>/profit</a:t>
            </a:r>
            <a:r>
              <a:rPr lang="en-US" altLang="pl-PL" sz="1900" dirty="0"/>
              <a:t>.</a:t>
            </a:r>
            <a:endParaRPr lang="pl-PL" altLang="pl-PL" sz="1900" dirty="0"/>
          </a:p>
          <a:p>
            <a:r>
              <a:rPr lang="pl-PL" altLang="pl-PL" sz="1900" dirty="0"/>
              <a:t>T</a:t>
            </a:r>
            <a:r>
              <a:rPr lang="en-US" altLang="pl-PL" sz="1900" dirty="0"/>
              <a:t>he trick is to invest the financial surplus from </a:t>
            </a:r>
            <a:r>
              <a:rPr lang="pl-PL" altLang="pl-PL" sz="1900" dirty="0" err="1"/>
              <a:t>cash</a:t>
            </a:r>
            <a:r>
              <a:rPr lang="pl-PL" altLang="pl-PL" sz="1900" dirty="0"/>
              <a:t> </a:t>
            </a:r>
            <a:r>
              <a:rPr lang="en-US" altLang="pl-PL" sz="1900" dirty="0"/>
              <a:t>cows and successful dogs in selected question marks to turn them into stars by increasing their market share. When the pace of the market slows down the stars will turn into </a:t>
            </a:r>
            <a:r>
              <a:rPr lang="pl-PL" altLang="pl-PL" sz="1900"/>
              <a:t>cash</a:t>
            </a:r>
            <a:r>
              <a:rPr lang="en-US" altLang="pl-PL" sz="1900"/>
              <a:t> </a:t>
            </a:r>
            <a:r>
              <a:rPr lang="en-US" altLang="pl-PL" sz="1900" dirty="0"/>
              <a:t>cows, generating surplus cash that can be invested in promising next-generation question marks.</a:t>
            </a:r>
            <a:endParaRPr lang="pl-PL" altLang="pl-PL" sz="1900" dirty="0"/>
          </a:p>
        </p:txBody>
      </p:sp>
      <p:sp>
        <p:nvSpPr>
          <p:cNvPr id="5" name="Rectangle 2"/>
          <p:cNvSpPr txBox="1">
            <a:spLocks noChangeArrowheads="1"/>
          </p:cNvSpPr>
          <p:nvPr/>
        </p:nvSpPr>
        <p:spPr bwMode="auto">
          <a:xfrm>
            <a:off x="685800" y="762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r>
              <a:rPr lang="pl-PL" altLang="pl-PL" sz="3500" kern="0">
                <a:solidFill>
                  <a:srgbClr val="000099"/>
                </a:solidFill>
              </a:rPr>
              <a:t>BCG Matrix</a:t>
            </a:r>
            <a:endParaRPr lang="pl-PL" altLang="pl-PL" sz="3500" kern="0" dirty="0">
              <a:solidFill>
                <a:srgbClr val="000099"/>
              </a:solidFill>
            </a:endParaRPr>
          </a:p>
        </p:txBody>
      </p:sp>
      <p:graphicFrame>
        <p:nvGraphicFramePr>
          <p:cNvPr id="2" name="Obiekt 1"/>
          <p:cNvGraphicFramePr>
            <a:graphicFrameLocks noChangeAspect="1"/>
          </p:cNvGraphicFramePr>
          <p:nvPr>
            <p:extLst>
              <p:ext uri="{D42A27DB-BD31-4B8C-83A1-F6EECF244321}">
                <p14:modId xmlns:p14="http://schemas.microsoft.com/office/powerpoint/2010/main" val="1603985400"/>
              </p:ext>
            </p:extLst>
          </p:nvPr>
        </p:nvGraphicFramePr>
        <p:xfrm>
          <a:off x="1259632" y="4275399"/>
          <a:ext cx="6336704" cy="2681993"/>
        </p:xfrm>
        <a:graphic>
          <a:graphicData uri="http://schemas.openxmlformats.org/presentationml/2006/ole">
            <mc:AlternateContent xmlns:mc="http://schemas.openxmlformats.org/markup-compatibility/2006">
              <mc:Choice xmlns:v="urn:schemas-microsoft-com:vml" Requires="v">
                <p:oleObj spid="_x0000_s2051" name="Document" r:id="rId3" imgW="6127436" imgH="2758280" progId="Word.Document.8">
                  <p:embed/>
                </p:oleObj>
              </mc:Choice>
              <mc:Fallback>
                <p:oleObj name="Document" r:id="rId3" imgW="6127436" imgH="2758280" progId="Word.Document.8">
                  <p:embed/>
                  <p:pic>
                    <p:nvPicPr>
                      <p:cNvPr id="0" name=""/>
                      <p:cNvPicPr>
                        <a:picLocks noChangeAspect="1" noChangeArrowheads="1"/>
                      </p:cNvPicPr>
                      <p:nvPr/>
                    </p:nvPicPr>
                    <p:blipFill>
                      <a:blip r:embed="rId4"/>
                      <a:srcRect/>
                      <a:stretch>
                        <a:fillRect/>
                      </a:stretch>
                    </p:blipFill>
                    <p:spPr bwMode="auto">
                      <a:xfrm>
                        <a:off x="1259632" y="4275399"/>
                        <a:ext cx="6336704" cy="2681993"/>
                      </a:xfrm>
                      <a:prstGeom prst="rect">
                        <a:avLst/>
                      </a:prstGeom>
                      <a:noFill/>
                      <a:ln>
                        <a:noFill/>
                      </a:ln>
                      <a:effectLst/>
                    </p:spPr>
                  </p:pic>
                </p:oleObj>
              </mc:Fallback>
            </mc:AlternateContent>
          </a:graphicData>
        </a:graphic>
      </p:graphicFrame>
      <p:cxnSp>
        <p:nvCxnSpPr>
          <p:cNvPr id="4" name="Łącznik prosty ze strzałką 3"/>
          <p:cNvCxnSpPr/>
          <p:nvPr/>
        </p:nvCxnSpPr>
        <p:spPr bwMode="auto">
          <a:xfrm flipH="1" flipV="1">
            <a:off x="3131840" y="4725144"/>
            <a:ext cx="2592288" cy="1224136"/>
          </a:xfrm>
          <a:prstGeom prst="straightConnector1">
            <a:avLst/>
          </a:prstGeom>
          <a:solidFill>
            <a:schemeClr val="accent1"/>
          </a:solidFill>
          <a:ln w="76200" cap="flat" cmpd="sng" algn="ctr">
            <a:solidFill>
              <a:srgbClr val="00CC00"/>
            </a:solidFill>
            <a:prstDash val="solid"/>
            <a:round/>
            <a:headEnd type="none" w="med" len="med"/>
            <a:tailEnd type="arrow"/>
          </a:ln>
          <a:effectLst/>
        </p:spPr>
      </p:cxnSp>
      <p:cxnSp>
        <p:nvCxnSpPr>
          <p:cNvPr id="8" name="Łącznik prosty ze strzałką 7"/>
          <p:cNvCxnSpPr/>
          <p:nvPr/>
        </p:nvCxnSpPr>
        <p:spPr bwMode="auto">
          <a:xfrm flipV="1">
            <a:off x="3203848" y="4797153"/>
            <a:ext cx="0" cy="1152127"/>
          </a:xfrm>
          <a:prstGeom prst="straightConnector1">
            <a:avLst/>
          </a:prstGeom>
          <a:solidFill>
            <a:schemeClr val="accent1"/>
          </a:solidFill>
          <a:ln w="38100" cap="flat" cmpd="sng" algn="ctr">
            <a:solidFill>
              <a:srgbClr val="00CC00"/>
            </a:solidFill>
            <a:prstDash val="solid"/>
            <a:round/>
            <a:headEnd type="none" w="med" len="med"/>
            <a:tailEnd type="arrow"/>
          </a:ln>
          <a:effectLst/>
        </p:spPr>
      </p:cxnSp>
      <p:cxnSp>
        <p:nvCxnSpPr>
          <p:cNvPr id="11" name="Łącznik prosty ze strzałką 10"/>
          <p:cNvCxnSpPr/>
          <p:nvPr/>
        </p:nvCxnSpPr>
        <p:spPr bwMode="auto">
          <a:xfrm flipV="1">
            <a:off x="5724128" y="4725144"/>
            <a:ext cx="0" cy="1224136"/>
          </a:xfrm>
          <a:prstGeom prst="straightConnector1">
            <a:avLst/>
          </a:prstGeom>
          <a:solidFill>
            <a:schemeClr val="accent1"/>
          </a:solidFill>
          <a:ln w="38100" cap="flat" cmpd="sng" algn="ctr">
            <a:solidFill>
              <a:srgbClr val="00CC00"/>
            </a:solidFill>
            <a:prstDash val="solid"/>
            <a:round/>
            <a:headEnd type="none" w="med" len="med"/>
            <a:tailEnd type="arrow"/>
          </a:ln>
          <a:effectLst/>
        </p:spPr>
      </p:cxnSp>
      <p:cxnSp>
        <p:nvCxnSpPr>
          <p:cNvPr id="15" name="Łącznik prosty ze strzałką 14"/>
          <p:cNvCxnSpPr/>
          <p:nvPr/>
        </p:nvCxnSpPr>
        <p:spPr bwMode="auto">
          <a:xfrm>
            <a:off x="3131840" y="4725144"/>
            <a:ext cx="2592288" cy="0"/>
          </a:xfrm>
          <a:prstGeom prst="straightConnector1">
            <a:avLst/>
          </a:prstGeom>
          <a:solidFill>
            <a:schemeClr val="accent1"/>
          </a:solidFill>
          <a:ln w="38100" cap="flat" cmpd="sng" algn="ctr">
            <a:solidFill>
              <a:srgbClr val="0000FF"/>
            </a:solidFill>
            <a:prstDash val="dash"/>
            <a:round/>
            <a:headEnd type="none" w="med" len="med"/>
            <a:tailEnd type="arrow"/>
          </a:ln>
          <a:effectLst/>
        </p:spPr>
      </p:cxnSp>
      <p:cxnSp>
        <p:nvCxnSpPr>
          <p:cNvPr id="19" name="Łącznik prosty ze strzałką 18"/>
          <p:cNvCxnSpPr/>
          <p:nvPr/>
        </p:nvCxnSpPr>
        <p:spPr bwMode="auto">
          <a:xfrm>
            <a:off x="5940152" y="4725144"/>
            <a:ext cx="0" cy="1296144"/>
          </a:xfrm>
          <a:prstGeom prst="straightConnector1">
            <a:avLst/>
          </a:prstGeom>
          <a:solidFill>
            <a:schemeClr val="accent1"/>
          </a:solidFill>
          <a:ln w="38100" cap="flat" cmpd="sng" algn="ctr">
            <a:solidFill>
              <a:srgbClr val="0000FF"/>
            </a:solidFill>
            <a:prstDash val="dash"/>
            <a:round/>
            <a:headEnd type="none" w="med" len="med"/>
            <a:tailEnd type="arrow"/>
          </a:ln>
          <a:effectLst/>
        </p:spPr>
      </p:cxnSp>
      <p:cxnSp>
        <p:nvCxnSpPr>
          <p:cNvPr id="23" name="Łącznik prosty ze strzałką 22"/>
          <p:cNvCxnSpPr/>
          <p:nvPr/>
        </p:nvCxnSpPr>
        <p:spPr bwMode="auto">
          <a:xfrm flipH="1">
            <a:off x="683568" y="5949280"/>
            <a:ext cx="2520280" cy="432048"/>
          </a:xfrm>
          <a:prstGeom prst="straightConnector1">
            <a:avLst/>
          </a:prstGeom>
          <a:solidFill>
            <a:schemeClr val="accent1"/>
          </a:solidFill>
          <a:ln w="38100" cap="flat" cmpd="sng" algn="ctr">
            <a:solidFill>
              <a:srgbClr val="0000FF"/>
            </a:solidFill>
            <a:prstDash val="dash"/>
            <a:round/>
            <a:headEnd type="none" w="med" len="med"/>
            <a:tailEnd type="arrow"/>
          </a:ln>
          <a:effectLst/>
        </p:spPr>
      </p:cxnSp>
      <p:sp>
        <p:nvSpPr>
          <p:cNvPr id="25" name="Prostokąt 24"/>
          <p:cNvSpPr/>
          <p:nvPr/>
        </p:nvSpPr>
        <p:spPr>
          <a:xfrm>
            <a:off x="-88438" y="5755322"/>
            <a:ext cx="1060038" cy="553998"/>
          </a:xfrm>
          <a:prstGeom prst="rect">
            <a:avLst/>
          </a:prstGeom>
        </p:spPr>
        <p:txBody>
          <a:bodyPr wrap="square">
            <a:spAutoFit/>
          </a:bodyPr>
          <a:lstStyle/>
          <a:p>
            <a:r>
              <a:rPr lang="en-US" sz="1500" b="0" dirty="0">
                <a:solidFill>
                  <a:srgbClr val="000000"/>
                </a:solidFill>
              </a:rPr>
              <a:t>Out of the market</a:t>
            </a:r>
          </a:p>
        </p:txBody>
      </p:sp>
      <p:sp>
        <p:nvSpPr>
          <p:cNvPr id="26" name="Prostokąt 25"/>
          <p:cNvSpPr/>
          <p:nvPr/>
        </p:nvSpPr>
        <p:spPr>
          <a:xfrm>
            <a:off x="7341568" y="4332729"/>
            <a:ext cx="1802432" cy="2169825"/>
          </a:xfrm>
          <a:prstGeom prst="rect">
            <a:avLst/>
          </a:prstGeom>
        </p:spPr>
        <p:txBody>
          <a:bodyPr wrap="square">
            <a:spAutoFit/>
          </a:bodyPr>
          <a:lstStyle/>
          <a:p>
            <a:r>
              <a:rPr lang="en-US" sz="1500" b="0" dirty="0">
                <a:solidFill>
                  <a:srgbClr val="000000"/>
                </a:solidFill>
              </a:rPr>
              <a:t>Cash flow</a:t>
            </a:r>
            <a:endParaRPr lang="pl-PL" sz="1500" b="0" dirty="0">
              <a:solidFill>
                <a:srgbClr val="000000"/>
              </a:solidFill>
            </a:endParaRPr>
          </a:p>
          <a:p>
            <a:endParaRPr lang="pl-PL" sz="1500" b="0" dirty="0">
              <a:solidFill>
                <a:srgbClr val="000000"/>
              </a:solidFill>
            </a:endParaRPr>
          </a:p>
          <a:p>
            <a:endParaRPr lang="pl-PL" sz="1500" b="0" dirty="0">
              <a:solidFill>
                <a:srgbClr val="000000"/>
              </a:solidFill>
            </a:endParaRPr>
          </a:p>
          <a:p>
            <a:endParaRPr lang="pl-PL" sz="1500" b="0" dirty="0">
              <a:solidFill>
                <a:srgbClr val="000000"/>
              </a:solidFill>
            </a:endParaRPr>
          </a:p>
          <a:p>
            <a:r>
              <a:rPr lang="pl-PL" sz="1500" b="0" dirty="0" err="1">
                <a:solidFill>
                  <a:srgbClr val="000000"/>
                </a:solidFill>
              </a:rPr>
              <a:t>investments</a:t>
            </a:r>
            <a:endParaRPr lang="pl-PL" sz="1500" b="0" dirty="0">
              <a:solidFill>
                <a:srgbClr val="000000"/>
              </a:solidFill>
            </a:endParaRPr>
          </a:p>
          <a:p>
            <a:endParaRPr lang="pl-PL" sz="1500" b="0" dirty="0">
              <a:solidFill>
                <a:srgbClr val="000000"/>
              </a:solidFill>
            </a:endParaRPr>
          </a:p>
          <a:p>
            <a:endParaRPr lang="pl-PL" sz="1500" b="0" dirty="0">
              <a:solidFill>
                <a:srgbClr val="000000"/>
              </a:solidFill>
            </a:endParaRPr>
          </a:p>
          <a:p>
            <a:endParaRPr lang="en-US" sz="1500" b="0" dirty="0">
              <a:solidFill>
                <a:srgbClr val="000000"/>
              </a:solidFill>
            </a:endParaRPr>
          </a:p>
          <a:p>
            <a:r>
              <a:rPr lang="en-US" sz="1500" b="0" dirty="0">
                <a:solidFill>
                  <a:srgbClr val="000000"/>
                </a:solidFill>
              </a:rPr>
              <a:t>Desired movement</a:t>
            </a:r>
          </a:p>
        </p:txBody>
      </p:sp>
      <p:cxnSp>
        <p:nvCxnSpPr>
          <p:cNvPr id="28" name="Łącznik prosty ze strzałką 27"/>
          <p:cNvCxnSpPr/>
          <p:nvPr/>
        </p:nvCxnSpPr>
        <p:spPr bwMode="auto">
          <a:xfrm flipV="1">
            <a:off x="7884368" y="5589240"/>
            <a:ext cx="792088" cy="1"/>
          </a:xfrm>
          <a:prstGeom prst="straightConnector1">
            <a:avLst/>
          </a:prstGeom>
          <a:solidFill>
            <a:schemeClr val="accent1"/>
          </a:solidFill>
          <a:ln w="38100" cap="flat" cmpd="sng" algn="ctr">
            <a:solidFill>
              <a:srgbClr val="00CC00"/>
            </a:solidFill>
            <a:prstDash val="solid"/>
            <a:round/>
            <a:headEnd type="none" w="med" len="med"/>
            <a:tailEnd type="arrow"/>
          </a:ln>
          <a:effectLst/>
        </p:spPr>
      </p:cxnSp>
      <p:cxnSp>
        <p:nvCxnSpPr>
          <p:cNvPr id="30" name="Łącznik prosty ze strzałką 29"/>
          <p:cNvCxnSpPr/>
          <p:nvPr/>
        </p:nvCxnSpPr>
        <p:spPr bwMode="auto">
          <a:xfrm flipV="1">
            <a:off x="7884368" y="6508797"/>
            <a:ext cx="861864" cy="25325"/>
          </a:xfrm>
          <a:prstGeom prst="straightConnector1">
            <a:avLst/>
          </a:prstGeom>
          <a:solidFill>
            <a:schemeClr val="accent1"/>
          </a:solidFill>
          <a:ln w="38100" cap="flat" cmpd="sng" algn="ctr">
            <a:solidFill>
              <a:srgbClr val="0000FF"/>
            </a:solidFill>
            <a:prstDash val="dash"/>
            <a:round/>
            <a:headEnd type="none" w="med" len="med"/>
            <a:tailEnd type="arrow"/>
          </a:ln>
          <a:effectLst/>
        </p:spPr>
      </p:cxnSp>
      <p:sp>
        <p:nvSpPr>
          <p:cNvPr id="31" name="Prostokąt 30"/>
          <p:cNvSpPr/>
          <p:nvPr/>
        </p:nvSpPr>
        <p:spPr>
          <a:xfrm>
            <a:off x="7935128" y="4525089"/>
            <a:ext cx="564578" cy="477054"/>
          </a:xfrm>
          <a:prstGeom prst="rect">
            <a:avLst/>
          </a:prstGeom>
        </p:spPr>
        <p:txBody>
          <a:bodyPr wrap="none">
            <a:spAutoFit/>
          </a:bodyPr>
          <a:lstStyle/>
          <a:p>
            <a:r>
              <a:rPr lang="en-US" sz="2500" dirty="0">
                <a:solidFill>
                  <a:srgbClr val="000000"/>
                </a:solidFill>
              </a:rPr>
              <a:t>+/-</a:t>
            </a:r>
          </a:p>
        </p:txBody>
      </p:sp>
      <p:sp>
        <p:nvSpPr>
          <p:cNvPr id="33" name="Prostokąt 32"/>
          <p:cNvSpPr/>
          <p:nvPr/>
        </p:nvSpPr>
        <p:spPr>
          <a:xfrm>
            <a:off x="1971951" y="4390134"/>
            <a:ext cx="292068" cy="477054"/>
          </a:xfrm>
          <a:prstGeom prst="rect">
            <a:avLst/>
          </a:prstGeom>
        </p:spPr>
        <p:txBody>
          <a:bodyPr wrap="none">
            <a:spAutoFit/>
          </a:bodyPr>
          <a:lstStyle/>
          <a:p>
            <a:r>
              <a:rPr lang="en-US" sz="2500" dirty="0">
                <a:solidFill>
                  <a:srgbClr val="000000"/>
                </a:solidFill>
              </a:rPr>
              <a:t>-</a:t>
            </a:r>
          </a:p>
        </p:txBody>
      </p:sp>
      <p:sp>
        <p:nvSpPr>
          <p:cNvPr id="34" name="Prostokąt 33"/>
          <p:cNvSpPr/>
          <p:nvPr/>
        </p:nvSpPr>
        <p:spPr>
          <a:xfrm>
            <a:off x="6588225" y="4363077"/>
            <a:ext cx="564578" cy="477054"/>
          </a:xfrm>
          <a:prstGeom prst="rect">
            <a:avLst/>
          </a:prstGeom>
        </p:spPr>
        <p:txBody>
          <a:bodyPr wrap="none">
            <a:spAutoFit/>
          </a:bodyPr>
          <a:lstStyle/>
          <a:p>
            <a:r>
              <a:rPr lang="en-US" sz="2500" dirty="0">
                <a:solidFill>
                  <a:srgbClr val="000000"/>
                </a:solidFill>
              </a:rPr>
              <a:t>+/-</a:t>
            </a:r>
          </a:p>
        </p:txBody>
      </p:sp>
      <p:sp>
        <p:nvSpPr>
          <p:cNvPr id="35" name="Prostokąt 34"/>
          <p:cNvSpPr/>
          <p:nvPr/>
        </p:nvSpPr>
        <p:spPr>
          <a:xfrm>
            <a:off x="6760868" y="5311782"/>
            <a:ext cx="367408" cy="477054"/>
          </a:xfrm>
          <a:prstGeom prst="rect">
            <a:avLst/>
          </a:prstGeom>
        </p:spPr>
        <p:txBody>
          <a:bodyPr wrap="none">
            <a:spAutoFit/>
          </a:bodyPr>
          <a:lstStyle/>
          <a:p>
            <a:r>
              <a:rPr lang="en-US" sz="2500" dirty="0">
                <a:solidFill>
                  <a:srgbClr val="000000"/>
                </a:solidFill>
              </a:rPr>
              <a:t>+</a:t>
            </a:r>
          </a:p>
        </p:txBody>
      </p:sp>
      <p:sp>
        <p:nvSpPr>
          <p:cNvPr id="36" name="Prostokąt 35"/>
          <p:cNvSpPr/>
          <p:nvPr/>
        </p:nvSpPr>
        <p:spPr>
          <a:xfrm>
            <a:off x="1879779" y="5350714"/>
            <a:ext cx="476412" cy="477054"/>
          </a:xfrm>
          <a:prstGeom prst="rect">
            <a:avLst/>
          </a:prstGeom>
        </p:spPr>
        <p:txBody>
          <a:bodyPr wrap="none">
            <a:spAutoFit/>
          </a:bodyPr>
          <a:lstStyle/>
          <a:p>
            <a:r>
              <a:rPr lang="en-US" sz="1300" dirty="0">
                <a:solidFill>
                  <a:srgbClr val="000000"/>
                </a:solidFill>
              </a:rPr>
              <a:t>+</a:t>
            </a:r>
            <a:r>
              <a:rPr lang="en-US" sz="2500" dirty="0">
                <a:solidFill>
                  <a:srgbClr val="000000"/>
                </a:solidFill>
              </a:rPr>
              <a:t>/-</a:t>
            </a:r>
          </a:p>
        </p:txBody>
      </p:sp>
    </p:spTree>
    <p:extLst>
      <p:ext uri="{BB962C8B-B14F-4D97-AF65-F5344CB8AC3E}">
        <p14:creationId xmlns:p14="http://schemas.microsoft.com/office/powerpoint/2010/main" val="1314781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6" name="Rectangle 10"/>
          <p:cNvSpPr>
            <a:spLocks/>
          </p:cNvSpPr>
          <p:nvPr/>
        </p:nvSpPr>
        <p:spPr bwMode="auto">
          <a:xfrm>
            <a:off x="0" y="981092"/>
            <a:ext cx="9144000" cy="5876925"/>
          </a:xfrm>
          <a:prstGeom prst="rect">
            <a:avLst/>
          </a:prstGeom>
          <a:noFill/>
          <a:ln w="9525">
            <a:noFill/>
            <a:miter lim="800000"/>
            <a:headEnd/>
            <a:tailEnd/>
          </a:ln>
        </p:spPr>
        <p:txBody>
          <a:bodyPr lIns="91253" tIns="45635" rIns="91253" bIns="45635"/>
          <a:lstStyle/>
          <a:p>
            <a:pPr marL="608359" indent="-608359" algn="l">
              <a:spcBef>
                <a:spcPct val="20000"/>
              </a:spcBef>
              <a:buFont typeface="Arial" charset="0"/>
              <a:buChar char="•"/>
            </a:pPr>
            <a:endParaRPr lang="pl-PL" sz="2500" b="0" dirty="0">
              <a:solidFill>
                <a:srgbClr val="000000"/>
              </a:solidFill>
              <a:latin typeface="Calibri" pitchFamily="34" charset="0"/>
            </a:endParaRPr>
          </a:p>
        </p:txBody>
      </p:sp>
      <p:sp>
        <p:nvSpPr>
          <p:cNvPr id="106507" name="Rectangle 11"/>
          <p:cNvSpPr>
            <a:spLocks/>
          </p:cNvSpPr>
          <p:nvPr/>
        </p:nvSpPr>
        <p:spPr bwMode="auto">
          <a:xfrm>
            <a:off x="179388" y="764704"/>
            <a:ext cx="8964612" cy="1008335"/>
          </a:xfrm>
          <a:prstGeom prst="rect">
            <a:avLst/>
          </a:prstGeom>
          <a:noFill/>
          <a:ln w="9525">
            <a:noFill/>
            <a:miter lim="800000"/>
            <a:headEnd/>
            <a:tailEnd/>
          </a:ln>
        </p:spPr>
        <p:txBody>
          <a:bodyPr lIns="91253" tIns="45635" rIns="91253" bIns="45635"/>
          <a:lstStyle/>
          <a:p>
            <a:pPr marL="177439" algn="l">
              <a:spcBef>
                <a:spcPct val="20000"/>
              </a:spcBef>
              <a:tabLst>
                <a:tab pos="1524064" algn="l"/>
              </a:tabLst>
            </a:pPr>
            <a:r>
              <a:rPr lang="en-US" sz="2700" dirty="0">
                <a:solidFill>
                  <a:srgbClr val="000000"/>
                </a:solidFill>
              </a:rPr>
              <a:t>SWOT analysis </a:t>
            </a:r>
            <a:r>
              <a:rPr lang="en-US" sz="2700" b="0" dirty="0">
                <a:solidFill>
                  <a:srgbClr val="000000"/>
                </a:solidFill>
              </a:rPr>
              <a:t>is useful for formulating business strategy</a:t>
            </a:r>
            <a:endParaRPr lang="pl-PL" sz="2700" b="0" dirty="0">
              <a:solidFill>
                <a:srgbClr val="000000"/>
              </a:solidFill>
            </a:endParaRPr>
          </a:p>
          <a:p>
            <a:pPr marL="177439" algn="l">
              <a:spcBef>
                <a:spcPct val="20000"/>
              </a:spcBef>
              <a:tabLst>
                <a:tab pos="1524064" algn="l"/>
              </a:tabLst>
            </a:pPr>
            <a:r>
              <a:rPr lang="en-US" sz="2700" dirty="0">
                <a:solidFill>
                  <a:srgbClr val="000000"/>
                </a:solidFill>
              </a:rPr>
              <a:t>S.W.O.T. </a:t>
            </a:r>
            <a:r>
              <a:rPr lang="en-US" sz="2700" b="0" dirty="0">
                <a:solidFill>
                  <a:srgbClr val="000000"/>
                </a:solidFill>
              </a:rPr>
              <a:t>is an acronym that stands for </a:t>
            </a:r>
            <a:r>
              <a:rPr lang="en-US" sz="2700" dirty="0">
                <a:solidFill>
                  <a:srgbClr val="000000"/>
                </a:solidFill>
              </a:rPr>
              <a:t>Strengths, Weaknesses, Opportunities, and Threats</a:t>
            </a:r>
            <a:r>
              <a:rPr lang="en-US" sz="2700" b="0" dirty="0">
                <a:solidFill>
                  <a:srgbClr val="000000"/>
                </a:solidFill>
              </a:rPr>
              <a:t>.</a:t>
            </a:r>
            <a:endParaRPr lang="pl-PL" sz="2700" b="0" dirty="0">
              <a:solidFill>
                <a:srgbClr val="000000"/>
              </a:solidFill>
            </a:endParaRPr>
          </a:p>
        </p:txBody>
      </p:sp>
      <p:pic>
        <p:nvPicPr>
          <p:cNvPr id="10" name="Obraz 9" descr="Znalezione obrazy dla zapytania SWOT analysis"/>
          <p:cNvPicPr/>
          <p:nvPr/>
        </p:nvPicPr>
        <p:blipFill>
          <a:blip r:embed="rId3">
            <a:extLst>
              <a:ext uri="{28A0092B-C50C-407E-A947-70E740481C1C}">
                <a14:useLocalDpi xmlns:a14="http://schemas.microsoft.com/office/drawing/2010/main" val="0"/>
              </a:ext>
            </a:extLst>
          </a:blip>
          <a:srcRect/>
          <a:stretch>
            <a:fillRect/>
          </a:stretch>
        </p:blipFill>
        <p:spPr bwMode="auto">
          <a:xfrm>
            <a:off x="683585" y="2276872"/>
            <a:ext cx="7920879" cy="4458102"/>
          </a:xfrm>
          <a:prstGeom prst="rect">
            <a:avLst/>
          </a:prstGeom>
          <a:noFill/>
          <a:ln>
            <a:noFill/>
          </a:ln>
        </p:spPr>
      </p:pic>
      <p:sp>
        <p:nvSpPr>
          <p:cNvPr id="6" name="Rectangle 2"/>
          <p:cNvSpPr txBox="1">
            <a:spLocks noChangeArrowheads="1"/>
          </p:cNvSpPr>
          <p:nvPr/>
        </p:nvSpPr>
        <p:spPr bwMode="auto">
          <a:xfrm>
            <a:off x="685800" y="2286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198" tIns="45610" rIns="91198" bIns="45610" numCol="1" anchor="ctr" anchorCtr="0" compatLnSpc="1">
            <a:prstTxWarp prst="textNoShape">
              <a:avLst/>
            </a:prstTxWarp>
          </a:bodyPr>
          <a:lstStyle>
            <a:lvl1pPr algn="ctr" rtl="0" eaLnBrk="0" fontAlgn="base" hangingPunct="0">
              <a:spcBef>
                <a:spcPct val="0"/>
              </a:spcBef>
              <a:spcAft>
                <a:spcPct val="0"/>
              </a:spcAft>
              <a:defRPr sz="6200">
                <a:solidFill>
                  <a:schemeClr val="tx2"/>
                </a:solidFill>
                <a:latin typeface="+mj-lt"/>
                <a:ea typeface="+mj-ea"/>
                <a:cs typeface="+mj-cs"/>
              </a:defRPr>
            </a:lvl1pPr>
            <a:lvl2pPr algn="ctr" rtl="0" eaLnBrk="0" fontAlgn="base" hangingPunct="0">
              <a:spcBef>
                <a:spcPct val="0"/>
              </a:spcBef>
              <a:spcAft>
                <a:spcPct val="0"/>
              </a:spcAft>
              <a:defRPr sz="6200">
                <a:solidFill>
                  <a:schemeClr val="tx2"/>
                </a:solidFill>
                <a:latin typeface="Times New Roman" pitchFamily="18" charset="0"/>
              </a:defRPr>
            </a:lvl2pPr>
            <a:lvl3pPr algn="ctr" rtl="0" eaLnBrk="0" fontAlgn="base" hangingPunct="0">
              <a:spcBef>
                <a:spcPct val="0"/>
              </a:spcBef>
              <a:spcAft>
                <a:spcPct val="0"/>
              </a:spcAft>
              <a:defRPr sz="6200">
                <a:solidFill>
                  <a:schemeClr val="tx2"/>
                </a:solidFill>
                <a:latin typeface="Times New Roman" pitchFamily="18" charset="0"/>
              </a:defRPr>
            </a:lvl3pPr>
            <a:lvl4pPr algn="ctr" rtl="0" eaLnBrk="0" fontAlgn="base" hangingPunct="0">
              <a:spcBef>
                <a:spcPct val="0"/>
              </a:spcBef>
              <a:spcAft>
                <a:spcPct val="0"/>
              </a:spcAft>
              <a:defRPr sz="6200">
                <a:solidFill>
                  <a:schemeClr val="tx2"/>
                </a:solidFill>
                <a:latin typeface="Times New Roman" pitchFamily="18" charset="0"/>
              </a:defRPr>
            </a:lvl4pPr>
            <a:lvl5pPr algn="ctr" rtl="0" eaLnBrk="0" fontAlgn="base" hangingPunct="0">
              <a:spcBef>
                <a:spcPct val="0"/>
              </a:spcBef>
              <a:spcAft>
                <a:spcPct val="0"/>
              </a:spcAft>
              <a:defRPr sz="6200">
                <a:solidFill>
                  <a:schemeClr val="tx2"/>
                </a:solidFill>
                <a:latin typeface="Times New Roman" pitchFamily="18" charset="0"/>
              </a:defRPr>
            </a:lvl5pPr>
            <a:lvl6pPr marL="639541" algn="ctr" rtl="0" eaLnBrk="0" fontAlgn="base" hangingPunct="0">
              <a:spcBef>
                <a:spcPct val="0"/>
              </a:spcBef>
              <a:spcAft>
                <a:spcPct val="0"/>
              </a:spcAft>
              <a:defRPr sz="6200">
                <a:solidFill>
                  <a:schemeClr val="tx2"/>
                </a:solidFill>
                <a:latin typeface="Times New Roman" pitchFamily="18" charset="0"/>
              </a:defRPr>
            </a:lvl6pPr>
            <a:lvl7pPr marL="1279082" algn="ctr" rtl="0" eaLnBrk="0" fontAlgn="base" hangingPunct="0">
              <a:spcBef>
                <a:spcPct val="0"/>
              </a:spcBef>
              <a:spcAft>
                <a:spcPct val="0"/>
              </a:spcAft>
              <a:defRPr sz="6200">
                <a:solidFill>
                  <a:schemeClr val="tx2"/>
                </a:solidFill>
                <a:latin typeface="Times New Roman" pitchFamily="18" charset="0"/>
              </a:defRPr>
            </a:lvl7pPr>
            <a:lvl8pPr marL="1918624" algn="ctr" rtl="0" eaLnBrk="0" fontAlgn="base" hangingPunct="0">
              <a:spcBef>
                <a:spcPct val="0"/>
              </a:spcBef>
              <a:spcAft>
                <a:spcPct val="0"/>
              </a:spcAft>
              <a:defRPr sz="6200">
                <a:solidFill>
                  <a:schemeClr val="tx2"/>
                </a:solidFill>
                <a:latin typeface="Times New Roman" pitchFamily="18" charset="0"/>
              </a:defRPr>
            </a:lvl8pPr>
            <a:lvl9pPr marL="2558165" algn="ctr" rtl="0" eaLnBrk="0" fontAlgn="base" hangingPunct="0">
              <a:spcBef>
                <a:spcPct val="0"/>
              </a:spcBef>
              <a:spcAft>
                <a:spcPct val="0"/>
              </a:spcAft>
              <a:defRPr sz="6200">
                <a:solidFill>
                  <a:schemeClr val="tx2"/>
                </a:solidFill>
                <a:latin typeface="Times New Roman" pitchFamily="18" charset="0"/>
              </a:defRPr>
            </a:lvl9pPr>
          </a:lstStyle>
          <a:p>
            <a:r>
              <a:rPr lang="pl-PL" altLang="en-US" sz="3500" kern="0" dirty="0">
                <a:solidFill>
                  <a:srgbClr val="000099"/>
                </a:solidFill>
              </a:rPr>
              <a:t>SWOT </a:t>
            </a:r>
            <a:r>
              <a:rPr lang="pl-PL" altLang="en-US" sz="3500" kern="0" dirty="0" err="1">
                <a:solidFill>
                  <a:srgbClr val="000099"/>
                </a:solidFill>
              </a:rPr>
              <a:t>analysis</a:t>
            </a:r>
            <a:endParaRPr lang="pl-PL" altLang="en-US" sz="3500" kern="0" dirty="0">
              <a:solidFill>
                <a:srgbClr val="000099"/>
              </a:solidFill>
            </a:endParaRPr>
          </a:p>
        </p:txBody>
      </p:sp>
    </p:spTree>
    <p:extLst>
      <p:ext uri="{BB962C8B-B14F-4D97-AF65-F5344CB8AC3E}">
        <p14:creationId xmlns:p14="http://schemas.microsoft.com/office/powerpoint/2010/main" val="3115897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6" name="Rectangle 10"/>
          <p:cNvSpPr>
            <a:spLocks/>
          </p:cNvSpPr>
          <p:nvPr/>
        </p:nvSpPr>
        <p:spPr bwMode="auto">
          <a:xfrm>
            <a:off x="0" y="981092"/>
            <a:ext cx="9144000" cy="5876925"/>
          </a:xfrm>
          <a:prstGeom prst="rect">
            <a:avLst/>
          </a:prstGeom>
          <a:noFill/>
          <a:ln w="9525">
            <a:noFill/>
            <a:miter lim="800000"/>
            <a:headEnd/>
            <a:tailEnd/>
          </a:ln>
        </p:spPr>
        <p:txBody>
          <a:bodyPr lIns="91253" tIns="45635" rIns="91253" bIns="45635"/>
          <a:lstStyle/>
          <a:p>
            <a:pPr marL="608359" indent="-608359" algn="l">
              <a:spcBef>
                <a:spcPct val="20000"/>
              </a:spcBef>
              <a:buFont typeface="Arial" charset="0"/>
              <a:buChar char="•"/>
            </a:pPr>
            <a:endParaRPr lang="pl-PL" sz="2500" b="0" dirty="0">
              <a:solidFill>
                <a:srgbClr val="000000"/>
              </a:solidFill>
              <a:latin typeface="Calibri" pitchFamily="34" charset="0"/>
            </a:endParaRPr>
          </a:p>
        </p:txBody>
      </p:sp>
      <p:pic>
        <p:nvPicPr>
          <p:cNvPr id="12" name="Obraz 11" descr="Znalezione obrazy dla zapytania maxi-maxi strategy"/>
          <p:cNvPicPr/>
          <p:nvPr/>
        </p:nvPicPr>
        <p:blipFill>
          <a:blip r:embed="rId3">
            <a:extLst>
              <a:ext uri="{28A0092B-C50C-407E-A947-70E740481C1C}">
                <a14:useLocalDpi xmlns:a14="http://schemas.microsoft.com/office/drawing/2010/main" val="0"/>
              </a:ext>
            </a:extLst>
          </a:blip>
          <a:srcRect/>
          <a:stretch>
            <a:fillRect/>
          </a:stretch>
        </p:blipFill>
        <p:spPr bwMode="auto">
          <a:xfrm>
            <a:off x="1344573" y="1834537"/>
            <a:ext cx="6408712" cy="3672407"/>
          </a:xfrm>
          <a:prstGeom prst="rect">
            <a:avLst/>
          </a:prstGeom>
          <a:noFill/>
          <a:ln>
            <a:noFill/>
          </a:ln>
        </p:spPr>
      </p:pic>
      <p:sp>
        <p:nvSpPr>
          <p:cNvPr id="2" name="Prostokąt 1"/>
          <p:cNvSpPr/>
          <p:nvPr/>
        </p:nvSpPr>
        <p:spPr>
          <a:xfrm>
            <a:off x="6670521" y="4303397"/>
            <a:ext cx="1656183" cy="1114591"/>
          </a:xfrm>
          <a:prstGeom prst="rect">
            <a:avLst/>
          </a:prstGeom>
        </p:spPr>
        <p:txBody>
          <a:bodyPr wrap="square" lIns="91253" tIns="45635" rIns="91253" bIns="45635">
            <a:spAutoFit/>
          </a:bodyPr>
          <a:lstStyle/>
          <a:p>
            <a:pPr>
              <a:spcBef>
                <a:spcPct val="20000"/>
              </a:spcBef>
            </a:pPr>
            <a:r>
              <a:rPr lang="en-GB" sz="2200" b="0" dirty="0">
                <a:solidFill>
                  <a:srgbClr val="000000"/>
                </a:solidFill>
              </a:rPr>
              <a:t>strong expansion, investing</a:t>
            </a:r>
            <a:endParaRPr lang="pl-PL" sz="2200" b="0" dirty="0">
              <a:solidFill>
                <a:srgbClr val="000000"/>
              </a:solidFill>
            </a:endParaRPr>
          </a:p>
        </p:txBody>
      </p:sp>
      <p:sp>
        <p:nvSpPr>
          <p:cNvPr id="3" name="Prostokąt 2"/>
          <p:cNvSpPr/>
          <p:nvPr/>
        </p:nvSpPr>
        <p:spPr>
          <a:xfrm>
            <a:off x="148666" y="4050350"/>
            <a:ext cx="2700921" cy="2136829"/>
          </a:xfrm>
          <a:prstGeom prst="rect">
            <a:avLst/>
          </a:prstGeom>
        </p:spPr>
        <p:txBody>
          <a:bodyPr wrap="square" lIns="91253" tIns="45635" rIns="91253" bIns="45635">
            <a:spAutoFit/>
          </a:bodyPr>
          <a:lstStyle/>
          <a:p>
            <a:pPr>
              <a:spcBef>
                <a:spcPct val="20000"/>
              </a:spcBef>
            </a:pPr>
            <a:r>
              <a:rPr lang="en-GB" sz="2200" b="0" dirty="0">
                <a:solidFill>
                  <a:srgbClr val="000000"/>
                </a:solidFill>
              </a:rPr>
              <a:t>reducing costs, improving products, expanding resources, </a:t>
            </a:r>
            <a:r>
              <a:rPr lang="pl-PL" sz="2200" b="0" dirty="0" err="1">
                <a:solidFill>
                  <a:srgbClr val="000000"/>
                </a:solidFill>
              </a:rPr>
              <a:t>new</a:t>
            </a:r>
            <a:r>
              <a:rPr lang="pl-PL" sz="2200" b="0" dirty="0">
                <a:solidFill>
                  <a:srgbClr val="000000"/>
                </a:solidFill>
              </a:rPr>
              <a:t> </a:t>
            </a:r>
            <a:r>
              <a:rPr lang="pl-PL" sz="2200" b="0" dirty="0" err="1">
                <a:solidFill>
                  <a:srgbClr val="000000"/>
                </a:solidFill>
              </a:rPr>
              <a:t>markets</a:t>
            </a:r>
            <a:r>
              <a:rPr lang="pl-PL" sz="2200" b="0" dirty="0">
                <a:solidFill>
                  <a:srgbClr val="000000"/>
                </a:solidFill>
              </a:rPr>
              <a:t>, </a:t>
            </a:r>
            <a:r>
              <a:rPr lang="en-GB" sz="2200" b="0" dirty="0">
                <a:solidFill>
                  <a:srgbClr val="000000"/>
                </a:solidFill>
              </a:rPr>
              <a:t>an entry into a strategic </a:t>
            </a:r>
            <a:r>
              <a:rPr lang="pl-PL" sz="2200" b="0" dirty="0">
                <a:solidFill>
                  <a:srgbClr val="000000"/>
                </a:solidFill>
              </a:rPr>
              <a:t>a</a:t>
            </a:r>
            <a:r>
              <a:rPr lang="en-GB" sz="2200" b="0" dirty="0" err="1">
                <a:solidFill>
                  <a:srgbClr val="000000"/>
                </a:solidFill>
              </a:rPr>
              <a:t>lliance</a:t>
            </a:r>
            <a:endParaRPr lang="pl-PL" sz="2200" b="0" dirty="0">
              <a:solidFill>
                <a:srgbClr val="000000"/>
              </a:solidFill>
            </a:endParaRPr>
          </a:p>
        </p:txBody>
      </p:sp>
      <p:sp>
        <p:nvSpPr>
          <p:cNvPr id="4" name="Prostokąt 3"/>
          <p:cNvSpPr/>
          <p:nvPr/>
        </p:nvSpPr>
        <p:spPr>
          <a:xfrm>
            <a:off x="6528301" y="1680249"/>
            <a:ext cx="1923729" cy="2136849"/>
          </a:xfrm>
          <a:prstGeom prst="rect">
            <a:avLst/>
          </a:prstGeom>
        </p:spPr>
        <p:txBody>
          <a:bodyPr wrap="square" lIns="91253" tIns="45635" rIns="91253" bIns="45635">
            <a:spAutoFit/>
          </a:bodyPr>
          <a:lstStyle/>
          <a:p>
            <a:pPr>
              <a:spcBef>
                <a:spcPct val="20000"/>
              </a:spcBef>
            </a:pPr>
            <a:r>
              <a:rPr lang="en-GB" sz="2200" b="0" dirty="0">
                <a:solidFill>
                  <a:srgbClr val="000000"/>
                </a:solidFill>
              </a:rPr>
              <a:t>selection of the products, market segmentation, product development</a:t>
            </a:r>
            <a:endParaRPr lang="pl-PL" sz="2200" b="0" dirty="0">
              <a:solidFill>
                <a:srgbClr val="000000"/>
              </a:solidFill>
            </a:endParaRPr>
          </a:p>
        </p:txBody>
      </p:sp>
      <p:sp>
        <p:nvSpPr>
          <p:cNvPr id="5" name="Prostokąt 4"/>
          <p:cNvSpPr/>
          <p:nvPr/>
        </p:nvSpPr>
        <p:spPr>
          <a:xfrm>
            <a:off x="200100" y="1581504"/>
            <a:ext cx="2700921" cy="2136829"/>
          </a:xfrm>
          <a:prstGeom prst="rect">
            <a:avLst/>
          </a:prstGeom>
        </p:spPr>
        <p:txBody>
          <a:bodyPr wrap="square" lIns="91253" tIns="45635" rIns="91253" bIns="45635">
            <a:spAutoFit/>
          </a:bodyPr>
          <a:lstStyle/>
          <a:p>
            <a:pPr algn="l">
              <a:spcBef>
                <a:spcPct val="20000"/>
              </a:spcBef>
            </a:pPr>
            <a:r>
              <a:rPr lang="en-GB" sz="2200" b="0" dirty="0">
                <a:solidFill>
                  <a:srgbClr val="000000"/>
                </a:solidFill>
              </a:rPr>
              <a:t>survival of the organization</a:t>
            </a:r>
            <a:r>
              <a:rPr lang="pl-PL" sz="2200" b="0" dirty="0">
                <a:solidFill>
                  <a:srgbClr val="000000"/>
                </a:solidFill>
              </a:rPr>
              <a:t>, </a:t>
            </a:r>
            <a:r>
              <a:rPr lang="pl-PL" sz="2200" b="0" dirty="0" err="1">
                <a:solidFill>
                  <a:srgbClr val="000000"/>
                </a:solidFill>
              </a:rPr>
              <a:t>transformation</a:t>
            </a:r>
            <a:r>
              <a:rPr lang="en-GB" sz="2200" b="0" dirty="0">
                <a:solidFill>
                  <a:srgbClr val="000000"/>
                </a:solidFill>
              </a:rPr>
              <a:t> or taking the maximum benefits before the company liquidation</a:t>
            </a:r>
            <a:endParaRPr lang="pl-PL" sz="2200" b="0" dirty="0">
              <a:solidFill>
                <a:srgbClr val="000000"/>
              </a:solidFill>
            </a:endParaRPr>
          </a:p>
        </p:txBody>
      </p:sp>
      <p:sp>
        <p:nvSpPr>
          <p:cNvPr id="9" name="Rectangle 2"/>
          <p:cNvSpPr txBox="1">
            <a:spLocks noChangeArrowheads="1"/>
          </p:cNvSpPr>
          <p:nvPr/>
        </p:nvSpPr>
        <p:spPr bwMode="auto">
          <a:xfrm>
            <a:off x="662729" y="45152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198" tIns="45610" rIns="91198" bIns="45610" numCol="1" anchor="ctr" anchorCtr="0" compatLnSpc="1">
            <a:prstTxWarp prst="textNoShape">
              <a:avLst/>
            </a:prstTxWarp>
          </a:bodyPr>
          <a:lstStyle>
            <a:lvl1pPr algn="ctr" rtl="0" eaLnBrk="0" fontAlgn="base" hangingPunct="0">
              <a:spcBef>
                <a:spcPct val="0"/>
              </a:spcBef>
              <a:spcAft>
                <a:spcPct val="0"/>
              </a:spcAft>
              <a:defRPr sz="6200">
                <a:solidFill>
                  <a:schemeClr val="tx2"/>
                </a:solidFill>
                <a:latin typeface="+mj-lt"/>
                <a:ea typeface="+mj-ea"/>
                <a:cs typeface="+mj-cs"/>
              </a:defRPr>
            </a:lvl1pPr>
            <a:lvl2pPr algn="ctr" rtl="0" eaLnBrk="0" fontAlgn="base" hangingPunct="0">
              <a:spcBef>
                <a:spcPct val="0"/>
              </a:spcBef>
              <a:spcAft>
                <a:spcPct val="0"/>
              </a:spcAft>
              <a:defRPr sz="6200">
                <a:solidFill>
                  <a:schemeClr val="tx2"/>
                </a:solidFill>
                <a:latin typeface="Times New Roman" pitchFamily="18" charset="0"/>
              </a:defRPr>
            </a:lvl2pPr>
            <a:lvl3pPr algn="ctr" rtl="0" eaLnBrk="0" fontAlgn="base" hangingPunct="0">
              <a:spcBef>
                <a:spcPct val="0"/>
              </a:spcBef>
              <a:spcAft>
                <a:spcPct val="0"/>
              </a:spcAft>
              <a:defRPr sz="6200">
                <a:solidFill>
                  <a:schemeClr val="tx2"/>
                </a:solidFill>
                <a:latin typeface="Times New Roman" pitchFamily="18" charset="0"/>
              </a:defRPr>
            </a:lvl3pPr>
            <a:lvl4pPr algn="ctr" rtl="0" eaLnBrk="0" fontAlgn="base" hangingPunct="0">
              <a:spcBef>
                <a:spcPct val="0"/>
              </a:spcBef>
              <a:spcAft>
                <a:spcPct val="0"/>
              </a:spcAft>
              <a:defRPr sz="6200">
                <a:solidFill>
                  <a:schemeClr val="tx2"/>
                </a:solidFill>
                <a:latin typeface="Times New Roman" pitchFamily="18" charset="0"/>
              </a:defRPr>
            </a:lvl4pPr>
            <a:lvl5pPr algn="ctr" rtl="0" eaLnBrk="0" fontAlgn="base" hangingPunct="0">
              <a:spcBef>
                <a:spcPct val="0"/>
              </a:spcBef>
              <a:spcAft>
                <a:spcPct val="0"/>
              </a:spcAft>
              <a:defRPr sz="6200">
                <a:solidFill>
                  <a:schemeClr val="tx2"/>
                </a:solidFill>
                <a:latin typeface="Times New Roman" pitchFamily="18" charset="0"/>
              </a:defRPr>
            </a:lvl5pPr>
            <a:lvl6pPr marL="639541" algn="ctr" rtl="0" eaLnBrk="0" fontAlgn="base" hangingPunct="0">
              <a:spcBef>
                <a:spcPct val="0"/>
              </a:spcBef>
              <a:spcAft>
                <a:spcPct val="0"/>
              </a:spcAft>
              <a:defRPr sz="6200">
                <a:solidFill>
                  <a:schemeClr val="tx2"/>
                </a:solidFill>
                <a:latin typeface="Times New Roman" pitchFamily="18" charset="0"/>
              </a:defRPr>
            </a:lvl6pPr>
            <a:lvl7pPr marL="1279082" algn="ctr" rtl="0" eaLnBrk="0" fontAlgn="base" hangingPunct="0">
              <a:spcBef>
                <a:spcPct val="0"/>
              </a:spcBef>
              <a:spcAft>
                <a:spcPct val="0"/>
              </a:spcAft>
              <a:defRPr sz="6200">
                <a:solidFill>
                  <a:schemeClr val="tx2"/>
                </a:solidFill>
                <a:latin typeface="Times New Roman" pitchFamily="18" charset="0"/>
              </a:defRPr>
            </a:lvl7pPr>
            <a:lvl8pPr marL="1918624" algn="ctr" rtl="0" eaLnBrk="0" fontAlgn="base" hangingPunct="0">
              <a:spcBef>
                <a:spcPct val="0"/>
              </a:spcBef>
              <a:spcAft>
                <a:spcPct val="0"/>
              </a:spcAft>
              <a:defRPr sz="6200">
                <a:solidFill>
                  <a:schemeClr val="tx2"/>
                </a:solidFill>
                <a:latin typeface="Times New Roman" pitchFamily="18" charset="0"/>
              </a:defRPr>
            </a:lvl8pPr>
            <a:lvl9pPr marL="2558165" algn="ctr" rtl="0" eaLnBrk="0" fontAlgn="base" hangingPunct="0">
              <a:spcBef>
                <a:spcPct val="0"/>
              </a:spcBef>
              <a:spcAft>
                <a:spcPct val="0"/>
              </a:spcAft>
              <a:defRPr sz="6200">
                <a:solidFill>
                  <a:schemeClr val="tx2"/>
                </a:solidFill>
                <a:latin typeface="Times New Roman" pitchFamily="18" charset="0"/>
              </a:defRPr>
            </a:lvl9pPr>
          </a:lstStyle>
          <a:p>
            <a:r>
              <a:rPr lang="pl-PL" altLang="en-US" sz="3500" kern="0" dirty="0">
                <a:solidFill>
                  <a:srgbClr val="000099"/>
                </a:solidFill>
              </a:rPr>
              <a:t>Business s</a:t>
            </a:r>
            <a:r>
              <a:rPr lang="en-US" altLang="en-US" sz="3500" kern="0" dirty="0" err="1">
                <a:solidFill>
                  <a:srgbClr val="000099"/>
                </a:solidFill>
              </a:rPr>
              <a:t>trategies</a:t>
            </a:r>
            <a:r>
              <a:rPr lang="en-US" altLang="en-US" sz="3500" kern="0" dirty="0">
                <a:solidFill>
                  <a:srgbClr val="000099"/>
                </a:solidFill>
              </a:rPr>
              <a:t> based </a:t>
            </a:r>
            <a:br>
              <a:rPr lang="pl-PL" altLang="en-US" sz="3500" kern="0" dirty="0">
                <a:solidFill>
                  <a:srgbClr val="000099"/>
                </a:solidFill>
              </a:rPr>
            </a:br>
            <a:r>
              <a:rPr lang="en-US" altLang="en-US" sz="3500" kern="0" dirty="0">
                <a:solidFill>
                  <a:srgbClr val="000099"/>
                </a:solidFill>
              </a:rPr>
              <a:t>on SWOT analysis </a:t>
            </a:r>
            <a:endParaRPr lang="pl-PL" altLang="en-US" sz="3500" kern="0" dirty="0">
              <a:solidFill>
                <a:srgbClr val="000099"/>
              </a:solidFill>
            </a:endParaRPr>
          </a:p>
        </p:txBody>
      </p:sp>
    </p:spTree>
    <p:extLst>
      <p:ext uri="{BB962C8B-B14F-4D97-AF65-F5344CB8AC3E}">
        <p14:creationId xmlns:p14="http://schemas.microsoft.com/office/powerpoint/2010/main" val="1083730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ytuł 1"/>
          <p:cNvSpPr>
            <a:spLocks noGrp="1"/>
          </p:cNvSpPr>
          <p:nvPr>
            <p:ph type="title"/>
          </p:nvPr>
        </p:nvSpPr>
        <p:spPr>
          <a:xfrm>
            <a:off x="251520" y="116632"/>
            <a:ext cx="8642350" cy="660400"/>
          </a:xfrm>
        </p:spPr>
        <p:txBody>
          <a:bodyPr/>
          <a:lstStyle/>
          <a:p>
            <a:r>
              <a:rPr lang="pl-PL" altLang="pl-PL" sz="3500" b="1" dirty="0" err="1">
                <a:solidFill>
                  <a:srgbClr val="000099"/>
                </a:solidFill>
              </a:rPr>
              <a:t>Mangerial</a:t>
            </a:r>
            <a:r>
              <a:rPr lang="pl-PL" altLang="pl-PL" sz="3500" b="1" dirty="0">
                <a:solidFill>
                  <a:srgbClr val="000099"/>
                </a:solidFill>
              </a:rPr>
              <a:t> </a:t>
            </a:r>
            <a:r>
              <a:rPr lang="pl-PL" altLang="pl-PL" sz="3500" b="1" dirty="0" err="1">
                <a:solidFill>
                  <a:srgbClr val="000099"/>
                </a:solidFill>
              </a:rPr>
              <a:t>training</a:t>
            </a:r>
            <a:r>
              <a:rPr lang="pl-PL" altLang="pl-PL" sz="3500" b="1" dirty="0">
                <a:solidFill>
                  <a:srgbClr val="000099"/>
                </a:solidFill>
              </a:rPr>
              <a:t>: BCG Matrix</a:t>
            </a:r>
          </a:p>
        </p:txBody>
      </p:sp>
      <p:sp>
        <p:nvSpPr>
          <p:cNvPr id="3" name="Symbol zastępczy zawartości 2"/>
          <p:cNvSpPr>
            <a:spLocks noGrp="1"/>
          </p:cNvSpPr>
          <p:nvPr>
            <p:ph idx="1"/>
          </p:nvPr>
        </p:nvSpPr>
        <p:spPr>
          <a:xfrm>
            <a:off x="107950" y="837455"/>
            <a:ext cx="8964613" cy="5903913"/>
          </a:xfrm>
        </p:spPr>
        <p:txBody>
          <a:bodyPr/>
          <a:lstStyle/>
          <a:p>
            <a:pPr>
              <a:spcAft>
                <a:spcPts val="400"/>
              </a:spcAft>
            </a:pPr>
            <a:r>
              <a:rPr lang="en-US" altLang="pl-PL" sz="1800" dirty="0" err="1"/>
              <a:t>MakoLab</a:t>
            </a:r>
            <a:r>
              <a:rPr lang="en-US" altLang="pl-PL" sz="1800" dirty="0"/>
              <a:t> S.A. is an IT company which offers 3 types of products:</a:t>
            </a:r>
          </a:p>
          <a:p>
            <a:pPr lvl="1">
              <a:spcAft>
                <a:spcPts val="400"/>
              </a:spcAft>
            </a:pPr>
            <a:r>
              <a:rPr lang="en-US" altLang="pl-PL" sz="1800" dirty="0" err="1"/>
              <a:t>Fractus</a:t>
            </a:r>
            <a:r>
              <a:rPr lang="en-US" altLang="pl-PL" sz="1800" dirty="0"/>
              <a:t> system - an ERP class system used for management of the sale process</a:t>
            </a:r>
          </a:p>
          <a:p>
            <a:pPr lvl="1">
              <a:spcAft>
                <a:spcPts val="400"/>
              </a:spcAft>
            </a:pPr>
            <a:r>
              <a:rPr lang="en-US" altLang="pl-PL" sz="1800" dirty="0" err="1"/>
              <a:t>ColDis</a:t>
            </a:r>
            <a:r>
              <a:rPr lang="en-US" altLang="pl-PL" sz="1800" dirty="0"/>
              <a:t> system - </a:t>
            </a:r>
            <a:r>
              <a:rPr lang="en-US" sz="1800" dirty="0"/>
              <a:t>supporting real estate management</a:t>
            </a:r>
            <a:endParaRPr lang="en-US" altLang="pl-PL" sz="1800" dirty="0"/>
          </a:p>
          <a:p>
            <a:pPr lvl="1">
              <a:spcAft>
                <a:spcPts val="400"/>
              </a:spcAft>
            </a:pPr>
            <a:r>
              <a:rPr lang="en-US" altLang="pl-PL" sz="1800" dirty="0"/>
              <a:t>e-</a:t>
            </a:r>
            <a:r>
              <a:rPr lang="en-US" altLang="pl-PL" sz="1800" dirty="0" err="1"/>
              <a:t>Schola</a:t>
            </a:r>
            <a:r>
              <a:rPr lang="en-US" altLang="pl-PL" sz="1800" dirty="0"/>
              <a:t> system - </a:t>
            </a:r>
            <a:r>
              <a:rPr lang="en-US" sz="1800" dirty="0"/>
              <a:t>system for managing the course of studies</a:t>
            </a:r>
            <a:r>
              <a:rPr lang="pl-PL" sz="1800" dirty="0"/>
              <a:t> </a:t>
            </a:r>
            <a:r>
              <a:rPr lang="en-US" sz="1800" dirty="0"/>
              <a:t>in Polish higher education institutions</a:t>
            </a:r>
            <a:endParaRPr lang="en-US" altLang="pl-PL" sz="1800" dirty="0"/>
          </a:p>
          <a:p>
            <a:pPr>
              <a:spcAft>
                <a:spcPts val="400"/>
              </a:spcAft>
            </a:pPr>
            <a:r>
              <a:rPr lang="en-US" altLang="pl-PL" sz="1800" dirty="0"/>
              <a:t>However, the company is currently implementing an IT project </a:t>
            </a:r>
            <a:r>
              <a:rPr lang="pl-PL" altLang="pl-PL" sz="1800" dirty="0" err="1"/>
              <a:t>aimed</a:t>
            </a:r>
            <a:r>
              <a:rPr lang="pl-PL" altLang="pl-PL" sz="1800" dirty="0"/>
              <a:t> </a:t>
            </a:r>
            <a:r>
              <a:rPr lang="pl-PL" altLang="pl-PL" sz="1800" dirty="0" err="1"/>
              <a:t>at</a:t>
            </a:r>
            <a:r>
              <a:rPr lang="pl-PL" altLang="pl-PL" sz="1800" dirty="0"/>
              <a:t> </a:t>
            </a:r>
            <a:r>
              <a:rPr lang="en-US" altLang="pl-PL" sz="1800" dirty="0"/>
              <a:t>launch </a:t>
            </a:r>
            <a:r>
              <a:rPr lang="pl-PL" altLang="pl-PL" sz="1800" dirty="0" err="1"/>
              <a:t>an</a:t>
            </a:r>
            <a:r>
              <a:rPr lang="pl-PL" altLang="pl-PL" sz="1800" dirty="0"/>
              <a:t> </a:t>
            </a:r>
            <a:r>
              <a:rPr lang="pl-PL" altLang="pl-PL" sz="1800" dirty="0" err="1"/>
              <a:t>innovative</a:t>
            </a:r>
            <a:r>
              <a:rPr lang="pl-PL" altLang="pl-PL" sz="1800" dirty="0"/>
              <a:t> </a:t>
            </a:r>
            <a:r>
              <a:rPr lang="en-US" altLang="pl-PL" sz="1800" dirty="0"/>
              <a:t>product - semantic ontology for the automotive industry</a:t>
            </a:r>
          </a:p>
          <a:p>
            <a:pPr>
              <a:spcAft>
                <a:spcPts val="400"/>
              </a:spcAft>
            </a:pPr>
            <a:r>
              <a:rPr lang="en-US" altLang="pl-PL" sz="1800" dirty="0"/>
              <a:t>The management's challenge is to </a:t>
            </a:r>
            <a:r>
              <a:rPr lang="en-US" altLang="pl-PL" sz="1800" dirty="0" err="1"/>
              <a:t>optimi</a:t>
            </a:r>
            <a:r>
              <a:rPr lang="pl-PL" altLang="pl-PL" sz="1800" dirty="0"/>
              <a:t>ze</a:t>
            </a:r>
            <a:r>
              <a:rPr lang="en-US" altLang="pl-PL" sz="1800" dirty="0"/>
              <a:t> the company's product portfolio and define the place of ontology in this structure</a:t>
            </a:r>
            <a:endParaRPr lang="pl-PL" altLang="pl-PL" sz="1800" dirty="0"/>
          </a:p>
          <a:p>
            <a:pPr marL="0" indent="0">
              <a:spcAft>
                <a:spcPts val="400"/>
              </a:spcAft>
              <a:buNone/>
            </a:pPr>
            <a:r>
              <a:rPr lang="pl-PL" altLang="pl-PL" sz="1800" b="1" dirty="0" err="1"/>
              <a:t>Tasks</a:t>
            </a:r>
            <a:r>
              <a:rPr lang="pl-PL" altLang="pl-PL" sz="1800" b="1" dirty="0"/>
              <a:t>:</a:t>
            </a:r>
          </a:p>
          <a:p>
            <a:pPr marL="457200" indent="-457200">
              <a:spcAft>
                <a:spcPts val="400"/>
              </a:spcAft>
              <a:buFont typeface="+mj-lt"/>
              <a:buAutoNum type="arabicPeriod"/>
            </a:pPr>
            <a:r>
              <a:rPr lang="pl-PL" altLang="pl-PL" sz="1800" dirty="0"/>
              <a:t>T</a:t>
            </a:r>
            <a:r>
              <a:rPr lang="en-US" altLang="pl-PL" sz="1800" dirty="0" err="1"/>
              <a:t>ake</a:t>
            </a:r>
            <a:r>
              <a:rPr lang="en-US" altLang="pl-PL" sz="1800" dirty="0"/>
              <a:t> on the role of manager of this project and, on the basis of the values presented, prepare a BCG Matrix of the products offered by the company </a:t>
            </a:r>
            <a:r>
              <a:rPr lang="en-US" altLang="pl-PL" sz="1800" b="1" u="sng" dirty="0"/>
              <a:t>in the next year</a:t>
            </a:r>
            <a:r>
              <a:rPr lang="en-US" altLang="pl-PL" sz="1800" dirty="0"/>
              <a:t>.</a:t>
            </a:r>
            <a:r>
              <a:rPr lang="pl-PL" altLang="pl-PL" sz="1800" dirty="0"/>
              <a:t> </a:t>
            </a:r>
            <a:r>
              <a:rPr lang="en-US" altLang="pl-PL" sz="1800" dirty="0"/>
              <a:t>The answer should indicate exactly where each product will be located in the </a:t>
            </a:r>
            <a:r>
              <a:rPr lang="pl-PL" altLang="pl-PL" sz="1800" dirty="0"/>
              <a:t>BCG </a:t>
            </a:r>
            <a:r>
              <a:rPr lang="en-US" altLang="pl-PL" sz="1800" dirty="0"/>
              <a:t>matrix</a:t>
            </a:r>
            <a:r>
              <a:rPr lang="pl-PL" altLang="pl-PL" sz="1800" dirty="0"/>
              <a:t> </a:t>
            </a:r>
            <a:r>
              <a:rPr lang="en-US" altLang="pl-PL" sz="1800" dirty="0"/>
              <a:t>(specify coordinates</a:t>
            </a:r>
            <a:r>
              <a:rPr lang="pl-PL" altLang="pl-PL" sz="1800" dirty="0"/>
              <a:t> with </a:t>
            </a:r>
            <a:r>
              <a:rPr lang="pl-PL" altLang="pl-PL" sz="1800" dirty="0" err="1"/>
              <a:t>specific</a:t>
            </a:r>
            <a:r>
              <a:rPr lang="pl-PL" altLang="pl-PL" sz="1800" dirty="0"/>
              <a:t> </a:t>
            </a:r>
            <a:r>
              <a:rPr lang="pl-PL" altLang="pl-PL" sz="1800" dirty="0" err="1"/>
              <a:t>values</a:t>
            </a:r>
            <a:r>
              <a:rPr lang="en-US" altLang="pl-PL" sz="1800" dirty="0"/>
              <a:t>)</a:t>
            </a:r>
            <a:r>
              <a:rPr lang="pl-PL" altLang="pl-PL" sz="1800" dirty="0"/>
              <a:t> – </a:t>
            </a:r>
            <a:r>
              <a:rPr lang="pl-PL" altLang="pl-PL" sz="1800" dirty="0" err="1"/>
              <a:t>indicate</a:t>
            </a:r>
            <a:r>
              <a:rPr lang="pl-PL" altLang="pl-PL" sz="1800" dirty="0"/>
              <a:t> </a:t>
            </a:r>
            <a:r>
              <a:rPr lang="pl-PL" altLang="pl-PL" sz="1800" dirty="0" err="1"/>
              <a:t>them</a:t>
            </a:r>
            <a:r>
              <a:rPr lang="pl-PL" altLang="pl-PL" sz="1800" dirty="0"/>
              <a:t> in </a:t>
            </a:r>
            <a:r>
              <a:rPr lang="pl-PL" altLang="pl-PL" sz="1800" dirty="0" err="1"/>
              <a:t>pptx</a:t>
            </a:r>
            <a:r>
              <a:rPr lang="pl-PL" altLang="pl-PL" sz="1800" dirty="0"/>
              <a:t> file (</a:t>
            </a:r>
            <a:r>
              <a:rPr lang="pl-PL" altLang="pl-PL" sz="1800" dirty="0" err="1"/>
              <a:t>download</a:t>
            </a:r>
            <a:r>
              <a:rPr lang="pl-PL" altLang="pl-PL" sz="1800" dirty="0"/>
              <a:t> </a:t>
            </a:r>
            <a:r>
              <a:rPr lang="pl-PL" altLang="pl-PL" sz="1800" dirty="0" err="1"/>
              <a:t>at</a:t>
            </a:r>
            <a:r>
              <a:rPr lang="pl-PL" altLang="pl-PL" sz="1800" dirty="0"/>
              <a:t> </a:t>
            </a:r>
            <a:r>
              <a:rPr lang="pl-PL" altLang="pl-PL" sz="1800" dirty="0">
                <a:hlinkClick r:id="rId2"/>
              </a:rPr>
              <a:t>www.matejun.pl</a:t>
            </a:r>
            <a:r>
              <a:rPr lang="pl-PL" altLang="pl-PL" sz="1800" dirty="0"/>
              <a:t>)</a:t>
            </a:r>
          </a:p>
          <a:p>
            <a:pPr marL="457200" indent="-457200">
              <a:spcAft>
                <a:spcPts val="400"/>
              </a:spcAft>
              <a:buFont typeface="+mj-lt"/>
              <a:buAutoNum type="arabicPeriod"/>
            </a:pPr>
            <a:r>
              <a:rPr lang="pl-PL" altLang="pl-PL" sz="1800" dirty="0" err="1"/>
              <a:t>Answer</a:t>
            </a:r>
            <a:r>
              <a:rPr lang="pl-PL" altLang="pl-PL" sz="1800" dirty="0"/>
              <a:t> </a:t>
            </a:r>
            <a:r>
              <a:rPr lang="pl-PL" altLang="pl-PL" sz="1800" dirty="0" err="1"/>
              <a:t>questions</a:t>
            </a:r>
            <a:r>
              <a:rPr lang="pl-PL" altLang="pl-PL" sz="1800" dirty="0"/>
              <a:t>: </a:t>
            </a:r>
            <a:r>
              <a:rPr lang="en-US" altLang="pl-PL" sz="1800" dirty="0"/>
              <a:t>Will the product structure be optimal? What types of products will be missing or too many in the company’s portfolio?</a:t>
            </a:r>
            <a:endParaRPr lang="pl-PL" altLang="pl-PL" sz="1800" dirty="0"/>
          </a:p>
          <a:p>
            <a:pPr marL="0" indent="0">
              <a:spcAft>
                <a:spcPts val="400"/>
              </a:spcAft>
              <a:buNone/>
            </a:pPr>
            <a:r>
              <a:rPr lang="pl-PL" altLang="pl-PL" sz="1800" dirty="0" err="1"/>
              <a:t>Send</a:t>
            </a:r>
            <a:r>
              <a:rPr lang="pl-PL" altLang="pl-PL" sz="1800" dirty="0"/>
              <a:t> </a:t>
            </a:r>
            <a:r>
              <a:rPr lang="pl-PL" altLang="pl-PL" sz="1800" dirty="0" err="1"/>
              <a:t>pptx</a:t>
            </a:r>
            <a:r>
              <a:rPr lang="pl-PL" altLang="pl-PL" sz="1800" dirty="0"/>
              <a:t> file to: </a:t>
            </a:r>
            <a:r>
              <a:rPr lang="pl-PL" altLang="pl-PL" sz="1800" dirty="0">
                <a:hlinkClick r:id="rId3"/>
              </a:rPr>
              <a:t>marek.matejun@uni.lodz.pl</a:t>
            </a:r>
            <a:r>
              <a:rPr lang="pl-PL" altLang="pl-PL" sz="1800" dirty="0"/>
              <a:t> </a:t>
            </a:r>
          </a:p>
        </p:txBody>
      </p:sp>
    </p:spTree>
    <p:extLst>
      <p:ext uri="{BB962C8B-B14F-4D97-AF65-F5344CB8AC3E}">
        <p14:creationId xmlns:p14="http://schemas.microsoft.com/office/powerpoint/2010/main" val="410197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8" name="Text Box 28"/>
          <p:cNvSpPr txBox="1">
            <a:spLocks noChangeArrowheads="1"/>
          </p:cNvSpPr>
          <p:nvPr/>
        </p:nvSpPr>
        <p:spPr bwMode="auto">
          <a:xfrm>
            <a:off x="76200" y="1998333"/>
            <a:ext cx="1447800" cy="1510956"/>
          </a:xfrm>
          <a:prstGeom prst="rect">
            <a:avLst/>
          </a:prstGeom>
          <a:solidFill>
            <a:srgbClr val="FFFFFF"/>
          </a:solidFill>
          <a:ln w="9525">
            <a:solidFill>
              <a:srgbClr val="000000"/>
            </a:solidFill>
            <a:miter lim="800000"/>
            <a:headEnd/>
            <a:tailEnd/>
          </a:ln>
        </p:spPr>
        <p:txBody>
          <a:bodyPr lIns="91363" tIns="45685" rIns="91363" bIns="45685"/>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ct val="20000"/>
              </a:spcBef>
            </a:pPr>
            <a:r>
              <a:rPr lang="en-US" altLang="en-US" sz="1400" b="0" dirty="0">
                <a:solidFill>
                  <a:srgbClr val="000000"/>
                </a:solidFill>
              </a:rPr>
              <a:t>Definition of the objectives</a:t>
            </a:r>
            <a:r>
              <a:rPr lang="pl-PL" altLang="en-US" sz="1400" b="0" dirty="0">
                <a:solidFill>
                  <a:srgbClr val="000000"/>
                </a:solidFill>
              </a:rPr>
              <a:t>:</a:t>
            </a:r>
          </a:p>
          <a:p>
            <a:pPr marL="244721" indent="-244721" algn="l">
              <a:spcBef>
                <a:spcPct val="20000"/>
              </a:spcBef>
              <a:buFontTx/>
              <a:buChar char="-"/>
            </a:pPr>
            <a:r>
              <a:rPr lang="en-US" altLang="en-US" sz="1400" b="0" dirty="0">
                <a:solidFill>
                  <a:srgbClr val="000000"/>
                </a:solidFill>
              </a:rPr>
              <a:t>Mission</a:t>
            </a:r>
            <a:endParaRPr lang="pl-PL" altLang="en-US" sz="1400" b="0" dirty="0">
              <a:solidFill>
                <a:srgbClr val="000000"/>
              </a:solidFill>
            </a:endParaRPr>
          </a:p>
          <a:p>
            <a:pPr marL="244721" indent="-244721" algn="l">
              <a:spcBef>
                <a:spcPct val="20000"/>
              </a:spcBef>
              <a:buFontTx/>
              <a:buChar char="-"/>
            </a:pPr>
            <a:r>
              <a:rPr lang="pl-PL" altLang="en-US" sz="1400" b="0" dirty="0" err="1">
                <a:solidFill>
                  <a:srgbClr val="000000"/>
                </a:solidFill>
              </a:rPr>
              <a:t>Vision</a:t>
            </a:r>
            <a:endParaRPr lang="pl-PL" altLang="en-US" sz="1400" b="0" dirty="0">
              <a:solidFill>
                <a:srgbClr val="000000"/>
              </a:solidFill>
            </a:endParaRPr>
          </a:p>
          <a:p>
            <a:pPr marL="244721" indent="-244721" algn="l">
              <a:spcBef>
                <a:spcPct val="20000"/>
              </a:spcBef>
              <a:buFontTx/>
              <a:buChar char="-"/>
            </a:pPr>
            <a:r>
              <a:rPr lang="en-US" altLang="en-US" sz="1400" b="0" dirty="0">
                <a:solidFill>
                  <a:srgbClr val="000000"/>
                </a:solidFill>
              </a:rPr>
              <a:t>strategic objectives</a:t>
            </a:r>
            <a:endParaRPr lang="pl-PL" altLang="en-US" sz="1400" b="0" dirty="0">
              <a:solidFill>
                <a:srgbClr val="000000"/>
              </a:solidFill>
            </a:endParaRPr>
          </a:p>
        </p:txBody>
      </p:sp>
      <p:grpSp>
        <p:nvGrpSpPr>
          <p:cNvPr id="3" name="Group 29"/>
          <p:cNvGrpSpPr>
            <a:grpSpLocks/>
          </p:cNvGrpSpPr>
          <p:nvPr/>
        </p:nvGrpSpPr>
        <p:grpSpPr bwMode="auto">
          <a:xfrm>
            <a:off x="762000" y="1981944"/>
            <a:ext cx="8229600" cy="2743200"/>
            <a:chOff x="480" y="2544"/>
            <a:chExt cx="5184" cy="1728"/>
          </a:xfrm>
        </p:grpSpPr>
        <p:sp>
          <p:nvSpPr>
            <p:cNvPr id="24600" name="Text Box 30"/>
            <p:cNvSpPr txBox="1">
              <a:spLocks noChangeArrowheads="1"/>
            </p:cNvSpPr>
            <p:nvPr/>
          </p:nvSpPr>
          <p:spPr bwMode="auto">
            <a:xfrm>
              <a:off x="5088" y="2544"/>
              <a:ext cx="576" cy="912"/>
            </a:xfrm>
            <a:prstGeom prst="rect">
              <a:avLst/>
            </a:prstGeom>
            <a:solidFill>
              <a:srgbClr val="FFFFFF"/>
            </a:solidFill>
            <a:ln w="9525">
              <a:solidFill>
                <a:srgbClr val="000000"/>
              </a:solidFill>
              <a:miter lim="800000"/>
              <a:headEnd/>
              <a:tailEnd/>
            </a:ln>
          </p:spPr>
          <p:txBody>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ct val="20000"/>
                </a:spcBef>
              </a:pPr>
              <a:r>
                <a:rPr lang="en-US" altLang="en-US" sz="1400" b="0" dirty="0">
                  <a:solidFill>
                    <a:srgbClr val="000000"/>
                  </a:solidFill>
                </a:rPr>
                <a:t>Control of the implementation of the strategy</a:t>
              </a:r>
              <a:endParaRPr lang="pl-PL" altLang="en-US" sz="1400" b="0" dirty="0">
                <a:solidFill>
                  <a:srgbClr val="000000"/>
                </a:solidFill>
              </a:endParaRPr>
            </a:p>
          </p:txBody>
        </p:sp>
        <p:sp>
          <p:nvSpPr>
            <p:cNvPr id="24601" name="Line 31"/>
            <p:cNvSpPr>
              <a:spLocks noChangeShapeType="1"/>
            </p:cNvSpPr>
            <p:nvPr/>
          </p:nvSpPr>
          <p:spPr bwMode="auto">
            <a:xfrm flipV="1">
              <a:off x="4800" y="3065"/>
              <a:ext cx="288" cy="7"/>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l">
                <a:spcBef>
                  <a:spcPct val="20000"/>
                </a:spcBef>
                <a:buFontTx/>
                <a:buChar char="•"/>
              </a:pPr>
              <a:endParaRPr lang="en-US" sz="1400" b="0">
                <a:solidFill>
                  <a:srgbClr val="000000"/>
                </a:solidFill>
              </a:endParaRPr>
            </a:p>
          </p:txBody>
        </p:sp>
        <p:sp>
          <p:nvSpPr>
            <p:cNvPr id="24602" name="Line 32"/>
            <p:cNvSpPr>
              <a:spLocks noChangeShapeType="1"/>
            </p:cNvSpPr>
            <p:nvPr/>
          </p:nvSpPr>
          <p:spPr bwMode="auto">
            <a:xfrm>
              <a:off x="5326" y="3393"/>
              <a:ext cx="0" cy="87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lgn="l">
                <a:spcBef>
                  <a:spcPct val="20000"/>
                </a:spcBef>
                <a:buFontTx/>
                <a:buChar char="•"/>
              </a:pPr>
              <a:endParaRPr lang="en-US" sz="1400" b="0">
                <a:solidFill>
                  <a:srgbClr val="000000"/>
                </a:solidFill>
              </a:endParaRPr>
            </a:p>
          </p:txBody>
        </p:sp>
        <p:sp>
          <p:nvSpPr>
            <p:cNvPr id="24603" name="Line 33"/>
            <p:cNvSpPr>
              <a:spLocks noChangeShapeType="1"/>
            </p:cNvSpPr>
            <p:nvPr/>
          </p:nvSpPr>
          <p:spPr bwMode="auto">
            <a:xfrm flipH="1">
              <a:off x="639" y="4265"/>
              <a:ext cx="469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lgn="l">
                <a:spcBef>
                  <a:spcPct val="20000"/>
                </a:spcBef>
                <a:buFontTx/>
                <a:buChar char="•"/>
              </a:pPr>
              <a:endParaRPr lang="en-US" sz="1400" b="0">
                <a:solidFill>
                  <a:srgbClr val="000000"/>
                </a:solidFill>
              </a:endParaRPr>
            </a:p>
          </p:txBody>
        </p:sp>
        <p:sp>
          <p:nvSpPr>
            <p:cNvPr id="24604" name="Line 34"/>
            <p:cNvSpPr>
              <a:spLocks noChangeShapeType="1"/>
            </p:cNvSpPr>
            <p:nvPr/>
          </p:nvSpPr>
          <p:spPr bwMode="auto">
            <a:xfrm flipH="1" flipV="1">
              <a:off x="480" y="3448"/>
              <a:ext cx="159" cy="81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l">
                <a:spcBef>
                  <a:spcPct val="20000"/>
                </a:spcBef>
                <a:buFontTx/>
                <a:buChar char="•"/>
              </a:pPr>
              <a:endParaRPr lang="en-US" sz="1400" b="0">
                <a:solidFill>
                  <a:srgbClr val="000000"/>
                </a:solidFill>
              </a:endParaRPr>
            </a:p>
          </p:txBody>
        </p:sp>
      </p:grpSp>
      <p:grpSp>
        <p:nvGrpSpPr>
          <p:cNvPr id="4" name="Group 35"/>
          <p:cNvGrpSpPr>
            <a:grpSpLocks/>
          </p:cNvGrpSpPr>
          <p:nvPr/>
        </p:nvGrpSpPr>
        <p:grpSpPr bwMode="auto">
          <a:xfrm>
            <a:off x="1524000" y="1463009"/>
            <a:ext cx="2089150" cy="3178175"/>
            <a:chOff x="960" y="2256"/>
            <a:chExt cx="1316" cy="2002"/>
          </a:xfrm>
        </p:grpSpPr>
        <p:sp>
          <p:nvSpPr>
            <p:cNvPr id="24594" name="Oval 36"/>
            <p:cNvSpPr>
              <a:spLocks noChangeArrowheads="1"/>
            </p:cNvSpPr>
            <p:nvPr/>
          </p:nvSpPr>
          <p:spPr bwMode="auto">
            <a:xfrm>
              <a:off x="1211" y="2256"/>
              <a:ext cx="1002" cy="1946"/>
            </a:xfrm>
            <a:prstGeom prst="ellipse">
              <a:avLst/>
            </a:prstGeom>
            <a:solidFill>
              <a:srgbClr val="FFFFFF"/>
            </a:solidFill>
            <a:ln w="9525">
              <a:solidFill>
                <a:srgbClr val="000000"/>
              </a:solidFill>
              <a:round/>
              <a:headEnd/>
              <a:tailEnd/>
            </a:ln>
          </p:spPr>
          <p:txBody>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ct val="20000"/>
                </a:spcBef>
                <a:buFontTx/>
                <a:buChar char="•"/>
              </a:pPr>
              <a:endParaRPr lang="en-US" altLang="en-US" sz="1400">
                <a:solidFill>
                  <a:srgbClr val="000000"/>
                </a:solidFill>
              </a:endParaRPr>
            </a:p>
          </p:txBody>
        </p:sp>
        <p:sp>
          <p:nvSpPr>
            <p:cNvPr id="24595" name="Text Box 37"/>
            <p:cNvSpPr txBox="1">
              <a:spLocks noChangeArrowheads="1"/>
            </p:cNvSpPr>
            <p:nvPr/>
          </p:nvSpPr>
          <p:spPr bwMode="auto">
            <a:xfrm>
              <a:off x="1200" y="2302"/>
              <a:ext cx="1076" cy="641"/>
            </a:xfrm>
            <a:prstGeom prst="rect">
              <a:avLst/>
            </a:prstGeom>
            <a:solidFill>
              <a:srgbClr val="FFFFFF"/>
            </a:solidFill>
            <a:ln w="9525">
              <a:solidFill>
                <a:srgbClr val="000000"/>
              </a:solidFill>
              <a:miter lim="800000"/>
              <a:headEnd/>
              <a:tailEnd/>
            </a:ln>
          </p:spPr>
          <p:txBody>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ct val="20000"/>
                </a:spcBef>
              </a:pPr>
              <a:r>
                <a:rPr lang="en-US" altLang="en-US" sz="1400" b="0" dirty="0">
                  <a:solidFill>
                    <a:srgbClr val="000000"/>
                  </a:solidFill>
                </a:rPr>
                <a:t>Analysis of the environment:</a:t>
              </a:r>
            </a:p>
            <a:p>
              <a:pPr algn="l">
                <a:spcBef>
                  <a:spcPct val="20000"/>
                </a:spcBef>
              </a:pPr>
              <a:r>
                <a:rPr lang="en-US" altLang="en-US" sz="1400" b="0" dirty="0">
                  <a:solidFill>
                    <a:srgbClr val="000000"/>
                  </a:solidFill>
                </a:rPr>
                <a:t>- opportunities</a:t>
              </a:r>
            </a:p>
            <a:p>
              <a:pPr algn="l">
                <a:spcBef>
                  <a:spcPct val="20000"/>
                </a:spcBef>
              </a:pPr>
              <a:r>
                <a:rPr lang="en-US" altLang="en-US" sz="1400" b="0" dirty="0">
                  <a:solidFill>
                    <a:srgbClr val="000000"/>
                  </a:solidFill>
                </a:rPr>
                <a:t>- threats</a:t>
              </a:r>
              <a:endParaRPr lang="pl-PL" altLang="en-US" sz="1400" b="0" dirty="0">
                <a:solidFill>
                  <a:srgbClr val="000000"/>
                </a:solidFill>
              </a:endParaRPr>
            </a:p>
          </p:txBody>
        </p:sp>
        <p:sp>
          <p:nvSpPr>
            <p:cNvPr id="24596" name="Text Box 38"/>
            <p:cNvSpPr txBox="1">
              <a:spLocks noChangeArrowheads="1"/>
            </p:cNvSpPr>
            <p:nvPr/>
          </p:nvSpPr>
          <p:spPr bwMode="auto">
            <a:xfrm>
              <a:off x="1227" y="3501"/>
              <a:ext cx="1036" cy="757"/>
            </a:xfrm>
            <a:prstGeom prst="rect">
              <a:avLst/>
            </a:prstGeom>
            <a:solidFill>
              <a:srgbClr val="FFFFFF"/>
            </a:solidFill>
            <a:ln w="9525">
              <a:solidFill>
                <a:srgbClr val="000000"/>
              </a:solidFill>
              <a:miter lim="800000"/>
              <a:headEnd/>
              <a:tailEnd/>
            </a:ln>
          </p:spPr>
          <p:txBody>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ct val="20000"/>
                </a:spcBef>
              </a:pPr>
              <a:r>
                <a:rPr lang="en-US" altLang="en-US" sz="1400" b="0" dirty="0">
                  <a:solidFill>
                    <a:srgbClr val="000000"/>
                  </a:solidFill>
                </a:rPr>
                <a:t>Analysis of the organization's potential:</a:t>
              </a:r>
            </a:p>
            <a:p>
              <a:pPr algn="l">
                <a:spcBef>
                  <a:spcPct val="20000"/>
                </a:spcBef>
              </a:pPr>
              <a:r>
                <a:rPr lang="en-US" altLang="en-US" sz="1400" b="0" dirty="0">
                  <a:solidFill>
                    <a:srgbClr val="000000"/>
                  </a:solidFill>
                </a:rPr>
                <a:t>- strengths</a:t>
              </a:r>
            </a:p>
            <a:p>
              <a:pPr algn="l">
                <a:spcBef>
                  <a:spcPct val="20000"/>
                </a:spcBef>
              </a:pPr>
              <a:r>
                <a:rPr lang="en-US" altLang="en-US" sz="1400" b="0" dirty="0">
                  <a:solidFill>
                    <a:srgbClr val="000000"/>
                  </a:solidFill>
                </a:rPr>
                <a:t>- Weaknesses</a:t>
              </a:r>
              <a:endParaRPr lang="pl-PL" altLang="en-US" sz="1400" b="0" dirty="0">
                <a:solidFill>
                  <a:srgbClr val="000000"/>
                </a:solidFill>
              </a:endParaRPr>
            </a:p>
          </p:txBody>
        </p:sp>
        <p:sp>
          <p:nvSpPr>
            <p:cNvPr id="24597" name="Line 39"/>
            <p:cNvSpPr>
              <a:spLocks noChangeShapeType="1"/>
            </p:cNvSpPr>
            <p:nvPr/>
          </p:nvSpPr>
          <p:spPr bwMode="auto">
            <a:xfrm flipH="1" flipV="1">
              <a:off x="960" y="3456"/>
              <a:ext cx="288" cy="33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l">
                <a:spcBef>
                  <a:spcPct val="20000"/>
                </a:spcBef>
                <a:buFontTx/>
                <a:buChar char="•"/>
              </a:pPr>
              <a:endParaRPr lang="en-US" sz="1400" b="0">
                <a:solidFill>
                  <a:srgbClr val="000000"/>
                </a:solidFill>
              </a:endParaRPr>
            </a:p>
          </p:txBody>
        </p:sp>
        <p:sp>
          <p:nvSpPr>
            <p:cNvPr id="24598" name="Line 40"/>
            <p:cNvSpPr>
              <a:spLocks noChangeShapeType="1"/>
            </p:cNvSpPr>
            <p:nvPr/>
          </p:nvSpPr>
          <p:spPr bwMode="auto">
            <a:xfrm flipH="1">
              <a:off x="960" y="2640"/>
              <a:ext cx="240" cy="9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l">
                <a:spcBef>
                  <a:spcPct val="20000"/>
                </a:spcBef>
                <a:buFontTx/>
                <a:buChar char="•"/>
              </a:pPr>
              <a:endParaRPr lang="en-US" sz="1400" b="0">
                <a:solidFill>
                  <a:srgbClr val="000000"/>
                </a:solidFill>
              </a:endParaRPr>
            </a:p>
          </p:txBody>
        </p:sp>
        <p:sp>
          <p:nvSpPr>
            <p:cNvPr id="24599" name="Text Box 41"/>
            <p:cNvSpPr txBox="1">
              <a:spLocks noChangeArrowheads="1"/>
            </p:cNvSpPr>
            <p:nvPr/>
          </p:nvSpPr>
          <p:spPr bwMode="auto">
            <a:xfrm>
              <a:off x="1201" y="2936"/>
              <a:ext cx="1075"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ct val="20000"/>
                </a:spcBef>
              </a:pPr>
              <a:r>
                <a:rPr lang="en-US" altLang="en-US" sz="1200" dirty="0">
                  <a:solidFill>
                    <a:srgbClr val="000000"/>
                  </a:solidFill>
                </a:rPr>
                <a:t>Strategic analysis:</a:t>
              </a:r>
            </a:p>
            <a:p>
              <a:pPr algn="l">
                <a:spcBef>
                  <a:spcPct val="20000"/>
                </a:spcBef>
              </a:pPr>
              <a:r>
                <a:rPr lang="en-US" altLang="en-US" sz="1200" dirty="0">
                  <a:solidFill>
                    <a:srgbClr val="000000"/>
                  </a:solidFill>
                </a:rPr>
                <a:t>Analysis of the </a:t>
              </a:r>
              <a:r>
                <a:rPr lang="en-US" altLang="en-US" sz="1200" dirty="0" err="1">
                  <a:solidFill>
                    <a:srgbClr val="000000"/>
                  </a:solidFill>
                </a:rPr>
                <a:t>organi</a:t>
              </a:r>
              <a:r>
                <a:rPr lang="pl-PL" altLang="en-US" sz="1200" dirty="0">
                  <a:solidFill>
                    <a:srgbClr val="000000"/>
                  </a:solidFill>
                </a:rPr>
                <a:t>z</a:t>
              </a:r>
              <a:r>
                <a:rPr lang="en-US" altLang="en-US" sz="1200" dirty="0" err="1">
                  <a:solidFill>
                    <a:srgbClr val="000000"/>
                  </a:solidFill>
                </a:rPr>
                <a:t>ation</a:t>
              </a:r>
              <a:br>
                <a:rPr lang="pl-PL" altLang="en-US" sz="1200" dirty="0">
                  <a:solidFill>
                    <a:srgbClr val="000000"/>
                  </a:solidFill>
                </a:rPr>
              </a:br>
              <a:r>
                <a:rPr lang="en-US" altLang="en-US" sz="1200" dirty="0">
                  <a:solidFill>
                    <a:srgbClr val="000000"/>
                  </a:solidFill>
                </a:rPr>
                <a:t>and the environment</a:t>
              </a:r>
              <a:endParaRPr lang="pl-PL" altLang="en-US" sz="1200" dirty="0">
                <a:solidFill>
                  <a:srgbClr val="000000"/>
                </a:solidFill>
              </a:endParaRPr>
            </a:p>
          </p:txBody>
        </p:sp>
      </p:grpSp>
      <p:grpSp>
        <p:nvGrpSpPr>
          <p:cNvPr id="5" name="Group 42"/>
          <p:cNvGrpSpPr>
            <a:grpSpLocks/>
          </p:cNvGrpSpPr>
          <p:nvPr/>
        </p:nvGrpSpPr>
        <p:grpSpPr bwMode="auto">
          <a:xfrm>
            <a:off x="6172200" y="2325015"/>
            <a:ext cx="1447800" cy="906462"/>
            <a:chOff x="3888" y="2799"/>
            <a:chExt cx="912" cy="571"/>
          </a:xfrm>
        </p:grpSpPr>
        <p:sp>
          <p:nvSpPr>
            <p:cNvPr id="24592" name="Text Box 43"/>
            <p:cNvSpPr txBox="1">
              <a:spLocks noChangeArrowheads="1"/>
            </p:cNvSpPr>
            <p:nvPr/>
          </p:nvSpPr>
          <p:spPr bwMode="auto">
            <a:xfrm>
              <a:off x="4162" y="2799"/>
              <a:ext cx="638" cy="571"/>
            </a:xfrm>
            <a:prstGeom prst="rect">
              <a:avLst/>
            </a:prstGeom>
            <a:solidFill>
              <a:srgbClr val="FFFFFF"/>
            </a:solidFill>
            <a:ln w="9525">
              <a:solidFill>
                <a:srgbClr val="000000"/>
              </a:solidFill>
              <a:miter lim="800000"/>
              <a:headEnd/>
              <a:tailEnd/>
            </a:ln>
          </p:spPr>
          <p:txBody>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ct val="20000"/>
                </a:spcBef>
              </a:pPr>
              <a:r>
                <a:rPr lang="pl-PL" altLang="en-US" sz="1400" b="0" dirty="0" err="1">
                  <a:solidFill>
                    <a:srgbClr val="000000"/>
                  </a:solidFill>
                </a:rPr>
                <a:t>Strategy</a:t>
              </a:r>
              <a:r>
                <a:rPr lang="pl-PL" altLang="en-US" sz="1400" b="0" dirty="0">
                  <a:solidFill>
                    <a:srgbClr val="000000"/>
                  </a:solidFill>
                </a:rPr>
                <a:t> </a:t>
              </a:r>
              <a:r>
                <a:rPr lang="pl-PL" altLang="en-US" sz="1400" b="0" dirty="0" err="1">
                  <a:solidFill>
                    <a:srgbClr val="000000"/>
                  </a:solidFill>
                </a:rPr>
                <a:t>implementation</a:t>
              </a:r>
              <a:endParaRPr lang="pl-PL" altLang="en-US" sz="1400" b="0" dirty="0">
                <a:solidFill>
                  <a:srgbClr val="000000"/>
                </a:solidFill>
              </a:endParaRPr>
            </a:p>
          </p:txBody>
        </p:sp>
        <p:sp>
          <p:nvSpPr>
            <p:cNvPr id="24593" name="Line 44"/>
            <p:cNvSpPr>
              <a:spLocks noChangeShapeType="1"/>
            </p:cNvSpPr>
            <p:nvPr/>
          </p:nvSpPr>
          <p:spPr bwMode="auto">
            <a:xfrm flipV="1">
              <a:off x="3888" y="3072"/>
              <a:ext cx="288" cy="7"/>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l">
                <a:spcBef>
                  <a:spcPct val="20000"/>
                </a:spcBef>
                <a:buFontTx/>
                <a:buChar char="•"/>
              </a:pPr>
              <a:endParaRPr lang="en-US" sz="1400" b="0">
                <a:solidFill>
                  <a:srgbClr val="000000"/>
                </a:solidFill>
              </a:endParaRPr>
            </a:p>
          </p:txBody>
        </p:sp>
      </p:grpSp>
      <p:grpSp>
        <p:nvGrpSpPr>
          <p:cNvPr id="6" name="Group 45"/>
          <p:cNvGrpSpPr>
            <a:grpSpLocks/>
          </p:cNvGrpSpPr>
          <p:nvPr/>
        </p:nvGrpSpPr>
        <p:grpSpPr bwMode="auto">
          <a:xfrm>
            <a:off x="1535114" y="1920209"/>
            <a:ext cx="3417887" cy="1831975"/>
            <a:chOff x="967" y="2544"/>
            <a:chExt cx="2153" cy="1154"/>
          </a:xfrm>
        </p:grpSpPr>
        <p:sp>
          <p:nvSpPr>
            <p:cNvPr id="24588" name="Line 46"/>
            <p:cNvSpPr>
              <a:spLocks noChangeShapeType="1"/>
            </p:cNvSpPr>
            <p:nvPr/>
          </p:nvSpPr>
          <p:spPr bwMode="auto">
            <a:xfrm flipV="1">
              <a:off x="967" y="3072"/>
              <a:ext cx="1529" cy="14"/>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l">
                <a:spcBef>
                  <a:spcPct val="20000"/>
                </a:spcBef>
                <a:buFontTx/>
                <a:buChar char="•"/>
              </a:pPr>
              <a:endParaRPr lang="en-US" sz="1400" b="0">
                <a:solidFill>
                  <a:srgbClr val="000000"/>
                </a:solidFill>
              </a:endParaRPr>
            </a:p>
          </p:txBody>
        </p:sp>
        <p:sp>
          <p:nvSpPr>
            <p:cNvPr id="24589" name="Line 47"/>
            <p:cNvSpPr>
              <a:spLocks noChangeShapeType="1"/>
            </p:cNvSpPr>
            <p:nvPr/>
          </p:nvSpPr>
          <p:spPr bwMode="auto">
            <a:xfrm>
              <a:off x="2256" y="2544"/>
              <a:ext cx="432" cy="33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l">
                <a:spcBef>
                  <a:spcPct val="20000"/>
                </a:spcBef>
                <a:buFontTx/>
                <a:buChar char="•"/>
              </a:pPr>
              <a:endParaRPr lang="en-US" sz="1400" b="0">
                <a:solidFill>
                  <a:srgbClr val="000000"/>
                </a:solidFill>
              </a:endParaRPr>
            </a:p>
          </p:txBody>
        </p:sp>
        <p:sp>
          <p:nvSpPr>
            <p:cNvPr id="24590" name="Line 48"/>
            <p:cNvSpPr>
              <a:spLocks noChangeShapeType="1"/>
            </p:cNvSpPr>
            <p:nvPr/>
          </p:nvSpPr>
          <p:spPr bwMode="auto">
            <a:xfrm flipV="1">
              <a:off x="2256" y="3312"/>
              <a:ext cx="384" cy="38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l">
                <a:spcBef>
                  <a:spcPct val="20000"/>
                </a:spcBef>
                <a:buFontTx/>
                <a:buChar char="•"/>
              </a:pPr>
              <a:endParaRPr lang="en-US" sz="1400" b="0">
                <a:solidFill>
                  <a:srgbClr val="000000"/>
                </a:solidFill>
              </a:endParaRPr>
            </a:p>
          </p:txBody>
        </p:sp>
        <p:sp>
          <p:nvSpPr>
            <p:cNvPr id="24591" name="Text Box 49"/>
            <p:cNvSpPr txBox="1">
              <a:spLocks noChangeArrowheads="1"/>
            </p:cNvSpPr>
            <p:nvPr/>
          </p:nvSpPr>
          <p:spPr bwMode="auto">
            <a:xfrm>
              <a:off x="2496" y="2880"/>
              <a:ext cx="624" cy="432"/>
            </a:xfrm>
            <a:prstGeom prst="rect">
              <a:avLst/>
            </a:prstGeom>
            <a:solidFill>
              <a:srgbClr val="FFFFFF"/>
            </a:solidFill>
            <a:ln w="9525">
              <a:solidFill>
                <a:srgbClr val="000000"/>
              </a:solidFill>
              <a:miter lim="800000"/>
              <a:headEnd/>
              <a:tailEnd/>
            </a:ln>
          </p:spPr>
          <p:txBody>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ct val="20000"/>
                </a:spcBef>
              </a:pPr>
              <a:r>
                <a:rPr lang="pl-PL" altLang="en-US" sz="1400" b="0" dirty="0">
                  <a:solidFill>
                    <a:srgbClr val="000000"/>
                  </a:solidFill>
                </a:rPr>
                <a:t>Strategic </a:t>
              </a:r>
              <a:r>
                <a:rPr lang="pl-PL" altLang="en-US" sz="1400" b="0" dirty="0" err="1">
                  <a:solidFill>
                    <a:srgbClr val="000000"/>
                  </a:solidFill>
                </a:rPr>
                <a:t>options</a:t>
              </a:r>
              <a:endParaRPr lang="pl-PL" altLang="en-US" sz="1400" b="0" dirty="0">
                <a:solidFill>
                  <a:srgbClr val="000000"/>
                </a:solidFill>
              </a:endParaRPr>
            </a:p>
          </p:txBody>
        </p:sp>
      </p:grpSp>
      <p:grpSp>
        <p:nvGrpSpPr>
          <p:cNvPr id="7" name="Group 50"/>
          <p:cNvGrpSpPr>
            <a:grpSpLocks/>
          </p:cNvGrpSpPr>
          <p:nvPr/>
        </p:nvGrpSpPr>
        <p:grpSpPr bwMode="auto">
          <a:xfrm>
            <a:off x="4953000" y="2301204"/>
            <a:ext cx="1219200" cy="906463"/>
            <a:chOff x="3120" y="2784"/>
            <a:chExt cx="768" cy="571"/>
          </a:xfrm>
        </p:grpSpPr>
        <p:sp>
          <p:nvSpPr>
            <p:cNvPr id="24586" name="Text Box 51"/>
            <p:cNvSpPr txBox="1">
              <a:spLocks noChangeArrowheads="1"/>
            </p:cNvSpPr>
            <p:nvPr/>
          </p:nvSpPr>
          <p:spPr bwMode="auto">
            <a:xfrm>
              <a:off x="3369" y="2784"/>
              <a:ext cx="519" cy="571"/>
            </a:xfrm>
            <a:prstGeom prst="rect">
              <a:avLst/>
            </a:prstGeom>
            <a:solidFill>
              <a:srgbClr val="FFFFFF"/>
            </a:solidFill>
            <a:ln w="9525">
              <a:solidFill>
                <a:srgbClr val="000000"/>
              </a:solidFill>
              <a:miter lim="800000"/>
              <a:headEnd/>
              <a:tailEnd/>
            </a:ln>
          </p:spPr>
          <p:txBody>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ct val="20000"/>
                </a:spcBef>
              </a:pPr>
              <a:r>
                <a:rPr lang="pl-PL" altLang="en-US" sz="1400" b="0" dirty="0">
                  <a:solidFill>
                    <a:srgbClr val="000000"/>
                  </a:solidFill>
                </a:rPr>
                <a:t>Choice of the </a:t>
              </a:r>
              <a:r>
                <a:rPr lang="pl-PL" altLang="en-US" sz="1400" b="0" dirty="0" err="1">
                  <a:solidFill>
                    <a:srgbClr val="000000"/>
                  </a:solidFill>
                </a:rPr>
                <a:t>strategy</a:t>
              </a:r>
              <a:endParaRPr lang="pl-PL" altLang="en-US" sz="1400" b="0" dirty="0">
                <a:solidFill>
                  <a:srgbClr val="000000"/>
                </a:solidFill>
              </a:endParaRPr>
            </a:p>
          </p:txBody>
        </p:sp>
        <p:sp>
          <p:nvSpPr>
            <p:cNvPr id="24587" name="Line 52"/>
            <p:cNvSpPr>
              <a:spLocks noChangeShapeType="1"/>
            </p:cNvSpPr>
            <p:nvPr/>
          </p:nvSpPr>
          <p:spPr bwMode="auto">
            <a:xfrm flipV="1">
              <a:off x="3120" y="3072"/>
              <a:ext cx="240" cy="7"/>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l">
                <a:spcBef>
                  <a:spcPct val="20000"/>
                </a:spcBef>
                <a:buFontTx/>
                <a:buChar char="•"/>
              </a:pPr>
              <a:endParaRPr lang="en-US" sz="1400" b="0">
                <a:solidFill>
                  <a:srgbClr val="000000"/>
                </a:solidFill>
              </a:endParaRPr>
            </a:p>
          </p:txBody>
        </p:sp>
      </p:grpSp>
      <p:sp>
        <p:nvSpPr>
          <p:cNvPr id="28" name="Rectangle 2"/>
          <p:cNvSpPr txBox="1">
            <a:spLocks noChangeArrowheads="1"/>
          </p:cNvSpPr>
          <p:nvPr/>
        </p:nvSpPr>
        <p:spPr bwMode="auto">
          <a:xfrm>
            <a:off x="251520" y="171912"/>
            <a:ext cx="8671560" cy="520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7" tIns="45655" rIns="91297" bIns="45655"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6485" algn="ctr" rtl="0" eaLnBrk="0" fontAlgn="base" hangingPunct="0">
              <a:spcBef>
                <a:spcPct val="0"/>
              </a:spcBef>
              <a:spcAft>
                <a:spcPct val="0"/>
              </a:spcAft>
              <a:defRPr sz="4400">
                <a:solidFill>
                  <a:schemeClr val="tx2"/>
                </a:solidFill>
                <a:latin typeface="Times New Roman" pitchFamily="18" charset="0"/>
              </a:defRPr>
            </a:lvl6pPr>
            <a:lvl7pPr marL="912970" algn="ctr" rtl="0" eaLnBrk="0" fontAlgn="base" hangingPunct="0">
              <a:spcBef>
                <a:spcPct val="0"/>
              </a:spcBef>
              <a:spcAft>
                <a:spcPct val="0"/>
              </a:spcAft>
              <a:defRPr sz="4400">
                <a:solidFill>
                  <a:schemeClr val="tx2"/>
                </a:solidFill>
                <a:latin typeface="Times New Roman" pitchFamily="18" charset="0"/>
              </a:defRPr>
            </a:lvl7pPr>
            <a:lvl8pPr marL="1369456" algn="ctr" rtl="0" eaLnBrk="0" fontAlgn="base" hangingPunct="0">
              <a:spcBef>
                <a:spcPct val="0"/>
              </a:spcBef>
              <a:spcAft>
                <a:spcPct val="0"/>
              </a:spcAft>
              <a:defRPr sz="4400">
                <a:solidFill>
                  <a:schemeClr val="tx2"/>
                </a:solidFill>
                <a:latin typeface="Times New Roman" pitchFamily="18" charset="0"/>
              </a:defRPr>
            </a:lvl8pPr>
            <a:lvl9pPr marL="1825944" algn="ctr" rtl="0" eaLnBrk="0" fontAlgn="base" hangingPunct="0">
              <a:spcBef>
                <a:spcPct val="0"/>
              </a:spcBef>
              <a:spcAft>
                <a:spcPct val="0"/>
              </a:spcAft>
              <a:defRPr sz="4400">
                <a:solidFill>
                  <a:schemeClr val="tx2"/>
                </a:solidFill>
                <a:latin typeface="Times New Roman" pitchFamily="18" charset="0"/>
              </a:defRPr>
            </a:lvl9pPr>
          </a:lstStyle>
          <a:p>
            <a:r>
              <a:rPr lang="pl-PL" altLang="en-US" sz="3500" b="1" kern="0" dirty="0">
                <a:solidFill>
                  <a:srgbClr val="000099"/>
                </a:solidFill>
              </a:rPr>
              <a:t>Strategic management </a:t>
            </a:r>
            <a:r>
              <a:rPr lang="pl-PL" altLang="en-US" sz="3500" b="1" kern="0" dirty="0" err="1">
                <a:solidFill>
                  <a:srgbClr val="000099"/>
                </a:solidFill>
              </a:rPr>
              <a:t>process</a:t>
            </a:r>
            <a:endParaRPr lang="pl-PL" altLang="en-US" sz="3500" b="1" kern="0" dirty="0">
              <a:solidFill>
                <a:srgbClr val="000099"/>
              </a:solidFill>
            </a:endParaRPr>
          </a:p>
        </p:txBody>
      </p:sp>
    </p:spTree>
    <p:extLst>
      <p:ext uri="{BB962C8B-B14F-4D97-AF65-F5344CB8AC3E}">
        <p14:creationId xmlns:p14="http://schemas.microsoft.com/office/powerpoint/2010/main" val="372087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TextShape 2"/>
          <p:cNvSpPr txBox="1"/>
          <p:nvPr/>
        </p:nvSpPr>
        <p:spPr>
          <a:xfrm>
            <a:off x="228610" y="1320194"/>
            <a:ext cx="8561011" cy="4525560"/>
          </a:xfrm>
          <a:prstGeom prst="rect">
            <a:avLst/>
          </a:prstGeom>
        </p:spPr>
        <p:txBody>
          <a:bodyPr lIns="65226" tIns="32613" rIns="65226" bIns="32613"/>
          <a:lstStyle/>
          <a:p>
            <a:pPr marL="489211" indent="-489211" algn="l">
              <a:spcBef>
                <a:spcPts val="1071"/>
              </a:spcBef>
              <a:buFontTx/>
              <a:buChar char="•"/>
            </a:pPr>
            <a:r>
              <a:rPr lang="en-US" altLang="en-US" sz="2300" b="0" dirty="0">
                <a:solidFill>
                  <a:srgbClr val="000000"/>
                </a:solidFill>
                <a:latin typeface="Times New Roman"/>
              </a:rPr>
              <a:t>In the process of strategic management, the first stage is to define the mission, vision and strategic objectives of the company's activity.</a:t>
            </a:r>
          </a:p>
          <a:p>
            <a:pPr marL="489211" indent="-489211" algn="l">
              <a:spcBef>
                <a:spcPts val="1071"/>
              </a:spcBef>
              <a:buFontTx/>
              <a:buChar char="•"/>
            </a:pPr>
            <a:r>
              <a:rPr lang="en-US" sz="2300" dirty="0">
                <a:solidFill>
                  <a:srgbClr val="000000"/>
                </a:solidFill>
                <a:latin typeface="Times New Roman"/>
              </a:rPr>
              <a:t>Mission: </a:t>
            </a:r>
            <a:r>
              <a:rPr lang="en-US" sz="2300" b="0" dirty="0">
                <a:solidFill>
                  <a:srgbClr val="000000"/>
                </a:solidFill>
                <a:latin typeface="Times New Roman"/>
              </a:rPr>
              <a:t>An organization's reason for being. </a:t>
            </a:r>
          </a:p>
          <a:p>
            <a:pPr marL="945426" lvl="1" indent="-489211" algn="l">
              <a:spcBef>
                <a:spcPts val="1071"/>
              </a:spcBef>
              <a:buFontTx/>
              <a:buChar char="•"/>
            </a:pPr>
            <a:r>
              <a:rPr lang="en-US" sz="2300" b="0" dirty="0">
                <a:solidFill>
                  <a:srgbClr val="000000"/>
                </a:solidFill>
                <a:latin typeface="Times New Roman"/>
              </a:rPr>
              <a:t>It concentrates on the scope of the business and what distinguishes this business from similar businesses. </a:t>
            </a:r>
          </a:p>
          <a:p>
            <a:pPr marL="945426" lvl="1" indent="-489211" algn="l">
              <a:spcBef>
                <a:spcPts val="1071"/>
              </a:spcBef>
              <a:buFontTx/>
              <a:buChar char="•"/>
            </a:pPr>
            <a:r>
              <a:rPr lang="en-US" sz="2300" b="0" dirty="0">
                <a:solidFill>
                  <a:srgbClr val="000000"/>
                </a:solidFill>
                <a:latin typeface="Times New Roman"/>
              </a:rPr>
              <a:t>Mission reflects the culture and values of top management.</a:t>
            </a:r>
            <a:endParaRPr lang="en-US" altLang="en-US" sz="2300" b="0" dirty="0">
              <a:solidFill>
                <a:srgbClr val="000000"/>
              </a:solidFill>
              <a:latin typeface="Times New Roman"/>
            </a:endParaRPr>
          </a:p>
          <a:p>
            <a:pPr marL="489211" indent="-489211" algn="l">
              <a:spcBef>
                <a:spcPts val="1071"/>
              </a:spcBef>
              <a:buFontTx/>
              <a:buChar char="•"/>
            </a:pPr>
            <a:r>
              <a:rPr lang="en-US" sz="2300" dirty="0">
                <a:solidFill>
                  <a:srgbClr val="000000"/>
                </a:solidFill>
                <a:latin typeface="Times New Roman"/>
              </a:rPr>
              <a:t>Vision: </a:t>
            </a:r>
            <a:r>
              <a:rPr lang="en-US" sz="2300" b="0" dirty="0">
                <a:solidFill>
                  <a:srgbClr val="000000"/>
                </a:solidFill>
                <a:latin typeface="Times New Roman"/>
              </a:rPr>
              <a:t>specific, directional and motivational guidance for the entire organization. Concentrates on the future</a:t>
            </a:r>
          </a:p>
          <a:p>
            <a:pPr marL="489211" indent="-489211" algn="l">
              <a:spcBef>
                <a:spcPts val="1071"/>
              </a:spcBef>
              <a:buFontTx/>
              <a:buChar char="•"/>
            </a:pPr>
            <a:r>
              <a:rPr lang="en-US" sz="2300" dirty="0">
                <a:solidFill>
                  <a:srgbClr val="000000"/>
                </a:solidFill>
                <a:latin typeface="Times New Roman"/>
              </a:rPr>
              <a:t>Strategic objectives: </a:t>
            </a:r>
            <a:r>
              <a:rPr lang="en-US" sz="2300" b="0" dirty="0">
                <a:solidFill>
                  <a:srgbClr val="000000"/>
                </a:solidFill>
                <a:latin typeface="Times New Roman"/>
              </a:rPr>
              <a:t>Ideas that execute the mission and address key issues within the </a:t>
            </a:r>
            <a:r>
              <a:rPr lang="en-US" sz="2300" b="0" dirty="0" err="1">
                <a:solidFill>
                  <a:srgbClr val="000000"/>
                </a:solidFill>
                <a:latin typeface="Times New Roman"/>
              </a:rPr>
              <a:t>organi</a:t>
            </a:r>
            <a:r>
              <a:rPr lang="pl-PL" sz="2300" b="0" dirty="0">
                <a:solidFill>
                  <a:srgbClr val="000000"/>
                </a:solidFill>
                <a:latin typeface="Times New Roman"/>
              </a:rPr>
              <a:t>z</a:t>
            </a:r>
            <a:r>
              <a:rPr lang="en-US" sz="2300" b="0" dirty="0" err="1">
                <a:solidFill>
                  <a:srgbClr val="000000"/>
                </a:solidFill>
                <a:latin typeface="Times New Roman"/>
              </a:rPr>
              <a:t>ation</a:t>
            </a:r>
            <a:r>
              <a:rPr lang="en-US" sz="2300" b="0" dirty="0">
                <a:solidFill>
                  <a:srgbClr val="000000"/>
                </a:solidFill>
                <a:latin typeface="Times New Roman"/>
              </a:rPr>
              <a:t> such as market position, innovation, productivity, resources, profitability, management, and worker performance. </a:t>
            </a:r>
          </a:p>
        </p:txBody>
      </p:sp>
      <p:sp>
        <p:nvSpPr>
          <p:cNvPr id="7" name="Rectangle 2"/>
          <p:cNvSpPr txBox="1">
            <a:spLocks noChangeArrowheads="1"/>
          </p:cNvSpPr>
          <p:nvPr/>
        </p:nvSpPr>
        <p:spPr bwMode="auto">
          <a:xfrm>
            <a:off x="228600" y="323886"/>
            <a:ext cx="8686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42" tIns="45630" rIns="91242" bIns="45630" numCol="1" anchor="ctr" anchorCtr="0" compatLnSpc="1">
            <a:prstTxWarp prst="textNoShape">
              <a:avLst/>
            </a:prstTxWarp>
          </a:bodyPr>
          <a:lstStyle>
            <a:lvl1pPr algn="ctr" rtl="0" eaLnBrk="0" fontAlgn="base" hangingPunct="0">
              <a:spcBef>
                <a:spcPct val="0"/>
              </a:spcBef>
              <a:spcAft>
                <a:spcPct val="0"/>
              </a:spcAft>
              <a:defRPr sz="6200">
                <a:solidFill>
                  <a:schemeClr val="tx2"/>
                </a:solidFill>
                <a:latin typeface="+mj-lt"/>
                <a:ea typeface="+mj-ea"/>
                <a:cs typeface="+mj-cs"/>
              </a:defRPr>
            </a:lvl1pPr>
            <a:lvl2pPr algn="ctr" rtl="0" eaLnBrk="0" fontAlgn="base" hangingPunct="0">
              <a:spcBef>
                <a:spcPct val="0"/>
              </a:spcBef>
              <a:spcAft>
                <a:spcPct val="0"/>
              </a:spcAft>
              <a:defRPr sz="6200">
                <a:solidFill>
                  <a:schemeClr val="tx2"/>
                </a:solidFill>
                <a:latin typeface="Times New Roman" pitchFamily="18" charset="0"/>
              </a:defRPr>
            </a:lvl2pPr>
            <a:lvl3pPr algn="ctr" rtl="0" eaLnBrk="0" fontAlgn="base" hangingPunct="0">
              <a:spcBef>
                <a:spcPct val="0"/>
              </a:spcBef>
              <a:spcAft>
                <a:spcPct val="0"/>
              </a:spcAft>
              <a:defRPr sz="6200">
                <a:solidFill>
                  <a:schemeClr val="tx2"/>
                </a:solidFill>
                <a:latin typeface="Times New Roman" pitchFamily="18" charset="0"/>
              </a:defRPr>
            </a:lvl3pPr>
            <a:lvl4pPr algn="ctr" rtl="0" eaLnBrk="0" fontAlgn="base" hangingPunct="0">
              <a:spcBef>
                <a:spcPct val="0"/>
              </a:spcBef>
              <a:spcAft>
                <a:spcPct val="0"/>
              </a:spcAft>
              <a:defRPr sz="6200">
                <a:solidFill>
                  <a:schemeClr val="tx2"/>
                </a:solidFill>
                <a:latin typeface="Times New Roman" pitchFamily="18" charset="0"/>
              </a:defRPr>
            </a:lvl4pPr>
            <a:lvl5pPr algn="ctr" rtl="0" eaLnBrk="0" fontAlgn="base" hangingPunct="0">
              <a:spcBef>
                <a:spcPct val="0"/>
              </a:spcBef>
              <a:spcAft>
                <a:spcPct val="0"/>
              </a:spcAft>
              <a:defRPr sz="6200">
                <a:solidFill>
                  <a:schemeClr val="tx2"/>
                </a:solidFill>
                <a:latin typeface="Times New Roman" pitchFamily="18" charset="0"/>
              </a:defRPr>
            </a:lvl5pPr>
            <a:lvl6pPr marL="639541" algn="ctr" rtl="0" eaLnBrk="0" fontAlgn="base" hangingPunct="0">
              <a:spcBef>
                <a:spcPct val="0"/>
              </a:spcBef>
              <a:spcAft>
                <a:spcPct val="0"/>
              </a:spcAft>
              <a:defRPr sz="6200">
                <a:solidFill>
                  <a:schemeClr val="tx2"/>
                </a:solidFill>
                <a:latin typeface="Times New Roman" pitchFamily="18" charset="0"/>
              </a:defRPr>
            </a:lvl6pPr>
            <a:lvl7pPr marL="1279082" algn="ctr" rtl="0" eaLnBrk="0" fontAlgn="base" hangingPunct="0">
              <a:spcBef>
                <a:spcPct val="0"/>
              </a:spcBef>
              <a:spcAft>
                <a:spcPct val="0"/>
              </a:spcAft>
              <a:defRPr sz="6200">
                <a:solidFill>
                  <a:schemeClr val="tx2"/>
                </a:solidFill>
                <a:latin typeface="Times New Roman" pitchFamily="18" charset="0"/>
              </a:defRPr>
            </a:lvl7pPr>
            <a:lvl8pPr marL="1918624" algn="ctr" rtl="0" eaLnBrk="0" fontAlgn="base" hangingPunct="0">
              <a:spcBef>
                <a:spcPct val="0"/>
              </a:spcBef>
              <a:spcAft>
                <a:spcPct val="0"/>
              </a:spcAft>
              <a:defRPr sz="6200">
                <a:solidFill>
                  <a:schemeClr val="tx2"/>
                </a:solidFill>
                <a:latin typeface="Times New Roman" pitchFamily="18" charset="0"/>
              </a:defRPr>
            </a:lvl8pPr>
            <a:lvl9pPr marL="2558165" algn="ctr" rtl="0" eaLnBrk="0" fontAlgn="base" hangingPunct="0">
              <a:spcBef>
                <a:spcPct val="0"/>
              </a:spcBef>
              <a:spcAft>
                <a:spcPct val="0"/>
              </a:spcAft>
              <a:defRPr sz="6200">
                <a:solidFill>
                  <a:schemeClr val="tx2"/>
                </a:solidFill>
                <a:latin typeface="Times New Roman" pitchFamily="18" charset="0"/>
              </a:defRPr>
            </a:lvl9pPr>
          </a:lstStyle>
          <a:p>
            <a:r>
              <a:rPr lang="pl-PL" altLang="en-US" sz="3500" dirty="0">
                <a:solidFill>
                  <a:srgbClr val="000099"/>
                </a:solidFill>
              </a:rPr>
              <a:t>D</a:t>
            </a:r>
            <a:r>
              <a:rPr lang="en-US" altLang="en-US" sz="3500" dirty="0" err="1">
                <a:solidFill>
                  <a:srgbClr val="000099"/>
                </a:solidFill>
              </a:rPr>
              <a:t>efinition</a:t>
            </a:r>
            <a:r>
              <a:rPr lang="en-US" altLang="en-US" sz="3500" dirty="0">
                <a:solidFill>
                  <a:srgbClr val="000099"/>
                </a:solidFill>
              </a:rPr>
              <a:t> of mission, vision </a:t>
            </a:r>
            <a:br>
              <a:rPr lang="en-US" altLang="en-US" sz="3500" dirty="0">
                <a:solidFill>
                  <a:srgbClr val="000099"/>
                </a:solidFill>
              </a:rPr>
            </a:br>
            <a:r>
              <a:rPr lang="en-US" altLang="en-US" sz="3500" dirty="0">
                <a:solidFill>
                  <a:srgbClr val="000099"/>
                </a:solidFill>
              </a:rPr>
              <a:t>and strategic objectives</a:t>
            </a:r>
          </a:p>
        </p:txBody>
      </p:sp>
    </p:spTree>
    <p:extLst>
      <p:ext uri="{BB962C8B-B14F-4D97-AF65-F5344CB8AC3E}">
        <p14:creationId xmlns:p14="http://schemas.microsoft.com/office/powerpoint/2010/main" val="3851220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1027"/>
          <p:cNvSpPr>
            <a:spLocks noChangeArrowheads="1"/>
          </p:cNvSpPr>
          <p:nvPr/>
        </p:nvSpPr>
        <p:spPr bwMode="auto">
          <a:xfrm>
            <a:off x="304802" y="136526"/>
            <a:ext cx="8659686" cy="1015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square" lIns="91319" tIns="45665" rIns="91319" bIns="45665">
            <a:spAutoFit/>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spcBef>
                <a:spcPct val="20000"/>
              </a:spcBef>
            </a:pPr>
            <a:r>
              <a:rPr lang="en-US" altLang="en-US" sz="3000" dirty="0">
                <a:solidFill>
                  <a:srgbClr val="000099"/>
                </a:solidFill>
              </a:rPr>
              <a:t>Analysis of </a:t>
            </a:r>
            <a:r>
              <a:rPr lang="en-US" altLang="en-US" sz="3000" dirty="0" err="1">
                <a:solidFill>
                  <a:srgbClr val="000099"/>
                </a:solidFill>
              </a:rPr>
              <a:t>organi</a:t>
            </a:r>
            <a:r>
              <a:rPr lang="pl-PL" altLang="en-US" sz="3000" dirty="0">
                <a:solidFill>
                  <a:srgbClr val="000099"/>
                </a:solidFill>
              </a:rPr>
              <a:t>z</a:t>
            </a:r>
            <a:r>
              <a:rPr lang="en-US" altLang="en-US" sz="3000" dirty="0" err="1">
                <a:solidFill>
                  <a:srgbClr val="000099"/>
                </a:solidFill>
              </a:rPr>
              <a:t>ation</a:t>
            </a:r>
            <a:r>
              <a:rPr lang="en-US" altLang="en-US" sz="3000" dirty="0">
                <a:solidFill>
                  <a:srgbClr val="000099"/>
                </a:solidFill>
              </a:rPr>
              <a:t> and environment </a:t>
            </a:r>
            <a:br>
              <a:rPr lang="pl-PL" altLang="en-US" sz="3000" dirty="0">
                <a:solidFill>
                  <a:srgbClr val="000099"/>
                </a:solidFill>
              </a:rPr>
            </a:br>
            <a:r>
              <a:rPr lang="en-US" altLang="en-US" sz="3000" dirty="0">
                <a:solidFill>
                  <a:srgbClr val="000099"/>
                </a:solidFill>
              </a:rPr>
              <a:t>(strategic analysis</a:t>
            </a:r>
            <a:r>
              <a:rPr lang="pl-PL" altLang="en-US" sz="3000" dirty="0">
                <a:solidFill>
                  <a:srgbClr val="000099"/>
                </a:solidFill>
              </a:rPr>
              <a:t>)</a:t>
            </a:r>
          </a:p>
        </p:txBody>
      </p:sp>
      <p:sp>
        <p:nvSpPr>
          <p:cNvPr id="25604" name="Rectangle 1028"/>
          <p:cNvSpPr>
            <a:spLocks noChangeArrowheads="1"/>
          </p:cNvSpPr>
          <p:nvPr/>
        </p:nvSpPr>
        <p:spPr bwMode="auto">
          <a:xfrm>
            <a:off x="304800" y="1295400"/>
            <a:ext cx="8382000" cy="839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1319" tIns="45665" rIns="91319" bIns="45665">
            <a:spAutoFit/>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ct val="20000"/>
              </a:spcBef>
            </a:pPr>
            <a:r>
              <a:rPr lang="en-US" altLang="en-US" sz="2400" b="0" dirty="0">
                <a:solidFill>
                  <a:srgbClr val="000000"/>
                </a:solidFill>
              </a:rPr>
              <a:t>This analysis can be carried out from the point of view of various criteria and using a variety of methods and tools, such as</a:t>
            </a:r>
            <a:r>
              <a:rPr lang="pl-PL" altLang="en-US" sz="2400" b="0" dirty="0">
                <a:solidFill>
                  <a:srgbClr val="000000"/>
                </a:solidFill>
              </a:rPr>
              <a:t>:</a:t>
            </a:r>
          </a:p>
        </p:txBody>
      </p:sp>
      <p:sp>
        <p:nvSpPr>
          <p:cNvPr id="5" name="Rectangle 1026"/>
          <p:cNvSpPr txBox="1">
            <a:spLocks noChangeArrowheads="1"/>
          </p:cNvSpPr>
          <p:nvPr/>
        </p:nvSpPr>
        <p:spPr bwMode="auto">
          <a:xfrm>
            <a:off x="304800" y="2228056"/>
            <a:ext cx="77724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75" tIns="45645" rIns="91275" bIns="45645" numCol="1" anchor="t" anchorCtr="0" compatLnSpc="1">
            <a:prstTxWarp prst="textNoShape">
              <a:avLst/>
            </a:prstTxWarp>
          </a:bodyPr>
          <a:lstStyle>
            <a:lvl1pPr marL="480060" indent="-480060" algn="l" rtl="0" eaLnBrk="0" fontAlgn="base" hangingPunct="0">
              <a:spcBef>
                <a:spcPct val="20000"/>
              </a:spcBef>
              <a:spcAft>
                <a:spcPct val="0"/>
              </a:spcAft>
              <a:buChar char="•"/>
              <a:defRPr sz="4500">
                <a:solidFill>
                  <a:schemeClr val="tx1"/>
                </a:solidFill>
                <a:latin typeface="+mn-lt"/>
                <a:ea typeface="+mn-ea"/>
                <a:cs typeface="+mn-cs"/>
              </a:defRPr>
            </a:lvl1pPr>
            <a:lvl2pPr marL="1040130" indent="-400050" algn="l" rtl="0" eaLnBrk="0" fontAlgn="base" hangingPunct="0">
              <a:spcBef>
                <a:spcPct val="20000"/>
              </a:spcBef>
              <a:spcAft>
                <a:spcPct val="0"/>
              </a:spcAft>
              <a:buChar char="–"/>
              <a:defRPr sz="3900">
                <a:solidFill>
                  <a:schemeClr val="tx1"/>
                </a:solidFill>
                <a:latin typeface="+mn-lt"/>
              </a:defRPr>
            </a:lvl2pPr>
            <a:lvl3pPr marL="1600200" indent="-320040" algn="l" rtl="0" eaLnBrk="0" fontAlgn="base" hangingPunct="0">
              <a:spcBef>
                <a:spcPct val="20000"/>
              </a:spcBef>
              <a:spcAft>
                <a:spcPct val="0"/>
              </a:spcAft>
              <a:buChar char="•"/>
              <a:defRPr sz="3400">
                <a:solidFill>
                  <a:schemeClr val="tx1"/>
                </a:solidFill>
                <a:latin typeface="+mn-lt"/>
              </a:defRPr>
            </a:lvl3pPr>
            <a:lvl4pPr marL="2240280" indent="-320040" algn="l" rtl="0" eaLnBrk="0" fontAlgn="base" hangingPunct="0">
              <a:spcBef>
                <a:spcPct val="20000"/>
              </a:spcBef>
              <a:spcAft>
                <a:spcPct val="0"/>
              </a:spcAft>
              <a:buChar char="–"/>
              <a:defRPr sz="2800">
                <a:solidFill>
                  <a:schemeClr val="tx1"/>
                </a:solidFill>
                <a:latin typeface="+mn-lt"/>
              </a:defRPr>
            </a:lvl4pPr>
            <a:lvl5pPr marL="2880360" indent="-320040" algn="l" rtl="0" eaLnBrk="0" fontAlgn="base" hangingPunct="0">
              <a:spcBef>
                <a:spcPct val="20000"/>
              </a:spcBef>
              <a:spcAft>
                <a:spcPct val="0"/>
              </a:spcAft>
              <a:buChar char="»"/>
              <a:defRPr sz="2800">
                <a:solidFill>
                  <a:schemeClr val="tx1"/>
                </a:solidFill>
                <a:latin typeface="+mn-lt"/>
              </a:defRPr>
            </a:lvl5pPr>
            <a:lvl6pPr marL="3520440" indent="-320040" algn="l" rtl="0" eaLnBrk="0" fontAlgn="base" hangingPunct="0">
              <a:spcBef>
                <a:spcPct val="20000"/>
              </a:spcBef>
              <a:spcAft>
                <a:spcPct val="0"/>
              </a:spcAft>
              <a:buChar char="»"/>
              <a:defRPr sz="2800">
                <a:solidFill>
                  <a:schemeClr val="tx1"/>
                </a:solidFill>
                <a:latin typeface="+mn-lt"/>
              </a:defRPr>
            </a:lvl6pPr>
            <a:lvl7pPr marL="4160520" indent="-320040" algn="l" rtl="0" eaLnBrk="0" fontAlgn="base" hangingPunct="0">
              <a:spcBef>
                <a:spcPct val="20000"/>
              </a:spcBef>
              <a:spcAft>
                <a:spcPct val="0"/>
              </a:spcAft>
              <a:buChar char="»"/>
              <a:defRPr sz="2800">
                <a:solidFill>
                  <a:schemeClr val="tx1"/>
                </a:solidFill>
                <a:latin typeface="+mn-lt"/>
              </a:defRPr>
            </a:lvl7pPr>
            <a:lvl8pPr marL="4800600" indent="-320040" algn="l" rtl="0" eaLnBrk="0" fontAlgn="base" hangingPunct="0">
              <a:spcBef>
                <a:spcPct val="20000"/>
              </a:spcBef>
              <a:spcAft>
                <a:spcPct val="0"/>
              </a:spcAft>
              <a:buChar char="»"/>
              <a:defRPr sz="2800">
                <a:solidFill>
                  <a:schemeClr val="tx1"/>
                </a:solidFill>
                <a:latin typeface="+mn-lt"/>
              </a:defRPr>
            </a:lvl8pPr>
            <a:lvl9pPr marL="5440680" indent="-320040" algn="l" rtl="0" eaLnBrk="0" fontAlgn="base" hangingPunct="0">
              <a:spcBef>
                <a:spcPct val="20000"/>
              </a:spcBef>
              <a:spcAft>
                <a:spcPct val="0"/>
              </a:spcAft>
              <a:buChar char="»"/>
              <a:defRPr sz="2800">
                <a:solidFill>
                  <a:schemeClr val="tx1"/>
                </a:solidFill>
                <a:latin typeface="+mn-lt"/>
              </a:defRPr>
            </a:lvl9pPr>
          </a:lstStyle>
          <a:p>
            <a:r>
              <a:rPr lang="en-US" altLang="en-US" sz="2400" kern="0" dirty="0">
                <a:solidFill>
                  <a:srgbClr val="000000"/>
                </a:solidFill>
              </a:rPr>
              <a:t>Resources analysis according to Hofer and Schendel</a:t>
            </a:r>
          </a:p>
          <a:p>
            <a:r>
              <a:rPr lang="en-US" altLang="en-US" sz="2400" kern="0" dirty="0">
                <a:solidFill>
                  <a:srgbClr val="000000"/>
                </a:solidFill>
              </a:rPr>
              <a:t>PEST analysis</a:t>
            </a:r>
          </a:p>
          <a:p>
            <a:r>
              <a:rPr lang="en-US" altLang="en-US" sz="2400" kern="0" dirty="0">
                <a:solidFill>
                  <a:srgbClr val="000000"/>
                </a:solidFill>
              </a:rPr>
              <a:t>Stakeholder analysis </a:t>
            </a:r>
            <a:endParaRPr lang="pl-PL" altLang="en-US" sz="2400" kern="0" dirty="0">
              <a:solidFill>
                <a:srgbClr val="000000"/>
              </a:solidFill>
            </a:endParaRPr>
          </a:p>
          <a:p>
            <a:r>
              <a:rPr lang="en-US" altLang="en-US" sz="2400" b="0" kern="0" dirty="0">
                <a:solidFill>
                  <a:srgbClr val="000000"/>
                </a:solidFill>
              </a:rPr>
              <a:t>Value chain analysis</a:t>
            </a:r>
          </a:p>
          <a:p>
            <a:r>
              <a:rPr lang="en-US" altLang="en-US" sz="2400" b="0" kern="0" dirty="0">
                <a:solidFill>
                  <a:srgbClr val="000000"/>
                </a:solidFill>
              </a:rPr>
              <a:t>Analysis of 5 competition forces of M. Porter</a:t>
            </a:r>
            <a:endParaRPr lang="pl-PL" altLang="en-US" sz="2400" b="0" kern="0" dirty="0">
              <a:solidFill>
                <a:srgbClr val="000000"/>
              </a:solidFill>
            </a:endParaRPr>
          </a:p>
          <a:p>
            <a:r>
              <a:rPr lang="en-US" altLang="en-US" sz="2400" b="0" kern="0" dirty="0">
                <a:solidFill>
                  <a:srgbClr val="000000"/>
                </a:solidFill>
              </a:rPr>
              <a:t>Analysis of the life cycle of a product or </a:t>
            </a:r>
            <a:r>
              <a:rPr lang="en-US" altLang="en-US" sz="2400" b="0" kern="0" dirty="0" err="1">
                <a:solidFill>
                  <a:srgbClr val="000000"/>
                </a:solidFill>
              </a:rPr>
              <a:t>organi</a:t>
            </a:r>
            <a:r>
              <a:rPr lang="pl-PL" altLang="en-US" sz="2400" b="0" kern="0" dirty="0">
                <a:solidFill>
                  <a:srgbClr val="000000"/>
                </a:solidFill>
              </a:rPr>
              <a:t>z</a:t>
            </a:r>
            <a:r>
              <a:rPr lang="en-US" altLang="en-US" sz="2400" b="0" kern="0" dirty="0" err="1">
                <a:solidFill>
                  <a:srgbClr val="000000"/>
                </a:solidFill>
              </a:rPr>
              <a:t>ation</a:t>
            </a:r>
            <a:endParaRPr lang="en-US" altLang="en-US" sz="2400" b="0" kern="0" dirty="0">
              <a:solidFill>
                <a:srgbClr val="000000"/>
              </a:solidFill>
            </a:endParaRPr>
          </a:p>
          <a:p>
            <a:r>
              <a:rPr lang="en-US" altLang="en-US" sz="2400" kern="0" dirty="0">
                <a:solidFill>
                  <a:srgbClr val="000000"/>
                </a:solidFill>
              </a:rPr>
              <a:t>BCG matrix</a:t>
            </a:r>
          </a:p>
          <a:p>
            <a:r>
              <a:rPr lang="en-US" altLang="en-US" sz="2400" b="0" kern="0" dirty="0">
                <a:solidFill>
                  <a:srgbClr val="000000"/>
                </a:solidFill>
              </a:rPr>
              <a:t>GE matrix</a:t>
            </a:r>
          </a:p>
          <a:p>
            <a:r>
              <a:rPr lang="en-US" altLang="en-US" sz="2400" kern="0" dirty="0">
                <a:solidFill>
                  <a:srgbClr val="000000"/>
                </a:solidFill>
              </a:rPr>
              <a:t>SWOT analysis - synthesis of previous analyses and considerations</a:t>
            </a:r>
            <a:endParaRPr lang="pl-PL" altLang="en-US" sz="2400" kern="0" dirty="0">
              <a:solidFill>
                <a:srgbClr val="000000"/>
              </a:solidFill>
            </a:endParaRPr>
          </a:p>
        </p:txBody>
      </p:sp>
    </p:spTree>
    <p:extLst>
      <p:ext uri="{BB962C8B-B14F-4D97-AF65-F5344CB8AC3E}">
        <p14:creationId xmlns:p14="http://schemas.microsoft.com/office/powerpoint/2010/main" val="189262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685800" y="116632"/>
            <a:ext cx="7772400" cy="457200"/>
          </a:xfrm>
        </p:spPr>
        <p:txBody>
          <a:bodyPr/>
          <a:lstStyle/>
          <a:p>
            <a:r>
              <a:rPr lang="en-US" altLang="en-US" sz="3500" b="1" dirty="0">
                <a:solidFill>
                  <a:srgbClr val="000099"/>
                </a:solidFill>
              </a:rPr>
              <a:t>Resources </a:t>
            </a:r>
            <a:r>
              <a:rPr lang="en-US" altLang="en-US" sz="3500" b="1" dirty="0" err="1">
                <a:solidFill>
                  <a:srgbClr val="000099"/>
                </a:solidFill>
              </a:rPr>
              <a:t>analysi</a:t>
            </a:r>
            <a:r>
              <a:rPr lang="pl-PL" altLang="en-US" sz="3500" b="1" dirty="0">
                <a:solidFill>
                  <a:srgbClr val="000099"/>
                </a:solidFill>
              </a:rPr>
              <a:t>s</a:t>
            </a:r>
          </a:p>
        </p:txBody>
      </p:sp>
      <p:sp>
        <p:nvSpPr>
          <p:cNvPr id="453637" name="Rectangle 5"/>
          <p:cNvSpPr>
            <a:spLocks noChangeArrowheads="1"/>
          </p:cNvSpPr>
          <p:nvPr/>
        </p:nvSpPr>
        <p:spPr bwMode="auto">
          <a:xfrm>
            <a:off x="104714" y="620688"/>
            <a:ext cx="8839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19" tIns="45665" rIns="91319" bIns="45665"/>
          <a:lstStyle>
            <a:lvl1pPr marL="342900" indent="-342900">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ct val="20000"/>
              </a:spcBef>
              <a:spcAft>
                <a:spcPts val="600"/>
              </a:spcAft>
              <a:buFontTx/>
              <a:buChar char="•"/>
            </a:pPr>
            <a:r>
              <a:rPr lang="en-US" altLang="en-US" b="0" dirty="0">
                <a:solidFill>
                  <a:srgbClr val="000000"/>
                </a:solidFill>
              </a:rPr>
              <a:t>One of the simplest methods of examining the potential of a company used in the phase of strategic analysis is the analysis of resources proposed by </a:t>
            </a:r>
            <a:r>
              <a:rPr lang="en-US" altLang="en-US" b="0" dirty="0" err="1">
                <a:solidFill>
                  <a:srgbClr val="000000"/>
                </a:solidFill>
              </a:rPr>
              <a:t>Ch.W</a:t>
            </a:r>
            <a:r>
              <a:rPr lang="en-US" altLang="en-US" b="0" dirty="0">
                <a:solidFill>
                  <a:srgbClr val="000000"/>
                </a:solidFill>
              </a:rPr>
              <a:t>. Hofer and D. Schendel. </a:t>
            </a:r>
          </a:p>
          <a:p>
            <a:pPr algn="l">
              <a:spcBef>
                <a:spcPct val="20000"/>
              </a:spcBef>
              <a:spcAft>
                <a:spcPts val="600"/>
              </a:spcAft>
              <a:buFontTx/>
              <a:buChar char="•"/>
            </a:pPr>
            <a:r>
              <a:rPr lang="en-US" altLang="en-US" b="0" dirty="0">
                <a:solidFill>
                  <a:srgbClr val="000000"/>
                </a:solidFill>
              </a:rPr>
              <a:t>It involves ordering and describing the existing resources of the company from the strategic point of view from </a:t>
            </a:r>
            <a:r>
              <a:rPr lang="pl-PL" altLang="en-US" b="0" dirty="0">
                <a:solidFill>
                  <a:srgbClr val="000000"/>
                </a:solidFill>
              </a:rPr>
              <a:t>in the </a:t>
            </a:r>
            <a:r>
              <a:rPr lang="en-US" altLang="en-US" b="0" dirty="0">
                <a:solidFill>
                  <a:srgbClr val="000000"/>
                </a:solidFill>
              </a:rPr>
              <a:t>functional </a:t>
            </a:r>
            <a:r>
              <a:rPr lang="pl-PL" altLang="en-US" b="0" dirty="0" err="1">
                <a:solidFill>
                  <a:srgbClr val="000000"/>
                </a:solidFill>
              </a:rPr>
              <a:t>context</a:t>
            </a:r>
            <a:endParaRPr lang="en-US" altLang="en-US" b="0" dirty="0">
              <a:solidFill>
                <a:srgbClr val="000000"/>
              </a:solidFill>
            </a:endParaRPr>
          </a:p>
          <a:p>
            <a:pPr algn="l">
              <a:spcBef>
                <a:spcPct val="20000"/>
              </a:spcBef>
              <a:spcAft>
                <a:spcPts val="600"/>
              </a:spcAft>
              <a:buFontTx/>
              <a:buChar char="•"/>
            </a:pPr>
            <a:r>
              <a:rPr lang="en-US" altLang="en-US" b="0" dirty="0">
                <a:solidFill>
                  <a:srgbClr val="000000"/>
                </a:solidFill>
              </a:rPr>
              <a:t>In the classical approach to this method, 5 types of resources are assessed:</a:t>
            </a:r>
            <a:endParaRPr lang="pl-PL" altLang="en-US" b="0" dirty="0">
              <a:solidFill>
                <a:srgbClr val="000000"/>
              </a:solidFill>
            </a:endParaRPr>
          </a:p>
          <a:p>
            <a:pPr marL="800100" lvl="1" indent="-342900" algn="l">
              <a:spcAft>
                <a:spcPts val="600"/>
              </a:spcAft>
              <a:buFont typeface="Arial" panose="020B0604020202020204" pitchFamily="34" charset="0"/>
              <a:buChar char="•"/>
            </a:pPr>
            <a:r>
              <a:rPr lang="en-US" altLang="en-US" dirty="0"/>
              <a:t>Financial</a:t>
            </a:r>
            <a:r>
              <a:rPr lang="en-US" altLang="en-US" b="0" dirty="0"/>
              <a:t> (cash flow, creditworthiness, return on capital, degree of indebtedness, liquidity). They are often treated as basic because having them makes it possible to obtain the remaining resources.</a:t>
            </a:r>
          </a:p>
          <a:p>
            <a:pPr marL="800100" lvl="1" indent="-342900" algn="l">
              <a:spcAft>
                <a:spcPts val="600"/>
              </a:spcAft>
              <a:buFont typeface="Arial" panose="020B0604020202020204" pitchFamily="34" charset="0"/>
              <a:buChar char="•"/>
            </a:pPr>
            <a:r>
              <a:rPr lang="en-US" altLang="en-US" dirty="0"/>
              <a:t>Physical</a:t>
            </a:r>
            <a:r>
              <a:rPr lang="en-US" altLang="en-US" b="0" dirty="0"/>
              <a:t> (buildings, equipment, machinery)</a:t>
            </a:r>
          </a:p>
          <a:p>
            <a:pPr marL="800100" lvl="1" indent="-342900" algn="l">
              <a:spcAft>
                <a:spcPts val="600"/>
              </a:spcAft>
              <a:buFont typeface="Arial" panose="020B0604020202020204" pitchFamily="34" charset="0"/>
              <a:buChar char="•"/>
            </a:pPr>
            <a:r>
              <a:rPr lang="en-US" altLang="en-US" dirty="0"/>
              <a:t>Human</a:t>
            </a:r>
            <a:r>
              <a:rPr lang="en-US" altLang="en-US" b="0" dirty="0"/>
              <a:t> (professionals, managers, employees)</a:t>
            </a:r>
          </a:p>
          <a:p>
            <a:pPr marL="800100" lvl="1" indent="-342900" algn="l">
              <a:spcAft>
                <a:spcPts val="600"/>
              </a:spcAft>
              <a:buFont typeface="Arial" panose="020B0604020202020204" pitchFamily="34" charset="0"/>
              <a:buChar char="•"/>
            </a:pPr>
            <a:r>
              <a:rPr lang="en-US" altLang="en-US" dirty="0" err="1"/>
              <a:t>Organi</a:t>
            </a:r>
            <a:r>
              <a:rPr lang="pl-PL" altLang="en-US" dirty="0"/>
              <a:t>z</a:t>
            </a:r>
            <a:r>
              <a:rPr lang="en-US" altLang="en-US" dirty="0" err="1"/>
              <a:t>ational</a:t>
            </a:r>
            <a:r>
              <a:rPr lang="en-US" altLang="en-US" dirty="0"/>
              <a:t> </a:t>
            </a:r>
            <a:r>
              <a:rPr lang="en-US" altLang="en-US" b="0" dirty="0"/>
              <a:t>(information systems, controls, management procedures)</a:t>
            </a:r>
          </a:p>
          <a:p>
            <a:pPr marL="800100" lvl="1" indent="-342900" algn="l">
              <a:spcAft>
                <a:spcPts val="600"/>
              </a:spcAft>
              <a:buFont typeface="Arial" panose="020B0604020202020204" pitchFamily="34" charset="0"/>
              <a:buChar char="•"/>
            </a:pPr>
            <a:r>
              <a:rPr lang="en-US" altLang="en-US" dirty="0"/>
              <a:t>Technology</a:t>
            </a:r>
            <a:r>
              <a:rPr lang="en-US" altLang="en-US" b="0" dirty="0"/>
              <a:t> (quality standards, brand, know-how)</a:t>
            </a:r>
            <a:endParaRPr lang="pl-PL" altLang="en-US" b="0" dirty="0"/>
          </a:p>
          <a:p>
            <a:pPr algn="just">
              <a:buFont typeface="Arial" panose="020B0604020202020204" pitchFamily="34" charset="0"/>
              <a:buChar char="•"/>
            </a:pPr>
            <a:r>
              <a:rPr lang="en-US" altLang="en-US" b="0" dirty="0"/>
              <a:t>All these resources are </a:t>
            </a:r>
            <a:r>
              <a:rPr lang="en-US" altLang="en-US" b="0" dirty="0" err="1"/>
              <a:t>analysed</a:t>
            </a:r>
            <a:r>
              <a:rPr lang="en-US" altLang="en-US" b="0" dirty="0"/>
              <a:t> </a:t>
            </a:r>
            <a:r>
              <a:rPr lang="pl-PL" altLang="en-US" b="0" dirty="0"/>
              <a:t>in</a:t>
            </a:r>
            <a:r>
              <a:rPr lang="en-US" altLang="en-US" b="0" dirty="0"/>
              <a:t> reference to the functions performed in the enterprise, i.e. production, marketing, finance, management and research and development. </a:t>
            </a:r>
          </a:p>
          <a:p>
            <a:pPr algn="just">
              <a:buFont typeface="Arial" panose="020B0604020202020204" pitchFamily="34" charset="0"/>
              <a:buChar char="•"/>
            </a:pPr>
            <a:r>
              <a:rPr lang="en-US" altLang="en-US" b="0" dirty="0"/>
              <a:t>The so-called matrix of functions and resources is helpful in conducting this analysis.</a:t>
            </a:r>
          </a:p>
        </p:txBody>
      </p:sp>
    </p:spTree>
    <p:extLst>
      <p:ext uri="{BB962C8B-B14F-4D97-AF65-F5344CB8AC3E}">
        <p14:creationId xmlns:p14="http://schemas.microsoft.com/office/powerpoint/2010/main" val="546511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685800" y="228600"/>
            <a:ext cx="7772400" cy="457200"/>
          </a:xfrm>
        </p:spPr>
        <p:txBody>
          <a:bodyPr/>
          <a:lstStyle/>
          <a:p>
            <a:r>
              <a:rPr lang="pl-PL" altLang="en-US" sz="3500" b="1" dirty="0">
                <a:solidFill>
                  <a:srgbClr val="000099"/>
                </a:solidFill>
              </a:rPr>
              <a:t>PEST Analysis</a:t>
            </a:r>
          </a:p>
        </p:txBody>
      </p:sp>
      <p:sp>
        <p:nvSpPr>
          <p:cNvPr id="28676" name="Rectangle 4"/>
          <p:cNvSpPr>
            <a:spLocks noChangeArrowheads="1"/>
          </p:cNvSpPr>
          <p:nvPr/>
        </p:nvSpPr>
        <p:spPr bwMode="auto">
          <a:xfrm>
            <a:off x="228600" y="980728"/>
            <a:ext cx="8610600" cy="5462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1275" tIns="45645" rIns="91275" bIns="45645">
            <a:spAutoFit/>
          </a:bodyPr>
          <a:lstStyle>
            <a:lvl1pPr>
              <a:defRPr sz="2000" b="1">
                <a:solidFill>
                  <a:schemeClr val="tx1"/>
                </a:solidFill>
                <a:latin typeface="Times New Roman" pitchFamily="18" charset="0"/>
              </a:defRPr>
            </a:lvl1pPr>
            <a:lvl2pPr marL="742950" indent="-285750">
              <a:defRPr sz="2000" b="1">
                <a:solidFill>
                  <a:schemeClr val="tx1"/>
                </a:solidFill>
                <a:latin typeface="Times New Roman" pitchFamily="18" charset="0"/>
              </a:defRPr>
            </a:lvl2pPr>
            <a:lvl3pPr marL="1143000" indent="-228600">
              <a:defRPr sz="2000" b="1">
                <a:solidFill>
                  <a:schemeClr val="tx1"/>
                </a:solidFill>
                <a:latin typeface="Times New Roman" pitchFamily="18" charset="0"/>
              </a:defRPr>
            </a:lvl3pPr>
            <a:lvl4pPr marL="1600200" indent="-228600">
              <a:defRPr sz="2000" b="1">
                <a:solidFill>
                  <a:schemeClr val="tx1"/>
                </a:solidFill>
                <a:latin typeface="Times New Roman" pitchFamily="18" charset="0"/>
              </a:defRPr>
            </a:lvl4pPr>
            <a:lvl5pPr marL="2057400" indent="-228600">
              <a:defRPr sz="2000" b="1">
                <a:solidFill>
                  <a:schemeClr val="tx1"/>
                </a:solidFill>
                <a:latin typeface="Times New Roman" pitchFamily="18" charset="0"/>
              </a:defRPr>
            </a:lvl5pPr>
            <a:lvl6pPr marL="2514600" indent="-228600" algn="ctr" eaLnBrk="0" fontAlgn="base" hangingPunct="0">
              <a:spcBef>
                <a:spcPct val="0"/>
              </a:spcBef>
              <a:spcAft>
                <a:spcPct val="0"/>
              </a:spcAft>
              <a:defRPr sz="2000" b="1">
                <a:solidFill>
                  <a:schemeClr val="tx1"/>
                </a:solidFill>
                <a:latin typeface="Times New Roman" pitchFamily="18" charset="0"/>
              </a:defRPr>
            </a:lvl6pPr>
            <a:lvl7pPr marL="2971800" indent="-228600" algn="ctr" eaLnBrk="0" fontAlgn="base" hangingPunct="0">
              <a:spcBef>
                <a:spcPct val="0"/>
              </a:spcBef>
              <a:spcAft>
                <a:spcPct val="0"/>
              </a:spcAft>
              <a:defRPr sz="2000" b="1">
                <a:solidFill>
                  <a:schemeClr val="tx1"/>
                </a:solidFill>
                <a:latin typeface="Times New Roman" pitchFamily="18" charset="0"/>
              </a:defRPr>
            </a:lvl7pPr>
            <a:lvl8pPr marL="3429000" indent="-228600" algn="ctr" eaLnBrk="0" fontAlgn="base" hangingPunct="0">
              <a:spcBef>
                <a:spcPct val="0"/>
              </a:spcBef>
              <a:spcAft>
                <a:spcPct val="0"/>
              </a:spcAft>
              <a:defRPr sz="2000" b="1">
                <a:solidFill>
                  <a:schemeClr val="tx1"/>
                </a:solidFill>
                <a:latin typeface="Times New Roman" pitchFamily="18" charset="0"/>
              </a:defRPr>
            </a:lvl8pPr>
            <a:lvl9pPr marL="3886200" indent="-228600" algn="ctr" eaLnBrk="0" fontAlgn="base" hangingPunct="0">
              <a:spcBef>
                <a:spcPct val="0"/>
              </a:spcBef>
              <a:spcAft>
                <a:spcPct val="0"/>
              </a:spcAft>
              <a:defRPr sz="2000" b="1">
                <a:solidFill>
                  <a:schemeClr val="tx1"/>
                </a:solidFill>
                <a:latin typeface="Times New Roman" pitchFamily="18" charset="0"/>
              </a:defRPr>
            </a:lvl9pPr>
          </a:lstStyle>
          <a:p>
            <a:pPr algn="l">
              <a:spcBef>
                <a:spcPts val="1500"/>
              </a:spcBef>
            </a:pPr>
            <a:r>
              <a:rPr lang="en-US" altLang="en-US" sz="2300" b="0" dirty="0">
                <a:solidFill>
                  <a:srgbClr val="000000"/>
                </a:solidFill>
              </a:rPr>
              <a:t>It focuses on the identification and analysis of potential changes in external factors to determine their impact on the company </a:t>
            </a:r>
            <a:r>
              <a:rPr lang="pl-PL" altLang="en-US" sz="2300" b="0" dirty="0" err="1">
                <a:solidFill>
                  <a:srgbClr val="000000"/>
                </a:solidFill>
              </a:rPr>
              <a:t>innovativeness</a:t>
            </a:r>
            <a:r>
              <a:rPr lang="pl-PL" altLang="en-US" sz="2300" b="0" dirty="0">
                <a:solidFill>
                  <a:srgbClr val="000000"/>
                </a:solidFill>
              </a:rPr>
              <a:t> </a:t>
            </a:r>
            <a:r>
              <a:rPr lang="en-US" altLang="en-US" sz="2300" b="0" dirty="0">
                <a:solidFill>
                  <a:srgbClr val="000000"/>
                </a:solidFill>
              </a:rPr>
              <a:t>and </a:t>
            </a:r>
            <a:r>
              <a:rPr lang="pl-PL" altLang="en-US" sz="2300" b="0" dirty="0" err="1">
                <a:solidFill>
                  <a:srgbClr val="000000"/>
                </a:solidFill>
              </a:rPr>
              <a:t>possibilities</a:t>
            </a:r>
            <a:r>
              <a:rPr lang="pl-PL" altLang="en-US" sz="2300" b="0" dirty="0">
                <a:solidFill>
                  <a:srgbClr val="000000"/>
                </a:solidFill>
              </a:rPr>
              <a:t> of </a:t>
            </a:r>
            <a:r>
              <a:rPr lang="en-US" altLang="en-US" sz="2300" b="0" dirty="0">
                <a:solidFill>
                  <a:srgbClr val="000000"/>
                </a:solidFill>
              </a:rPr>
              <a:t>adaptability</a:t>
            </a:r>
            <a:r>
              <a:rPr lang="pl-PL" altLang="en-US" sz="2300" b="0" dirty="0">
                <a:solidFill>
                  <a:srgbClr val="000000"/>
                </a:solidFill>
              </a:rPr>
              <a:t> of the </a:t>
            </a:r>
            <a:r>
              <a:rPr lang="pl-PL" altLang="en-US" sz="2300" b="0" dirty="0" err="1">
                <a:solidFill>
                  <a:srgbClr val="000000"/>
                </a:solidFill>
              </a:rPr>
              <a:t>company</a:t>
            </a:r>
            <a:r>
              <a:rPr lang="pl-PL" altLang="en-US" sz="2300" b="0" dirty="0">
                <a:solidFill>
                  <a:srgbClr val="000000"/>
                </a:solidFill>
              </a:rPr>
              <a:t> to </a:t>
            </a:r>
            <a:r>
              <a:rPr lang="pl-PL" altLang="en-US" sz="2300" b="0" dirty="0" err="1">
                <a:solidFill>
                  <a:srgbClr val="000000"/>
                </a:solidFill>
              </a:rPr>
              <a:t>these</a:t>
            </a:r>
            <a:r>
              <a:rPr lang="pl-PL" altLang="en-US" sz="2300" b="0" dirty="0">
                <a:solidFill>
                  <a:srgbClr val="000000"/>
                </a:solidFill>
              </a:rPr>
              <a:t> </a:t>
            </a:r>
            <a:r>
              <a:rPr lang="pl-PL" altLang="en-US" sz="2300" b="0" dirty="0" err="1">
                <a:solidFill>
                  <a:srgbClr val="000000"/>
                </a:solidFill>
              </a:rPr>
              <a:t>changes</a:t>
            </a:r>
            <a:r>
              <a:rPr lang="en-US" altLang="en-US" sz="2300" b="0" dirty="0">
                <a:solidFill>
                  <a:srgbClr val="000000"/>
                </a:solidFill>
              </a:rPr>
              <a:t>.  Four types of factors are </a:t>
            </a:r>
            <a:r>
              <a:rPr lang="en-US" altLang="en-US" sz="2300" b="0" dirty="0" err="1">
                <a:solidFill>
                  <a:srgbClr val="000000"/>
                </a:solidFill>
              </a:rPr>
              <a:t>analy</a:t>
            </a:r>
            <a:r>
              <a:rPr lang="pl-PL" altLang="en-US" sz="2300" b="0" dirty="0">
                <a:solidFill>
                  <a:srgbClr val="000000"/>
                </a:solidFill>
              </a:rPr>
              <a:t>z</a:t>
            </a:r>
            <a:r>
              <a:rPr lang="en-US" altLang="en-US" sz="2300" b="0" dirty="0" err="1">
                <a:solidFill>
                  <a:srgbClr val="000000"/>
                </a:solidFill>
              </a:rPr>
              <a:t>ed</a:t>
            </a:r>
            <a:r>
              <a:rPr lang="en-US" altLang="en-US" sz="2300" b="0" dirty="0">
                <a:solidFill>
                  <a:srgbClr val="000000"/>
                </a:solidFill>
              </a:rPr>
              <a:t> here:</a:t>
            </a:r>
          </a:p>
          <a:p>
            <a:pPr marL="325986" indent="-325986" algn="l">
              <a:spcBef>
                <a:spcPts val="1500"/>
              </a:spcBef>
              <a:buFontTx/>
              <a:buChar char="•"/>
            </a:pPr>
            <a:r>
              <a:rPr lang="en-US" altLang="en-US" sz="2300" u="sng" dirty="0">
                <a:solidFill>
                  <a:srgbClr val="000000"/>
                </a:solidFill>
              </a:rPr>
              <a:t>P</a:t>
            </a:r>
            <a:r>
              <a:rPr lang="en-US" altLang="en-US" sz="2300" dirty="0">
                <a:solidFill>
                  <a:srgbClr val="000000"/>
                </a:solidFill>
              </a:rPr>
              <a:t>olitical</a:t>
            </a:r>
            <a:r>
              <a:rPr lang="en-US" altLang="en-US" sz="2300" b="0" dirty="0">
                <a:solidFill>
                  <a:srgbClr val="000000"/>
                </a:solidFill>
              </a:rPr>
              <a:t> (international and national </a:t>
            </a:r>
            <a:r>
              <a:rPr lang="en-US" altLang="en-US" sz="2300" b="0" dirty="0" err="1">
                <a:solidFill>
                  <a:srgbClr val="000000"/>
                </a:solidFill>
              </a:rPr>
              <a:t>organi</a:t>
            </a:r>
            <a:r>
              <a:rPr lang="pl-PL" altLang="en-US" sz="2300" b="0" dirty="0">
                <a:solidFill>
                  <a:srgbClr val="000000"/>
                </a:solidFill>
              </a:rPr>
              <a:t>z</a:t>
            </a:r>
            <a:r>
              <a:rPr lang="en-US" altLang="en-US" sz="2300" b="0" dirty="0" err="1">
                <a:solidFill>
                  <a:srgbClr val="000000"/>
                </a:solidFill>
              </a:rPr>
              <a:t>ations</a:t>
            </a:r>
            <a:r>
              <a:rPr lang="en-US" altLang="en-US" sz="2300" b="0" dirty="0">
                <a:solidFill>
                  <a:srgbClr val="000000"/>
                </a:solidFill>
              </a:rPr>
              <a:t>, environmental protection, taxation, internal and external trade, </a:t>
            </a:r>
            <a:r>
              <a:rPr lang="en-US" altLang="en-US" sz="2300" b="0" dirty="0" err="1">
                <a:solidFill>
                  <a:srgbClr val="000000"/>
                </a:solidFill>
              </a:rPr>
              <a:t>labour</a:t>
            </a:r>
            <a:r>
              <a:rPr lang="en-US" altLang="en-US" sz="2300" b="0" dirty="0">
                <a:solidFill>
                  <a:srgbClr val="000000"/>
                </a:solidFill>
              </a:rPr>
              <a:t> law, European integration)</a:t>
            </a:r>
          </a:p>
          <a:p>
            <a:pPr marL="325986" indent="-325986" algn="l">
              <a:spcBef>
                <a:spcPts val="1500"/>
              </a:spcBef>
              <a:buFontTx/>
              <a:buChar char="•"/>
            </a:pPr>
            <a:r>
              <a:rPr lang="en-US" altLang="en-US" sz="2300" u="sng" dirty="0">
                <a:solidFill>
                  <a:srgbClr val="000000"/>
                </a:solidFill>
              </a:rPr>
              <a:t>E</a:t>
            </a:r>
            <a:r>
              <a:rPr lang="en-US" altLang="en-US" sz="2300" dirty="0">
                <a:solidFill>
                  <a:srgbClr val="000000"/>
                </a:solidFill>
              </a:rPr>
              <a:t>conomic</a:t>
            </a:r>
            <a:r>
              <a:rPr lang="en-US" altLang="en-US" sz="2300" b="0" dirty="0">
                <a:solidFill>
                  <a:srgbClr val="000000"/>
                </a:solidFill>
              </a:rPr>
              <a:t> (economic cycles, GDP trends, interest rates, inflation, unemployment)</a:t>
            </a:r>
          </a:p>
          <a:p>
            <a:pPr marL="325986" indent="-325986" algn="l">
              <a:spcBef>
                <a:spcPts val="1500"/>
              </a:spcBef>
              <a:buFontTx/>
              <a:buChar char="•"/>
            </a:pPr>
            <a:r>
              <a:rPr lang="en-US" altLang="en-US" sz="2300" u="sng" dirty="0">
                <a:solidFill>
                  <a:srgbClr val="000000"/>
                </a:solidFill>
              </a:rPr>
              <a:t>S</a:t>
            </a:r>
            <a:r>
              <a:rPr lang="en-US" altLang="en-US" sz="2300" dirty="0">
                <a:solidFill>
                  <a:srgbClr val="000000"/>
                </a:solidFill>
              </a:rPr>
              <a:t>ocio-Cultural </a:t>
            </a:r>
            <a:r>
              <a:rPr lang="en-US" altLang="en-US" sz="2300" b="0" dirty="0">
                <a:solidFill>
                  <a:srgbClr val="000000"/>
                </a:solidFill>
              </a:rPr>
              <a:t>(demography, social mobility, lifestyle changes, education level)</a:t>
            </a:r>
          </a:p>
          <a:p>
            <a:pPr marL="325986" indent="-325986" algn="l">
              <a:spcBef>
                <a:spcPts val="1500"/>
              </a:spcBef>
              <a:buFontTx/>
              <a:buChar char="•"/>
            </a:pPr>
            <a:r>
              <a:rPr lang="en-US" altLang="en-US" sz="2300" u="sng" dirty="0" err="1">
                <a:solidFill>
                  <a:srgbClr val="000000"/>
                </a:solidFill>
              </a:rPr>
              <a:t>T</a:t>
            </a:r>
            <a:r>
              <a:rPr lang="en-US" altLang="en-US" sz="2300" dirty="0" err="1">
                <a:solidFill>
                  <a:srgbClr val="000000"/>
                </a:solidFill>
              </a:rPr>
              <a:t>echnolog</a:t>
            </a:r>
            <a:r>
              <a:rPr lang="pl-PL" altLang="en-US" sz="2300" dirty="0" err="1">
                <a:solidFill>
                  <a:srgbClr val="000000"/>
                </a:solidFill>
              </a:rPr>
              <a:t>ical</a:t>
            </a:r>
            <a:r>
              <a:rPr lang="en-US" altLang="en-US" sz="2300" b="0" dirty="0">
                <a:solidFill>
                  <a:srgbClr val="000000"/>
                </a:solidFill>
              </a:rPr>
              <a:t> (technological trends in the industry, speed of technology transfer, new discoveries)</a:t>
            </a:r>
          </a:p>
        </p:txBody>
      </p:sp>
    </p:spTree>
    <p:extLst>
      <p:ext uri="{BB962C8B-B14F-4D97-AF65-F5344CB8AC3E}">
        <p14:creationId xmlns:p14="http://schemas.microsoft.com/office/powerpoint/2010/main" val="3567335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685800" y="152400"/>
            <a:ext cx="7772400" cy="457200"/>
          </a:xfrm>
        </p:spPr>
        <p:txBody>
          <a:bodyPr/>
          <a:lstStyle/>
          <a:p>
            <a:r>
              <a:rPr lang="pl-PL" altLang="en-US" sz="3500" b="1" dirty="0" err="1">
                <a:solidFill>
                  <a:srgbClr val="000099"/>
                </a:solidFill>
              </a:rPr>
              <a:t>Stakeholder</a:t>
            </a:r>
            <a:r>
              <a:rPr lang="pl-PL" altLang="en-US" sz="3500" b="1" dirty="0">
                <a:solidFill>
                  <a:srgbClr val="000099"/>
                </a:solidFill>
              </a:rPr>
              <a:t> </a:t>
            </a:r>
            <a:r>
              <a:rPr lang="pl-PL" altLang="en-US" sz="3500" b="1" dirty="0" err="1">
                <a:solidFill>
                  <a:srgbClr val="000099"/>
                </a:solidFill>
              </a:rPr>
              <a:t>analysis</a:t>
            </a:r>
            <a:r>
              <a:rPr lang="pl-PL" altLang="en-US" sz="3500" b="1" dirty="0">
                <a:solidFill>
                  <a:srgbClr val="000099"/>
                </a:solidFill>
              </a:rPr>
              <a:t> </a:t>
            </a:r>
          </a:p>
        </p:txBody>
      </p:sp>
      <p:sp>
        <p:nvSpPr>
          <p:cNvPr id="457731" name="Rectangle 3"/>
          <p:cNvSpPr>
            <a:spLocks noGrp="1" noChangeArrowheads="1"/>
          </p:cNvSpPr>
          <p:nvPr>
            <p:ph type="body" idx="4294967295"/>
          </p:nvPr>
        </p:nvSpPr>
        <p:spPr>
          <a:xfrm>
            <a:off x="304800" y="838200"/>
            <a:ext cx="8610600" cy="4114800"/>
          </a:xfrm>
        </p:spPr>
        <p:txBody>
          <a:bodyPr/>
          <a:lstStyle/>
          <a:p>
            <a:pPr algn="just">
              <a:lnSpc>
                <a:spcPct val="110000"/>
              </a:lnSpc>
              <a:spcAft>
                <a:spcPct val="30000"/>
              </a:spcAft>
            </a:pPr>
            <a:r>
              <a:rPr lang="en-US" altLang="en-US" sz="2400" dirty="0"/>
              <a:t>Analyses the influence of the </a:t>
            </a:r>
            <a:r>
              <a:rPr lang="pl-PL" altLang="en-US" sz="2400" dirty="0" err="1"/>
              <a:t>direct</a:t>
            </a:r>
            <a:r>
              <a:rPr lang="pl-PL" altLang="en-US" sz="2400" dirty="0"/>
              <a:t> </a:t>
            </a:r>
            <a:r>
              <a:rPr lang="en-US" altLang="en-US" sz="2400" dirty="0"/>
              <a:t>environment on the enterprise in terms of so-called interest groups (stakeholders).</a:t>
            </a:r>
          </a:p>
          <a:p>
            <a:pPr algn="just">
              <a:lnSpc>
                <a:spcPct val="110000"/>
              </a:lnSpc>
              <a:spcAft>
                <a:spcPct val="30000"/>
              </a:spcAft>
            </a:pPr>
            <a:r>
              <a:rPr lang="en-US" altLang="en-US" sz="2400" dirty="0"/>
              <a:t>Stakeholders are otherwise interested, i.e. groups or persons who can influence or be dependent on the decisions of the enterprise; entities to which the enterprise has specific obligations or which can support it.</a:t>
            </a:r>
          </a:p>
          <a:p>
            <a:pPr algn="just">
              <a:lnSpc>
                <a:spcPct val="110000"/>
              </a:lnSpc>
              <a:spcAft>
                <a:spcPct val="30000"/>
              </a:spcAft>
            </a:pPr>
            <a:r>
              <a:rPr lang="en-US" altLang="en-US" sz="2400" dirty="0"/>
              <a:t>This list includes internal stakeholders (shareholders, employees, management and external stakeholders (customers, suppliers, competitors, business partners, banks, media, governmental, social and political </a:t>
            </a:r>
            <a:r>
              <a:rPr lang="en-US" altLang="en-US" sz="2400" dirty="0" err="1"/>
              <a:t>organi</a:t>
            </a:r>
            <a:r>
              <a:rPr lang="pl-PL" altLang="en-US" sz="2400" dirty="0"/>
              <a:t>z</a:t>
            </a:r>
            <a:r>
              <a:rPr lang="en-US" altLang="en-US" sz="2400" dirty="0" err="1"/>
              <a:t>ations</a:t>
            </a:r>
            <a:r>
              <a:rPr lang="en-US" altLang="en-US" sz="2400" dirty="0"/>
              <a:t>).</a:t>
            </a:r>
          </a:p>
          <a:p>
            <a:pPr algn="just">
              <a:lnSpc>
                <a:spcPct val="110000"/>
              </a:lnSpc>
              <a:spcAft>
                <a:spcPct val="30000"/>
              </a:spcAft>
            </a:pPr>
            <a:r>
              <a:rPr lang="en-US" altLang="en-US" sz="2400" dirty="0"/>
              <a:t>These groups may have a positive or negative attitude towards the company</a:t>
            </a:r>
            <a:r>
              <a:rPr lang="pl-PL" altLang="en-US" sz="2400" dirty="0"/>
              <a:t> </a:t>
            </a:r>
            <a:r>
              <a:rPr lang="pl-PL" altLang="en-US" sz="2400" dirty="0" err="1"/>
              <a:t>innovativeness</a:t>
            </a:r>
            <a:r>
              <a:rPr lang="pl-PL" altLang="en-US" sz="2400" dirty="0"/>
              <a:t> </a:t>
            </a:r>
            <a:r>
              <a:rPr lang="pl-PL" altLang="en-US" sz="2400" dirty="0" err="1"/>
              <a:t>or</a:t>
            </a:r>
            <a:r>
              <a:rPr lang="pl-PL" altLang="en-US" sz="2400" dirty="0"/>
              <a:t> </a:t>
            </a:r>
            <a:r>
              <a:rPr lang="en-US" altLang="en-US" sz="2400" dirty="0"/>
              <a:t>may be neutral at the time.</a:t>
            </a:r>
            <a:endParaRPr lang="pl-PL" altLang="en-US" sz="2400" dirty="0"/>
          </a:p>
        </p:txBody>
      </p:sp>
    </p:spTree>
    <p:extLst>
      <p:ext uri="{BB962C8B-B14F-4D97-AF65-F5344CB8AC3E}">
        <p14:creationId xmlns:p14="http://schemas.microsoft.com/office/powerpoint/2010/main" val="1017199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685800" y="76200"/>
            <a:ext cx="7772400" cy="457200"/>
          </a:xfrm>
        </p:spPr>
        <p:txBody>
          <a:bodyPr/>
          <a:lstStyle/>
          <a:p>
            <a:r>
              <a:rPr lang="pl-PL" altLang="pl-PL" sz="3500" b="1" dirty="0">
                <a:solidFill>
                  <a:srgbClr val="000099"/>
                </a:solidFill>
              </a:rPr>
              <a:t>BCG Matrix</a:t>
            </a:r>
          </a:p>
        </p:txBody>
      </p:sp>
      <p:sp>
        <p:nvSpPr>
          <p:cNvPr id="462851" name="Rectangle 3"/>
          <p:cNvSpPr>
            <a:spLocks noChangeArrowheads="1"/>
          </p:cNvSpPr>
          <p:nvPr/>
        </p:nvSpPr>
        <p:spPr bwMode="auto">
          <a:xfrm>
            <a:off x="152400" y="685800"/>
            <a:ext cx="8812088"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Bef>
                <a:spcPts val="200"/>
              </a:spcBef>
              <a:spcAft>
                <a:spcPts val="400"/>
              </a:spcAft>
            </a:pPr>
            <a:r>
              <a:rPr lang="en-US" altLang="pl-PL" sz="2050" b="0" dirty="0">
                <a:solidFill>
                  <a:srgbClr val="000000"/>
                </a:solidFill>
              </a:rPr>
              <a:t>The BCG </a:t>
            </a:r>
            <a:r>
              <a:rPr lang="pl-PL" altLang="pl-PL" sz="2050" b="0" dirty="0">
                <a:solidFill>
                  <a:srgbClr val="000000"/>
                </a:solidFill>
              </a:rPr>
              <a:t>M</a:t>
            </a:r>
            <a:r>
              <a:rPr lang="en-US" altLang="pl-PL" sz="2050" b="0" dirty="0" err="1">
                <a:solidFill>
                  <a:srgbClr val="000000"/>
                </a:solidFill>
              </a:rPr>
              <a:t>atrix</a:t>
            </a:r>
            <a:r>
              <a:rPr lang="en-US" altLang="pl-PL" sz="2050" b="0" dirty="0">
                <a:solidFill>
                  <a:srgbClr val="000000"/>
                </a:solidFill>
              </a:rPr>
              <a:t> (Boston Consulting Group</a:t>
            </a:r>
            <a:r>
              <a:rPr lang="pl-PL" altLang="pl-PL" sz="2050" b="0" dirty="0">
                <a:solidFill>
                  <a:srgbClr val="000000"/>
                </a:solidFill>
              </a:rPr>
              <a:t> Matrix</a:t>
            </a:r>
            <a:r>
              <a:rPr lang="en-US" altLang="pl-PL" sz="2050" b="0" dirty="0">
                <a:solidFill>
                  <a:srgbClr val="000000"/>
                </a:solidFill>
              </a:rPr>
              <a:t>) is used to </a:t>
            </a:r>
            <a:r>
              <a:rPr lang="en-US" altLang="pl-PL" sz="2050" b="0" dirty="0" err="1">
                <a:solidFill>
                  <a:srgbClr val="000000"/>
                </a:solidFill>
              </a:rPr>
              <a:t>analy</a:t>
            </a:r>
            <a:r>
              <a:rPr lang="pl-PL" altLang="pl-PL" sz="2050" b="0" dirty="0">
                <a:solidFill>
                  <a:srgbClr val="000000"/>
                </a:solidFill>
              </a:rPr>
              <a:t>z</a:t>
            </a:r>
            <a:r>
              <a:rPr lang="en-US" altLang="pl-PL" sz="2050" b="0" dirty="0">
                <a:solidFill>
                  <a:srgbClr val="000000"/>
                </a:solidFill>
              </a:rPr>
              <a:t>e a company's portfolio of products </a:t>
            </a:r>
            <a:r>
              <a:rPr lang="pl-PL" altLang="pl-PL" sz="2050" b="0" dirty="0">
                <a:solidFill>
                  <a:srgbClr val="000000"/>
                </a:solidFill>
              </a:rPr>
              <a:t>and/</a:t>
            </a:r>
            <a:r>
              <a:rPr lang="pl-PL" altLang="pl-PL" sz="2050" b="0" dirty="0" err="1">
                <a:solidFill>
                  <a:srgbClr val="000000"/>
                </a:solidFill>
              </a:rPr>
              <a:t>or</a:t>
            </a:r>
            <a:r>
              <a:rPr lang="en-US" altLang="pl-PL" sz="2050" b="0" dirty="0">
                <a:solidFill>
                  <a:srgbClr val="000000"/>
                </a:solidFill>
              </a:rPr>
              <a:t> services</a:t>
            </a:r>
            <a:r>
              <a:rPr lang="pl-PL" altLang="pl-PL" sz="2050" b="0" dirty="0">
                <a:solidFill>
                  <a:srgbClr val="000000"/>
                </a:solidFill>
              </a:rPr>
              <a:t>.</a:t>
            </a:r>
          </a:p>
          <a:p>
            <a:pPr algn="l">
              <a:spcBef>
                <a:spcPts val="200"/>
              </a:spcBef>
              <a:spcAft>
                <a:spcPts val="400"/>
              </a:spcAft>
            </a:pPr>
            <a:r>
              <a:rPr lang="pl-PL" altLang="pl-PL" sz="2050" b="0" dirty="0">
                <a:solidFill>
                  <a:srgbClr val="000000"/>
                </a:solidFill>
              </a:rPr>
              <a:t>The BCG Matrix </a:t>
            </a:r>
            <a:r>
              <a:rPr lang="pl-PL" altLang="pl-PL" sz="2050" b="0" dirty="0" err="1">
                <a:solidFill>
                  <a:srgbClr val="000000"/>
                </a:solidFill>
              </a:rPr>
              <a:t>is</a:t>
            </a:r>
            <a:r>
              <a:rPr lang="pl-PL" altLang="pl-PL" sz="2050" b="0" dirty="0">
                <a:solidFill>
                  <a:srgbClr val="000000"/>
                </a:solidFill>
              </a:rPr>
              <a:t> </a:t>
            </a:r>
            <a:r>
              <a:rPr lang="en-US" altLang="pl-PL" sz="2050" b="0" dirty="0">
                <a:solidFill>
                  <a:srgbClr val="000000"/>
                </a:solidFill>
              </a:rPr>
              <a:t>constructed on the basis of </a:t>
            </a:r>
            <a:r>
              <a:rPr lang="en-US" altLang="pl-PL" sz="2050" dirty="0">
                <a:solidFill>
                  <a:srgbClr val="000000"/>
                </a:solidFill>
              </a:rPr>
              <a:t>two variables</a:t>
            </a:r>
            <a:r>
              <a:rPr lang="en-US" altLang="pl-PL" sz="2050" b="0" dirty="0">
                <a:solidFill>
                  <a:srgbClr val="000000"/>
                </a:solidFill>
              </a:rPr>
              <a:t>: </a:t>
            </a:r>
            <a:endParaRPr lang="pl-PL" altLang="pl-PL" sz="2050" b="0" dirty="0">
              <a:solidFill>
                <a:srgbClr val="000000"/>
              </a:solidFill>
            </a:endParaRPr>
          </a:p>
          <a:p>
            <a:pPr lvl="1" algn="l">
              <a:spcBef>
                <a:spcPts val="200"/>
              </a:spcBef>
              <a:spcAft>
                <a:spcPts val="400"/>
              </a:spcAft>
            </a:pPr>
            <a:r>
              <a:rPr lang="en-US" altLang="pl-PL" sz="2050" dirty="0">
                <a:solidFill>
                  <a:srgbClr val="000000"/>
                </a:solidFill>
              </a:rPr>
              <a:t>Market Growth Rate [%] </a:t>
            </a:r>
            <a:r>
              <a:rPr lang="en-US" altLang="pl-PL" sz="2050" b="0" dirty="0">
                <a:solidFill>
                  <a:srgbClr val="000000"/>
                </a:solidFill>
              </a:rPr>
              <a:t>in which the company operates. The average annual sales growth</a:t>
            </a:r>
            <a:r>
              <a:rPr lang="pl-PL" altLang="pl-PL" sz="2050" b="0" dirty="0">
                <a:solidFill>
                  <a:srgbClr val="000000"/>
                </a:solidFill>
              </a:rPr>
              <a:t> of the </a:t>
            </a:r>
            <a:r>
              <a:rPr lang="pl-PL" altLang="pl-PL" sz="2050" b="0" dirty="0" err="1">
                <a:solidFill>
                  <a:srgbClr val="000000"/>
                </a:solidFill>
              </a:rPr>
              <a:t>whole</a:t>
            </a:r>
            <a:r>
              <a:rPr lang="pl-PL" altLang="pl-PL" sz="2050" b="0" dirty="0">
                <a:solidFill>
                  <a:srgbClr val="000000"/>
                </a:solidFill>
              </a:rPr>
              <a:t> market/</a:t>
            </a:r>
            <a:r>
              <a:rPr lang="pl-PL" altLang="pl-PL" sz="2050" b="0" dirty="0" err="1">
                <a:solidFill>
                  <a:srgbClr val="000000"/>
                </a:solidFill>
              </a:rPr>
              <a:t>industry</a:t>
            </a:r>
            <a:r>
              <a:rPr lang="en-US" altLang="pl-PL" sz="2050" b="0" dirty="0">
                <a:solidFill>
                  <a:srgbClr val="000000"/>
                </a:solidFill>
              </a:rPr>
              <a:t> is most often used to determine it. It can be determined as a percentage increase of the market value in the following year in comparison with the previous year: </a:t>
            </a:r>
          </a:p>
          <a:p>
            <a:pPr marL="57150" indent="0">
              <a:spcBef>
                <a:spcPts val="200"/>
              </a:spcBef>
              <a:spcAft>
                <a:spcPts val="400"/>
              </a:spcAft>
              <a:buFontTx/>
              <a:buNone/>
            </a:pPr>
            <a:r>
              <a:rPr lang="en-US" altLang="pl-PL" sz="2050" b="0" dirty="0">
                <a:solidFill>
                  <a:srgbClr val="000000"/>
                </a:solidFill>
              </a:rPr>
              <a:t>[market value in the following year / market value in the previous year - 1] %</a:t>
            </a:r>
          </a:p>
          <a:p>
            <a:pPr lvl="1" algn="l">
              <a:spcBef>
                <a:spcPts val="200"/>
              </a:spcBef>
              <a:spcAft>
                <a:spcPts val="400"/>
              </a:spcAft>
            </a:pPr>
            <a:r>
              <a:rPr lang="en-US" altLang="pl-PL" sz="2050" dirty="0">
                <a:solidFill>
                  <a:srgbClr val="000000"/>
                </a:solidFill>
              </a:rPr>
              <a:t>Relative Market Share</a:t>
            </a:r>
            <a:r>
              <a:rPr lang="pl-PL" altLang="pl-PL" sz="2050" dirty="0">
                <a:solidFill>
                  <a:srgbClr val="000000"/>
                </a:solidFill>
              </a:rPr>
              <a:t> </a:t>
            </a:r>
            <a:r>
              <a:rPr lang="en-US" altLang="pl-PL" sz="2050" dirty="0">
                <a:solidFill>
                  <a:srgbClr val="000000"/>
                </a:solidFill>
              </a:rPr>
              <a:t>[%]</a:t>
            </a:r>
            <a:r>
              <a:rPr lang="en-US" altLang="pl-PL" sz="2050" b="0" dirty="0">
                <a:solidFill>
                  <a:srgbClr val="000000"/>
                </a:solidFill>
              </a:rPr>
              <a:t>, which can be determined by the ratio of the sales of the products of a given company to the total sales of the </a:t>
            </a:r>
            <a:r>
              <a:rPr lang="en-US" altLang="pl-PL" sz="2050" b="0" dirty="0" err="1">
                <a:solidFill>
                  <a:srgbClr val="000000"/>
                </a:solidFill>
              </a:rPr>
              <a:t>analy</a:t>
            </a:r>
            <a:r>
              <a:rPr lang="pl-PL" altLang="pl-PL" sz="2050" b="0" dirty="0">
                <a:solidFill>
                  <a:srgbClr val="000000"/>
                </a:solidFill>
              </a:rPr>
              <a:t>z</a:t>
            </a:r>
            <a:r>
              <a:rPr lang="en-US" altLang="pl-PL" sz="2050" b="0" dirty="0" err="1">
                <a:solidFill>
                  <a:srgbClr val="000000"/>
                </a:solidFill>
              </a:rPr>
              <a:t>ed</a:t>
            </a:r>
            <a:r>
              <a:rPr lang="en-US" altLang="pl-PL" sz="2050" b="0" dirty="0">
                <a:solidFill>
                  <a:srgbClr val="000000"/>
                </a:solidFill>
              </a:rPr>
              <a:t> products in the market </a:t>
            </a:r>
            <a:r>
              <a:rPr lang="en-US" altLang="pl-PL" sz="2050" dirty="0">
                <a:solidFill>
                  <a:srgbClr val="000000"/>
                </a:solidFill>
              </a:rPr>
              <a:t>in which the company operates</a:t>
            </a:r>
            <a:r>
              <a:rPr lang="en-US" altLang="pl-PL" sz="2050" b="0" dirty="0">
                <a:solidFill>
                  <a:srgbClr val="000000"/>
                </a:solidFill>
              </a:rPr>
              <a:t>. It can be determined as:</a:t>
            </a:r>
          </a:p>
          <a:p>
            <a:pPr marL="57150" indent="0">
              <a:spcBef>
                <a:spcPts val="200"/>
              </a:spcBef>
              <a:spcAft>
                <a:spcPts val="400"/>
              </a:spcAft>
              <a:buFontTx/>
              <a:buNone/>
            </a:pPr>
            <a:r>
              <a:rPr lang="en-US" altLang="pl-PL" sz="2050" b="0" dirty="0">
                <a:solidFill>
                  <a:srgbClr val="000000"/>
                </a:solidFill>
              </a:rPr>
              <a:t>[value of sales of the company</a:t>
            </a:r>
            <a:r>
              <a:rPr lang="pl-PL" altLang="pl-PL" sz="2050" b="0" dirty="0">
                <a:solidFill>
                  <a:srgbClr val="000000"/>
                </a:solidFill>
              </a:rPr>
              <a:t>’s </a:t>
            </a:r>
            <a:r>
              <a:rPr lang="pl-PL" altLang="pl-PL" sz="2050" b="0" dirty="0" err="1">
                <a:solidFill>
                  <a:srgbClr val="000000"/>
                </a:solidFill>
              </a:rPr>
              <a:t>product</a:t>
            </a:r>
            <a:r>
              <a:rPr lang="en-US" altLang="pl-PL" sz="2050" b="0" dirty="0">
                <a:solidFill>
                  <a:srgbClr val="000000"/>
                </a:solidFill>
              </a:rPr>
              <a:t> in a given year / value of the market] %</a:t>
            </a:r>
            <a:endParaRPr lang="pl-PL" altLang="pl-PL" sz="2050" b="0" dirty="0">
              <a:solidFill>
                <a:srgbClr val="000000"/>
              </a:solidFill>
            </a:endParaRPr>
          </a:p>
          <a:p>
            <a:pPr algn="l">
              <a:spcBef>
                <a:spcPts val="200"/>
              </a:spcBef>
              <a:spcAft>
                <a:spcPts val="400"/>
              </a:spcAft>
            </a:pPr>
            <a:r>
              <a:rPr lang="en-US" altLang="pl-PL" sz="2050" b="0" dirty="0">
                <a:solidFill>
                  <a:srgbClr val="000000"/>
                </a:solidFill>
              </a:rPr>
              <a:t>To perform the analysis, it is necessary to determine the average level of market growth and market share - to separate the "low" and "high" levels. This average level is often set individually depending on the specifics of the company and the market (industry).</a:t>
            </a:r>
            <a:endParaRPr lang="pl-PL" altLang="pl-PL" sz="2050" b="0" dirty="0">
              <a:solidFill>
                <a:srgbClr val="000000"/>
              </a:solidFill>
            </a:endParaRPr>
          </a:p>
        </p:txBody>
      </p:sp>
    </p:spTree>
    <p:extLst>
      <p:ext uri="{BB962C8B-B14F-4D97-AF65-F5344CB8AC3E}">
        <p14:creationId xmlns:p14="http://schemas.microsoft.com/office/powerpoint/2010/main" val="1363767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1" name="Rectangle 3"/>
          <p:cNvSpPr>
            <a:spLocks noChangeArrowheads="1"/>
          </p:cNvSpPr>
          <p:nvPr/>
        </p:nvSpPr>
        <p:spPr bwMode="auto">
          <a:xfrm>
            <a:off x="152400" y="685800"/>
            <a:ext cx="86868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Aft>
                <a:spcPts val="400"/>
              </a:spcAft>
            </a:pPr>
            <a:r>
              <a:rPr lang="en-US" altLang="pl-PL" sz="2200" b="0" dirty="0">
                <a:solidFill>
                  <a:srgbClr val="000000"/>
                </a:solidFill>
              </a:rPr>
              <a:t>This method is based on the assumption that the growth rate of a given market and the share of a specific product in that market determine the ability of product lines to </a:t>
            </a:r>
            <a:r>
              <a:rPr lang="en-US" altLang="pl-PL" sz="2200" u="sng" dirty="0">
                <a:solidFill>
                  <a:srgbClr val="000000"/>
                </a:solidFill>
              </a:rPr>
              <a:t>generate profits for the company</a:t>
            </a:r>
            <a:r>
              <a:rPr lang="en-US" altLang="pl-PL" sz="2200" b="0" dirty="0">
                <a:solidFill>
                  <a:srgbClr val="000000"/>
                </a:solidFill>
              </a:rPr>
              <a:t>. </a:t>
            </a:r>
          </a:p>
          <a:p>
            <a:pPr algn="just">
              <a:spcAft>
                <a:spcPts val="400"/>
              </a:spcAft>
            </a:pPr>
            <a:r>
              <a:rPr lang="en-US" altLang="pl-PL" sz="2200" b="0" dirty="0">
                <a:solidFill>
                  <a:srgbClr val="000000"/>
                </a:solidFill>
              </a:rPr>
              <a:t>On the basis of the analysis of the above variables, a matrix is created, distinguishing </a:t>
            </a:r>
            <a:r>
              <a:rPr lang="en-US" altLang="pl-PL" sz="2200" u="sng" dirty="0">
                <a:solidFill>
                  <a:srgbClr val="000000"/>
                </a:solidFill>
              </a:rPr>
              <a:t>four categories of products</a:t>
            </a:r>
            <a:r>
              <a:rPr lang="en-US" altLang="pl-PL" sz="2200" b="0" dirty="0">
                <a:solidFill>
                  <a:srgbClr val="000000"/>
                </a:solidFill>
              </a:rPr>
              <a:t>...</a:t>
            </a:r>
            <a:endParaRPr lang="pl-PL" altLang="pl-PL" sz="2200" b="0" dirty="0">
              <a:solidFill>
                <a:srgbClr val="000000"/>
              </a:solidFill>
            </a:endParaRPr>
          </a:p>
        </p:txBody>
      </p:sp>
      <p:sp>
        <p:nvSpPr>
          <p:cNvPr id="4" name="Rectangle 2"/>
          <p:cNvSpPr txBox="1">
            <a:spLocks noChangeArrowheads="1"/>
          </p:cNvSpPr>
          <p:nvPr/>
        </p:nvSpPr>
        <p:spPr bwMode="auto">
          <a:xfrm>
            <a:off x="685800" y="762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r>
              <a:rPr lang="pl-PL" altLang="pl-PL" sz="3500" kern="0">
                <a:solidFill>
                  <a:srgbClr val="000099"/>
                </a:solidFill>
              </a:rPr>
              <a:t>BCG Matrix</a:t>
            </a:r>
            <a:endParaRPr lang="pl-PL" altLang="pl-PL" sz="3500" kern="0" dirty="0">
              <a:solidFill>
                <a:srgbClr val="000099"/>
              </a:solidFill>
            </a:endParaRPr>
          </a:p>
        </p:txBody>
      </p:sp>
    </p:spTree>
    <p:extLst>
      <p:ext uri="{BB962C8B-B14F-4D97-AF65-F5344CB8AC3E}">
        <p14:creationId xmlns:p14="http://schemas.microsoft.com/office/powerpoint/2010/main" val="2337952203"/>
      </p:ext>
    </p:extLst>
  </p:cSld>
  <p:clrMapOvr>
    <a:masterClrMapping/>
  </p:clrMapOvr>
</p:sld>
</file>

<file path=ppt/theme/theme1.xml><?xml version="1.0" encoding="utf-8"?>
<a:theme xmlns:a="http://schemas.openxmlformats.org/drawingml/2006/main" name="5_Projekt domyślny">
  <a:themeElements>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ojekt domyślny">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pl-PL"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pl-PL"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Projekt domyślny">
  <a:themeElements>
    <a:clrScheme name="Niestandardowy 5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fontScheme name="Projekt domyślny">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Projekt domyślny">
  <a:themeElements>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ojekt domyślny">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Motyw pakietu Office">
  <a:themeElements>
    <a:clrScheme name="Niestandardowy 5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fontScheme name="Motyw pakietu Office">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pl-PL" sz="20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pl-PL" sz="20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otyw pakietu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tyw pakietu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tyw pakietu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tyw pakietu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tyw pakietu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tyw pakietu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tyw pakietu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5308</TotalTime>
  <Words>1607</Words>
  <Application>Microsoft Office PowerPoint</Application>
  <PresentationFormat>Pokaz na ekranie (4:3)</PresentationFormat>
  <Paragraphs>126</Paragraphs>
  <Slides>14</Slides>
  <Notes>2</Notes>
  <HiddenSlides>0</HiddenSlides>
  <MMClips>0</MMClips>
  <ScaleCrop>false</ScaleCrop>
  <HeadingPairs>
    <vt:vector size="8" baseType="variant">
      <vt:variant>
        <vt:lpstr>Używane czcionki</vt:lpstr>
      </vt:variant>
      <vt:variant>
        <vt:i4>3</vt:i4>
      </vt:variant>
      <vt:variant>
        <vt:lpstr>Motyw</vt:lpstr>
      </vt:variant>
      <vt:variant>
        <vt:i4>4</vt:i4>
      </vt:variant>
      <vt:variant>
        <vt:lpstr>Osadzone serwery OLE</vt:lpstr>
      </vt:variant>
      <vt:variant>
        <vt:i4>1</vt:i4>
      </vt:variant>
      <vt:variant>
        <vt:lpstr>Tytuły slajdów</vt:lpstr>
      </vt:variant>
      <vt:variant>
        <vt:i4>14</vt:i4>
      </vt:variant>
    </vt:vector>
  </HeadingPairs>
  <TitlesOfParts>
    <vt:vector size="22" baseType="lpstr">
      <vt:lpstr>Arial</vt:lpstr>
      <vt:lpstr>Calibri</vt:lpstr>
      <vt:lpstr>Times New Roman</vt:lpstr>
      <vt:lpstr>5_Projekt domyślny</vt:lpstr>
      <vt:lpstr>3_Projekt domyślny</vt:lpstr>
      <vt:lpstr>4_Projekt domyślny</vt:lpstr>
      <vt:lpstr>Motyw pakietu Office</vt:lpstr>
      <vt:lpstr>Document</vt:lpstr>
      <vt:lpstr>Prezentacja programu PowerPoint</vt:lpstr>
      <vt:lpstr>Prezentacja programu PowerPoint</vt:lpstr>
      <vt:lpstr>Prezentacja programu PowerPoint</vt:lpstr>
      <vt:lpstr>Prezentacja programu PowerPoint</vt:lpstr>
      <vt:lpstr>Resources analysis</vt:lpstr>
      <vt:lpstr>PEST Analysis</vt:lpstr>
      <vt:lpstr>Stakeholder analysis </vt:lpstr>
      <vt:lpstr>BCG Matrix</vt:lpstr>
      <vt:lpstr>Prezentacja programu PowerPoint</vt:lpstr>
      <vt:lpstr>Prezentacja programu PowerPoint</vt:lpstr>
      <vt:lpstr>Prezentacja programu PowerPoint</vt:lpstr>
      <vt:lpstr>Prezentacja programu PowerPoint</vt:lpstr>
      <vt:lpstr>Prezentacja programu PowerPoint</vt:lpstr>
      <vt:lpstr>Mangerial training: BCG Matrix</vt:lpstr>
    </vt:vector>
  </TitlesOfParts>
  <Company>Rachman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Bez tytułu slajdu</dc:title>
  <dc:creator>Marek Matejun</dc:creator>
  <cp:lastModifiedBy>Marek Matejun</cp:lastModifiedBy>
  <cp:revision>504</cp:revision>
  <cp:lastPrinted>2017-02-02T16:04:52Z</cp:lastPrinted>
  <dcterms:created xsi:type="dcterms:W3CDTF">2008-06-08T06:42:35Z</dcterms:created>
  <dcterms:modified xsi:type="dcterms:W3CDTF">2025-12-09T15:27:45Z</dcterms:modified>
</cp:coreProperties>
</file>